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49" r:id="rId2"/>
  </p:sldMasterIdLst>
  <p:notesMasterIdLst>
    <p:notesMasterId r:id="rId83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0" r:id="rId77"/>
    <p:sldId id="331" r:id="rId78"/>
    <p:sldId id="332" r:id="rId79"/>
    <p:sldId id="333" r:id="rId80"/>
    <p:sldId id="334" r:id="rId81"/>
    <p:sldId id="335" r:id="rId82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0651C3A-4460-11DB-9652-00E08161165F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56" d="100"/>
          <a:sy n="156" d="100"/>
        </p:scale>
        <p:origin x="444" y="1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76" Type="http://schemas.openxmlformats.org/officeDocument/2006/relationships/slide" Target="slides/slide74.xml"/><Relationship Id="rId84" Type="http://schemas.openxmlformats.org/officeDocument/2006/relationships/presProps" Target="presProp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87" Type="http://schemas.openxmlformats.org/officeDocument/2006/relationships/tableStyles" Target="tableStyle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4D808E-645B-4D2C-9B5B-C96F35D94D1E}" type="datetimeFigureOut">
              <a:rPr lang="en-AU" smtClean="0"/>
              <a:t>11/01/2024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9F724B-C8DB-4CB0-94E3-E35C6F256D6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729427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7" name="Google Shape;168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8" name="Google Shape;168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" TargetMode="External"/><Relationship Id="rId2" Type="http://schemas.openxmlformats.org/officeDocument/2006/relationships/hyperlink" Target="https://slidesgo.com/" TargetMode="External"/><Relationship Id="rId1" Type="http://schemas.openxmlformats.org/officeDocument/2006/relationships/slideMaster" Target="../slideMasters/slideMaster1.xml"/><Relationship Id="rId5" Type="http://schemas.openxmlformats.org/officeDocument/2006/relationships/hyperlink" Target="https://stories.freepik.com/" TargetMode="External"/><Relationship Id="rId4" Type="http://schemas.openxmlformats.org/officeDocument/2006/relationships/hyperlink" Target="https://www.freepik.com/" TargetMode="Externa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2"/>
          <p:cNvSpPr txBox="1">
            <a:spLocks noGrp="1"/>
          </p:cNvSpPr>
          <p:nvPr>
            <p:ph type="ctrTitle"/>
          </p:nvPr>
        </p:nvSpPr>
        <p:spPr>
          <a:xfrm>
            <a:off x="6998208" y="2670048"/>
            <a:ext cx="4352400" cy="238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" name="Google Shape;9;p2"/>
          <p:cNvSpPr txBox="1">
            <a:spLocks noGrp="1"/>
          </p:cNvSpPr>
          <p:nvPr>
            <p:ph type="subTitle" idx="1"/>
          </p:nvPr>
        </p:nvSpPr>
        <p:spPr>
          <a:xfrm>
            <a:off x="6998208" y="4962144"/>
            <a:ext cx="4352400" cy="11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37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37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37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37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37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37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37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37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37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cxnSp>
        <p:nvCxnSpPr>
          <p:cNvPr id="10" name="Google Shape;10;p2"/>
          <p:cNvCxnSpPr/>
          <p:nvPr/>
        </p:nvCxnSpPr>
        <p:spPr>
          <a:xfrm flipH="1">
            <a:off x="7769400" y="601733"/>
            <a:ext cx="2230000" cy="16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" name="Google Shape;11;p2"/>
          <p:cNvCxnSpPr/>
          <p:nvPr/>
        </p:nvCxnSpPr>
        <p:spPr>
          <a:xfrm rot="10800000">
            <a:off x="10017233" y="610467"/>
            <a:ext cx="1106000" cy="991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Google Shape;12;p2"/>
          <p:cNvCxnSpPr/>
          <p:nvPr/>
        </p:nvCxnSpPr>
        <p:spPr>
          <a:xfrm flipH="1">
            <a:off x="11131967" y="-8833"/>
            <a:ext cx="1062000" cy="1584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" name="Google Shape;13;p2"/>
          <p:cNvGrpSpPr/>
          <p:nvPr/>
        </p:nvGrpSpPr>
        <p:grpSpPr>
          <a:xfrm>
            <a:off x="10752367" y="1183800"/>
            <a:ext cx="775733" cy="776467"/>
            <a:chOff x="8064275" y="887850"/>
            <a:chExt cx="581800" cy="582350"/>
          </a:xfrm>
        </p:grpSpPr>
        <p:sp>
          <p:nvSpPr>
            <p:cNvPr id="14" name="Google Shape;14;p2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0" name="Google Shape;20;p2"/>
          <p:cNvGrpSpPr/>
          <p:nvPr/>
        </p:nvGrpSpPr>
        <p:grpSpPr>
          <a:xfrm>
            <a:off x="9804067" y="421701"/>
            <a:ext cx="389367" cy="390100"/>
            <a:chOff x="7353050" y="316275"/>
            <a:chExt cx="292025" cy="292575"/>
          </a:xfrm>
        </p:grpSpPr>
        <p:sp>
          <p:nvSpPr>
            <p:cNvPr id="21" name="Google Shape;21;p2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25" name="Google Shape;25;p2"/>
          <p:cNvSpPr/>
          <p:nvPr/>
        </p:nvSpPr>
        <p:spPr>
          <a:xfrm>
            <a:off x="7587440" y="567744"/>
            <a:ext cx="384819" cy="384449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6" name="Google Shape;26;p2"/>
          <p:cNvSpPr/>
          <p:nvPr/>
        </p:nvSpPr>
        <p:spPr>
          <a:xfrm>
            <a:off x="7584434" y="564367"/>
            <a:ext cx="390815" cy="391184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7" name="Google Shape;27;p2"/>
          <p:cNvSpPr/>
          <p:nvPr/>
        </p:nvSpPr>
        <p:spPr>
          <a:xfrm>
            <a:off x="7636092" y="616413"/>
            <a:ext cx="287501" cy="287116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" name="Google Shape;28;p2"/>
          <p:cNvSpPr/>
          <p:nvPr/>
        </p:nvSpPr>
        <p:spPr>
          <a:xfrm>
            <a:off x="7633104" y="613036"/>
            <a:ext cx="293497" cy="293867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9" name="Google Shape;29;p2"/>
          <p:cNvSpPr/>
          <p:nvPr/>
        </p:nvSpPr>
        <p:spPr>
          <a:xfrm>
            <a:off x="7688877" y="669180"/>
            <a:ext cx="181569" cy="181569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0" name="Google Shape;30;p2"/>
          <p:cNvSpPr/>
          <p:nvPr/>
        </p:nvSpPr>
        <p:spPr>
          <a:xfrm>
            <a:off x="7685887" y="666190"/>
            <a:ext cx="187935" cy="187565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31" name="Google Shape;31;p2"/>
          <p:cNvGrpSpPr/>
          <p:nvPr/>
        </p:nvGrpSpPr>
        <p:grpSpPr>
          <a:xfrm>
            <a:off x="7257800" y="385700"/>
            <a:ext cx="233351" cy="36000"/>
            <a:chOff x="5662375" y="212375"/>
            <a:chExt cx="175013" cy="27000"/>
          </a:xfrm>
        </p:grpSpPr>
        <p:sp>
          <p:nvSpPr>
            <p:cNvPr id="32" name="Google Shape;32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35" name="Google Shape;35;p2"/>
          <p:cNvGrpSpPr/>
          <p:nvPr/>
        </p:nvGrpSpPr>
        <p:grpSpPr>
          <a:xfrm>
            <a:off x="11320067" y="227833"/>
            <a:ext cx="233351" cy="36000"/>
            <a:chOff x="5662375" y="212375"/>
            <a:chExt cx="175013" cy="27000"/>
          </a:xfrm>
        </p:grpSpPr>
        <p:sp>
          <p:nvSpPr>
            <p:cNvPr id="36" name="Google Shape;36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39" name="Google Shape;39;p2"/>
          <p:cNvGrpSpPr/>
          <p:nvPr/>
        </p:nvGrpSpPr>
        <p:grpSpPr>
          <a:xfrm>
            <a:off x="10758334" y="2109067"/>
            <a:ext cx="233351" cy="36000"/>
            <a:chOff x="5662375" y="212375"/>
            <a:chExt cx="175013" cy="27000"/>
          </a:xfrm>
        </p:grpSpPr>
        <p:sp>
          <p:nvSpPr>
            <p:cNvPr id="40" name="Google Shape;40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30011793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s of text">
  <p:cSld name="Four columns of text"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15"/>
          <p:cNvSpPr txBox="1">
            <a:spLocks noGrp="1"/>
          </p:cNvSpPr>
          <p:nvPr>
            <p:ph type="title"/>
          </p:nvPr>
        </p:nvSpPr>
        <p:spPr>
          <a:xfrm>
            <a:off x="2091700" y="589800"/>
            <a:ext cx="8008400" cy="79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67" name="Google Shape;667;p15"/>
          <p:cNvSpPr txBox="1">
            <a:spLocks noGrp="1"/>
          </p:cNvSpPr>
          <p:nvPr>
            <p:ph type="subTitle" idx="1"/>
          </p:nvPr>
        </p:nvSpPr>
        <p:spPr>
          <a:xfrm>
            <a:off x="2279904" y="2060448"/>
            <a:ext cx="2593600" cy="5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68" name="Google Shape;668;p15"/>
          <p:cNvSpPr txBox="1">
            <a:spLocks noGrp="1"/>
          </p:cNvSpPr>
          <p:nvPr>
            <p:ph type="subTitle" idx="2"/>
          </p:nvPr>
        </p:nvSpPr>
        <p:spPr>
          <a:xfrm>
            <a:off x="2279904" y="2584704"/>
            <a:ext cx="2593600" cy="10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69" name="Google Shape;669;p15"/>
          <p:cNvSpPr txBox="1">
            <a:spLocks noGrp="1"/>
          </p:cNvSpPr>
          <p:nvPr>
            <p:ph type="subTitle" idx="3"/>
          </p:nvPr>
        </p:nvSpPr>
        <p:spPr>
          <a:xfrm>
            <a:off x="7290816" y="2060448"/>
            <a:ext cx="2596800" cy="5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70" name="Google Shape;670;p15"/>
          <p:cNvSpPr txBox="1">
            <a:spLocks noGrp="1"/>
          </p:cNvSpPr>
          <p:nvPr>
            <p:ph type="subTitle" idx="4"/>
          </p:nvPr>
        </p:nvSpPr>
        <p:spPr>
          <a:xfrm>
            <a:off x="7290816" y="2584704"/>
            <a:ext cx="2596800" cy="10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71" name="Google Shape;671;p15"/>
          <p:cNvSpPr txBox="1">
            <a:spLocks noGrp="1"/>
          </p:cNvSpPr>
          <p:nvPr>
            <p:ph type="subTitle" idx="5"/>
          </p:nvPr>
        </p:nvSpPr>
        <p:spPr>
          <a:xfrm>
            <a:off x="3767328" y="4267200"/>
            <a:ext cx="2593600" cy="5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72" name="Google Shape;672;p15"/>
          <p:cNvSpPr txBox="1">
            <a:spLocks noGrp="1"/>
          </p:cNvSpPr>
          <p:nvPr>
            <p:ph type="subTitle" idx="6"/>
          </p:nvPr>
        </p:nvSpPr>
        <p:spPr>
          <a:xfrm>
            <a:off x="3767328" y="4791456"/>
            <a:ext cx="2593600" cy="10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73" name="Google Shape;673;p15"/>
          <p:cNvSpPr txBox="1">
            <a:spLocks noGrp="1"/>
          </p:cNvSpPr>
          <p:nvPr>
            <p:ph type="subTitle" idx="7"/>
          </p:nvPr>
        </p:nvSpPr>
        <p:spPr>
          <a:xfrm>
            <a:off x="8619744" y="4267200"/>
            <a:ext cx="2658000" cy="5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74" name="Google Shape;674;p15"/>
          <p:cNvSpPr txBox="1">
            <a:spLocks noGrp="1"/>
          </p:cNvSpPr>
          <p:nvPr>
            <p:ph type="subTitle" idx="8"/>
          </p:nvPr>
        </p:nvSpPr>
        <p:spPr>
          <a:xfrm>
            <a:off x="8619744" y="4791456"/>
            <a:ext cx="2658000" cy="10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cxnSp>
        <p:nvCxnSpPr>
          <p:cNvPr id="675" name="Google Shape;675;p15"/>
          <p:cNvCxnSpPr/>
          <p:nvPr/>
        </p:nvCxnSpPr>
        <p:spPr>
          <a:xfrm rot="10800000">
            <a:off x="10812000" y="668367"/>
            <a:ext cx="983600" cy="983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6" name="Google Shape;676;p15"/>
          <p:cNvCxnSpPr/>
          <p:nvPr/>
        </p:nvCxnSpPr>
        <p:spPr>
          <a:xfrm>
            <a:off x="776633" y="376251"/>
            <a:ext cx="1617200" cy="563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7" name="Google Shape;677;p15"/>
          <p:cNvCxnSpPr/>
          <p:nvPr/>
        </p:nvCxnSpPr>
        <p:spPr>
          <a:xfrm rot="10800000" flipH="1">
            <a:off x="0" y="365584"/>
            <a:ext cx="776800" cy="872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78" name="Google Shape;678;p15"/>
          <p:cNvGrpSpPr/>
          <p:nvPr/>
        </p:nvGrpSpPr>
        <p:grpSpPr>
          <a:xfrm flipH="1">
            <a:off x="565001" y="167151"/>
            <a:ext cx="389367" cy="390100"/>
            <a:chOff x="7353050" y="316275"/>
            <a:chExt cx="292025" cy="292575"/>
          </a:xfrm>
        </p:grpSpPr>
        <p:sp>
          <p:nvSpPr>
            <p:cNvPr id="679" name="Google Shape;679;p15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0" name="Google Shape;680;p15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1" name="Google Shape;681;p15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2" name="Google Shape;682;p15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683" name="Google Shape;683;p15"/>
          <p:cNvGrpSpPr/>
          <p:nvPr/>
        </p:nvGrpSpPr>
        <p:grpSpPr>
          <a:xfrm>
            <a:off x="2184986" y="744217"/>
            <a:ext cx="390815" cy="391184"/>
            <a:chOff x="3164039" y="430875"/>
            <a:chExt cx="293111" cy="293388"/>
          </a:xfrm>
        </p:grpSpPr>
        <p:sp>
          <p:nvSpPr>
            <p:cNvPr id="684" name="Google Shape;684;p15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5" name="Google Shape;685;p15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6" name="Google Shape;686;p15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7" name="Google Shape;687;p15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8" name="Google Shape;688;p15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9" name="Google Shape;689;p15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690" name="Google Shape;690;p15"/>
          <p:cNvGrpSpPr/>
          <p:nvPr/>
        </p:nvGrpSpPr>
        <p:grpSpPr>
          <a:xfrm>
            <a:off x="2122334" y="483467"/>
            <a:ext cx="233351" cy="36000"/>
            <a:chOff x="5662375" y="212375"/>
            <a:chExt cx="175013" cy="27000"/>
          </a:xfrm>
        </p:grpSpPr>
        <p:sp>
          <p:nvSpPr>
            <p:cNvPr id="691" name="Google Shape;691;p1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2" name="Google Shape;692;p1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3" name="Google Shape;693;p1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cxnSp>
        <p:nvCxnSpPr>
          <p:cNvPr id="694" name="Google Shape;694;p15"/>
          <p:cNvCxnSpPr/>
          <p:nvPr/>
        </p:nvCxnSpPr>
        <p:spPr>
          <a:xfrm flipH="1">
            <a:off x="10868433" y="9167"/>
            <a:ext cx="1336800" cy="659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95" name="Google Shape;695;p15"/>
          <p:cNvGrpSpPr/>
          <p:nvPr/>
        </p:nvGrpSpPr>
        <p:grpSpPr>
          <a:xfrm>
            <a:off x="10431834" y="269833"/>
            <a:ext cx="775733" cy="776467"/>
            <a:chOff x="8064275" y="887850"/>
            <a:chExt cx="581800" cy="582350"/>
          </a:xfrm>
        </p:grpSpPr>
        <p:sp>
          <p:nvSpPr>
            <p:cNvPr id="696" name="Google Shape;696;p15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7" name="Google Shape;697;p15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8" name="Google Shape;698;p15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9" name="Google Shape;699;p15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0" name="Google Shape;700;p15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1" name="Google Shape;701;p15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702" name="Google Shape;702;p15"/>
          <p:cNvGrpSpPr/>
          <p:nvPr/>
        </p:nvGrpSpPr>
        <p:grpSpPr>
          <a:xfrm flipH="1">
            <a:off x="11598201" y="1489985"/>
            <a:ext cx="389367" cy="390100"/>
            <a:chOff x="7353050" y="316275"/>
            <a:chExt cx="292025" cy="292575"/>
          </a:xfrm>
        </p:grpSpPr>
        <p:sp>
          <p:nvSpPr>
            <p:cNvPr id="703" name="Google Shape;703;p15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4" name="Google Shape;704;p15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5" name="Google Shape;705;p15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6" name="Google Shape;706;p15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707" name="Google Shape;707;p15"/>
          <p:cNvGrpSpPr/>
          <p:nvPr/>
        </p:nvGrpSpPr>
        <p:grpSpPr>
          <a:xfrm>
            <a:off x="11571134" y="2109067"/>
            <a:ext cx="233351" cy="36000"/>
            <a:chOff x="5662375" y="212375"/>
            <a:chExt cx="175013" cy="27000"/>
          </a:xfrm>
        </p:grpSpPr>
        <p:sp>
          <p:nvSpPr>
            <p:cNvPr id="708" name="Google Shape;708;p1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9" name="Google Shape;709;p1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0" name="Google Shape;710;p1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3992605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of text 2">
  <p:cSld name="Three columns of text 2"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2" name="Google Shape;712;p16"/>
          <p:cNvCxnSpPr/>
          <p:nvPr/>
        </p:nvCxnSpPr>
        <p:spPr>
          <a:xfrm>
            <a:off x="787267" y="5787467"/>
            <a:ext cx="893600" cy="564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13" name="Google Shape;713;p16"/>
          <p:cNvSpPr txBox="1">
            <a:spLocks noGrp="1"/>
          </p:cNvSpPr>
          <p:nvPr>
            <p:ph type="title"/>
          </p:nvPr>
        </p:nvSpPr>
        <p:spPr>
          <a:xfrm>
            <a:off x="2944233" y="457033"/>
            <a:ext cx="6303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cxnSp>
        <p:nvCxnSpPr>
          <p:cNvPr id="714" name="Google Shape;714;p16"/>
          <p:cNvCxnSpPr/>
          <p:nvPr/>
        </p:nvCxnSpPr>
        <p:spPr>
          <a:xfrm rot="10800000" flipH="1">
            <a:off x="0" y="5776733"/>
            <a:ext cx="787600" cy="885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15" name="Google Shape;715;p16"/>
          <p:cNvGrpSpPr/>
          <p:nvPr/>
        </p:nvGrpSpPr>
        <p:grpSpPr>
          <a:xfrm flipH="1">
            <a:off x="575634" y="5578367"/>
            <a:ext cx="389367" cy="390100"/>
            <a:chOff x="7353050" y="316275"/>
            <a:chExt cx="292025" cy="292575"/>
          </a:xfrm>
        </p:grpSpPr>
        <p:sp>
          <p:nvSpPr>
            <p:cNvPr id="716" name="Google Shape;716;p16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7" name="Google Shape;717;p16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8" name="Google Shape;718;p16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9" name="Google Shape;719;p16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720" name="Google Shape;720;p16"/>
          <p:cNvGrpSpPr/>
          <p:nvPr/>
        </p:nvGrpSpPr>
        <p:grpSpPr>
          <a:xfrm>
            <a:off x="1434386" y="6139567"/>
            <a:ext cx="390815" cy="391184"/>
            <a:chOff x="3164039" y="430875"/>
            <a:chExt cx="293111" cy="293388"/>
          </a:xfrm>
        </p:grpSpPr>
        <p:sp>
          <p:nvSpPr>
            <p:cNvPr id="721" name="Google Shape;721;p16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2" name="Google Shape;722;p16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3" name="Google Shape;723;p16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4" name="Google Shape;724;p16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5" name="Google Shape;725;p16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6" name="Google Shape;726;p16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cxnSp>
        <p:nvCxnSpPr>
          <p:cNvPr id="727" name="Google Shape;727;p16"/>
          <p:cNvCxnSpPr/>
          <p:nvPr/>
        </p:nvCxnSpPr>
        <p:spPr>
          <a:xfrm rot="10800000">
            <a:off x="9595967" y="393467"/>
            <a:ext cx="1542800" cy="723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28" name="Google Shape;728;p16"/>
          <p:cNvCxnSpPr/>
          <p:nvPr/>
        </p:nvCxnSpPr>
        <p:spPr>
          <a:xfrm flipH="1">
            <a:off x="11138767" y="-8833"/>
            <a:ext cx="1055200" cy="1115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29" name="Google Shape;729;p16"/>
          <p:cNvGrpSpPr/>
          <p:nvPr/>
        </p:nvGrpSpPr>
        <p:grpSpPr>
          <a:xfrm>
            <a:off x="10752367" y="702567"/>
            <a:ext cx="775733" cy="776467"/>
            <a:chOff x="8064275" y="887850"/>
            <a:chExt cx="581800" cy="582350"/>
          </a:xfrm>
        </p:grpSpPr>
        <p:sp>
          <p:nvSpPr>
            <p:cNvPr id="730" name="Google Shape;730;p16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1" name="Google Shape;731;p16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2" name="Google Shape;732;p16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3" name="Google Shape;733;p16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4" name="Google Shape;734;p16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5" name="Google Shape;735;p16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736" name="Google Shape;736;p16"/>
          <p:cNvGrpSpPr/>
          <p:nvPr/>
        </p:nvGrpSpPr>
        <p:grpSpPr>
          <a:xfrm>
            <a:off x="9378501" y="227834"/>
            <a:ext cx="389367" cy="390100"/>
            <a:chOff x="7353050" y="316275"/>
            <a:chExt cx="292025" cy="292575"/>
          </a:xfrm>
        </p:grpSpPr>
        <p:sp>
          <p:nvSpPr>
            <p:cNvPr id="737" name="Google Shape;737;p16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8" name="Google Shape;738;p16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9" name="Google Shape;739;p16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0" name="Google Shape;740;p16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741" name="Google Shape;741;p16"/>
          <p:cNvGrpSpPr/>
          <p:nvPr/>
        </p:nvGrpSpPr>
        <p:grpSpPr>
          <a:xfrm>
            <a:off x="11677267" y="306200"/>
            <a:ext cx="233333" cy="233333"/>
            <a:chOff x="8792300" y="321275"/>
            <a:chExt cx="175000" cy="175000"/>
          </a:xfrm>
        </p:grpSpPr>
        <p:sp>
          <p:nvSpPr>
            <p:cNvPr id="742" name="Google Shape;742;p16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3" name="Google Shape;743;p16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4" name="Google Shape;744;p16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5" name="Google Shape;745;p16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746" name="Google Shape;746;p16"/>
          <p:cNvGrpSpPr/>
          <p:nvPr/>
        </p:nvGrpSpPr>
        <p:grpSpPr>
          <a:xfrm>
            <a:off x="11320067" y="227833"/>
            <a:ext cx="233351" cy="36000"/>
            <a:chOff x="5662375" y="212375"/>
            <a:chExt cx="175013" cy="27000"/>
          </a:xfrm>
        </p:grpSpPr>
        <p:sp>
          <p:nvSpPr>
            <p:cNvPr id="747" name="Google Shape;747;p16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8" name="Google Shape;748;p16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9" name="Google Shape;749;p16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750" name="Google Shape;750;p16"/>
          <p:cNvGrpSpPr/>
          <p:nvPr/>
        </p:nvGrpSpPr>
        <p:grpSpPr>
          <a:xfrm>
            <a:off x="10555134" y="1499467"/>
            <a:ext cx="233351" cy="36000"/>
            <a:chOff x="5662375" y="212375"/>
            <a:chExt cx="175013" cy="27000"/>
          </a:xfrm>
        </p:grpSpPr>
        <p:sp>
          <p:nvSpPr>
            <p:cNvPr id="751" name="Google Shape;751;p16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2" name="Google Shape;752;p16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3" name="Google Shape;753;p16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754" name="Google Shape;754;p16"/>
          <p:cNvSpPr txBox="1">
            <a:spLocks noGrp="1"/>
          </p:cNvSpPr>
          <p:nvPr>
            <p:ph type="subTitle" idx="1"/>
          </p:nvPr>
        </p:nvSpPr>
        <p:spPr>
          <a:xfrm>
            <a:off x="8290560" y="2426208"/>
            <a:ext cx="2182400" cy="4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55" name="Google Shape;755;p16"/>
          <p:cNvSpPr txBox="1">
            <a:spLocks noGrp="1"/>
          </p:cNvSpPr>
          <p:nvPr>
            <p:ph type="subTitle" idx="2"/>
          </p:nvPr>
        </p:nvSpPr>
        <p:spPr>
          <a:xfrm>
            <a:off x="4998720" y="1670304"/>
            <a:ext cx="2182400" cy="4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56" name="Google Shape;756;p16"/>
          <p:cNvSpPr txBox="1">
            <a:spLocks noGrp="1"/>
          </p:cNvSpPr>
          <p:nvPr>
            <p:ph type="subTitle" idx="3"/>
          </p:nvPr>
        </p:nvSpPr>
        <p:spPr>
          <a:xfrm>
            <a:off x="1719072" y="2426208"/>
            <a:ext cx="2182400" cy="4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57" name="Google Shape;757;p16"/>
          <p:cNvSpPr txBox="1">
            <a:spLocks noGrp="1"/>
          </p:cNvSpPr>
          <p:nvPr>
            <p:ph type="subTitle" idx="4"/>
          </p:nvPr>
        </p:nvSpPr>
        <p:spPr>
          <a:xfrm>
            <a:off x="8290560" y="2852928"/>
            <a:ext cx="2182400" cy="11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58" name="Google Shape;758;p16"/>
          <p:cNvSpPr txBox="1">
            <a:spLocks noGrp="1"/>
          </p:cNvSpPr>
          <p:nvPr>
            <p:ph type="subTitle" idx="5"/>
          </p:nvPr>
        </p:nvSpPr>
        <p:spPr>
          <a:xfrm>
            <a:off x="4998720" y="2109216"/>
            <a:ext cx="2182400" cy="11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59" name="Google Shape;759;p16"/>
          <p:cNvSpPr txBox="1">
            <a:spLocks noGrp="1"/>
          </p:cNvSpPr>
          <p:nvPr>
            <p:ph type="subTitle" idx="6"/>
          </p:nvPr>
        </p:nvSpPr>
        <p:spPr>
          <a:xfrm>
            <a:off x="1719072" y="2852928"/>
            <a:ext cx="2182400" cy="11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0875439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x columns of text">
  <p:cSld name="Six columns of text">
    <p:spTree>
      <p:nvGrpSpPr>
        <p:cNvPr id="1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7"/>
          <p:cNvSpPr txBox="1">
            <a:spLocks noGrp="1"/>
          </p:cNvSpPr>
          <p:nvPr>
            <p:ph type="title"/>
          </p:nvPr>
        </p:nvSpPr>
        <p:spPr>
          <a:xfrm>
            <a:off x="4120896" y="451104"/>
            <a:ext cx="3950400" cy="7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62" name="Google Shape;762;p17"/>
          <p:cNvSpPr txBox="1">
            <a:spLocks noGrp="1"/>
          </p:cNvSpPr>
          <p:nvPr>
            <p:ph type="subTitle" idx="1"/>
          </p:nvPr>
        </p:nvSpPr>
        <p:spPr>
          <a:xfrm>
            <a:off x="2029900" y="2117781"/>
            <a:ext cx="23532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63" name="Google Shape;763;p17"/>
          <p:cNvSpPr txBox="1">
            <a:spLocks noGrp="1"/>
          </p:cNvSpPr>
          <p:nvPr>
            <p:ph type="subTitle" idx="2"/>
          </p:nvPr>
        </p:nvSpPr>
        <p:spPr>
          <a:xfrm>
            <a:off x="2029900" y="2570892"/>
            <a:ext cx="2353200" cy="8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64" name="Google Shape;764;p17"/>
          <p:cNvSpPr txBox="1">
            <a:spLocks noGrp="1"/>
          </p:cNvSpPr>
          <p:nvPr>
            <p:ph type="subTitle" idx="3"/>
          </p:nvPr>
        </p:nvSpPr>
        <p:spPr>
          <a:xfrm>
            <a:off x="4919403" y="2117781"/>
            <a:ext cx="2353200" cy="6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65" name="Google Shape;765;p17"/>
          <p:cNvSpPr txBox="1">
            <a:spLocks noGrp="1"/>
          </p:cNvSpPr>
          <p:nvPr>
            <p:ph type="subTitle" idx="4"/>
          </p:nvPr>
        </p:nvSpPr>
        <p:spPr>
          <a:xfrm>
            <a:off x="4919403" y="2570892"/>
            <a:ext cx="2353200" cy="8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66" name="Google Shape;766;p17"/>
          <p:cNvSpPr txBox="1">
            <a:spLocks noGrp="1"/>
          </p:cNvSpPr>
          <p:nvPr>
            <p:ph type="subTitle" idx="5"/>
          </p:nvPr>
        </p:nvSpPr>
        <p:spPr>
          <a:xfrm>
            <a:off x="7808900" y="2117781"/>
            <a:ext cx="23532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67" name="Google Shape;767;p17"/>
          <p:cNvSpPr txBox="1">
            <a:spLocks noGrp="1"/>
          </p:cNvSpPr>
          <p:nvPr>
            <p:ph type="subTitle" idx="6"/>
          </p:nvPr>
        </p:nvSpPr>
        <p:spPr>
          <a:xfrm>
            <a:off x="7808900" y="2570892"/>
            <a:ext cx="2353200" cy="8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68" name="Google Shape;768;p17"/>
          <p:cNvSpPr txBox="1">
            <a:spLocks noGrp="1"/>
          </p:cNvSpPr>
          <p:nvPr>
            <p:ph type="subTitle" idx="7"/>
          </p:nvPr>
        </p:nvSpPr>
        <p:spPr>
          <a:xfrm>
            <a:off x="2029900" y="4287944"/>
            <a:ext cx="23532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69" name="Google Shape;769;p17"/>
          <p:cNvSpPr txBox="1">
            <a:spLocks noGrp="1"/>
          </p:cNvSpPr>
          <p:nvPr>
            <p:ph type="subTitle" idx="8"/>
          </p:nvPr>
        </p:nvSpPr>
        <p:spPr>
          <a:xfrm>
            <a:off x="2029900" y="4741356"/>
            <a:ext cx="2353200" cy="8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70" name="Google Shape;770;p17"/>
          <p:cNvSpPr txBox="1">
            <a:spLocks noGrp="1"/>
          </p:cNvSpPr>
          <p:nvPr>
            <p:ph type="subTitle" idx="9"/>
          </p:nvPr>
        </p:nvSpPr>
        <p:spPr>
          <a:xfrm>
            <a:off x="4796600" y="4287948"/>
            <a:ext cx="25988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71" name="Google Shape;771;p17"/>
          <p:cNvSpPr txBox="1">
            <a:spLocks noGrp="1"/>
          </p:cNvSpPr>
          <p:nvPr>
            <p:ph type="subTitle" idx="13"/>
          </p:nvPr>
        </p:nvSpPr>
        <p:spPr>
          <a:xfrm>
            <a:off x="4796667" y="4741356"/>
            <a:ext cx="2598800" cy="8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72" name="Google Shape;772;p17"/>
          <p:cNvSpPr txBox="1">
            <a:spLocks noGrp="1"/>
          </p:cNvSpPr>
          <p:nvPr>
            <p:ph type="subTitle" idx="14"/>
          </p:nvPr>
        </p:nvSpPr>
        <p:spPr>
          <a:xfrm>
            <a:off x="7808900" y="4287944"/>
            <a:ext cx="23532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73" name="Google Shape;773;p17"/>
          <p:cNvSpPr txBox="1">
            <a:spLocks noGrp="1"/>
          </p:cNvSpPr>
          <p:nvPr>
            <p:ph type="subTitle" idx="15"/>
          </p:nvPr>
        </p:nvSpPr>
        <p:spPr>
          <a:xfrm>
            <a:off x="7808900" y="4741356"/>
            <a:ext cx="2353200" cy="8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cxnSp>
        <p:nvCxnSpPr>
          <p:cNvPr id="774" name="Google Shape;774;p17"/>
          <p:cNvCxnSpPr/>
          <p:nvPr/>
        </p:nvCxnSpPr>
        <p:spPr>
          <a:xfrm>
            <a:off x="3872377" y="6017433"/>
            <a:ext cx="1510800" cy="408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75" name="Google Shape;775;p17"/>
          <p:cNvCxnSpPr/>
          <p:nvPr/>
        </p:nvCxnSpPr>
        <p:spPr>
          <a:xfrm rot="10800000" flipH="1">
            <a:off x="2082777" y="5989767"/>
            <a:ext cx="1789600" cy="420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76" name="Google Shape;776;p17"/>
          <p:cNvCxnSpPr/>
          <p:nvPr/>
        </p:nvCxnSpPr>
        <p:spPr>
          <a:xfrm>
            <a:off x="346077" y="5877333"/>
            <a:ext cx="1776000" cy="522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77" name="Google Shape;777;p17"/>
          <p:cNvCxnSpPr/>
          <p:nvPr/>
        </p:nvCxnSpPr>
        <p:spPr>
          <a:xfrm>
            <a:off x="-9156" y="5324733"/>
            <a:ext cx="365200" cy="542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78" name="Google Shape;778;p17"/>
          <p:cNvGrpSpPr/>
          <p:nvPr/>
        </p:nvGrpSpPr>
        <p:grpSpPr>
          <a:xfrm flipH="1">
            <a:off x="1704444" y="6017433"/>
            <a:ext cx="775733" cy="776467"/>
            <a:chOff x="8064275" y="887850"/>
            <a:chExt cx="581800" cy="582350"/>
          </a:xfrm>
        </p:grpSpPr>
        <p:sp>
          <p:nvSpPr>
            <p:cNvPr id="779" name="Google Shape;779;p1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0" name="Google Shape;780;p1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1" name="Google Shape;781;p1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2" name="Google Shape;782;p1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3" name="Google Shape;783;p1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4" name="Google Shape;784;p1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785" name="Google Shape;785;p17"/>
          <p:cNvGrpSpPr/>
          <p:nvPr/>
        </p:nvGrpSpPr>
        <p:grpSpPr>
          <a:xfrm flipH="1">
            <a:off x="3663478" y="5787285"/>
            <a:ext cx="389367" cy="390100"/>
            <a:chOff x="7353050" y="316275"/>
            <a:chExt cx="292025" cy="292575"/>
          </a:xfrm>
        </p:grpSpPr>
        <p:sp>
          <p:nvSpPr>
            <p:cNvPr id="786" name="Google Shape;786;p1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7" name="Google Shape;787;p1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8" name="Google Shape;788;p1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9" name="Google Shape;789;p1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790" name="Google Shape;790;p17"/>
          <p:cNvGrpSpPr/>
          <p:nvPr/>
        </p:nvGrpSpPr>
        <p:grpSpPr>
          <a:xfrm flipH="1">
            <a:off x="228411" y="5753367"/>
            <a:ext cx="233333" cy="233333"/>
            <a:chOff x="8792300" y="321275"/>
            <a:chExt cx="175000" cy="175000"/>
          </a:xfrm>
        </p:grpSpPr>
        <p:sp>
          <p:nvSpPr>
            <p:cNvPr id="791" name="Google Shape;791;p1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2" name="Google Shape;792;p1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3" name="Google Shape;793;p1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4" name="Google Shape;794;p1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795" name="Google Shape;795;p17"/>
          <p:cNvGrpSpPr/>
          <p:nvPr/>
        </p:nvGrpSpPr>
        <p:grpSpPr>
          <a:xfrm>
            <a:off x="5164263" y="6210067"/>
            <a:ext cx="390815" cy="391184"/>
            <a:chOff x="3164039" y="430875"/>
            <a:chExt cx="293111" cy="293388"/>
          </a:xfrm>
        </p:grpSpPr>
        <p:sp>
          <p:nvSpPr>
            <p:cNvPr id="796" name="Google Shape;796;p17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7" name="Google Shape;797;p17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8" name="Google Shape;798;p17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9" name="Google Shape;799;p17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0" name="Google Shape;800;p17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1" name="Google Shape;801;p17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802" name="Google Shape;802;p17"/>
          <p:cNvGrpSpPr/>
          <p:nvPr/>
        </p:nvGrpSpPr>
        <p:grpSpPr>
          <a:xfrm flipH="1">
            <a:off x="323027" y="5523233"/>
            <a:ext cx="233351" cy="36000"/>
            <a:chOff x="5662375" y="212375"/>
            <a:chExt cx="175013" cy="27000"/>
          </a:xfrm>
        </p:grpSpPr>
        <p:sp>
          <p:nvSpPr>
            <p:cNvPr id="803" name="Google Shape;803;p1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4" name="Google Shape;804;p1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5" name="Google Shape;805;p1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cxnSp>
        <p:nvCxnSpPr>
          <p:cNvPr id="806" name="Google Shape;806;p17"/>
          <p:cNvCxnSpPr/>
          <p:nvPr/>
        </p:nvCxnSpPr>
        <p:spPr>
          <a:xfrm rot="10800000">
            <a:off x="7993400" y="302133"/>
            <a:ext cx="2006000" cy="299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07" name="Google Shape;807;p17"/>
          <p:cNvCxnSpPr/>
          <p:nvPr/>
        </p:nvCxnSpPr>
        <p:spPr>
          <a:xfrm rot="10800000">
            <a:off x="10017233" y="610467"/>
            <a:ext cx="1106000" cy="991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08" name="Google Shape;808;p17"/>
          <p:cNvCxnSpPr/>
          <p:nvPr/>
        </p:nvCxnSpPr>
        <p:spPr>
          <a:xfrm flipH="1">
            <a:off x="11131967" y="-8833"/>
            <a:ext cx="1062000" cy="1584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09" name="Google Shape;809;p17"/>
          <p:cNvGrpSpPr/>
          <p:nvPr/>
        </p:nvGrpSpPr>
        <p:grpSpPr>
          <a:xfrm>
            <a:off x="10752367" y="1387000"/>
            <a:ext cx="775733" cy="776467"/>
            <a:chOff x="8064275" y="887850"/>
            <a:chExt cx="581800" cy="582350"/>
          </a:xfrm>
        </p:grpSpPr>
        <p:sp>
          <p:nvSpPr>
            <p:cNvPr id="810" name="Google Shape;810;p1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1" name="Google Shape;811;p1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2" name="Google Shape;812;p1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3" name="Google Shape;813;p1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4" name="Google Shape;814;p1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5" name="Google Shape;815;p1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816" name="Google Shape;816;p17"/>
          <p:cNvGrpSpPr/>
          <p:nvPr/>
        </p:nvGrpSpPr>
        <p:grpSpPr>
          <a:xfrm>
            <a:off x="9804067" y="421701"/>
            <a:ext cx="389367" cy="390100"/>
            <a:chOff x="7353050" y="316275"/>
            <a:chExt cx="292025" cy="292575"/>
          </a:xfrm>
        </p:grpSpPr>
        <p:sp>
          <p:nvSpPr>
            <p:cNvPr id="817" name="Google Shape;817;p1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8" name="Google Shape;818;p1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9" name="Google Shape;819;p1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0" name="Google Shape;820;p1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821" name="Google Shape;821;p17"/>
          <p:cNvGrpSpPr/>
          <p:nvPr/>
        </p:nvGrpSpPr>
        <p:grpSpPr>
          <a:xfrm>
            <a:off x="11723067" y="428367"/>
            <a:ext cx="233333" cy="233333"/>
            <a:chOff x="8792300" y="321275"/>
            <a:chExt cx="175000" cy="175000"/>
          </a:xfrm>
        </p:grpSpPr>
        <p:sp>
          <p:nvSpPr>
            <p:cNvPr id="822" name="Google Shape;822;p1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3" name="Google Shape;823;p1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4" name="Google Shape;824;p1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5" name="Google Shape;825;p1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826" name="Google Shape;826;p17"/>
          <p:cNvSpPr/>
          <p:nvPr/>
        </p:nvSpPr>
        <p:spPr>
          <a:xfrm>
            <a:off x="7772406" y="91610"/>
            <a:ext cx="384819" cy="384449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27" name="Google Shape;827;p17"/>
          <p:cNvSpPr/>
          <p:nvPr/>
        </p:nvSpPr>
        <p:spPr>
          <a:xfrm>
            <a:off x="7769401" y="88233"/>
            <a:ext cx="390815" cy="391184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28" name="Google Shape;828;p17"/>
          <p:cNvSpPr/>
          <p:nvPr/>
        </p:nvSpPr>
        <p:spPr>
          <a:xfrm>
            <a:off x="7821059" y="140279"/>
            <a:ext cx="287501" cy="287116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29" name="Google Shape;829;p17"/>
          <p:cNvSpPr/>
          <p:nvPr/>
        </p:nvSpPr>
        <p:spPr>
          <a:xfrm>
            <a:off x="7818070" y="136903"/>
            <a:ext cx="293497" cy="293867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30" name="Google Shape;830;p17"/>
          <p:cNvSpPr/>
          <p:nvPr/>
        </p:nvSpPr>
        <p:spPr>
          <a:xfrm>
            <a:off x="7873844" y="193046"/>
            <a:ext cx="181569" cy="181569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31" name="Google Shape;831;p17"/>
          <p:cNvSpPr/>
          <p:nvPr/>
        </p:nvSpPr>
        <p:spPr>
          <a:xfrm>
            <a:off x="7870854" y="190056"/>
            <a:ext cx="187935" cy="187565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832" name="Google Shape;832;p17"/>
          <p:cNvGrpSpPr/>
          <p:nvPr/>
        </p:nvGrpSpPr>
        <p:grpSpPr>
          <a:xfrm>
            <a:off x="11320067" y="227833"/>
            <a:ext cx="233351" cy="36000"/>
            <a:chOff x="5662375" y="212375"/>
            <a:chExt cx="175013" cy="27000"/>
          </a:xfrm>
        </p:grpSpPr>
        <p:sp>
          <p:nvSpPr>
            <p:cNvPr id="833" name="Google Shape;833;p1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4" name="Google Shape;834;p1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5" name="Google Shape;835;p1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836" name="Google Shape;836;p17"/>
          <p:cNvGrpSpPr/>
          <p:nvPr/>
        </p:nvGrpSpPr>
        <p:grpSpPr>
          <a:xfrm>
            <a:off x="11571134" y="2210667"/>
            <a:ext cx="233351" cy="36000"/>
            <a:chOff x="5662375" y="212375"/>
            <a:chExt cx="175013" cy="27000"/>
          </a:xfrm>
        </p:grpSpPr>
        <p:sp>
          <p:nvSpPr>
            <p:cNvPr id="837" name="Google Shape;837;p1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8" name="Google Shape;838;p1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9" name="Google Shape;839;p1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6238198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2">
  <p:cSld name="Title and body 2"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p18"/>
          <p:cNvSpPr txBox="1">
            <a:spLocks noGrp="1"/>
          </p:cNvSpPr>
          <p:nvPr>
            <p:ph type="title"/>
          </p:nvPr>
        </p:nvSpPr>
        <p:spPr>
          <a:xfrm>
            <a:off x="1694688" y="451104"/>
            <a:ext cx="8814800" cy="73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842" name="Google Shape;842;p18"/>
          <p:cNvSpPr txBox="1">
            <a:spLocks noGrp="1"/>
          </p:cNvSpPr>
          <p:nvPr>
            <p:ph type="subTitle" idx="1"/>
          </p:nvPr>
        </p:nvSpPr>
        <p:spPr>
          <a:xfrm>
            <a:off x="6254500" y="1988468"/>
            <a:ext cx="4742800" cy="35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cxnSp>
        <p:nvCxnSpPr>
          <p:cNvPr id="843" name="Google Shape;843;p18"/>
          <p:cNvCxnSpPr/>
          <p:nvPr/>
        </p:nvCxnSpPr>
        <p:spPr>
          <a:xfrm rot="10800000">
            <a:off x="10812000" y="668367"/>
            <a:ext cx="983600" cy="983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44" name="Google Shape;844;p18"/>
          <p:cNvCxnSpPr/>
          <p:nvPr/>
        </p:nvCxnSpPr>
        <p:spPr>
          <a:xfrm>
            <a:off x="776633" y="376251"/>
            <a:ext cx="1617200" cy="563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45" name="Google Shape;845;p18"/>
          <p:cNvCxnSpPr/>
          <p:nvPr/>
        </p:nvCxnSpPr>
        <p:spPr>
          <a:xfrm rot="10800000" flipH="1">
            <a:off x="0" y="365584"/>
            <a:ext cx="776800" cy="872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46" name="Google Shape;846;p18"/>
          <p:cNvGrpSpPr/>
          <p:nvPr/>
        </p:nvGrpSpPr>
        <p:grpSpPr>
          <a:xfrm flipH="1">
            <a:off x="565001" y="167151"/>
            <a:ext cx="389367" cy="390100"/>
            <a:chOff x="7353050" y="316275"/>
            <a:chExt cx="292025" cy="292575"/>
          </a:xfrm>
        </p:grpSpPr>
        <p:sp>
          <p:nvSpPr>
            <p:cNvPr id="847" name="Google Shape;847;p18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8" name="Google Shape;848;p18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9" name="Google Shape;849;p18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0" name="Google Shape;850;p18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851" name="Google Shape;851;p18"/>
          <p:cNvGrpSpPr/>
          <p:nvPr/>
        </p:nvGrpSpPr>
        <p:grpSpPr>
          <a:xfrm>
            <a:off x="2184986" y="744217"/>
            <a:ext cx="390815" cy="391184"/>
            <a:chOff x="3164039" y="430875"/>
            <a:chExt cx="293111" cy="293388"/>
          </a:xfrm>
        </p:grpSpPr>
        <p:sp>
          <p:nvSpPr>
            <p:cNvPr id="852" name="Google Shape;852;p18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3" name="Google Shape;853;p18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4" name="Google Shape;854;p18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5" name="Google Shape;855;p18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6" name="Google Shape;856;p18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7" name="Google Shape;857;p18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858" name="Google Shape;858;p18"/>
          <p:cNvGrpSpPr/>
          <p:nvPr/>
        </p:nvGrpSpPr>
        <p:grpSpPr>
          <a:xfrm>
            <a:off x="2122334" y="483467"/>
            <a:ext cx="233351" cy="36000"/>
            <a:chOff x="5662375" y="212375"/>
            <a:chExt cx="175013" cy="27000"/>
          </a:xfrm>
        </p:grpSpPr>
        <p:sp>
          <p:nvSpPr>
            <p:cNvPr id="859" name="Google Shape;859;p18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0" name="Google Shape;860;p18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1" name="Google Shape;861;p18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cxnSp>
        <p:nvCxnSpPr>
          <p:cNvPr id="862" name="Google Shape;862;p18"/>
          <p:cNvCxnSpPr/>
          <p:nvPr/>
        </p:nvCxnSpPr>
        <p:spPr>
          <a:xfrm flipH="1">
            <a:off x="10868433" y="9167"/>
            <a:ext cx="1336800" cy="659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63" name="Google Shape;863;p18"/>
          <p:cNvGrpSpPr/>
          <p:nvPr/>
        </p:nvGrpSpPr>
        <p:grpSpPr>
          <a:xfrm>
            <a:off x="10431834" y="269833"/>
            <a:ext cx="775733" cy="776467"/>
            <a:chOff x="8064275" y="887850"/>
            <a:chExt cx="581800" cy="582350"/>
          </a:xfrm>
        </p:grpSpPr>
        <p:sp>
          <p:nvSpPr>
            <p:cNvPr id="864" name="Google Shape;864;p18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5" name="Google Shape;865;p18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6" name="Google Shape;866;p18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7" name="Google Shape;867;p18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8" name="Google Shape;868;p18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9" name="Google Shape;869;p18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870" name="Google Shape;870;p18"/>
          <p:cNvGrpSpPr/>
          <p:nvPr/>
        </p:nvGrpSpPr>
        <p:grpSpPr>
          <a:xfrm flipH="1">
            <a:off x="11598201" y="1489985"/>
            <a:ext cx="389367" cy="390100"/>
            <a:chOff x="7353050" y="316275"/>
            <a:chExt cx="292025" cy="292575"/>
          </a:xfrm>
        </p:grpSpPr>
        <p:sp>
          <p:nvSpPr>
            <p:cNvPr id="871" name="Google Shape;871;p18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2" name="Google Shape;872;p18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3" name="Google Shape;873;p18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4" name="Google Shape;874;p18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875" name="Google Shape;875;p18"/>
          <p:cNvGrpSpPr/>
          <p:nvPr/>
        </p:nvGrpSpPr>
        <p:grpSpPr>
          <a:xfrm>
            <a:off x="11571134" y="2109067"/>
            <a:ext cx="233351" cy="36000"/>
            <a:chOff x="5662375" y="212375"/>
            <a:chExt cx="175013" cy="27000"/>
          </a:xfrm>
        </p:grpSpPr>
        <p:sp>
          <p:nvSpPr>
            <p:cNvPr id="876" name="Google Shape;876;p18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7" name="Google Shape;877;p18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8" name="Google Shape;878;p18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cxnSp>
        <p:nvCxnSpPr>
          <p:cNvPr id="879" name="Google Shape;879;p18"/>
          <p:cNvCxnSpPr/>
          <p:nvPr/>
        </p:nvCxnSpPr>
        <p:spPr>
          <a:xfrm flipH="1">
            <a:off x="6802272" y="6017433"/>
            <a:ext cx="1510800" cy="408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80" name="Google Shape;880;p18"/>
          <p:cNvCxnSpPr/>
          <p:nvPr/>
        </p:nvCxnSpPr>
        <p:spPr>
          <a:xfrm rot="10800000">
            <a:off x="8313072" y="5989767"/>
            <a:ext cx="1789600" cy="420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81" name="Google Shape;881;p18"/>
          <p:cNvCxnSpPr/>
          <p:nvPr/>
        </p:nvCxnSpPr>
        <p:spPr>
          <a:xfrm flipH="1">
            <a:off x="10063372" y="5877333"/>
            <a:ext cx="1776000" cy="522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82" name="Google Shape;882;p18"/>
          <p:cNvCxnSpPr/>
          <p:nvPr/>
        </p:nvCxnSpPr>
        <p:spPr>
          <a:xfrm flipH="1">
            <a:off x="11829405" y="5324733"/>
            <a:ext cx="365200" cy="542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83" name="Google Shape;883;p18"/>
          <p:cNvGrpSpPr/>
          <p:nvPr/>
        </p:nvGrpSpPr>
        <p:grpSpPr>
          <a:xfrm>
            <a:off x="9705272" y="6017433"/>
            <a:ext cx="775733" cy="776467"/>
            <a:chOff x="8064275" y="887850"/>
            <a:chExt cx="581800" cy="582350"/>
          </a:xfrm>
        </p:grpSpPr>
        <p:sp>
          <p:nvSpPr>
            <p:cNvPr id="884" name="Google Shape;884;p18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5" name="Google Shape;885;p18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6" name="Google Shape;886;p18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7" name="Google Shape;887;p18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8" name="Google Shape;888;p18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9" name="Google Shape;889;p18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890" name="Google Shape;890;p18"/>
          <p:cNvGrpSpPr/>
          <p:nvPr/>
        </p:nvGrpSpPr>
        <p:grpSpPr>
          <a:xfrm>
            <a:off x="8132606" y="5787285"/>
            <a:ext cx="389367" cy="390100"/>
            <a:chOff x="7353050" y="316275"/>
            <a:chExt cx="292025" cy="292575"/>
          </a:xfrm>
        </p:grpSpPr>
        <p:sp>
          <p:nvSpPr>
            <p:cNvPr id="891" name="Google Shape;891;p18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2" name="Google Shape;892;p18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3" name="Google Shape;893;p18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4" name="Google Shape;894;p18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895" name="Google Shape;895;p18"/>
          <p:cNvGrpSpPr/>
          <p:nvPr/>
        </p:nvGrpSpPr>
        <p:grpSpPr>
          <a:xfrm>
            <a:off x="11723706" y="5753367"/>
            <a:ext cx="233333" cy="233333"/>
            <a:chOff x="8792300" y="321275"/>
            <a:chExt cx="175000" cy="175000"/>
          </a:xfrm>
        </p:grpSpPr>
        <p:sp>
          <p:nvSpPr>
            <p:cNvPr id="896" name="Google Shape;896;p18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7" name="Google Shape;897;p18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8" name="Google Shape;898;p18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9" name="Google Shape;899;p18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900" name="Google Shape;900;p18"/>
          <p:cNvGrpSpPr/>
          <p:nvPr/>
        </p:nvGrpSpPr>
        <p:grpSpPr>
          <a:xfrm flipH="1">
            <a:off x="6630373" y="6210067"/>
            <a:ext cx="390815" cy="391184"/>
            <a:chOff x="3164039" y="430875"/>
            <a:chExt cx="293111" cy="293388"/>
          </a:xfrm>
        </p:grpSpPr>
        <p:sp>
          <p:nvSpPr>
            <p:cNvPr id="901" name="Google Shape;901;p18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02" name="Google Shape;902;p18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03" name="Google Shape;903;p18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04" name="Google Shape;904;p18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05" name="Google Shape;905;p18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06" name="Google Shape;906;p18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907" name="Google Shape;907;p18"/>
          <p:cNvGrpSpPr/>
          <p:nvPr/>
        </p:nvGrpSpPr>
        <p:grpSpPr>
          <a:xfrm>
            <a:off x="11629073" y="5523233"/>
            <a:ext cx="233351" cy="36000"/>
            <a:chOff x="5662375" y="212375"/>
            <a:chExt cx="175013" cy="27000"/>
          </a:xfrm>
        </p:grpSpPr>
        <p:sp>
          <p:nvSpPr>
            <p:cNvPr id="908" name="Google Shape;908;p18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09" name="Google Shape;909;p18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10" name="Google Shape;910;p18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00208934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p19"/>
          <p:cNvSpPr txBox="1">
            <a:spLocks noGrp="1"/>
          </p:cNvSpPr>
          <p:nvPr>
            <p:ph type="title"/>
          </p:nvPr>
        </p:nvSpPr>
        <p:spPr>
          <a:xfrm>
            <a:off x="2807233" y="512064"/>
            <a:ext cx="6583600" cy="143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64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13" name="Google Shape;913;p19"/>
          <p:cNvSpPr txBox="1">
            <a:spLocks noGrp="1"/>
          </p:cNvSpPr>
          <p:nvPr>
            <p:ph type="subTitle" idx="1"/>
          </p:nvPr>
        </p:nvSpPr>
        <p:spPr>
          <a:xfrm>
            <a:off x="4023360" y="2279904"/>
            <a:ext cx="4133200" cy="191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2133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14" name="Google Shape;914;p19"/>
          <p:cNvSpPr txBox="1"/>
          <p:nvPr/>
        </p:nvSpPr>
        <p:spPr>
          <a:xfrm>
            <a:off x="3319167" y="4885600"/>
            <a:ext cx="5548800" cy="10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67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CREDITS:</a:t>
            </a:r>
            <a:r>
              <a:rPr lang="en" sz="1467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This presentation template was created by </a:t>
            </a:r>
            <a:r>
              <a:rPr lang="en" sz="1467">
                <a:solidFill>
                  <a:schemeClr val="accent1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467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, including icons by </a:t>
            </a:r>
            <a:r>
              <a:rPr lang="en" sz="1467">
                <a:solidFill>
                  <a:schemeClr val="accent1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467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, infographics &amp; images by </a:t>
            </a:r>
            <a:r>
              <a:rPr lang="en" sz="1467">
                <a:solidFill>
                  <a:schemeClr val="accent1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467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and illustrations by </a:t>
            </a:r>
            <a:r>
              <a:rPr lang="en" sz="1467">
                <a:solidFill>
                  <a:schemeClr val="accent1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Stories</a:t>
            </a:r>
            <a:endParaRPr sz="2400">
              <a:solidFill>
                <a:schemeClr val="dk2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cxnSp>
        <p:nvCxnSpPr>
          <p:cNvPr id="915" name="Google Shape;915;p19"/>
          <p:cNvCxnSpPr/>
          <p:nvPr/>
        </p:nvCxnSpPr>
        <p:spPr>
          <a:xfrm rot="5400000">
            <a:off x="9692944" y="4432733"/>
            <a:ext cx="1510800" cy="408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6" name="Google Shape;916;p19"/>
          <p:cNvCxnSpPr/>
          <p:nvPr/>
        </p:nvCxnSpPr>
        <p:spPr>
          <a:xfrm rot="-5400000" flipH="1">
            <a:off x="9575211" y="2776533"/>
            <a:ext cx="1789600" cy="420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7" name="Google Shape;917;p19"/>
          <p:cNvCxnSpPr/>
          <p:nvPr/>
        </p:nvCxnSpPr>
        <p:spPr>
          <a:xfrm rot="5400000">
            <a:off x="9643244" y="981833"/>
            <a:ext cx="1776000" cy="522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8" name="Google Shape;918;p19"/>
          <p:cNvCxnSpPr/>
          <p:nvPr/>
        </p:nvCxnSpPr>
        <p:spPr>
          <a:xfrm rot="5400000">
            <a:off x="10891244" y="-88800"/>
            <a:ext cx="365200" cy="542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919" name="Google Shape;919;p19"/>
          <p:cNvGrpSpPr/>
          <p:nvPr/>
        </p:nvGrpSpPr>
        <p:grpSpPr>
          <a:xfrm rot="5400000" flipH="1">
            <a:off x="9876444" y="1713233"/>
            <a:ext cx="775733" cy="776467"/>
            <a:chOff x="8064275" y="887850"/>
            <a:chExt cx="581800" cy="582350"/>
          </a:xfrm>
        </p:grpSpPr>
        <p:sp>
          <p:nvSpPr>
            <p:cNvPr id="920" name="Google Shape;920;p1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1" name="Google Shape;921;p1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2" name="Google Shape;922;p1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3" name="Google Shape;923;p1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4" name="Google Shape;924;p1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5" name="Google Shape;925;p1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926" name="Google Shape;926;p19"/>
          <p:cNvGrpSpPr/>
          <p:nvPr/>
        </p:nvGrpSpPr>
        <p:grpSpPr>
          <a:xfrm rot="5400000" flipH="1">
            <a:off x="10492961" y="3672267"/>
            <a:ext cx="389367" cy="390100"/>
            <a:chOff x="7353050" y="316275"/>
            <a:chExt cx="292025" cy="292575"/>
          </a:xfrm>
        </p:grpSpPr>
        <p:sp>
          <p:nvSpPr>
            <p:cNvPr id="927" name="Google Shape;927;p1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8" name="Google Shape;928;p1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9" name="Google Shape;929;p1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0" name="Google Shape;930;p1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931" name="Google Shape;931;p19"/>
          <p:cNvGrpSpPr/>
          <p:nvPr/>
        </p:nvGrpSpPr>
        <p:grpSpPr>
          <a:xfrm rot="5400000" flipH="1">
            <a:off x="10683278" y="237567"/>
            <a:ext cx="233333" cy="233333"/>
            <a:chOff x="8792300" y="321275"/>
            <a:chExt cx="175000" cy="175000"/>
          </a:xfrm>
        </p:grpSpPr>
        <p:sp>
          <p:nvSpPr>
            <p:cNvPr id="932" name="Google Shape;932;p19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3" name="Google Shape;933;p19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4" name="Google Shape;934;p19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5" name="Google Shape;935;p19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936" name="Google Shape;936;p19"/>
          <p:cNvGrpSpPr/>
          <p:nvPr/>
        </p:nvGrpSpPr>
        <p:grpSpPr>
          <a:xfrm rot="5400000">
            <a:off x="10068911" y="5173235"/>
            <a:ext cx="390815" cy="391184"/>
            <a:chOff x="3164039" y="430875"/>
            <a:chExt cx="293111" cy="293388"/>
          </a:xfrm>
        </p:grpSpPr>
        <p:sp>
          <p:nvSpPr>
            <p:cNvPr id="937" name="Google Shape;937;p19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8" name="Google Shape;938;p19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9" name="Google Shape;939;p19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0" name="Google Shape;940;p19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1" name="Google Shape;941;p19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2" name="Google Shape;942;p19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943" name="Google Shape;943;p19"/>
          <p:cNvGrpSpPr/>
          <p:nvPr/>
        </p:nvGrpSpPr>
        <p:grpSpPr>
          <a:xfrm rot="5400000" flipH="1">
            <a:off x="11012070" y="430859"/>
            <a:ext cx="233351" cy="36000"/>
            <a:chOff x="5662375" y="212375"/>
            <a:chExt cx="175013" cy="27000"/>
          </a:xfrm>
        </p:grpSpPr>
        <p:sp>
          <p:nvSpPr>
            <p:cNvPr id="944" name="Google Shape;944;p1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5" name="Google Shape;945;p1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6" name="Google Shape;946;p1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cxnSp>
        <p:nvCxnSpPr>
          <p:cNvPr id="947" name="Google Shape;947;p19"/>
          <p:cNvCxnSpPr/>
          <p:nvPr/>
        </p:nvCxnSpPr>
        <p:spPr>
          <a:xfrm rot="5400000" flipH="1">
            <a:off x="987800" y="3464433"/>
            <a:ext cx="2230000" cy="16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48" name="Google Shape;948;p19"/>
          <p:cNvCxnSpPr/>
          <p:nvPr/>
        </p:nvCxnSpPr>
        <p:spPr>
          <a:xfrm rot="-5400000">
            <a:off x="1129467" y="4738667"/>
            <a:ext cx="1106000" cy="99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49" name="Google Shape;949;p19"/>
          <p:cNvCxnSpPr/>
          <p:nvPr/>
        </p:nvCxnSpPr>
        <p:spPr>
          <a:xfrm rot="5400000" flipH="1">
            <a:off x="1474367" y="5535000"/>
            <a:ext cx="1062000" cy="158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950" name="Google Shape;950;p19"/>
          <p:cNvGrpSpPr/>
          <p:nvPr/>
        </p:nvGrpSpPr>
        <p:grpSpPr>
          <a:xfrm rot="5400000">
            <a:off x="828634" y="5416033"/>
            <a:ext cx="775733" cy="776467"/>
            <a:chOff x="8064275" y="887850"/>
            <a:chExt cx="581800" cy="582350"/>
          </a:xfrm>
        </p:grpSpPr>
        <p:sp>
          <p:nvSpPr>
            <p:cNvPr id="951" name="Google Shape;951;p1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2" name="Google Shape;952;p1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3" name="Google Shape;953;p1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4" name="Google Shape;954;p1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5" name="Google Shape;955;p1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6" name="Google Shape;956;p1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957" name="Google Shape;957;p19"/>
          <p:cNvGrpSpPr/>
          <p:nvPr/>
        </p:nvGrpSpPr>
        <p:grpSpPr>
          <a:xfrm rot="5400000">
            <a:off x="1977101" y="4467734"/>
            <a:ext cx="389367" cy="390100"/>
            <a:chOff x="7353050" y="316275"/>
            <a:chExt cx="292025" cy="292575"/>
          </a:xfrm>
        </p:grpSpPr>
        <p:sp>
          <p:nvSpPr>
            <p:cNvPr id="958" name="Google Shape;958;p1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9" name="Google Shape;959;p1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0" name="Google Shape;960;p1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1" name="Google Shape;961;p1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962" name="Google Shape;962;p19"/>
          <p:cNvGrpSpPr/>
          <p:nvPr/>
        </p:nvGrpSpPr>
        <p:grpSpPr>
          <a:xfrm rot="5400000">
            <a:off x="2126834" y="6387100"/>
            <a:ext cx="233333" cy="233333"/>
            <a:chOff x="8792300" y="321275"/>
            <a:chExt cx="175000" cy="175000"/>
          </a:xfrm>
        </p:grpSpPr>
        <p:sp>
          <p:nvSpPr>
            <p:cNvPr id="963" name="Google Shape;963;p19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4" name="Google Shape;964;p19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5" name="Google Shape;965;p19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6" name="Google Shape;966;p19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967" name="Google Shape;967;p19"/>
          <p:cNvSpPr/>
          <p:nvPr/>
        </p:nvSpPr>
        <p:spPr>
          <a:xfrm rot="5400000">
            <a:off x="1836156" y="2251658"/>
            <a:ext cx="384819" cy="384449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68" name="Google Shape;968;p19"/>
          <p:cNvSpPr/>
          <p:nvPr/>
        </p:nvSpPr>
        <p:spPr>
          <a:xfrm rot="5400000">
            <a:off x="1833168" y="2248281"/>
            <a:ext cx="390815" cy="391184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69" name="Google Shape;969;p19"/>
          <p:cNvSpPr/>
          <p:nvPr/>
        </p:nvSpPr>
        <p:spPr>
          <a:xfrm rot="5400000">
            <a:off x="1884814" y="2300319"/>
            <a:ext cx="287501" cy="287116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70" name="Google Shape;970;p19"/>
          <p:cNvSpPr/>
          <p:nvPr/>
        </p:nvSpPr>
        <p:spPr>
          <a:xfrm rot="5400000">
            <a:off x="1881817" y="2296952"/>
            <a:ext cx="293497" cy="293867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71" name="Google Shape;971;p19"/>
          <p:cNvSpPr/>
          <p:nvPr/>
        </p:nvSpPr>
        <p:spPr>
          <a:xfrm rot="5400000">
            <a:off x="1937786" y="2352910"/>
            <a:ext cx="181569" cy="181569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72" name="Google Shape;972;p19"/>
          <p:cNvSpPr/>
          <p:nvPr/>
        </p:nvSpPr>
        <p:spPr>
          <a:xfrm rot="5400000">
            <a:off x="1934595" y="2350106"/>
            <a:ext cx="187935" cy="187565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973" name="Google Shape;973;p19"/>
          <p:cNvGrpSpPr/>
          <p:nvPr/>
        </p:nvGrpSpPr>
        <p:grpSpPr>
          <a:xfrm rot="5400000">
            <a:off x="2268159" y="2020508"/>
            <a:ext cx="233351" cy="36000"/>
            <a:chOff x="5662375" y="212375"/>
            <a:chExt cx="175013" cy="27000"/>
          </a:xfrm>
        </p:grpSpPr>
        <p:sp>
          <p:nvSpPr>
            <p:cNvPr id="974" name="Google Shape;974;p1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75" name="Google Shape;975;p1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76" name="Google Shape;976;p1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977" name="Google Shape;977;p19"/>
          <p:cNvGrpSpPr/>
          <p:nvPr/>
        </p:nvGrpSpPr>
        <p:grpSpPr>
          <a:xfrm rot="5400000">
            <a:off x="2426026" y="6082775"/>
            <a:ext cx="233351" cy="36000"/>
            <a:chOff x="5662375" y="212375"/>
            <a:chExt cx="175013" cy="27000"/>
          </a:xfrm>
        </p:grpSpPr>
        <p:sp>
          <p:nvSpPr>
            <p:cNvPr id="978" name="Google Shape;978;p1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79" name="Google Shape;979;p1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0" name="Google Shape;980;p1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981" name="Google Shape;981;p19"/>
          <p:cNvGrpSpPr/>
          <p:nvPr/>
        </p:nvGrpSpPr>
        <p:grpSpPr>
          <a:xfrm rot="5400000">
            <a:off x="544793" y="5521041"/>
            <a:ext cx="233351" cy="36000"/>
            <a:chOff x="5662375" y="212375"/>
            <a:chExt cx="175013" cy="27000"/>
          </a:xfrm>
        </p:grpSpPr>
        <p:sp>
          <p:nvSpPr>
            <p:cNvPr id="982" name="Google Shape;982;p1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3" name="Google Shape;983;p1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4" name="Google Shape;984;p1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7185886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ighlighted numbers">
  <p:cSld name="Highlighted numbers">
    <p:spTree>
      <p:nvGrpSpPr>
        <p:cNvPr id="1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Google Shape;986;p20"/>
          <p:cNvSpPr txBox="1">
            <a:spLocks noGrp="1"/>
          </p:cNvSpPr>
          <p:nvPr>
            <p:ph type="title" hasCustomPrompt="1"/>
          </p:nvPr>
        </p:nvSpPr>
        <p:spPr>
          <a:xfrm>
            <a:off x="3767328" y="938784"/>
            <a:ext cx="4645200" cy="75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87" name="Google Shape;987;p20"/>
          <p:cNvSpPr txBox="1">
            <a:spLocks noGrp="1"/>
          </p:cNvSpPr>
          <p:nvPr>
            <p:ph type="subTitle" idx="1"/>
          </p:nvPr>
        </p:nvSpPr>
        <p:spPr>
          <a:xfrm>
            <a:off x="3767328" y="1633728"/>
            <a:ext cx="4645200" cy="3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88" name="Google Shape;988;p20"/>
          <p:cNvSpPr txBox="1">
            <a:spLocks noGrp="1"/>
          </p:cNvSpPr>
          <p:nvPr>
            <p:ph type="title" idx="2" hasCustomPrompt="1"/>
          </p:nvPr>
        </p:nvSpPr>
        <p:spPr>
          <a:xfrm>
            <a:off x="3767328" y="2913888"/>
            <a:ext cx="4645200" cy="75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89" name="Google Shape;989;p20"/>
          <p:cNvSpPr txBox="1">
            <a:spLocks noGrp="1"/>
          </p:cNvSpPr>
          <p:nvPr>
            <p:ph type="subTitle" idx="3"/>
          </p:nvPr>
        </p:nvSpPr>
        <p:spPr>
          <a:xfrm>
            <a:off x="3767328" y="3596640"/>
            <a:ext cx="4645200" cy="3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90" name="Google Shape;990;p20"/>
          <p:cNvSpPr txBox="1">
            <a:spLocks noGrp="1"/>
          </p:cNvSpPr>
          <p:nvPr>
            <p:ph type="title" idx="4" hasCustomPrompt="1"/>
          </p:nvPr>
        </p:nvSpPr>
        <p:spPr>
          <a:xfrm>
            <a:off x="3767328" y="4864608"/>
            <a:ext cx="4645200" cy="75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91" name="Google Shape;991;p20"/>
          <p:cNvSpPr txBox="1">
            <a:spLocks noGrp="1"/>
          </p:cNvSpPr>
          <p:nvPr>
            <p:ph type="subTitle" idx="5"/>
          </p:nvPr>
        </p:nvSpPr>
        <p:spPr>
          <a:xfrm>
            <a:off x="3779520" y="5559552"/>
            <a:ext cx="4645200" cy="3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cxnSp>
        <p:nvCxnSpPr>
          <p:cNvPr id="992" name="Google Shape;992;p20"/>
          <p:cNvCxnSpPr/>
          <p:nvPr/>
        </p:nvCxnSpPr>
        <p:spPr>
          <a:xfrm rot="5400000">
            <a:off x="9692944" y="4432733"/>
            <a:ext cx="1510800" cy="408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93" name="Google Shape;993;p20"/>
          <p:cNvCxnSpPr/>
          <p:nvPr/>
        </p:nvCxnSpPr>
        <p:spPr>
          <a:xfrm rot="-5400000" flipH="1">
            <a:off x="9575211" y="2776533"/>
            <a:ext cx="1789600" cy="420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94" name="Google Shape;994;p20"/>
          <p:cNvCxnSpPr/>
          <p:nvPr/>
        </p:nvCxnSpPr>
        <p:spPr>
          <a:xfrm rot="5400000">
            <a:off x="9643244" y="981833"/>
            <a:ext cx="1776000" cy="522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95" name="Google Shape;995;p20"/>
          <p:cNvCxnSpPr/>
          <p:nvPr/>
        </p:nvCxnSpPr>
        <p:spPr>
          <a:xfrm rot="5400000">
            <a:off x="10891244" y="-88800"/>
            <a:ext cx="365200" cy="542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996" name="Google Shape;996;p20"/>
          <p:cNvGrpSpPr/>
          <p:nvPr/>
        </p:nvGrpSpPr>
        <p:grpSpPr>
          <a:xfrm rot="5400000" flipH="1">
            <a:off x="9876444" y="1713233"/>
            <a:ext cx="775733" cy="776467"/>
            <a:chOff x="8064275" y="887850"/>
            <a:chExt cx="581800" cy="582350"/>
          </a:xfrm>
        </p:grpSpPr>
        <p:sp>
          <p:nvSpPr>
            <p:cNvPr id="997" name="Google Shape;997;p20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98" name="Google Shape;998;p20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99" name="Google Shape;999;p20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0" name="Google Shape;1000;p20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1" name="Google Shape;1001;p20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2" name="Google Shape;1002;p20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003" name="Google Shape;1003;p20"/>
          <p:cNvGrpSpPr/>
          <p:nvPr/>
        </p:nvGrpSpPr>
        <p:grpSpPr>
          <a:xfrm rot="5400000" flipH="1">
            <a:off x="10492961" y="3672267"/>
            <a:ext cx="389367" cy="390100"/>
            <a:chOff x="7353050" y="316275"/>
            <a:chExt cx="292025" cy="292575"/>
          </a:xfrm>
        </p:grpSpPr>
        <p:sp>
          <p:nvSpPr>
            <p:cNvPr id="1004" name="Google Shape;1004;p20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5" name="Google Shape;1005;p20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6" name="Google Shape;1006;p20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7" name="Google Shape;1007;p20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008" name="Google Shape;1008;p20"/>
          <p:cNvGrpSpPr/>
          <p:nvPr/>
        </p:nvGrpSpPr>
        <p:grpSpPr>
          <a:xfrm rot="5400000" flipH="1">
            <a:off x="10683278" y="237567"/>
            <a:ext cx="233333" cy="233333"/>
            <a:chOff x="8792300" y="321275"/>
            <a:chExt cx="175000" cy="175000"/>
          </a:xfrm>
        </p:grpSpPr>
        <p:sp>
          <p:nvSpPr>
            <p:cNvPr id="1009" name="Google Shape;1009;p20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10" name="Google Shape;1010;p20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11" name="Google Shape;1011;p20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12" name="Google Shape;1012;p20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013" name="Google Shape;1013;p20"/>
          <p:cNvGrpSpPr/>
          <p:nvPr/>
        </p:nvGrpSpPr>
        <p:grpSpPr>
          <a:xfrm rot="5400000">
            <a:off x="10068911" y="5173235"/>
            <a:ext cx="390815" cy="391184"/>
            <a:chOff x="3164039" y="430875"/>
            <a:chExt cx="293111" cy="293388"/>
          </a:xfrm>
        </p:grpSpPr>
        <p:sp>
          <p:nvSpPr>
            <p:cNvPr id="1014" name="Google Shape;1014;p20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15" name="Google Shape;1015;p20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16" name="Google Shape;1016;p20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17" name="Google Shape;1017;p20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18" name="Google Shape;1018;p20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19" name="Google Shape;1019;p20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020" name="Google Shape;1020;p20"/>
          <p:cNvGrpSpPr/>
          <p:nvPr/>
        </p:nvGrpSpPr>
        <p:grpSpPr>
          <a:xfrm rot="5400000" flipH="1">
            <a:off x="11012070" y="430859"/>
            <a:ext cx="233351" cy="36000"/>
            <a:chOff x="5662375" y="212375"/>
            <a:chExt cx="175013" cy="27000"/>
          </a:xfrm>
        </p:grpSpPr>
        <p:sp>
          <p:nvSpPr>
            <p:cNvPr id="1021" name="Google Shape;1021;p2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22" name="Google Shape;1022;p2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23" name="Google Shape;1023;p2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cxnSp>
        <p:nvCxnSpPr>
          <p:cNvPr id="1024" name="Google Shape;1024;p20"/>
          <p:cNvCxnSpPr/>
          <p:nvPr/>
        </p:nvCxnSpPr>
        <p:spPr>
          <a:xfrm rot="5400000" flipH="1">
            <a:off x="987800" y="3464433"/>
            <a:ext cx="2230000" cy="16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25" name="Google Shape;1025;p20"/>
          <p:cNvCxnSpPr/>
          <p:nvPr/>
        </p:nvCxnSpPr>
        <p:spPr>
          <a:xfrm rot="-5400000">
            <a:off x="1129467" y="4738667"/>
            <a:ext cx="1106000" cy="99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26" name="Google Shape;1026;p20"/>
          <p:cNvCxnSpPr/>
          <p:nvPr/>
        </p:nvCxnSpPr>
        <p:spPr>
          <a:xfrm rot="5400000" flipH="1">
            <a:off x="1474367" y="5535000"/>
            <a:ext cx="1062000" cy="158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027" name="Google Shape;1027;p20"/>
          <p:cNvGrpSpPr/>
          <p:nvPr/>
        </p:nvGrpSpPr>
        <p:grpSpPr>
          <a:xfrm rot="5400000">
            <a:off x="828634" y="5416033"/>
            <a:ext cx="775733" cy="776467"/>
            <a:chOff x="8064275" y="887850"/>
            <a:chExt cx="581800" cy="582350"/>
          </a:xfrm>
        </p:grpSpPr>
        <p:sp>
          <p:nvSpPr>
            <p:cNvPr id="1028" name="Google Shape;1028;p20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29" name="Google Shape;1029;p20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30" name="Google Shape;1030;p20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31" name="Google Shape;1031;p20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32" name="Google Shape;1032;p20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33" name="Google Shape;1033;p20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034" name="Google Shape;1034;p20"/>
          <p:cNvGrpSpPr/>
          <p:nvPr/>
        </p:nvGrpSpPr>
        <p:grpSpPr>
          <a:xfrm rot="5400000">
            <a:off x="1977101" y="4467734"/>
            <a:ext cx="389367" cy="390100"/>
            <a:chOff x="7353050" y="316275"/>
            <a:chExt cx="292025" cy="292575"/>
          </a:xfrm>
        </p:grpSpPr>
        <p:sp>
          <p:nvSpPr>
            <p:cNvPr id="1035" name="Google Shape;1035;p20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36" name="Google Shape;1036;p20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37" name="Google Shape;1037;p20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38" name="Google Shape;1038;p20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039" name="Google Shape;1039;p20"/>
          <p:cNvGrpSpPr/>
          <p:nvPr/>
        </p:nvGrpSpPr>
        <p:grpSpPr>
          <a:xfrm rot="5400000">
            <a:off x="2126834" y="6387100"/>
            <a:ext cx="233333" cy="233333"/>
            <a:chOff x="8792300" y="321275"/>
            <a:chExt cx="175000" cy="175000"/>
          </a:xfrm>
        </p:grpSpPr>
        <p:sp>
          <p:nvSpPr>
            <p:cNvPr id="1040" name="Google Shape;1040;p20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41" name="Google Shape;1041;p20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42" name="Google Shape;1042;p20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43" name="Google Shape;1043;p20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044" name="Google Shape;1044;p20"/>
          <p:cNvSpPr/>
          <p:nvPr/>
        </p:nvSpPr>
        <p:spPr>
          <a:xfrm rot="5400000">
            <a:off x="1836156" y="2251658"/>
            <a:ext cx="384819" cy="384449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45" name="Google Shape;1045;p20"/>
          <p:cNvSpPr/>
          <p:nvPr/>
        </p:nvSpPr>
        <p:spPr>
          <a:xfrm rot="5400000">
            <a:off x="1833168" y="2248281"/>
            <a:ext cx="390815" cy="391184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46" name="Google Shape;1046;p20"/>
          <p:cNvSpPr/>
          <p:nvPr/>
        </p:nvSpPr>
        <p:spPr>
          <a:xfrm rot="5400000">
            <a:off x="1884814" y="2300319"/>
            <a:ext cx="287501" cy="287116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47" name="Google Shape;1047;p20"/>
          <p:cNvSpPr/>
          <p:nvPr/>
        </p:nvSpPr>
        <p:spPr>
          <a:xfrm rot="5400000">
            <a:off x="1881817" y="2296952"/>
            <a:ext cx="293497" cy="293867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48" name="Google Shape;1048;p20"/>
          <p:cNvSpPr/>
          <p:nvPr/>
        </p:nvSpPr>
        <p:spPr>
          <a:xfrm rot="5400000">
            <a:off x="1937786" y="2352910"/>
            <a:ext cx="181569" cy="181569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49" name="Google Shape;1049;p20"/>
          <p:cNvSpPr/>
          <p:nvPr/>
        </p:nvSpPr>
        <p:spPr>
          <a:xfrm rot="5400000">
            <a:off x="1934595" y="2350106"/>
            <a:ext cx="187935" cy="187565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050" name="Google Shape;1050;p20"/>
          <p:cNvGrpSpPr/>
          <p:nvPr/>
        </p:nvGrpSpPr>
        <p:grpSpPr>
          <a:xfrm rot="5400000">
            <a:off x="2268159" y="2020508"/>
            <a:ext cx="233351" cy="36000"/>
            <a:chOff x="5662375" y="212375"/>
            <a:chExt cx="175013" cy="27000"/>
          </a:xfrm>
        </p:grpSpPr>
        <p:sp>
          <p:nvSpPr>
            <p:cNvPr id="1051" name="Google Shape;1051;p2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52" name="Google Shape;1052;p2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53" name="Google Shape;1053;p2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054" name="Google Shape;1054;p20"/>
          <p:cNvGrpSpPr/>
          <p:nvPr/>
        </p:nvGrpSpPr>
        <p:grpSpPr>
          <a:xfrm rot="5400000">
            <a:off x="2426026" y="6082775"/>
            <a:ext cx="233351" cy="36000"/>
            <a:chOff x="5662375" y="212375"/>
            <a:chExt cx="175013" cy="27000"/>
          </a:xfrm>
        </p:grpSpPr>
        <p:sp>
          <p:nvSpPr>
            <p:cNvPr id="1055" name="Google Shape;1055;p2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56" name="Google Shape;1056;p2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57" name="Google Shape;1057;p2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058" name="Google Shape;1058;p20"/>
          <p:cNvGrpSpPr/>
          <p:nvPr/>
        </p:nvGrpSpPr>
        <p:grpSpPr>
          <a:xfrm rot="5400000">
            <a:off x="544793" y="5521041"/>
            <a:ext cx="233351" cy="36000"/>
            <a:chOff x="5662375" y="212375"/>
            <a:chExt cx="175013" cy="27000"/>
          </a:xfrm>
        </p:grpSpPr>
        <p:sp>
          <p:nvSpPr>
            <p:cNvPr id="1059" name="Google Shape;1059;p2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60" name="Google Shape;1060;p2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61" name="Google Shape;1061;p2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416041408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of text 3">
  <p:cSld name="Three columns of text 3">
    <p:spTree>
      <p:nvGrpSpPr>
        <p:cNvPr id="1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21"/>
          <p:cNvSpPr txBox="1">
            <a:spLocks noGrp="1"/>
          </p:cNvSpPr>
          <p:nvPr>
            <p:ph type="title"/>
          </p:nvPr>
        </p:nvSpPr>
        <p:spPr>
          <a:xfrm>
            <a:off x="3950208" y="451104"/>
            <a:ext cx="4291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064" name="Google Shape;1064;p21"/>
          <p:cNvGrpSpPr/>
          <p:nvPr/>
        </p:nvGrpSpPr>
        <p:grpSpPr>
          <a:xfrm>
            <a:off x="348948" y="-1544"/>
            <a:ext cx="11400435" cy="5308800"/>
            <a:chOff x="261711" y="-1158"/>
            <a:chExt cx="8550326" cy="3981600"/>
          </a:xfrm>
        </p:grpSpPr>
        <p:cxnSp>
          <p:nvCxnSpPr>
            <p:cNvPr id="1065" name="Google Shape;1065;p21"/>
            <p:cNvCxnSpPr/>
            <p:nvPr/>
          </p:nvCxnSpPr>
          <p:spPr>
            <a:xfrm>
              <a:off x="515925" y="-1158"/>
              <a:ext cx="0" cy="3981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66" name="Google Shape;1066;p21"/>
            <p:cNvCxnSpPr/>
            <p:nvPr/>
          </p:nvCxnSpPr>
          <p:spPr>
            <a:xfrm>
              <a:off x="8666025" y="-1158"/>
              <a:ext cx="0" cy="1902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067" name="Google Shape;1067;p21"/>
            <p:cNvGrpSpPr/>
            <p:nvPr/>
          </p:nvGrpSpPr>
          <p:grpSpPr>
            <a:xfrm rot="10800000">
              <a:off x="343275" y="3300779"/>
              <a:ext cx="344736" cy="345385"/>
              <a:chOff x="7353050" y="316275"/>
              <a:chExt cx="292025" cy="292575"/>
            </a:xfrm>
          </p:grpSpPr>
          <p:sp>
            <p:nvSpPr>
              <p:cNvPr id="1068" name="Google Shape;1068;p21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69" name="Google Shape;1069;p21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70" name="Google Shape;1070;p21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71" name="Google Shape;1071;p21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072" name="Google Shape;1072;p21"/>
            <p:cNvGrpSpPr/>
            <p:nvPr/>
          </p:nvGrpSpPr>
          <p:grpSpPr>
            <a:xfrm rot="10800000">
              <a:off x="8520013" y="714742"/>
              <a:ext cx="292025" cy="292575"/>
              <a:chOff x="7353050" y="316275"/>
              <a:chExt cx="292025" cy="292575"/>
            </a:xfrm>
          </p:grpSpPr>
          <p:sp>
            <p:nvSpPr>
              <p:cNvPr id="1073" name="Google Shape;1073;p21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74" name="Google Shape;1074;p21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75" name="Google Shape;1075;p21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76" name="Google Shape;1076;p21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077" name="Google Shape;1077;p21"/>
            <p:cNvGrpSpPr/>
            <p:nvPr/>
          </p:nvGrpSpPr>
          <p:grpSpPr>
            <a:xfrm rot="10800000">
              <a:off x="261711" y="465077"/>
              <a:ext cx="507562" cy="507984"/>
              <a:chOff x="8064275" y="887850"/>
              <a:chExt cx="581800" cy="582350"/>
            </a:xfrm>
          </p:grpSpPr>
          <p:sp>
            <p:nvSpPr>
              <p:cNvPr id="1078" name="Google Shape;1078;p21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79" name="Google Shape;1079;p21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80" name="Google Shape;1080;p21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81" name="Google Shape;1081;p21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82" name="Google Shape;1082;p21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83" name="Google Shape;1083;p21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sp>
        <p:nvSpPr>
          <p:cNvPr id="1084" name="Google Shape;1084;p21"/>
          <p:cNvSpPr txBox="1">
            <a:spLocks noGrp="1"/>
          </p:cNvSpPr>
          <p:nvPr>
            <p:ph type="subTitle" idx="1"/>
          </p:nvPr>
        </p:nvSpPr>
        <p:spPr>
          <a:xfrm>
            <a:off x="1877567" y="1380372"/>
            <a:ext cx="29120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085" name="Google Shape;1085;p21"/>
          <p:cNvSpPr txBox="1">
            <a:spLocks noGrp="1"/>
          </p:cNvSpPr>
          <p:nvPr>
            <p:ph type="subTitle" idx="2"/>
          </p:nvPr>
        </p:nvSpPr>
        <p:spPr>
          <a:xfrm>
            <a:off x="1877567" y="1782608"/>
            <a:ext cx="2912000" cy="8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086" name="Google Shape;1086;p21"/>
          <p:cNvSpPr txBox="1">
            <a:spLocks noGrp="1"/>
          </p:cNvSpPr>
          <p:nvPr>
            <p:ph type="subTitle" idx="3"/>
          </p:nvPr>
        </p:nvSpPr>
        <p:spPr>
          <a:xfrm>
            <a:off x="1877567" y="3079301"/>
            <a:ext cx="2912000" cy="6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087" name="Google Shape;1087;p21"/>
          <p:cNvSpPr txBox="1">
            <a:spLocks noGrp="1"/>
          </p:cNvSpPr>
          <p:nvPr>
            <p:ph type="subTitle" idx="4"/>
          </p:nvPr>
        </p:nvSpPr>
        <p:spPr>
          <a:xfrm>
            <a:off x="1877567" y="3479972"/>
            <a:ext cx="2912000" cy="8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088" name="Google Shape;1088;p21"/>
          <p:cNvSpPr txBox="1">
            <a:spLocks noGrp="1"/>
          </p:cNvSpPr>
          <p:nvPr>
            <p:ph type="subTitle" idx="5"/>
          </p:nvPr>
        </p:nvSpPr>
        <p:spPr>
          <a:xfrm>
            <a:off x="1877567" y="4783527"/>
            <a:ext cx="29120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089" name="Google Shape;1089;p21"/>
          <p:cNvSpPr txBox="1">
            <a:spLocks noGrp="1"/>
          </p:cNvSpPr>
          <p:nvPr>
            <p:ph type="subTitle" idx="6"/>
          </p:nvPr>
        </p:nvSpPr>
        <p:spPr>
          <a:xfrm>
            <a:off x="1877567" y="5185756"/>
            <a:ext cx="2912000" cy="8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5356535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of text 4">
  <p:cSld name="Three columns of text 4">
    <p:spTree>
      <p:nvGrpSpPr>
        <p:cNvPr id="1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91" name="Google Shape;1091;p22"/>
          <p:cNvCxnSpPr/>
          <p:nvPr/>
        </p:nvCxnSpPr>
        <p:spPr>
          <a:xfrm>
            <a:off x="787267" y="5787467"/>
            <a:ext cx="893600" cy="56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92" name="Google Shape;1092;p22"/>
          <p:cNvSpPr txBox="1">
            <a:spLocks noGrp="1"/>
          </p:cNvSpPr>
          <p:nvPr>
            <p:ph type="title"/>
          </p:nvPr>
        </p:nvSpPr>
        <p:spPr>
          <a:xfrm>
            <a:off x="2944233" y="457033"/>
            <a:ext cx="6303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cxnSp>
        <p:nvCxnSpPr>
          <p:cNvPr id="1093" name="Google Shape;1093;p22"/>
          <p:cNvCxnSpPr/>
          <p:nvPr/>
        </p:nvCxnSpPr>
        <p:spPr>
          <a:xfrm rot="10800000" flipH="1">
            <a:off x="0" y="5776733"/>
            <a:ext cx="787600" cy="885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094" name="Google Shape;1094;p22"/>
          <p:cNvGrpSpPr/>
          <p:nvPr/>
        </p:nvGrpSpPr>
        <p:grpSpPr>
          <a:xfrm flipH="1">
            <a:off x="575634" y="5578367"/>
            <a:ext cx="389367" cy="390100"/>
            <a:chOff x="7353050" y="316275"/>
            <a:chExt cx="292025" cy="292575"/>
          </a:xfrm>
        </p:grpSpPr>
        <p:sp>
          <p:nvSpPr>
            <p:cNvPr id="1095" name="Google Shape;1095;p22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96" name="Google Shape;1096;p22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97" name="Google Shape;1097;p22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98" name="Google Shape;1098;p22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099" name="Google Shape;1099;p22"/>
          <p:cNvGrpSpPr/>
          <p:nvPr/>
        </p:nvGrpSpPr>
        <p:grpSpPr>
          <a:xfrm>
            <a:off x="1434386" y="6139567"/>
            <a:ext cx="390815" cy="391184"/>
            <a:chOff x="3164039" y="430875"/>
            <a:chExt cx="293111" cy="293388"/>
          </a:xfrm>
        </p:grpSpPr>
        <p:sp>
          <p:nvSpPr>
            <p:cNvPr id="1100" name="Google Shape;1100;p22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01" name="Google Shape;1101;p22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02" name="Google Shape;1102;p22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03" name="Google Shape;1103;p22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04" name="Google Shape;1104;p22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05" name="Google Shape;1105;p22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cxnSp>
        <p:nvCxnSpPr>
          <p:cNvPr id="1106" name="Google Shape;1106;p22"/>
          <p:cNvCxnSpPr/>
          <p:nvPr/>
        </p:nvCxnSpPr>
        <p:spPr>
          <a:xfrm rot="10800000">
            <a:off x="9595967" y="393467"/>
            <a:ext cx="1542800" cy="72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07" name="Google Shape;1107;p22"/>
          <p:cNvCxnSpPr/>
          <p:nvPr/>
        </p:nvCxnSpPr>
        <p:spPr>
          <a:xfrm flipH="1">
            <a:off x="11138767" y="-8833"/>
            <a:ext cx="1055200" cy="1115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08" name="Google Shape;1108;p22"/>
          <p:cNvGrpSpPr/>
          <p:nvPr/>
        </p:nvGrpSpPr>
        <p:grpSpPr>
          <a:xfrm>
            <a:off x="10752367" y="702567"/>
            <a:ext cx="775733" cy="776467"/>
            <a:chOff x="8064275" y="887850"/>
            <a:chExt cx="581800" cy="582350"/>
          </a:xfrm>
        </p:grpSpPr>
        <p:sp>
          <p:nvSpPr>
            <p:cNvPr id="1109" name="Google Shape;1109;p22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10" name="Google Shape;1110;p22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11" name="Google Shape;1111;p22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12" name="Google Shape;1112;p22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13" name="Google Shape;1113;p22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14" name="Google Shape;1114;p22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115" name="Google Shape;1115;p22"/>
          <p:cNvGrpSpPr/>
          <p:nvPr/>
        </p:nvGrpSpPr>
        <p:grpSpPr>
          <a:xfrm>
            <a:off x="9378501" y="227834"/>
            <a:ext cx="389367" cy="390100"/>
            <a:chOff x="7353050" y="316275"/>
            <a:chExt cx="292025" cy="292575"/>
          </a:xfrm>
        </p:grpSpPr>
        <p:sp>
          <p:nvSpPr>
            <p:cNvPr id="1116" name="Google Shape;1116;p22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17" name="Google Shape;1117;p22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18" name="Google Shape;1118;p22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19" name="Google Shape;1119;p22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120" name="Google Shape;1120;p22"/>
          <p:cNvGrpSpPr/>
          <p:nvPr/>
        </p:nvGrpSpPr>
        <p:grpSpPr>
          <a:xfrm>
            <a:off x="11677267" y="306200"/>
            <a:ext cx="233333" cy="233333"/>
            <a:chOff x="8792300" y="321275"/>
            <a:chExt cx="175000" cy="175000"/>
          </a:xfrm>
        </p:grpSpPr>
        <p:sp>
          <p:nvSpPr>
            <p:cNvPr id="1121" name="Google Shape;1121;p22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22" name="Google Shape;1122;p22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23" name="Google Shape;1123;p22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24" name="Google Shape;1124;p22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125" name="Google Shape;1125;p22"/>
          <p:cNvGrpSpPr/>
          <p:nvPr/>
        </p:nvGrpSpPr>
        <p:grpSpPr>
          <a:xfrm>
            <a:off x="11320067" y="227833"/>
            <a:ext cx="233351" cy="36000"/>
            <a:chOff x="5662375" y="212375"/>
            <a:chExt cx="175013" cy="27000"/>
          </a:xfrm>
        </p:grpSpPr>
        <p:sp>
          <p:nvSpPr>
            <p:cNvPr id="1126" name="Google Shape;1126;p2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27" name="Google Shape;1127;p2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28" name="Google Shape;1128;p2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129" name="Google Shape;1129;p22"/>
          <p:cNvGrpSpPr/>
          <p:nvPr/>
        </p:nvGrpSpPr>
        <p:grpSpPr>
          <a:xfrm>
            <a:off x="10555134" y="1499467"/>
            <a:ext cx="233351" cy="36000"/>
            <a:chOff x="5662375" y="212375"/>
            <a:chExt cx="175013" cy="27000"/>
          </a:xfrm>
        </p:grpSpPr>
        <p:sp>
          <p:nvSpPr>
            <p:cNvPr id="1130" name="Google Shape;1130;p2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31" name="Google Shape;1131;p2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32" name="Google Shape;1132;p2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133" name="Google Shape;1133;p22"/>
          <p:cNvSpPr txBox="1">
            <a:spLocks noGrp="1"/>
          </p:cNvSpPr>
          <p:nvPr>
            <p:ph type="subTitle" idx="1"/>
          </p:nvPr>
        </p:nvSpPr>
        <p:spPr>
          <a:xfrm>
            <a:off x="7522464" y="3657600"/>
            <a:ext cx="2487200" cy="5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34" name="Google Shape;1134;p22"/>
          <p:cNvSpPr txBox="1">
            <a:spLocks noGrp="1"/>
          </p:cNvSpPr>
          <p:nvPr>
            <p:ph type="subTitle" idx="2"/>
          </p:nvPr>
        </p:nvSpPr>
        <p:spPr>
          <a:xfrm>
            <a:off x="4852416" y="2182368"/>
            <a:ext cx="2487200" cy="5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35" name="Google Shape;1135;p22"/>
          <p:cNvSpPr txBox="1">
            <a:spLocks noGrp="1"/>
          </p:cNvSpPr>
          <p:nvPr>
            <p:ph type="subTitle" idx="3"/>
          </p:nvPr>
        </p:nvSpPr>
        <p:spPr>
          <a:xfrm>
            <a:off x="2182368" y="2999232"/>
            <a:ext cx="2487200" cy="5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36" name="Google Shape;1136;p22"/>
          <p:cNvSpPr txBox="1">
            <a:spLocks noGrp="1"/>
          </p:cNvSpPr>
          <p:nvPr>
            <p:ph type="subTitle" idx="4"/>
          </p:nvPr>
        </p:nvSpPr>
        <p:spPr>
          <a:xfrm>
            <a:off x="7522464" y="4108704"/>
            <a:ext cx="2487200" cy="8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37" name="Google Shape;1137;p22"/>
          <p:cNvSpPr txBox="1">
            <a:spLocks noGrp="1"/>
          </p:cNvSpPr>
          <p:nvPr>
            <p:ph type="subTitle" idx="5"/>
          </p:nvPr>
        </p:nvSpPr>
        <p:spPr>
          <a:xfrm>
            <a:off x="4852416" y="2633472"/>
            <a:ext cx="2487200" cy="8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38" name="Google Shape;1138;p22"/>
          <p:cNvSpPr txBox="1">
            <a:spLocks noGrp="1"/>
          </p:cNvSpPr>
          <p:nvPr>
            <p:ph type="subTitle" idx="6"/>
          </p:nvPr>
        </p:nvSpPr>
        <p:spPr>
          <a:xfrm>
            <a:off x="2182368" y="3462528"/>
            <a:ext cx="2487200" cy="8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22273416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3">
  <p:cSld name="Title and body 3"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p23"/>
          <p:cNvSpPr txBox="1">
            <a:spLocks noGrp="1"/>
          </p:cNvSpPr>
          <p:nvPr>
            <p:ph type="title"/>
          </p:nvPr>
        </p:nvSpPr>
        <p:spPr>
          <a:xfrm>
            <a:off x="3377184" y="451104"/>
            <a:ext cx="5450000" cy="7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41" name="Google Shape;1141;p23"/>
          <p:cNvSpPr txBox="1">
            <a:spLocks noGrp="1"/>
          </p:cNvSpPr>
          <p:nvPr>
            <p:ph type="body" idx="1"/>
          </p:nvPr>
        </p:nvSpPr>
        <p:spPr>
          <a:xfrm>
            <a:off x="952867" y="1536200"/>
            <a:ext cx="10274000" cy="47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40639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Barlow Semi Condensed Medium"/>
              <a:buAutoNum type="arabicPeriod"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1219170" lvl="1" indent="-40639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828754" lvl="2" indent="-40639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2438339" lvl="3" indent="-40639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3047924" lvl="4" indent="-40639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3657509" lvl="5" indent="-40639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4267093" lvl="6" indent="-40639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4876678" lvl="7" indent="-40639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5486263" lvl="8" indent="-40639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142" name="Google Shape;1142;p23"/>
          <p:cNvCxnSpPr/>
          <p:nvPr/>
        </p:nvCxnSpPr>
        <p:spPr>
          <a:xfrm rot="10800000">
            <a:off x="404000" y="4479167"/>
            <a:ext cx="202400" cy="127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43" name="Google Shape;1143;p23"/>
          <p:cNvCxnSpPr/>
          <p:nvPr/>
        </p:nvCxnSpPr>
        <p:spPr>
          <a:xfrm rot="10800000" flipH="1">
            <a:off x="0" y="5776733"/>
            <a:ext cx="595600" cy="885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44" name="Google Shape;1144;p23"/>
          <p:cNvGrpSpPr/>
          <p:nvPr/>
        </p:nvGrpSpPr>
        <p:grpSpPr>
          <a:xfrm flipH="1">
            <a:off x="400985" y="5557067"/>
            <a:ext cx="389367" cy="390100"/>
            <a:chOff x="7353050" y="316275"/>
            <a:chExt cx="292025" cy="292575"/>
          </a:xfrm>
        </p:grpSpPr>
        <p:sp>
          <p:nvSpPr>
            <p:cNvPr id="1145" name="Google Shape;1145;p23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46" name="Google Shape;1146;p23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47" name="Google Shape;1147;p23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48" name="Google Shape;1148;p23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149" name="Google Shape;1149;p23"/>
          <p:cNvGrpSpPr/>
          <p:nvPr/>
        </p:nvGrpSpPr>
        <p:grpSpPr>
          <a:xfrm>
            <a:off x="198386" y="4299067"/>
            <a:ext cx="390815" cy="391184"/>
            <a:chOff x="3164039" y="430875"/>
            <a:chExt cx="293111" cy="293388"/>
          </a:xfrm>
        </p:grpSpPr>
        <p:sp>
          <p:nvSpPr>
            <p:cNvPr id="1150" name="Google Shape;1150;p23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51" name="Google Shape;1151;p23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52" name="Google Shape;1152;p23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53" name="Google Shape;1153;p23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54" name="Google Shape;1154;p23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55" name="Google Shape;1155;p23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cxnSp>
        <p:nvCxnSpPr>
          <p:cNvPr id="1156" name="Google Shape;1156;p23"/>
          <p:cNvCxnSpPr/>
          <p:nvPr/>
        </p:nvCxnSpPr>
        <p:spPr>
          <a:xfrm rot="10800000">
            <a:off x="9595967" y="393467"/>
            <a:ext cx="1542800" cy="723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57" name="Google Shape;1157;p23"/>
          <p:cNvCxnSpPr/>
          <p:nvPr/>
        </p:nvCxnSpPr>
        <p:spPr>
          <a:xfrm flipH="1">
            <a:off x="11138767" y="-8833"/>
            <a:ext cx="1055200" cy="1115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58" name="Google Shape;1158;p23"/>
          <p:cNvGrpSpPr/>
          <p:nvPr/>
        </p:nvGrpSpPr>
        <p:grpSpPr>
          <a:xfrm>
            <a:off x="10752367" y="702567"/>
            <a:ext cx="775733" cy="776467"/>
            <a:chOff x="8064275" y="887850"/>
            <a:chExt cx="581800" cy="582350"/>
          </a:xfrm>
        </p:grpSpPr>
        <p:sp>
          <p:nvSpPr>
            <p:cNvPr id="1159" name="Google Shape;1159;p23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60" name="Google Shape;1160;p23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61" name="Google Shape;1161;p23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62" name="Google Shape;1162;p23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63" name="Google Shape;1163;p23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64" name="Google Shape;1164;p23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165" name="Google Shape;1165;p23"/>
          <p:cNvGrpSpPr/>
          <p:nvPr/>
        </p:nvGrpSpPr>
        <p:grpSpPr>
          <a:xfrm>
            <a:off x="9378501" y="227834"/>
            <a:ext cx="389367" cy="390100"/>
            <a:chOff x="7353050" y="316275"/>
            <a:chExt cx="292025" cy="292575"/>
          </a:xfrm>
        </p:grpSpPr>
        <p:sp>
          <p:nvSpPr>
            <p:cNvPr id="1166" name="Google Shape;1166;p23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67" name="Google Shape;1167;p23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68" name="Google Shape;1168;p23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69" name="Google Shape;1169;p23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170" name="Google Shape;1170;p23"/>
          <p:cNvGrpSpPr/>
          <p:nvPr/>
        </p:nvGrpSpPr>
        <p:grpSpPr>
          <a:xfrm>
            <a:off x="11677267" y="306200"/>
            <a:ext cx="233333" cy="233333"/>
            <a:chOff x="8792300" y="321275"/>
            <a:chExt cx="175000" cy="175000"/>
          </a:xfrm>
        </p:grpSpPr>
        <p:sp>
          <p:nvSpPr>
            <p:cNvPr id="1171" name="Google Shape;1171;p23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72" name="Google Shape;1172;p23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73" name="Google Shape;1173;p23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74" name="Google Shape;1174;p23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175" name="Google Shape;1175;p23"/>
          <p:cNvGrpSpPr/>
          <p:nvPr/>
        </p:nvGrpSpPr>
        <p:grpSpPr>
          <a:xfrm>
            <a:off x="11320067" y="227833"/>
            <a:ext cx="233351" cy="36000"/>
            <a:chOff x="5662375" y="212375"/>
            <a:chExt cx="175013" cy="27000"/>
          </a:xfrm>
        </p:grpSpPr>
        <p:sp>
          <p:nvSpPr>
            <p:cNvPr id="1176" name="Google Shape;1176;p23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77" name="Google Shape;1177;p23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78" name="Google Shape;1178;p23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179" name="Google Shape;1179;p23"/>
          <p:cNvGrpSpPr/>
          <p:nvPr/>
        </p:nvGrpSpPr>
        <p:grpSpPr>
          <a:xfrm>
            <a:off x="10555134" y="1499467"/>
            <a:ext cx="233351" cy="36000"/>
            <a:chOff x="5662375" y="212375"/>
            <a:chExt cx="175013" cy="27000"/>
          </a:xfrm>
        </p:grpSpPr>
        <p:sp>
          <p:nvSpPr>
            <p:cNvPr id="1180" name="Google Shape;1180;p23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81" name="Google Shape;1181;p23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82" name="Google Shape;1182;p23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93865211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spTree>
      <p:nvGrpSpPr>
        <p:cNvPr id="1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" name="Google Shape;1184;p24"/>
          <p:cNvSpPr txBox="1">
            <a:spLocks noGrp="1"/>
          </p:cNvSpPr>
          <p:nvPr>
            <p:ph type="title"/>
          </p:nvPr>
        </p:nvSpPr>
        <p:spPr>
          <a:xfrm>
            <a:off x="965000" y="702567"/>
            <a:ext cx="1026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cxnSp>
        <p:nvCxnSpPr>
          <p:cNvPr id="1185" name="Google Shape;1185;p24"/>
          <p:cNvCxnSpPr/>
          <p:nvPr/>
        </p:nvCxnSpPr>
        <p:spPr>
          <a:xfrm>
            <a:off x="787267" y="5787467"/>
            <a:ext cx="893600" cy="564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86" name="Google Shape;1186;p24"/>
          <p:cNvCxnSpPr/>
          <p:nvPr/>
        </p:nvCxnSpPr>
        <p:spPr>
          <a:xfrm rot="10800000" flipH="1">
            <a:off x="0" y="5776733"/>
            <a:ext cx="787600" cy="885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87" name="Google Shape;1187;p24"/>
          <p:cNvGrpSpPr/>
          <p:nvPr/>
        </p:nvGrpSpPr>
        <p:grpSpPr>
          <a:xfrm flipH="1">
            <a:off x="575634" y="5578367"/>
            <a:ext cx="389367" cy="390100"/>
            <a:chOff x="7353050" y="316275"/>
            <a:chExt cx="292025" cy="292575"/>
          </a:xfrm>
        </p:grpSpPr>
        <p:sp>
          <p:nvSpPr>
            <p:cNvPr id="1188" name="Google Shape;1188;p24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89" name="Google Shape;1189;p24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90" name="Google Shape;1190;p24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91" name="Google Shape;1191;p24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192" name="Google Shape;1192;p24"/>
          <p:cNvGrpSpPr/>
          <p:nvPr/>
        </p:nvGrpSpPr>
        <p:grpSpPr>
          <a:xfrm>
            <a:off x="1434386" y="6139567"/>
            <a:ext cx="390815" cy="391184"/>
            <a:chOff x="3164039" y="430875"/>
            <a:chExt cx="293111" cy="293388"/>
          </a:xfrm>
        </p:grpSpPr>
        <p:sp>
          <p:nvSpPr>
            <p:cNvPr id="1193" name="Google Shape;1193;p24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94" name="Google Shape;1194;p24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95" name="Google Shape;1195;p24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96" name="Google Shape;1196;p24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97" name="Google Shape;1197;p24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98" name="Google Shape;1198;p24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cxnSp>
        <p:nvCxnSpPr>
          <p:cNvPr id="1199" name="Google Shape;1199;p24"/>
          <p:cNvCxnSpPr/>
          <p:nvPr/>
        </p:nvCxnSpPr>
        <p:spPr>
          <a:xfrm rot="10800000">
            <a:off x="9595967" y="393467"/>
            <a:ext cx="1542800" cy="72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00" name="Google Shape;1200;p24"/>
          <p:cNvCxnSpPr/>
          <p:nvPr/>
        </p:nvCxnSpPr>
        <p:spPr>
          <a:xfrm flipH="1">
            <a:off x="11138767" y="-8833"/>
            <a:ext cx="1055200" cy="1115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01" name="Google Shape;1201;p24"/>
          <p:cNvGrpSpPr/>
          <p:nvPr/>
        </p:nvGrpSpPr>
        <p:grpSpPr>
          <a:xfrm>
            <a:off x="10752367" y="702567"/>
            <a:ext cx="775733" cy="776467"/>
            <a:chOff x="8064275" y="887850"/>
            <a:chExt cx="581800" cy="582350"/>
          </a:xfrm>
        </p:grpSpPr>
        <p:sp>
          <p:nvSpPr>
            <p:cNvPr id="1202" name="Google Shape;1202;p24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03" name="Google Shape;1203;p24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04" name="Google Shape;1204;p24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05" name="Google Shape;1205;p24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06" name="Google Shape;1206;p24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07" name="Google Shape;1207;p24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208" name="Google Shape;1208;p24"/>
          <p:cNvGrpSpPr/>
          <p:nvPr/>
        </p:nvGrpSpPr>
        <p:grpSpPr>
          <a:xfrm>
            <a:off x="9378501" y="227834"/>
            <a:ext cx="389367" cy="390100"/>
            <a:chOff x="7353050" y="316275"/>
            <a:chExt cx="292025" cy="292575"/>
          </a:xfrm>
        </p:grpSpPr>
        <p:sp>
          <p:nvSpPr>
            <p:cNvPr id="1209" name="Google Shape;1209;p24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10" name="Google Shape;1210;p24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11" name="Google Shape;1211;p24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12" name="Google Shape;1212;p24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213" name="Google Shape;1213;p24"/>
          <p:cNvGrpSpPr/>
          <p:nvPr/>
        </p:nvGrpSpPr>
        <p:grpSpPr>
          <a:xfrm>
            <a:off x="11677267" y="306200"/>
            <a:ext cx="233333" cy="233333"/>
            <a:chOff x="8792300" y="321275"/>
            <a:chExt cx="175000" cy="175000"/>
          </a:xfrm>
        </p:grpSpPr>
        <p:sp>
          <p:nvSpPr>
            <p:cNvPr id="1214" name="Google Shape;1214;p24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15" name="Google Shape;1215;p24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16" name="Google Shape;1216;p24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17" name="Google Shape;1217;p24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218" name="Google Shape;1218;p24"/>
          <p:cNvGrpSpPr/>
          <p:nvPr/>
        </p:nvGrpSpPr>
        <p:grpSpPr>
          <a:xfrm>
            <a:off x="11320067" y="227833"/>
            <a:ext cx="233351" cy="36000"/>
            <a:chOff x="5662375" y="212375"/>
            <a:chExt cx="175013" cy="27000"/>
          </a:xfrm>
        </p:grpSpPr>
        <p:sp>
          <p:nvSpPr>
            <p:cNvPr id="1219" name="Google Shape;1219;p24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20" name="Google Shape;1220;p24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21" name="Google Shape;1221;p24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222" name="Google Shape;1222;p24"/>
          <p:cNvGrpSpPr/>
          <p:nvPr/>
        </p:nvGrpSpPr>
        <p:grpSpPr>
          <a:xfrm>
            <a:off x="10555134" y="1499467"/>
            <a:ext cx="233351" cy="36000"/>
            <a:chOff x="5662375" y="212375"/>
            <a:chExt cx="175013" cy="27000"/>
          </a:xfrm>
        </p:grpSpPr>
        <p:sp>
          <p:nvSpPr>
            <p:cNvPr id="1223" name="Google Shape;1223;p24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24" name="Google Shape;1224;p24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25" name="Google Shape;1225;p24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32151867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4"/>
          <p:cNvSpPr txBox="1">
            <a:spLocks noGrp="1"/>
          </p:cNvSpPr>
          <p:nvPr>
            <p:ph type="subTitle" idx="1"/>
          </p:nvPr>
        </p:nvSpPr>
        <p:spPr>
          <a:xfrm>
            <a:off x="2889504" y="4072128"/>
            <a:ext cx="6412800" cy="15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111" name="Google Shape;111;p4"/>
          <p:cNvGrpSpPr/>
          <p:nvPr/>
        </p:nvGrpSpPr>
        <p:grpSpPr>
          <a:xfrm>
            <a:off x="5979326" y="5910667"/>
            <a:ext cx="233351" cy="36000"/>
            <a:chOff x="5662375" y="212375"/>
            <a:chExt cx="175013" cy="27000"/>
          </a:xfrm>
        </p:grpSpPr>
        <p:sp>
          <p:nvSpPr>
            <p:cNvPr id="112" name="Google Shape;112;p4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3" name="Google Shape;113;p4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4" name="Google Shape;114;p4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15" name="Google Shape;115;p4"/>
          <p:cNvSpPr txBox="1">
            <a:spLocks noGrp="1"/>
          </p:cNvSpPr>
          <p:nvPr>
            <p:ph type="title"/>
          </p:nvPr>
        </p:nvSpPr>
        <p:spPr>
          <a:xfrm>
            <a:off x="2889504" y="3304032"/>
            <a:ext cx="6412800" cy="7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16" name="Google Shape;116;p4"/>
          <p:cNvGrpSpPr/>
          <p:nvPr/>
        </p:nvGrpSpPr>
        <p:grpSpPr>
          <a:xfrm>
            <a:off x="577134" y="0"/>
            <a:ext cx="11037733" cy="6887600"/>
            <a:chOff x="432850" y="0"/>
            <a:chExt cx="8278300" cy="5165700"/>
          </a:xfrm>
        </p:grpSpPr>
        <p:cxnSp>
          <p:nvCxnSpPr>
            <p:cNvPr id="117" name="Google Shape;117;p4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18" name="Google Shape;118;p4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119" name="Google Shape;119;p4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20" name="Google Shape;120;p4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21" name="Google Shape;121;p4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22" name="Google Shape;122;p4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23" name="Google Shape;123;p4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24" name="Google Shape;124;p4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25" name="Google Shape;125;p4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126" name="Google Shape;126;p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27" name="Google Shape;127;p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28" name="Google Shape;128;p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29" name="Google Shape;129;p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30" name="Google Shape;130;p4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131" name="Google Shape;131;p4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2" name="Google Shape;132;p4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3" name="Google Shape;133;p4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4" name="Google Shape;134;p4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cxnSp>
          <p:nvCxnSpPr>
            <p:cNvPr id="135" name="Google Shape;135;p4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36" name="Google Shape;136;p4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137" name="Google Shape;137;p4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8" name="Google Shape;138;p4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9" name="Google Shape;139;p4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0" name="Google Shape;140;p4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1" name="Google Shape;141;p4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2" name="Google Shape;142;p4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43" name="Google Shape;143;p4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144" name="Google Shape;144;p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5" name="Google Shape;145;p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6" name="Google Shape;146;p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7" name="Google Shape;147;p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48" name="Google Shape;148;p4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149" name="Google Shape;149;p4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0" name="Google Shape;150;p4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1" name="Google Shape;151;p4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2" name="Google Shape;152;p4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53" name="Google Shape;153;p4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154" name="Google Shape;154;p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5" name="Google Shape;155;p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6" name="Google Shape;156;p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57" name="Google Shape;157;p4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158" name="Google Shape;158;p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9" name="Google Shape;159;p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0" name="Google Shape;160;p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61" name="Google Shape;161;p4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162" name="Google Shape;162;p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3" name="Google Shape;163;p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4" name="Google Shape;164;p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65" name="Google Shape;165;p4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66" name="Google Shape;166;p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7" name="Google Shape;167;p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8" name="Google Shape;168;p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cxnSp>
          <p:nvCxnSpPr>
            <p:cNvPr id="169" name="Google Shape;169;p4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0" name="Google Shape;170;p4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71" name="Google Shape;171;p4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2" name="Google Shape;172;p4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3" name="Google Shape;173;p4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4" name="Google Shape;174;p4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92533128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 only 3">
    <p:spTree>
      <p:nvGrpSpPr>
        <p:cNvPr id="1" name="Shape 1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7" name="Google Shape;1227;p25"/>
          <p:cNvSpPr txBox="1">
            <a:spLocks noGrp="1"/>
          </p:cNvSpPr>
          <p:nvPr>
            <p:ph type="title"/>
          </p:nvPr>
        </p:nvSpPr>
        <p:spPr>
          <a:xfrm>
            <a:off x="1194800" y="2645933"/>
            <a:ext cx="4609600" cy="172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cxnSp>
        <p:nvCxnSpPr>
          <p:cNvPr id="1228" name="Google Shape;1228;p25"/>
          <p:cNvCxnSpPr/>
          <p:nvPr/>
        </p:nvCxnSpPr>
        <p:spPr>
          <a:xfrm>
            <a:off x="2194567" y="697500"/>
            <a:ext cx="2230000" cy="16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29" name="Google Shape;1229;p25"/>
          <p:cNvCxnSpPr/>
          <p:nvPr/>
        </p:nvCxnSpPr>
        <p:spPr>
          <a:xfrm rot="10800000" flipH="1">
            <a:off x="1070733" y="706233"/>
            <a:ext cx="1106000" cy="99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30" name="Google Shape;1230;p25"/>
          <p:cNvCxnSpPr/>
          <p:nvPr/>
        </p:nvCxnSpPr>
        <p:spPr>
          <a:xfrm>
            <a:off x="0" y="86933"/>
            <a:ext cx="1062000" cy="158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31" name="Google Shape;1231;p25"/>
          <p:cNvGrpSpPr/>
          <p:nvPr/>
        </p:nvGrpSpPr>
        <p:grpSpPr>
          <a:xfrm flipH="1">
            <a:off x="665867" y="1279567"/>
            <a:ext cx="775733" cy="776467"/>
            <a:chOff x="8064275" y="887850"/>
            <a:chExt cx="581800" cy="582350"/>
          </a:xfrm>
        </p:grpSpPr>
        <p:sp>
          <p:nvSpPr>
            <p:cNvPr id="1232" name="Google Shape;1232;p25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33" name="Google Shape;1233;p25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34" name="Google Shape;1234;p25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35" name="Google Shape;1235;p25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36" name="Google Shape;1236;p25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37" name="Google Shape;1237;p25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238" name="Google Shape;1238;p25"/>
          <p:cNvGrpSpPr/>
          <p:nvPr/>
        </p:nvGrpSpPr>
        <p:grpSpPr>
          <a:xfrm flipH="1">
            <a:off x="2000534" y="517467"/>
            <a:ext cx="389367" cy="390100"/>
            <a:chOff x="7353050" y="316275"/>
            <a:chExt cx="292025" cy="292575"/>
          </a:xfrm>
        </p:grpSpPr>
        <p:sp>
          <p:nvSpPr>
            <p:cNvPr id="1239" name="Google Shape;1239;p25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40" name="Google Shape;1240;p25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41" name="Google Shape;1241;p25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42" name="Google Shape;1242;p25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243" name="Google Shape;1243;p25"/>
          <p:cNvSpPr/>
          <p:nvPr/>
        </p:nvSpPr>
        <p:spPr>
          <a:xfrm flipH="1">
            <a:off x="4221708" y="663510"/>
            <a:ext cx="384819" cy="384449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44" name="Google Shape;1244;p25"/>
          <p:cNvSpPr/>
          <p:nvPr/>
        </p:nvSpPr>
        <p:spPr>
          <a:xfrm flipH="1">
            <a:off x="4218719" y="660133"/>
            <a:ext cx="390815" cy="391184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45" name="Google Shape;1245;p25"/>
          <p:cNvSpPr/>
          <p:nvPr/>
        </p:nvSpPr>
        <p:spPr>
          <a:xfrm flipH="1">
            <a:off x="4270374" y="712179"/>
            <a:ext cx="287501" cy="287116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46" name="Google Shape;1246;p25"/>
          <p:cNvSpPr/>
          <p:nvPr/>
        </p:nvSpPr>
        <p:spPr>
          <a:xfrm flipH="1">
            <a:off x="4267368" y="708803"/>
            <a:ext cx="293497" cy="293867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47" name="Google Shape;1247;p25"/>
          <p:cNvSpPr/>
          <p:nvPr/>
        </p:nvSpPr>
        <p:spPr>
          <a:xfrm flipH="1">
            <a:off x="4323522" y="764946"/>
            <a:ext cx="181569" cy="181569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48" name="Google Shape;1248;p25"/>
          <p:cNvSpPr/>
          <p:nvPr/>
        </p:nvSpPr>
        <p:spPr>
          <a:xfrm flipH="1">
            <a:off x="4320146" y="761956"/>
            <a:ext cx="187935" cy="187565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249" name="Google Shape;1249;p25"/>
          <p:cNvGrpSpPr/>
          <p:nvPr/>
        </p:nvGrpSpPr>
        <p:grpSpPr>
          <a:xfrm flipH="1">
            <a:off x="4702817" y="481467"/>
            <a:ext cx="233351" cy="36000"/>
            <a:chOff x="5662375" y="212375"/>
            <a:chExt cx="175013" cy="27000"/>
          </a:xfrm>
        </p:grpSpPr>
        <p:sp>
          <p:nvSpPr>
            <p:cNvPr id="1250" name="Google Shape;1250;p2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51" name="Google Shape;1251;p2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52" name="Google Shape;1252;p2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253" name="Google Shape;1253;p25"/>
          <p:cNvGrpSpPr/>
          <p:nvPr/>
        </p:nvGrpSpPr>
        <p:grpSpPr>
          <a:xfrm flipH="1">
            <a:off x="640550" y="323600"/>
            <a:ext cx="233351" cy="36000"/>
            <a:chOff x="5662375" y="212375"/>
            <a:chExt cx="175013" cy="27000"/>
          </a:xfrm>
        </p:grpSpPr>
        <p:sp>
          <p:nvSpPr>
            <p:cNvPr id="1254" name="Google Shape;1254;p2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55" name="Google Shape;1255;p2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56" name="Google Shape;1256;p2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257" name="Google Shape;1257;p25"/>
          <p:cNvGrpSpPr/>
          <p:nvPr/>
        </p:nvGrpSpPr>
        <p:grpSpPr>
          <a:xfrm flipH="1">
            <a:off x="1202283" y="2204833"/>
            <a:ext cx="233351" cy="36000"/>
            <a:chOff x="5662375" y="212375"/>
            <a:chExt cx="175013" cy="27000"/>
          </a:xfrm>
        </p:grpSpPr>
        <p:sp>
          <p:nvSpPr>
            <p:cNvPr id="1258" name="Google Shape;1258;p2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59" name="Google Shape;1259;p2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60" name="Google Shape;1260;p2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cxnSp>
        <p:nvCxnSpPr>
          <p:cNvPr id="1261" name="Google Shape;1261;p25"/>
          <p:cNvCxnSpPr/>
          <p:nvPr/>
        </p:nvCxnSpPr>
        <p:spPr>
          <a:xfrm>
            <a:off x="1055200" y="5616533"/>
            <a:ext cx="1542800" cy="72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62" name="Google Shape;1262;p25"/>
          <p:cNvCxnSpPr/>
          <p:nvPr/>
        </p:nvCxnSpPr>
        <p:spPr>
          <a:xfrm rot="10800000" flipH="1">
            <a:off x="0" y="5627233"/>
            <a:ext cx="1055200" cy="1115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63" name="Google Shape;1263;p25"/>
          <p:cNvGrpSpPr/>
          <p:nvPr/>
        </p:nvGrpSpPr>
        <p:grpSpPr>
          <a:xfrm rot="10800000">
            <a:off x="665867" y="5254567"/>
            <a:ext cx="775733" cy="776467"/>
            <a:chOff x="8064275" y="887850"/>
            <a:chExt cx="581800" cy="582350"/>
          </a:xfrm>
        </p:grpSpPr>
        <p:sp>
          <p:nvSpPr>
            <p:cNvPr id="1264" name="Google Shape;1264;p25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65" name="Google Shape;1265;p25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66" name="Google Shape;1266;p25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67" name="Google Shape;1267;p25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68" name="Google Shape;1268;p25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69" name="Google Shape;1269;p25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270" name="Google Shape;1270;p25"/>
          <p:cNvGrpSpPr/>
          <p:nvPr/>
        </p:nvGrpSpPr>
        <p:grpSpPr>
          <a:xfrm rot="10800000">
            <a:off x="2426101" y="6115667"/>
            <a:ext cx="389367" cy="390100"/>
            <a:chOff x="7353050" y="316275"/>
            <a:chExt cx="292025" cy="292575"/>
          </a:xfrm>
        </p:grpSpPr>
        <p:sp>
          <p:nvSpPr>
            <p:cNvPr id="1271" name="Google Shape;1271;p25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72" name="Google Shape;1272;p25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73" name="Google Shape;1273;p25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74" name="Google Shape;1274;p25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275" name="Google Shape;1275;p25"/>
          <p:cNvGrpSpPr/>
          <p:nvPr/>
        </p:nvGrpSpPr>
        <p:grpSpPr>
          <a:xfrm rot="10800000">
            <a:off x="283367" y="6194067"/>
            <a:ext cx="233333" cy="233333"/>
            <a:chOff x="8792300" y="321275"/>
            <a:chExt cx="175000" cy="175000"/>
          </a:xfrm>
        </p:grpSpPr>
        <p:sp>
          <p:nvSpPr>
            <p:cNvPr id="1276" name="Google Shape;1276;p25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77" name="Google Shape;1277;p25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78" name="Google Shape;1278;p25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79" name="Google Shape;1279;p25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280" name="Google Shape;1280;p25"/>
          <p:cNvGrpSpPr/>
          <p:nvPr/>
        </p:nvGrpSpPr>
        <p:grpSpPr>
          <a:xfrm rot="10800000">
            <a:off x="640550" y="6469767"/>
            <a:ext cx="233351" cy="36000"/>
            <a:chOff x="5662375" y="212375"/>
            <a:chExt cx="175013" cy="27000"/>
          </a:xfrm>
        </p:grpSpPr>
        <p:sp>
          <p:nvSpPr>
            <p:cNvPr id="1281" name="Google Shape;1281;p2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82" name="Google Shape;1282;p2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83" name="Google Shape;1283;p2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284" name="Google Shape;1284;p25"/>
          <p:cNvGrpSpPr/>
          <p:nvPr/>
        </p:nvGrpSpPr>
        <p:grpSpPr>
          <a:xfrm rot="10800000">
            <a:off x="1405483" y="5198133"/>
            <a:ext cx="233351" cy="36000"/>
            <a:chOff x="5662375" y="212375"/>
            <a:chExt cx="175013" cy="27000"/>
          </a:xfrm>
        </p:grpSpPr>
        <p:sp>
          <p:nvSpPr>
            <p:cNvPr id="1285" name="Google Shape;1285;p2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86" name="Google Shape;1286;p2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87" name="Google Shape;1287;p2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397264003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Title only 4">
    <p:spTree>
      <p:nvGrpSpPr>
        <p:cNvPr id="1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p26"/>
          <p:cNvSpPr txBox="1">
            <a:spLocks noGrp="1"/>
          </p:cNvSpPr>
          <p:nvPr>
            <p:ph type="title"/>
          </p:nvPr>
        </p:nvSpPr>
        <p:spPr>
          <a:xfrm>
            <a:off x="965000" y="702567"/>
            <a:ext cx="1026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cxnSp>
        <p:nvCxnSpPr>
          <p:cNvPr id="1290" name="Google Shape;1290;p26"/>
          <p:cNvCxnSpPr/>
          <p:nvPr/>
        </p:nvCxnSpPr>
        <p:spPr>
          <a:xfrm rot="10800000">
            <a:off x="10812000" y="668367"/>
            <a:ext cx="983600" cy="98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91" name="Google Shape;1291;p26"/>
          <p:cNvCxnSpPr/>
          <p:nvPr/>
        </p:nvCxnSpPr>
        <p:spPr>
          <a:xfrm>
            <a:off x="776633" y="376251"/>
            <a:ext cx="1617200" cy="56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92" name="Google Shape;1292;p26"/>
          <p:cNvCxnSpPr/>
          <p:nvPr/>
        </p:nvCxnSpPr>
        <p:spPr>
          <a:xfrm rot="10800000" flipH="1">
            <a:off x="0" y="365584"/>
            <a:ext cx="776800" cy="872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93" name="Google Shape;1293;p26"/>
          <p:cNvGrpSpPr/>
          <p:nvPr/>
        </p:nvGrpSpPr>
        <p:grpSpPr>
          <a:xfrm flipH="1">
            <a:off x="565001" y="167151"/>
            <a:ext cx="389367" cy="390100"/>
            <a:chOff x="7353050" y="316275"/>
            <a:chExt cx="292025" cy="292575"/>
          </a:xfrm>
        </p:grpSpPr>
        <p:sp>
          <p:nvSpPr>
            <p:cNvPr id="1294" name="Google Shape;1294;p26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95" name="Google Shape;1295;p26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96" name="Google Shape;1296;p26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97" name="Google Shape;1297;p26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298" name="Google Shape;1298;p26"/>
          <p:cNvGrpSpPr/>
          <p:nvPr/>
        </p:nvGrpSpPr>
        <p:grpSpPr>
          <a:xfrm>
            <a:off x="2184986" y="744217"/>
            <a:ext cx="390815" cy="391184"/>
            <a:chOff x="3164039" y="430875"/>
            <a:chExt cx="293111" cy="293388"/>
          </a:xfrm>
        </p:grpSpPr>
        <p:sp>
          <p:nvSpPr>
            <p:cNvPr id="1299" name="Google Shape;1299;p26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00" name="Google Shape;1300;p26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01" name="Google Shape;1301;p26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02" name="Google Shape;1302;p26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03" name="Google Shape;1303;p26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04" name="Google Shape;1304;p26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305" name="Google Shape;1305;p26"/>
          <p:cNvGrpSpPr/>
          <p:nvPr/>
        </p:nvGrpSpPr>
        <p:grpSpPr>
          <a:xfrm>
            <a:off x="2122334" y="483467"/>
            <a:ext cx="233351" cy="36000"/>
            <a:chOff x="5662375" y="212375"/>
            <a:chExt cx="175013" cy="27000"/>
          </a:xfrm>
        </p:grpSpPr>
        <p:sp>
          <p:nvSpPr>
            <p:cNvPr id="1306" name="Google Shape;1306;p26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07" name="Google Shape;1307;p26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08" name="Google Shape;1308;p26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cxnSp>
        <p:nvCxnSpPr>
          <p:cNvPr id="1309" name="Google Shape;1309;p26"/>
          <p:cNvCxnSpPr/>
          <p:nvPr/>
        </p:nvCxnSpPr>
        <p:spPr>
          <a:xfrm flipH="1">
            <a:off x="10868433" y="9167"/>
            <a:ext cx="1336800" cy="659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10" name="Google Shape;1310;p26"/>
          <p:cNvGrpSpPr/>
          <p:nvPr/>
        </p:nvGrpSpPr>
        <p:grpSpPr>
          <a:xfrm>
            <a:off x="10431834" y="269833"/>
            <a:ext cx="775733" cy="776467"/>
            <a:chOff x="8064275" y="887850"/>
            <a:chExt cx="581800" cy="582350"/>
          </a:xfrm>
        </p:grpSpPr>
        <p:sp>
          <p:nvSpPr>
            <p:cNvPr id="1311" name="Google Shape;1311;p26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12" name="Google Shape;1312;p26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13" name="Google Shape;1313;p26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14" name="Google Shape;1314;p26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15" name="Google Shape;1315;p26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16" name="Google Shape;1316;p26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317" name="Google Shape;1317;p26"/>
          <p:cNvGrpSpPr/>
          <p:nvPr/>
        </p:nvGrpSpPr>
        <p:grpSpPr>
          <a:xfrm flipH="1">
            <a:off x="11598201" y="1489985"/>
            <a:ext cx="389367" cy="390100"/>
            <a:chOff x="7353050" y="316275"/>
            <a:chExt cx="292025" cy="292575"/>
          </a:xfrm>
        </p:grpSpPr>
        <p:sp>
          <p:nvSpPr>
            <p:cNvPr id="1318" name="Google Shape;1318;p26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19" name="Google Shape;1319;p26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20" name="Google Shape;1320;p26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21" name="Google Shape;1321;p26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322" name="Google Shape;1322;p26"/>
          <p:cNvGrpSpPr/>
          <p:nvPr/>
        </p:nvGrpSpPr>
        <p:grpSpPr>
          <a:xfrm>
            <a:off x="11571134" y="2109067"/>
            <a:ext cx="233351" cy="36000"/>
            <a:chOff x="5662375" y="212375"/>
            <a:chExt cx="175013" cy="27000"/>
          </a:xfrm>
        </p:grpSpPr>
        <p:sp>
          <p:nvSpPr>
            <p:cNvPr id="1323" name="Google Shape;1323;p26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24" name="Google Shape;1324;p26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25" name="Google Shape;1325;p26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95214704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27" name="Google Shape;1327;p27"/>
          <p:cNvCxnSpPr/>
          <p:nvPr/>
        </p:nvCxnSpPr>
        <p:spPr>
          <a:xfrm rot="5400000">
            <a:off x="9692944" y="4432733"/>
            <a:ext cx="1510800" cy="4084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28" name="Google Shape;1328;p27"/>
          <p:cNvCxnSpPr/>
          <p:nvPr/>
        </p:nvCxnSpPr>
        <p:spPr>
          <a:xfrm rot="-5400000" flipH="1">
            <a:off x="9575211" y="2776533"/>
            <a:ext cx="1789600" cy="4204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29" name="Google Shape;1329;p27"/>
          <p:cNvCxnSpPr/>
          <p:nvPr/>
        </p:nvCxnSpPr>
        <p:spPr>
          <a:xfrm rot="5400000">
            <a:off x="9643244" y="981833"/>
            <a:ext cx="1776000" cy="5228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30" name="Google Shape;1330;p27"/>
          <p:cNvCxnSpPr/>
          <p:nvPr/>
        </p:nvCxnSpPr>
        <p:spPr>
          <a:xfrm rot="5400000">
            <a:off x="10891244" y="-88800"/>
            <a:ext cx="365200" cy="5428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31" name="Google Shape;1331;p27"/>
          <p:cNvGrpSpPr/>
          <p:nvPr/>
        </p:nvGrpSpPr>
        <p:grpSpPr>
          <a:xfrm rot="5400000" flipH="1">
            <a:off x="9876444" y="1713233"/>
            <a:ext cx="775733" cy="776467"/>
            <a:chOff x="8064275" y="887850"/>
            <a:chExt cx="581800" cy="582350"/>
          </a:xfrm>
        </p:grpSpPr>
        <p:sp>
          <p:nvSpPr>
            <p:cNvPr id="1332" name="Google Shape;1332;p2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33" name="Google Shape;1333;p2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34" name="Google Shape;1334;p2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35" name="Google Shape;1335;p2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36" name="Google Shape;1336;p2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37" name="Google Shape;1337;p2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338" name="Google Shape;1338;p27"/>
          <p:cNvGrpSpPr/>
          <p:nvPr/>
        </p:nvGrpSpPr>
        <p:grpSpPr>
          <a:xfrm rot="5400000" flipH="1">
            <a:off x="10492961" y="3672267"/>
            <a:ext cx="389367" cy="390100"/>
            <a:chOff x="7353050" y="316275"/>
            <a:chExt cx="292025" cy="292575"/>
          </a:xfrm>
        </p:grpSpPr>
        <p:sp>
          <p:nvSpPr>
            <p:cNvPr id="1339" name="Google Shape;1339;p2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40" name="Google Shape;1340;p2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41" name="Google Shape;1341;p2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42" name="Google Shape;1342;p2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343" name="Google Shape;1343;p27"/>
          <p:cNvGrpSpPr/>
          <p:nvPr/>
        </p:nvGrpSpPr>
        <p:grpSpPr>
          <a:xfrm rot="5400000" flipH="1">
            <a:off x="10683278" y="237567"/>
            <a:ext cx="233333" cy="233333"/>
            <a:chOff x="8792300" y="321275"/>
            <a:chExt cx="175000" cy="175000"/>
          </a:xfrm>
        </p:grpSpPr>
        <p:sp>
          <p:nvSpPr>
            <p:cNvPr id="1344" name="Google Shape;1344;p2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45" name="Google Shape;1345;p2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46" name="Google Shape;1346;p2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47" name="Google Shape;1347;p2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348" name="Google Shape;1348;p27"/>
          <p:cNvGrpSpPr/>
          <p:nvPr/>
        </p:nvGrpSpPr>
        <p:grpSpPr>
          <a:xfrm rot="5400000">
            <a:off x="10068911" y="5173235"/>
            <a:ext cx="390815" cy="391184"/>
            <a:chOff x="3164039" y="430875"/>
            <a:chExt cx="293111" cy="293388"/>
          </a:xfrm>
        </p:grpSpPr>
        <p:sp>
          <p:nvSpPr>
            <p:cNvPr id="1349" name="Google Shape;1349;p27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50" name="Google Shape;1350;p27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51" name="Google Shape;1351;p27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52" name="Google Shape;1352;p27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53" name="Google Shape;1353;p27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54" name="Google Shape;1354;p27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355" name="Google Shape;1355;p27"/>
          <p:cNvGrpSpPr/>
          <p:nvPr/>
        </p:nvGrpSpPr>
        <p:grpSpPr>
          <a:xfrm rot="5400000" flipH="1">
            <a:off x="11012070" y="430859"/>
            <a:ext cx="233351" cy="36000"/>
            <a:chOff x="5662375" y="212375"/>
            <a:chExt cx="175013" cy="27000"/>
          </a:xfrm>
        </p:grpSpPr>
        <p:sp>
          <p:nvSpPr>
            <p:cNvPr id="1356" name="Google Shape;1356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57" name="Google Shape;1357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58" name="Google Shape;1358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cxnSp>
        <p:nvCxnSpPr>
          <p:cNvPr id="1359" name="Google Shape;1359;p27"/>
          <p:cNvCxnSpPr/>
          <p:nvPr/>
        </p:nvCxnSpPr>
        <p:spPr>
          <a:xfrm rot="5400000" flipH="1">
            <a:off x="987800" y="3464433"/>
            <a:ext cx="2230000" cy="1680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0" name="Google Shape;1360;p27"/>
          <p:cNvCxnSpPr/>
          <p:nvPr/>
        </p:nvCxnSpPr>
        <p:spPr>
          <a:xfrm rot="-5400000">
            <a:off x="1129467" y="4738667"/>
            <a:ext cx="1106000" cy="9912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1" name="Google Shape;1361;p27"/>
          <p:cNvCxnSpPr/>
          <p:nvPr/>
        </p:nvCxnSpPr>
        <p:spPr>
          <a:xfrm rot="5400000" flipH="1">
            <a:off x="1474367" y="5535000"/>
            <a:ext cx="1062000" cy="15840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62" name="Google Shape;1362;p27"/>
          <p:cNvGrpSpPr/>
          <p:nvPr/>
        </p:nvGrpSpPr>
        <p:grpSpPr>
          <a:xfrm rot="5400000">
            <a:off x="828634" y="5416033"/>
            <a:ext cx="775733" cy="776467"/>
            <a:chOff x="8064275" y="887850"/>
            <a:chExt cx="581800" cy="582350"/>
          </a:xfrm>
        </p:grpSpPr>
        <p:sp>
          <p:nvSpPr>
            <p:cNvPr id="1363" name="Google Shape;1363;p2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64" name="Google Shape;1364;p2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65" name="Google Shape;1365;p2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66" name="Google Shape;1366;p2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67" name="Google Shape;1367;p2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68" name="Google Shape;1368;p2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369" name="Google Shape;1369;p27"/>
          <p:cNvGrpSpPr/>
          <p:nvPr/>
        </p:nvGrpSpPr>
        <p:grpSpPr>
          <a:xfrm rot="5400000">
            <a:off x="1977101" y="4467734"/>
            <a:ext cx="389367" cy="390100"/>
            <a:chOff x="7353050" y="316275"/>
            <a:chExt cx="292025" cy="292575"/>
          </a:xfrm>
        </p:grpSpPr>
        <p:sp>
          <p:nvSpPr>
            <p:cNvPr id="1370" name="Google Shape;1370;p2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71" name="Google Shape;1371;p2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72" name="Google Shape;1372;p2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73" name="Google Shape;1373;p2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374" name="Google Shape;1374;p27"/>
          <p:cNvGrpSpPr/>
          <p:nvPr/>
        </p:nvGrpSpPr>
        <p:grpSpPr>
          <a:xfrm rot="5400000">
            <a:off x="2126834" y="6387100"/>
            <a:ext cx="233333" cy="233333"/>
            <a:chOff x="8792300" y="321275"/>
            <a:chExt cx="175000" cy="175000"/>
          </a:xfrm>
        </p:grpSpPr>
        <p:sp>
          <p:nvSpPr>
            <p:cNvPr id="1375" name="Google Shape;1375;p2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76" name="Google Shape;1376;p2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77" name="Google Shape;1377;p2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78" name="Google Shape;1378;p2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379" name="Google Shape;1379;p27"/>
          <p:cNvSpPr/>
          <p:nvPr/>
        </p:nvSpPr>
        <p:spPr>
          <a:xfrm rot="5400000">
            <a:off x="1836156" y="2251658"/>
            <a:ext cx="384819" cy="384449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80" name="Google Shape;1380;p27"/>
          <p:cNvSpPr/>
          <p:nvPr/>
        </p:nvSpPr>
        <p:spPr>
          <a:xfrm rot="5400000">
            <a:off x="1833168" y="2248281"/>
            <a:ext cx="390815" cy="391184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81" name="Google Shape;1381;p27"/>
          <p:cNvSpPr/>
          <p:nvPr/>
        </p:nvSpPr>
        <p:spPr>
          <a:xfrm rot="5400000">
            <a:off x="1884814" y="2300319"/>
            <a:ext cx="287501" cy="287116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82" name="Google Shape;1382;p27"/>
          <p:cNvSpPr/>
          <p:nvPr/>
        </p:nvSpPr>
        <p:spPr>
          <a:xfrm rot="5400000">
            <a:off x="1881817" y="2296952"/>
            <a:ext cx="293497" cy="293867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83" name="Google Shape;1383;p27"/>
          <p:cNvSpPr/>
          <p:nvPr/>
        </p:nvSpPr>
        <p:spPr>
          <a:xfrm rot="5400000">
            <a:off x="1937786" y="2352910"/>
            <a:ext cx="181569" cy="181569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84" name="Google Shape;1384;p27"/>
          <p:cNvSpPr/>
          <p:nvPr/>
        </p:nvSpPr>
        <p:spPr>
          <a:xfrm rot="5400000">
            <a:off x="1934595" y="2350106"/>
            <a:ext cx="187935" cy="187565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385" name="Google Shape;1385;p27"/>
          <p:cNvGrpSpPr/>
          <p:nvPr/>
        </p:nvGrpSpPr>
        <p:grpSpPr>
          <a:xfrm rot="5400000">
            <a:off x="2268159" y="2020508"/>
            <a:ext cx="233351" cy="36000"/>
            <a:chOff x="5662375" y="212375"/>
            <a:chExt cx="175013" cy="27000"/>
          </a:xfrm>
        </p:grpSpPr>
        <p:sp>
          <p:nvSpPr>
            <p:cNvPr id="1386" name="Google Shape;1386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87" name="Google Shape;1387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88" name="Google Shape;1388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389" name="Google Shape;1389;p27"/>
          <p:cNvGrpSpPr/>
          <p:nvPr/>
        </p:nvGrpSpPr>
        <p:grpSpPr>
          <a:xfrm rot="5400000">
            <a:off x="2426026" y="6082775"/>
            <a:ext cx="233351" cy="36000"/>
            <a:chOff x="5662375" y="212375"/>
            <a:chExt cx="175013" cy="27000"/>
          </a:xfrm>
        </p:grpSpPr>
        <p:sp>
          <p:nvSpPr>
            <p:cNvPr id="1390" name="Google Shape;1390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91" name="Google Shape;1391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92" name="Google Shape;1392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393" name="Google Shape;1393;p27"/>
          <p:cNvGrpSpPr/>
          <p:nvPr/>
        </p:nvGrpSpPr>
        <p:grpSpPr>
          <a:xfrm rot="5400000">
            <a:off x="544793" y="5521041"/>
            <a:ext cx="233351" cy="36000"/>
            <a:chOff x="5662375" y="212375"/>
            <a:chExt cx="175013" cy="27000"/>
          </a:xfrm>
        </p:grpSpPr>
        <p:sp>
          <p:nvSpPr>
            <p:cNvPr id="1394" name="Google Shape;1394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95" name="Google Shape;1395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96" name="Google Shape;1396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05251150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ackground 2">
    <p:spTree>
      <p:nvGrpSpPr>
        <p:cNvPr id="1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8" name="Google Shape;1398;p28"/>
          <p:cNvGrpSpPr/>
          <p:nvPr/>
        </p:nvGrpSpPr>
        <p:grpSpPr>
          <a:xfrm>
            <a:off x="348948" y="-1544"/>
            <a:ext cx="11400435" cy="5308800"/>
            <a:chOff x="261711" y="-1158"/>
            <a:chExt cx="8550326" cy="3981600"/>
          </a:xfrm>
        </p:grpSpPr>
        <p:cxnSp>
          <p:nvCxnSpPr>
            <p:cNvPr id="1399" name="Google Shape;1399;p28"/>
            <p:cNvCxnSpPr/>
            <p:nvPr/>
          </p:nvCxnSpPr>
          <p:spPr>
            <a:xfrm>
              <a:off x="515925" y="-1158"/>
              <a:ext cx="0" cy="39816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00" name="Google Shape;1400;p28"/>
            <p:cNvCxnSpPr/>
            <p:nvPr/>
          </p:nvCxnSpPr>
          <p:spPr>
            <a:xfrm>
              <a:off x="8666025" y="-1158"/>
              <a:ext cx="0" cy="19020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01" name="Google Shape;1401;p28"/>
            <p:cNvGrpSpPr/>
            <p:nvPr/>
          </p:nvGrpSpPr>
          <p:grpSpPr>
            <a:xfrm rot="10800000">
              <a:off x="343275" y="3300779"/>
              <a:ext cx="344736" cy="345385"/>
              <a:chOff x="7353050" y="316275"/>
              <a:chExt cx="292025" cy="292575"/>
            </a:xfrm>
          </p:grpSpPr>
          <p:sp>
            <p:nvSpPr>
              <p:cNvPr id="1402" name="Google Shape;1402;p2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03" name="Google Shape;1403;p2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04" name="Google Shape;1404;p2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05" name="Google Shape;1405;p2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406" name="Google Shape;1406;p28"/>
            <p:cNvGrpSpPr/>
            <p:nvPr/>
          </p:nvGrpSpPr>
          <p:grpSpPr>
            <a:xfrm rot="10800000">
              <a:off x="8520013" y="714742"/>
              <a:ext cx="292025" cy="292575"/>
              <a:chOff x="7353050" y="316275"/>
              <a:chExt cx="292025" cy="292575"/>
            </a:xfrm>
          </p:grpSpPr>
          <p:sp>
            <p:nvSpPr>
              <p:cNvPr id="1407" name="Google Shape;1407;p2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08" name="Google Shape;1408;p2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09" name="Google Shape;1409;p2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10" name="Google Shape;1410;p2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411" name="Google Shape;1411;p28"/>
            <p:cNvGrpSpPr/>
            <p:nvPr/>
          </p:nvGrpSpPr>
          <p:grpSpPr>
            <a:xfrm rot="10800000">
              <a:off x="261711" y="465077"/>
              <a:ext cx="507562" cy="507984"/>
              <a:chOff x="8064275" y="887850"/>
              <a:chExt cx="581800" cy="582350"/>
            </a:xfrm>
          </p:grpSpPr>
          <p:sp>
            <p:nvSpPr>
              <p:cNvPr id="1412" name="Google Shape;1412;p28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13" name="Google Shape;1413;p28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14" name="Google Shape;1414;p28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15" name="Google Shape;1415;p28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16" name="Google Shape;1416;p28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17" name="Google Shape;1417;p28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0031992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Background 3">
    <p:spTree>
      <p:nvGrpSpPr>
        <p:cNvPr id="1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9" name="Google Shape;1419;p29"/>
          <p:cNvGrpSpPr/>
          <p:nvPr/>
        </p:nvGrpSpPr>
        <p:grpSpPr>
          <a:xfrm>
            <a:off x="577134" y="0"/>
            <a:ext cx="11037733" cy="6887600"/>
            <a:chOff x="432850" y="0"/>
            <a:chExt cx="8278300" cy="5165700"/>
          </a:xfrm>
        </p:grpSpPr>
        <p:cxnSp>
          <p:nvCxnSpPr>
            <p:cNvPr id="1420" name="Google Shape;1420;p29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21" name="Google Shape;1421;p29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1422" name="Google Shape;1422;p29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23" name="Google Shape;1423;p29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24" name="Google Shape;1424;p29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25" name="Google Shape;1425;p29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26" name="Google Shape;1426;p29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27" name="Google Shape;1427;p29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428" name="Google Shape;1428;p29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1429" name="Google Shape;1429;p29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30" name="Google Shape;1430;p29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31" name="Google Shape;1431;p29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32" name="Google Shape;1432;p29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433" name="Google Shape;1433;p29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1434" name="Google Shape;1434;p29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35" name="Google Shape;1435;p29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36" name="Google Shape;1436;p29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37" name="Google Shape;1437;p29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cxnSp>
          <p:nvCxnSpPr>
            <p:cNvPr id="1438" name="Google Shape;1438;p29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39" name="Google Shape;1439;p29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1440" name="Google Shape;1440;p29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41" name="Google Shape;1441;p29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42" name="Google Shape;1442;p29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43" name="Google Shape;1443;p29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44" name="Google Shape;1444;p29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45" name="Google Shape;1445;p29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446" name="Google Shape;1446;p29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1447" name="Google Shape;1447;p29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48" name="Google Shape;1448;p29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49" name="Google Shape;1449;p29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50" name="Google Shape;1450;p29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451" name="Google Shape;1451;p29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1452" name="Google Shape;1452;p29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53" name="Google Shape;1453;p29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54" name="Google Shape;1454;p29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55" name="Google Shape;1455;p29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456" name="Google Shape;1456;p29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1457" name="Google Shape;1457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58" name="Google Shape;1458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59" name="Google Shape;1459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460" name="Google Shape;1460;p29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1461" name="Google Shape;1461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62" name="Google Shape;1462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63" name="Google Shape;1463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464" name="Google Shape;1464;p29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1465" name="Google Shape;1465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66" name="Google Shape;1466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67" name="Google Shape;1467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468" name="Google Shape;1468;p29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469" name="Google Shape;1469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70" name="Google Shape;1470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71" name="Google Shape;1471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cxnSp>
          <p:nvCxnSpPr>
            <p:cNvPr id="1472" name="Google Shape;1472;p29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73" name="Google Shape;1473;p29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474" name="Google Shape;1474;p29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75" name="Google Shape;1475;p29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76" name="Google Shape;1476;p29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77" name="Google Shape;1477;p29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7393420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Background 4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9" name="Google Shape;1479;p30"/>
          <p:cNvGrpSpPr/>
          <p:nvPr/>
        </p:nvGrpSpPr>
        <p:grpSpPr>
          <a:xfrm>
            <a:off x="-9156" y="-8833"/>
            <a:ext cx="12203123" cy="6802733"/>
            <a:chOff x="-6867" y="-6625"/>
            <a:chExt cx="9152342" cy="5102050"/>
          </a:xfrm>
        </p:grpSpPr>
        <p:cxnSp>
          <p:nvCxnSpPr>
            <p:cNvPr id="1480" name="Google Shape;1480;p30"/>
            <p:cNvCxnSpPr/>
            <p:nvPr/>
          </p:nvCxnSpPr>
          <p:spPr>
            <a:xfrm>
              <a:off x="2904283" y="4513075"/>
              <a:ext cx="1133100" cy="306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1" name="Google Shape;1481;p30"/>
            <p:cNvCxnSpPr/>
            <p:nvPr/>
          </p:nvCxnSpPr>
          <p:spPr>
            <a:xfrm rot="10800000" flipH="1">
              <a:off x="1562083" y="4492325"/>
              <a:ext cx="1342200" cy="315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2" name="Google Shape;1482;p30"/>
            <p:cNvCxnSpPr/>
            <p:nvPr/>
          </p:nvCxnSpPr>
          <p:spPr>
            <a:xfrm>
              <a:off x="259558" y="4408000"/>
              <a:ext cx="1332000" cy="392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3" name="Google Shape;1483;p30"/>
            <p:cNvCxnSpPr/>
            <p:nvPr/>
          </p:nvCxnSpPr>
          <p:spPr>
            <a:xfrm>
              <a:off x="-6867" y="3993550"/>
              <a:ext cx="273900" cy="407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84" name="Google Shape;1484;p30"/>
            <p:cNvGrpSpPr/>
            <p:nvPr/>
          </p:nvGrpSpPr>
          <p:grpSpPr>
            <a:xfrm flipH="1">
              <a:off x="1278333" y="4513075"/>
              <a:ext cx="581800" cy="582350"/>
              <a:chOff x="8064275" y="887850"/>
              <a:chExt cx="581800" cy="582350"/>
            </a:xfrm>
          </p:grpSpPr>
          <p:sp>
            <p:nvSpPr>
              <p:cNvPr id="1485" name="Google Shape;1485;p30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86" name="Google Shape;1486;p30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87" name="Google Shape;1487;p30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88" name="Google Shape;1488;p30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89" name="Google Shape;1489;p30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90" name="Google Shape;1490;p30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491" name="Google Shape;1491;p30"/>
            <p:cNvGrpSpPr/>
            <p:nvPr/>
          </p:nvGrpSpPr>
          <p:grpSpPr>
            <a:xfrm flipH="1">
              <a:off x="2747608" y="4340463"/>
              <a:ext cx="292025" cy="292575"/>
              <a:chOff x="7353050" y="316275"/>
              <a:chExt cx="292025" cy="292575"/>
            </a:xfrm>
          </p:grpSpPr>
          <p:sp>
            <p:nvSpPr>
              <p:cNvPr id="1492" name="Google Shape;1492;p30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93" name="Google Shape;1493;p30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94" name="Google Shape;1494;p30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95" name="Google Shape;1495;p30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496" name="Google Shape;1496;p30"/>
            <p:cNvGrpSpPr/>
            <p:nvPr/>
          </p:nvGrpSpPr>
          <p:grpSpPr>
            <a:xfrm flipH="1">
              <a:off x="171308" y="4315025"/>
              <a:ext cx="175000" cy="175000"/>
              <a:chOff x="8792300" y="321275"/>
              <a:chExt cx="175000" cy="175000"/>
            </a:xfrm>
          </p:grpSpPr>
          <p:sp>
            <p:nvSpPr>
              <p:cNvPr id="1497" name="Google Shape;1497;p30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98" name="Google Shape;1498;p30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99" name="Google Shape;1499;p30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00" name="Google Shape;1500;p30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501" name="Google Shape;1501;p30"/>
            <p:cNvGrpSpPr/>
            <p:nvPr/>
          </p:nvGrpSpPr>
          <p:grpSpPr>
            <a:xfrm>
              <a:off x="3873197" y="4657550"/>
              <a:ext cx="293111" cy="293388"/>
              <a:chOff x="3164039" y="430875"/>
              <a:chExt cx="293111" cy="293388"/>
            </a:xfrm>
          </p:grpSpPr>
          <p:sp>
            <p:nvSpPr>
              <p:cNvPr id="1502" name="Google Shape;1502;p30"/>
              <p:cNvSpPr/>
              <p:nvPr/>
            </p:nvSpPr>
            <p:spPr>
              <a:xfrm flipH="1">
                <a:off x="3166281" y="433407"/>
                <a:ext cx="288614" cy="288337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03" name="Google Shape;1503;p30"/>
              <p:cNvSpPr/>
              <p:nvPr/>
            </p:nvSpPr>
            <p:spPr>
              <a:xfrm flipH="1">
                <a:off x="3164039" y="430875"/>
                <a:ext cx="293111" cy="293388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04" name="Google Shape;1504;p30"/>
              <p:cNvSpPr/>
              <p:nvPr/>
            </p:nvSpPr>
            <p:spPr>
              <a:xfrm flipH="1">
                <a:off x="3202780" y="469909"/>
                <a:ext cx="215626" cy="215337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05" name="Google Shape;1505;p30"/>
              <p:cNvSpPr/>
              <p:nvPr/>
            </p:nvSpPr>
            <p:spPr>
              <a:xfrm flipH="1">
                <a:off x="3200525" y="467377"/>
                <a:ext cx="220123" cy="220400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06" name="Google Shape;1506;p30"/>
              <p:cNvSpPr/>
              <p:nvPr/>
            </p:nvSpPr>
            <p:spPr>
              <a:xfrm flipH="1">
                <a:off x="3242641" y="509484"/>
                <a:ext cx="136177" cy="136177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07" name="Google Shape;1507;p30"/>
              <p:cNvSpPr/>
              <p:nvPr/>
            </p:nvSpPr>
            <p:spPr>
              <a:xfrm flipH="1">
                <a:off x="3240109" y="507242"/>
                <a:ext cx="140951" cy="140674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508" name="Google Shape;1508;p30"/>
            <p:cNvGrpSpPr/>
            <p:nvPr/>
          </p:nvGrpSpPr>
          <p:grpSpPr>
            <a:xfrm flipH="1">
              <a:off x="242270" y="4142425"/>
              <a:ext cx="175013" cy="27000"/>
              <a:chOff x="5662375" y="212375"/>
              <a:chExt cx="175013" cy="27000"/>
            </a:xfrm>
          </p:grpSpPr>
          <p:sp>
            <p:nvSpPr>
              <p:cNvPr id="1509" name="Google Shape;1509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10" name="Google Shape;1510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11" name="Google Shape;1511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cxnSp>
          <p:nvCxnSpPr>
            <p:cNvPr id="1512" name="Google Shape;1512;p30"/>
            <p:cNvCxnSpPr/>
            <p:nvPr/>
          </p:nvCxnSpPr>
          <p:spPr>
            <a:xfrm rot="10800000">
              <a:off x="5995050" y="226600"/>
              <a:ext cx="1504500" cy="224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13" name="Google Shape;1513;p30"/>
            <p:cNvCxnSpPr/>
            <p:nvPr/>
          </p:nvCxnSpPr>
          <p:spPr>
            <a:xfrm rot="10800000">
              <a:off x="7512925" y="457850"/>
              <a:ext cx="829500" cy="743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14" name="Google Shape;1514;p30"/>
            <p:cNvCxnSpPr/>
            <p:nvPr/>
          </p:nvCxnSpPr>
          <p:spPr>
            <a:xfrm flipH="1">
              <a:off x="8348975" y="-6625"/>
              <a:ext cx="796500" cy="1188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515" name="Google Shape;1515;p30"/>
            <p:cNvGrpSpPr/>
            <p:nvPr/>
          </p:nvGrpSpPr>
          <p:grpSpPr>
            <a:xfrm>
              <a:off x="8064275" y="1040250"/>
              <a:ext cx="581800" cy="582350"/>
              <a:chOff x="8064275" y="887850"/>
              <a:chExt cx="581800" cy="582350"/>
            </a:xfrm>
          </p:grpSpPr>
          <p:sp>
            <p:nvSpPr>
              <p:cNvPr id="1516" name="Google Shape;1516;p30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17" name="Google Shape;1517;p30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18" name="Google Shape;1518;p30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19" name="Google Shape;1519;p30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20" name="Google Shape;1520;p30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21" name="Google Shape;1521;p30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522" name="Google Shape;1522;p30"/>
            <p:cNvGrpSpPr/>
            <p:nvPr/>
          </p:nvGrpSpPr>
          <p:grpSpPr>
            <a:xfrm>
              <a:off x="7353050" y="316275"/>
              <a:ext cx="292025" cy="292575"/>
              <a:chOff x="7353050" y="316275"/>
              <a:chExt cx="292025" cy="292575"/>
            </a:xfrm>
          </p:grpSpPr>
          <p:sp>
            <p:nvSpPr>
              <p:cNvPr id="1523" name="Google Shape;1523;p30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24" name="Google Shape;1524;p30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25" name="Google Shape;1525;p30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26" name="Google Shape;1526;p30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527" name="Google Shape;1527;p30"/>
            <p:cNvGrpSpPr/>
            <p:nvPr/>
          </p:nvGrpSpPr>
          <p:grpSpPr>
            <a:xfrm>
              <a:off x="8792300" y="321275"/>
              <a:ext cx="175000" cy="175000"/>
              <a:chOff x="8792300" y="321275"/>
              <a:chExt cx="175000" cy="175000"/>
            </a:xfrm>
          </p:grpSpPr>
          <p:sp>
            <p:nvSpPr>
              <p:cNvPr id="1528" name="Google Shape;1528;p30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29" name="Google Shape;1529;p30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30" name="Google Shape;1530;p30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31" name="Google Shape;1531;p30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sp>
          <p:nvSpPr>
            <p:cNvPr id="1532" name="Google Shape;1532;p30"/>
            <p:cNvSpPr/>
            <p:nvPr/>
          </p:nvSpPr>
          <p:spPr>
            <a:xfrm>
              <a:off x="5829305" y="687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33" name="Google Shape;1533;p30"/>
            <p:cNvSpPr/>
            <p:nvPr/>
          </p:nvSpPr>
          <p:spPr>
            <a:xfrm>
              <a:off x="5827050" y="661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34" name="Google Shape;1534;p30"/>
            <p:cNvSpPr/>
            <p:nvPr/>
          </p:nvSpPr>
          <p:spPr>
            <a:xfrm>
              <a:off x="5865794" y="1052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35" name="Google Shape;1535;p30"/>
            <p:cNvSpPr/>
            <p:nvPr/>
          </p:nvSpPr>
          <p:spPr>
            <a:xfrm>
              <a:off x="5863552" y="1026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36" name="Google Shape;1536;p30"/>
            <p:cNvSpPr/>
            <p:nvPr/>
          </p:nvSpPr>
          <p:spPr>
            <a:xfrm>
              <a:off x="5905382" y="1447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37" name="Google Shape;1537;p30"/>
            <p:cNvSpPr/>
            <p:nvPr/>
          </p:nvSpPr>
          <p:spPr>
            <a:xfrm>
              <a:off x="5903140" y="1425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1538" name="Google Shape;1538;p30"/>
            <p:cNvGrpSpPr/>
            <p:nvPr/>
          </p:nvGrpSpPr>
          <p:grpSpPr>
            <a:xfrm>
              <a:off x="8490050" y="170875"/>
              <a:ext cx="175013" cy="27000"/>
              <a:chOff x="5662375" y="212375"/>
              <a:chExt cx="175013" cy="27000"/>
            </a:xfrm>
          </p:grpSpPr>
          <p:sp>
            <p:nvSpPr>
              <p:cNvPr id="1539" name="Google Shape;1539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40" name="Google Shape;1540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41" name="Google Shape;1541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542" name="Google Shape;1542;p30"/>
            <p:cNvGrpSpPr/>
            <p:nvPr/>
          </p:nvGrpSpPr>
          <p:grpSpPr>
            <a:xfrm>
              <a:off x="8678350" y="1658000"/>
              <a:ext cx="175013" cy="27000"/>
              <a:chOff x="5662375" y="212375"/>
              <a:chExt cx="175013" cy="27000"/>
            </a:xfrm>
          </p:grpSpPr>
          <p:sp>
            <p:nvSpPr>
              <p:cNvPr id="1543" name="Google Shape;1543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44" name="Google Shape;1544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45" name="Google Shape;1545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9777202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 2">
  <p:cSld name="Main point 2">
    <p:spTree>
      <p:nvGrpSpPr>
        <p:cNvPr id="1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7" name="Google Shape;1547;p31"/>
          <p:cNvGrpSpPr/>
          <p:nvPr/>
        </p:nvGrpSpPr>
        <p:grpSpPr>
          <a:xfrm>
            <a:off x="1799502" y="797889"/>
            <a:ext cx="8604973" cy="4841515"/>
            <a:chOff x="365750" y="1285025"/>
            <a:chExt cx="6934275" cy="3315500"/>
          </a:xfrm>
        </p:grpSpPr>
        <p:sp>
          <p:nvSpPr>
            <p:cNvPr id="1548" name="Google Shape;1548;p31"/>
            <p:cNvSpPr/>
            <p:nvPr/>
          </p:nvSpPr>
          <p:spPr>
            <a:xfrm>
              <a:off x="365750" y="1285025"/>
              <a:ext cx="6934275" cy="3315500"/>
            </a:xfrm>
            <a:custGeom>
              <a:avLst/>
              <a:gdLst/>
              <a:ahLst/>
              <a:cxnLst/>
              <a:rect l="l" t="t" r="r" b="b"/>
              <a:pathLst>
                <a:path w="277371" h="132620" extrusionOk="0">
                  <a:moveTo>
                    <a:pt x="139292" y="1"/>
                  </a:moveTo>
                  <a:cubicBezTo>
                    <a:pt x="131931" y="1"/>
                    <a:pt x="124510" y="530"/>
                    <a:pt x="116820" y="2020"/>
                  </a:cubicBezTo>
                  <a:cubicBezTo>
                    <a:pt x="97286" y="5794"/>
                    <a:pt x="78528" y="13563"/>
                    <a:pt x="62212" y="24940"/>
                  </a:cubicBezTo>
                  <a:cubicBezTo>
                    <a:pt x="40180" y="40312"/>
                    <a:pt x="16039" y="63953"/>
                    <a:pt x="5883" y="89204"/>
                  </a:cubicBezTo>
                  <a:cubicBezTo>
                    <a:pt x="2054" y="98638"/>
                    <a:pt x="1" y="109904"/>
                    <a:pt x="5162" y="118672"/>
                  </a:cubicBezTo>
                  <a:cubicBezTo>
                    <a:pt x="10878" y="128329"/>
                    <a:pt x="23309" y="131547"/>
                    <a:pt x="34519" y="132324"/>
                  </a:cubicBezTo>
                  <a:cubicBezTo>
                    <a:pt x="37485" y="132528"/>
                    <a:pt x="40447" y="132620"/>
                    <a:pt x="43408" y="132620"/>
                  </a:cubicBezTo>
                  <a:cubicBezTo>
                    <a:pt x="64717" y="132620"/>
                    <a:pt x="85919" y="127832"/>
                    <a:pt x="107164" y="125054"/>
                  </a:cubicBezTo>
                  <a:cubicBezTo>
                    <a:pt x="121795" y="123154"/>
                    <a:pt x="136548" y="122208"/>
                    <a:pt x="151300" y="122208"/>
                  </a:cubicBezTo>
                  <a:cubicBezTo>
                    <a:pt x="172303" y="122208"/>
                    <a:pt x="193303" y="124126"/>
                    <a:pt x="213939" y="127940"/>
                  </a:cubicBezTo>
                  <a:cubicBezTo>
                    <a:pt x="222522" y="129553"/>
                    <a:pt x="231673" y="131360"/>
                    <a:pt x="240407" y="131360"/>
                  </a:cubicBezTo>
                  <a:cubicBezTo>
                    <a:pt x="248501" y="131360"/>
                    <a:pt x="256237" y="129808"/>
                    <a:pt x="262831" y="125110"/>
                  </a:cubicBezTo>
                  <a:cubicBezTo>
                    <a:pt x="276372" y="115454"/>
                    <a:pt x="277371" y="99138"/>
                    <a:pt x="274429" y="84431"/>
                  </a:cubicBezTo>
                  <a:cubicBezTo>
                    <a:pt x="271488" y="69670"/>
                    <a:pt x="264329" y="59902"/>
                    <a:pt x="257059" y="47305"/>
                  </a:cubicBezTo>
                  <a:cubicBezTo>
                    <a:pt x="252786" y="39868"/>
                    <a:pt x="247736" y="33098"/>
                    <a:pt x="241798" y="27215"/>
                  </a:cubicBezTo>
                  <a:cubicBezTo>
                    <a:pt x="234972" y="20500"/>
                    <a:pt x="226925" y="14951"/>
                    <a:pt x="217768" y="11177"/>
                  </a:cubicBezTo>
                  <a:cubicBezTo>
                    <a:pt x="203783" y="5350"/>
                    <a:pt x="188521" y="3407"/>
                    <a:pt x="173482" y="2186"/>
                  </a:cubicBezTo>
                  <a:cubicBezTo>
                    <a:pt x="161726" y="1246"/>
                    <a:pt x="150579" y="1"/>
                    <a:pt x="1392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49" name="Google Shape;1549;p31"/>
            <p:cNvSpPr/>
            <p:nvPr/>
          </p:nvSpPr>
          <p:spPr>
            <a:xfrm>
              <a:off x="417100" y="1285575"/>
              <a:ext cx="6842700" cy="3314500"/>
            </a:xfrm>
            <a:custGeom>
              <a:avLst/>
              <a:gdLst/>
              <a:ahLst/>
              <a:cxnLst/>
              <a:rect l="l" t="t" r="r" b="b"/>
              <a:pathLst>
                <a:path w="273708" h="132580" extrusionOk="0">
                  <a:moveTo>
                    <a:pt x="137298" y="0"/>
                  </a:moveTo>
                  <a:cubicBezTo>
                    <a:pt x="129917" y="0"/>
                    <a:pt x="122480" y="500"/>
                    <a:pt x="114766" y="1998"/>
                  </a:cubicBezTo>
                  <a:cubicBezTo>
                    <a:pt x="95232" y="5772"/>
                    <a:pt x="76474" y="13541"/>
                    <a:pt x="60158" y="24918"/>
                  </a:cubicBezTo>
                  <a:cubicBezTo>
                    <a:pt x="38126" y="40290"/>
                    <a:pt x="13985" y="63931"/>
                    <a:pt x="3829" y="89182"/>
                  </a:cubicBezTo>
                  <a:cubicBezTo>
                    <a:pt x="1609" y="94621"/>
                    <a:pt x="0" y="100614"/>
                    <a:pt x="56" y="106386"/>
                  </a:cubicBezTo>
                  <a:cubicBezTo>
                    <a:pt x="56" y="110715"/>
                    <a:pt x="943" y="114877"/>
                    <a:pt x="3108" y="118650"/>
                  </a:cubicBezTo>
                  <a:cubicBezTo>
                    <a:pt x="8824" y="128307"/>
                    <a:pt x="21255" y="131525"/>
                    <a:pt x="32465" y="132302"/>
                  </a:cubicBezTo>
                  <a:cubicBezTo>
                    <a:pt x="35407" y="132469"/>
                    <a:pt x="38403" y="132580"/>
                    <a:pt x="41345" y="132580"/>
                  </a:cubicBezTo>
                  <a:cubicBezTo>
                    <a:pt x="62655" y="132580"/>
                    <a:pt x="83855" y="127807"/>
                    <a:pt x="105110" y="125032"/>
                  </a:cubicBezTo>
                  <a:cubicBezTo>
                    <a:pt x="119761" y="123146"/>
                    <a:pt x="134523" y="122202"/>
                    <a:pt x="149340" y="122202"/>
                  </a:cubicBezTo>
                  <a:cubicBezTo>
                    <a:pt x="170318" y="122202"/>
                    <a:pt x="191240" y="124089"/>
                    <a:pt x="211885" y="127918"/>
                  </a:cubicBezTo>
                  <a:cubicBezTo>
                    <a:pt x="220486" y="129528"/>
                    <a:pt x="229643" y="131359"/>
                    <a:pt x="238412" y="131359"/>
                  </a:cubicBezTo>
                  <a:cubicBezTo>
                    <a:pt x="246459" y="131359"/>
                    <a:pt x="254173" y="129805"/>
                    <a:pt x="260777" y="125088"/>
                  </a:cubicBezTo>
                  <a:cubicBezTo>
                    <a:pt x="270433" y="118206"/>
                    <a:pt x="273707" y="107884"/>
                    <a:pt x="273707" y="97229"/>
                  </a:cubicBezTo>
                  <a:cubicBezTo>
                    <a:pt x="273707" y="92956"/>
                    <a:pt x="273208" y="88627"/>
                    <a:pt x="272375" y="84409"/>
                  </a:cubicBezTo>
                  <a:cubicBezTo>
                    <a:pt x="269434" y="69648"/>
                    <a:pt x="262275" y="59880"/>
                    <a:pt x="255005" y="47283"/>
                  </a:cubicBezTo>
                  <a:cubicBezTo>
                    <a:pt x="250732" y="39846"/>
                    <a:pt x="245682" y="33076"/>
                    <a:pt x="239744" y="27193"/>
                  </a:cubicBezTo>
                  <a:cubicBezTo>
                    <a:pt x="232918" y="20478"/>
                    <a:pt x="224871" y="14929"/>
                    <a:pt x="215714" y="11155"/>
                  </a:cubicBezTo>
                  <a:cubicBezTo>
                    <a:pt x="201729" y="5328"/>
                    <a:pt x="186467" y="3385"/>
                    <a:pt x="171428" y="2164"/>
                  </a:cubicBezTo>
                  <a:cubicBezTo>
                    <a:pt x="159663" y="1221"/>
                    <a:pt x="148563" y="0"/>
                    <a:pt x="1372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550" name="Google Shape;1550;p31"/>
          <p:cNvSpPr txBox="1">
            <a:spLocks noGrp="1"/>
          </p:cNvSpPr>
          <p:nvPr>
            <p:ph type="title"/>
          </p:nvPr>
        </p:nvSpPr>
        <p:spPr>
          <a:xfrm>
            <a:off x="3499104" y="1358037"/>
            <a:ext cx="5206000" cy="25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551" name="Google Shape;1551;p31"/>
          <p:cNvGrpSpPr/>
          <p:nvPr/>
        </p:nvGrpSpPr>
        <p:grpSpPr>
          <a:xfrm>
            <a:off x="-9156" y="-8833"/>
            <a:ext cx="12203123" cy="6802733"/>
            <a:chOff x="-6867" y="-6625"/>
            <a:chExt cx="9152342" cy="5102050"/>
          </a:xfrm>
        </p:grpSpPr>
        <p:cxnSp>
          <p:nvCxnSpPr>
            <p:cNvPr id="1552" name="Google Shape;1552;p31"/>
            <p:cNvCxnSpPr/>
            <p:nvPr/>
          </p:nvCxnSpPr>
          <p:spPr>
            <a:xfrm>
              <a:off x="2904283" y="4513075"/>
              <a:ext cx="1133100" cy="3063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53" name="Google Shape;1553;p31"/>
            <p:cNvCxnSpPr/>
            <p:nvPr/>
          </p:nvCxnSpPr>
          <p:spPr>
            <a:xfrm rot="10800000" flipH="1">
              <a:off x="1562083" y="4492325"/>
              <a:ext cx="1342200" cy="3153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54" name="Google Shape;1554;p31"/>
            <p:cNvCxnSpPr/>
            <p:nvPr/>
          </p:nvCxnSpPr>
          <p:spPr>
            <a:xfrm>
              <a:off x="259558" y="4408000"/>
              <a:ext cx="1332000" cy="3921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55" name="Google Shape;1555;p31"/>
            <p:cNvCxnSpPr/>
            <p:nvPr/>
          </p:nvCxnSpPr>
          <p:spPr>
            <a:xfrm>
              <a:off x="-6867" y="3993550"/>
              <a:ext cx="273900" cy="4071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556" name="Google Shape;1556;p31"/>
            <p:cNvGrpSpPr/>
            <p:nvPr/>
          </p:nvGrpSpPr>
          <p:grpSpPr>
            <a:xfrm flipH="1">
              <a:off x="1278333" y="4513075"/>
              <a:ext cx="581800" cy="582350"/>
              <a:chOff x="8064275" y="887850"/>
              <a:chExt cx="581800" cy="582350"/>
            </a:xfrm>
          </p:grpSpPr>
          <p:sp>
            <p:nvSpPr>
              <p:cNvPr id="1557" name="Google Shape;1557;p31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58" name="Google Shape;1558;p31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59" name="Google Shape;1559;p31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60" name="Google Shape;1560;p31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61" name="Google Shape;1561;p31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62" name="Google Shape;1562;p31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563" name="Google Shape;1563;p31"/>
            <p:cNvGrpSpPr/>
            <p:nvPr/>
          </p:nvGrpSpPr>
          <p:grpSpPr>
            <a:xfrm flipH="1">
              <a:off x="2747608" y="4340463"/>
              <a:ext cx="292025" cy="292575"/>
              <a:chOff x="7353050" y="316275"/>
              <a:chExt cx="292025" cy="292575"/>
            </a:xfrm>
          </p:grpSpPr>
          <p:sp>
            <p:nvSpPr>
              <p:cNvPr id="1564" name="Google Shape;1564;p31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65" name="Google Shape;1565;p31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66" name="Google Shape;1566;p31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67" name="Google Shape;1567;p31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568" name="Google Shape;1568;p31"/>
            <p:cNvGrpSpPr/>
            <p:nvPr/>
          </p:nvGrpSpPr>
          <p:grpSpPr>
            <a:xfrm flipH="1">
              <a:off x="171308" y="4315025"/>
              <a:ext cx="175000" cy="175000"/>
              <a:chOff x="8792300" y="321275"/>
              <a:chExt cx="175000" cy="175000"/>
            </a:xfrm>
          </p:grpSpPr>
          <p:sp>
            <p:nvSpPr>
              <p:cNvPr id="1569" name="Google Shape;1569;p31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70" name="Google Shape;1570;p31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71" name="Google Shape;1571;p31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72" name="Google Shape;1572;p31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573" name="Google Shape;1573;p31"/>
            <p:cNvGrpSpPr/>
            <p:nvPr/>
          </p:nvGrpSpPr>
          <p:grpSpPr>
            <a:xfrm>
              <a:off x="3873197" y="4657550"/>
              <a:ext cx="293111" cy="293388"/>
              <a:chOff x="3164039" y="430875"/>
              <a:chExt cx="293111" cy="293388"/>
            </a:xfrm>
          </p:grpSpPr>
          <p:sp>
            <p:nvSpPr>
              <p:cNvPr id="1574" name="Google Shape;1574;p31"/>
              <p:cNvSpPr/>
              <p:nvPr/>
            </p:nvSpPr>
            <p:spPr>
              <a:xfrm flipH="1">
                <a:off x="3166281" y="433407"/>
                <a:ext cx="288614" cy="288337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75" name="Google Shape;1575;p31"/>
              <p:cNvSpPr/>
              <p:nvPr/>
            </p:nvSpPr>
            <p:spPr>
              <a:xfrm flipH="1">
                <a:off x="3164039" y="430875"/>
                <a:ext cx="293111" cy="293388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76" name="Google Shape;1576;p31"/>
              <p:cNvSpPr/>
              <p:nvPr/>
            </p:nvSpPr>
            <p:spPr>
              <a:xfrm flipH="1">
                <a:off x="3202780" y="469909"/>
                <a:ext cx="215626" cy="215337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77" name="Google Shape;1577;p31"/>
              <p:cNvSpPr/>
              <p:nvPr/>
            </p:nvSpPr>
            <p:spPr>
              <a:xfrm flipH="1">
                <a:off x="3200525" y="467377"/>
                <a:ext cx="220123" cy="220400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78" name="Google Shape;1578;p31"/>
              <p:cNvSpPr/>
              <p:nvPr/>
            </p:nvSpPr>
            <p:spPr>
              <a:xfrm flipH="1">
                <a:off x="3242641" y="509484"/>
                <a:ext cx="136177" cy="136177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79" name="Google Shape;1579;p31"/>
              <p:cNvSpPr/>
              <p:nvPr/>
            </p:nvSpPr>
            <p:spPr>
              <a:xfrm flipH="1">
                <a:off x="3240109" y="507242"/>
                <a:ext cx="140951" cy="140674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580" name="Google Shape;1580;p31"/>
            <p:cNvGrpSpPr/>
            <p:nvPr/>
          </p:nvGrpSpPr>
          <p:grpSpPr>
            <a:xfrm flipH="1">
              <a:off x="242270" y="4142425"/>
              <a:ext cx="175013" cy="27000"/>
              <a:chOff x="5662375" y="212375"/>
              <a:chExt cx="175013" cy="27000"/>
            </a:xfrm>
          </p:grpSpPr>
          <p:sp>
            <p:nvSpPr>
              <p:cNvPr id="1581" name="Google Shape;1581;p31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82" name="Google Shape;1582;p31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83" name="Google Shape;1583;p31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cxnSp>
          <p:nvCxnSpPr>
            <p:cNvPr id="1584" name="Google Shape;1584;p31"/>
            <p:cNvCxnSpPr/>
            <p:nvPr/>
          </p:nvCxnSpPr>
          <p:spPr>
            <a:xfrm rot="10800000">
              <a:off x="5995050" y="226600"/>
              <a:ext cx="1504500" cy="2247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85" name="Google Shape;1585;p31"/>
            <p:cNvCxnSpPr/>
            <p:nvPr/>
          </p:nvCxnSpPr>
          <p:spPr>
            <a:xfrm rot="10800000">
              <a:off x="7512925" y="457850"/>
              <a:ext cx="829500" cy="7434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86" name="Google Shape;1586;p31"/>
            <p:cNvCxnSpPr/>
            <p:nvPr/>
          </p:nvCxnSpPr>
          <p:spPr>
            <a:xfrm flipH="1">
              <a:off x="8348975" y="-6625"/>
              <a:ext cx="796500" cy="11880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587" name="Google Shape;1587;p31"/>
            <p:cNvGrpSpPr/>
            <p:nvPr/>
          </p:nvGrpSpPr>
          <p:grpSpPr>
            <a:xfrm>
              <a:off x="8064275" y="1040250"/>
              <a:ext cx="581800" cy="582350"/>
              <a:chOff x="8064275" y="887850"/>
              <a:chExt cx="581800" cy="582350"/>
            </a:xfrm>
          </p:grpSpPr>
          <p:sp>
            <p:nvSpPr>
              <p:cNvPr id="1588" name="Google Shape;1588;p31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89" name="Google Shape;1589;p31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90" name="Google Shape;1590;p31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91" name="Google Shape;1591;p31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92" name="Google Shape;1592;p31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93" name="Google Shape;1593;p31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594" name="Google Shape;1594;p31"/>
            <p:cNvGrpSpPr/>
            <p:nvPr/>
          </p:nvGrpSpPr>
          <p:grpSpPr>
            <a:xfrm>
              <a:off x="7353050" y="316275"/>
              <a:ext cx="292025" cy="292575"/>
              <a:chOff x="7353050" y="316275"/>
              <a:chExt cx="292025" cy="292575"/>
            </a:xfrm>
          </p:grpSpPr>
          <p:sp>
            <p:nvSpPr>
              <p:cNvPr id="1595" name="Google Shape;1595;p31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96" name="Google Shape;1596;p31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97" name="Google Shape;1597;p31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98" name="Google Shape;1598;p31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599" name="Google Shape;1599;p31"/>
            <p:cNvGrpSpPr/>
            <p:nvPr/>
          </p:nvGrpSpPr>
          <p:grpSpPr>
            <a:xfrm>
              <a:off x="8792300" y="321275"/>
              <a:ext cx="175000" cy="175000"/>
              <a:chOff x="8792300" y="321275"/>
              <a:chExt cx="175000" cy="175000"/>
            </a:xfrm>
          </p:grpSpPr>
          <p:sp>
            <p:nvSpPr>
              <p:cNvPr id="1600" name="Google Shape;1600;p31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01" name="Google Shape;1601;p31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02" name="Google Shape;1602;p31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03" name="Google Shape;1603;p31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sp>
          <p:nvSpPr>
            <p:cNvPr id="1604" name="Google Shape;1604;p31"/>
            <p:cNvSpPr/>
            <p:nvPr/>
          </p:nvSpPr>
          <p:spPr>
            <a:xfrm>
              <a:off x="5829305" y="687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05" name="Google Shape;1605;p31"/>
            <p:cNvSpPr/>
            <p:nvPr/>
          </p:nvSpPr>
          <p:spPr>
            <a:xfrm>
              <a:off x="5827050" y="661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06" name="Google Shape;1606;p31"/>
            <p:cNvSpPr/>
            <p:nvPr/>
          </p:nvSpPr>
          <p:spPr>
            <a:xfrm>
              <a:off x="5865794" y="1052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07" name="Google Shape;1607;p31"/>
            <p:cNvSpPr/>
            <p:nvPr/>
          </p:nvSpPr>
          <p:spPr>
            <a:xfrm>
              <a:off x="5863552" y="1026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08" name="Google Shape;1608;p31"/>
            <p:cNvSpPr/>
            <p:nvPr/>
          </p:nvSpPr>
          <p:spPr>
            <a:xfrm>
              <a:off x="5905382" y="1447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09" name="Google Shape;1609;p31"/>
            <p:cNvSpPr/>
            <p:nvPr/>
          </p:nvSpPr>
          <p:spPr>
            <a:xfrm>
              <a:off x="5903140" y="1425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1610" name="Google Shape;1610;p31"/>
            <p:cNvGrpSpPr/>
            <p:nvPr/>
          </p:nvGrpSpPr>
          <p:grpSpPr>
            <a:xfrm>
              <a:off x="8490050" y="170875"/>
              <a:ext cx="175013" cy="27000"/>
              <a:chOff x="5662375" y="212375"/>
              <a:chExt cx="175013" cy="27000"/>
            </a:xfrm>
          </p:grpSpPr>
          <p:sp>
            <p:nvSpPr>
              <p:cNvPr id="1611" name="Google Shape;1611;p31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12" name="Google Shape;1612;p31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13" name="Google Shape;1613;p31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614" name="Google Shape;1614;p31"/>
            <p:cNvGrpSpPr/>
            <p:nvPr/>
          </p:nvGrpSpPr>
          <p:grpSpPr>
            <a:xfrm>
              <a:off x="8678350" y="1658000"/>
              <a:ext cx="175013" cy="27000"/>
              <a:chOff x="5662375" y="212375"/>
              <a:chExt cx="175013" cy="27000"/>
            </a:xfrm>
          </p:grpSpPr>
          <p:sp>
            <p:nvSpPr>
              <p:cNvPr id="1615" name="Google Shape;1615;p31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16" name="Google Shape;1616;p31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17" name="Google Shape;1617;p31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sp>
        <p:nvSpPr>
          <p:cNvPr id="1618" name="Google Shape;1618;p31"/>
          <p:cNvSpPr txBox="1">
            <a:spLocks noGrp="1"/>
          </p:cNvSpPr>
          <p:nvPr>
            <p:ph type="subTitle" idx="1"/>
          </p:nvPr>
        </p:nvSpPr>
        <p:spPr>
          <a:xfrm>
            <a:off x="4852400" y="3462528"/>
            <a:ext cx="2487200" cy="8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09724512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 and two columns 1">
    <p:spTree>
      <p:nvGrpSpPr>
        <p:cNvPr id="1" name="Shape 1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0" name="Google Shape;1620;p32"/>
          <p:cNvSpPr txBox="1">
            <a:spLocks noGrp="1"/>
          </p:cNvSpPr>
          <p:nvPr>
            <p:ph type="body" idx="1"/>
          </p:nvPr>
        </p:nvSpPr>
        <p:spPr>
          <a:xfrm>
            <a:off x="2508467" y="1662467"/>
            <a:ext cx="2844400" cy="46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1219170" lvl="1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828754" lvl="2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2438339" lvl="3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3047924" lvl="4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3657509" lvl="5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4267093" lvl="6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4876678" lvl="7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5486263" lvl="8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21" name="Google Shape;1621;p32"/>
          <p:cNvSpPr txBox="1">
            <a:spLocks noGrp="1"/>
          </p:cNvSpPr>
          <p:nvPr>
            <p:ph type="body" idx="2"/>
          </p:nvPr>
        </p:nvSpPr>
        <p:spPr>
          <a:xfrm>
            <a:off x="5627100" y="1662467"/>
            <a:ext cx="4133200" cy="46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1219170" lvl="1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828754" lvl="2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2438339" lvl="3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3047924" lvl="4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3657509" lvl="5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4267093" lvl="6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4876678" lvl="7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5486263" lvl="8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22" name="Google Shape;1622;p32"/>
          <p:cNvSpPr txBox="1">
            <a:spLocks noGrp="1"/>
          </p:cNvSpPr>
          <p:nvPr>
            <p:ph type="title"/>
          </p:nvPr>
        </p:nvSpPr>
        <p:spPr>
          <a:xfrm>
            <a:off x="3377184" y="451104"/>
            <a:ext cx="5450000" cy="7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623" name="Google Shape;1623;p32"/>
          <p:cNvGrpSpPr/>
          <p:nvPr/>
        </p:nvGrpSpPr>
        <p:grpSpPr>
          <a:xfrm>
            <a:off x="577134" y="0"/>
            <a:ext cx="11037733" cy="6887600"/>
            <a:chOff x="432850" y="0"/>
            <a:chExt cx="8278300" cy="5165700"/>
          </a:xfrm>
        </p:grpSpPr>
        <p:cxnSp>
          <p:nvCxnSpPr>
            <p:cNvPr id="1624" name="Google Shape;1624;p32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625" name="Google Shape;1625;p32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1626" name="Google Shape;1626;p32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27" name="Google Shape;1627;p32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28" name="Google Shape;1628;p32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29" name="Google Shape;1629;p32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30" name="Google Shape;1630;p32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31" name="Google Shape;1631;p32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632" name="Google Shape;1632;p32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1633" name="Google Shape;1633;p32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34" name="Google Shape;1634;p32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35" name="Google Shape;1635;p32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36" name="Google Shape;1636;p32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637" name="Google Shape;1637;p32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1638" name="Google Shape;1638;p32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39" name="Google Shape;1639;p32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40" name="Google Shape;1640;p32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41" name="Google Shape;1641;p32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cxnSp>
          <p:nvCxnSpPr>
            <p:cNvPr id="1642" name="Google Shape;1642;p32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643" name="Google Shape;1643;p32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1644" name="Google Shape;1644;p32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45" name="Google Shape;1645;p32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46" name="Google Shape;1646;p32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47" name="Google Shape;1647;p32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48" name="Google Shape;1648;p32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49" name="Google Shape;1649;p32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650" name="Google Shape;1650;p32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1651" name="Google Shape;1651;p32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52" name="Google Shape;1652;p32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53" name="Google Shape;1653;p32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54" name="Google Shape;1654;p32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655" name="Google Shape;1655;p32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1656" name="Google Shape;1656;p32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57" name="Google Shape;1657;p32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58" name="Google Shape;1658;p32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59" name="Google Shape;1659;p32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660" name="Google Shape;1660;p32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1661" name="Google Shape;1661;p32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62" name="Google Shape;1662;p32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63" name="Google Shape;1663;p32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664" name="Google Shape;1664;p32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1665" name="Google Shape;1665;p32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66" name="Google Shape;1666;p32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67" name="Google Shape;1667;p32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668" name="Google Shape;1668;p32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1669" name="Google Shape;1669;p32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70" name="Google Shape;1670;p32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71" name="Google Shape;1671;p32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672" name="Google Shape;1672;p32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673" name="Google Shape;1673;p32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74" name="Google Shape;1674;p32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75" name="Google Shape;1675;p32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cxnSp>
          <p:nvCxnSpPr>
            <p:cNvPr id="1676" name="Google Shape;1676;p32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77" name="Google Shape;1677;p32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678" name="Google Shape;1678;p32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79" name="Google Shape;1679;p32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80" name="Google Shape;1680;p32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81" name="Google Shape;1681;p32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345187501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7" name="Google Shape;367;p8"/>
          <p:cNvGrpSpPr/>
          <p:nvPr/>
        </p:nvGrpSpPr>
        <p:grpSpPr>
          <a:xfrm>
            <a:off x="1799502" y="797889"/>
            <a:ext cx="8604973" cy="4841515"/>
            <a:chOff x="365750" y="1285025"/>
            <a:chExt cx="6934275" cy="3315500"/>
          </a:xfrm>
        </p:grpSpPr>
        <p:sp>
          <p:nvSpPr>
            <p:cNvPr id="368" name="Google Shape;368;p8"/>
            <p:cNvSpPr/>
            <p:nvPr/>
          </p:nvSpPr>
          <p:spPr>
            <a:xfrm>
              <a:off x="365750" y="1285025"/>
              <a:ext cx="6934275" cy="3315500"/>
            </a:xfrm>
            <a:custGeom>
              <a:avLst/>
              <a:gdLst/>
              <a:ahLst/>
              <a:cxnLst/>
              <a:rect l="l" t="t" r="r" b="b"/>
              <a:pathLst>
                <a:path w="277371" h="132620" extrusionOk="0">
                  <a:moveTo>
                    <a:pt x="139292" y="1"/>
                  </a:moveTo>
                  <a:cubicBezTo>
                    <a:pt x="131931" y="1"/>
                    <a:pt x="124510" y="530"/>
                    <a:pt x="116820" y="2020"/>
                  </a:cubicBezTo>
                  <a:cubicBezTo>
                    <a:pt x="97286" y="5794"/>
                    <a:pt x="78528" y="13563"/>
                    <a:pt x="62212" y="24940"/>
                  </a:cubicBezTo>
                  <a:cubicBezTo>
                    <a:pt x="40180" y="40312"/>
                    <a:pt x="16039" y="63953"/>
                    <a:pt x="5883" y="89204"/>
                  </a:cubicBezTo>
                  <a:cubicBezTo>
                    <a:pt x="2054" y="98638"/>
                    <a:pt x="1" y="109904"/>
                    <a:pt x="5162" y="118672"/>
                  </a:cubicBezTo>
                  <a:cubicBezTo>
                    <a:pt x="10878" y="128329"/>
                    <a:pt x="23309" y="131547"/>
                    <a:pt x="34519" y="132324"/>
                  </a:cubicBezTo>
                  <a:cubicBezTo>
                    <a:pt x="37485" y="132528"/>
                    <a:pt x="40447" y="132620"/>
                    <a:pt x="43408" y="132620"/>
                  </a:cubicBezTo>
                  <a:cubicBezTo>
                    <a:pt x="64717" y="132620"/>
                    <a:pt x="85919" y="127832"/>
                    <a:pt x="107164" y="125054"/>
                  </a:cubicBezTo>
                  <a:cubicBezTo>
                    <a:pt x="121795" y="123154"/>
                    <a:pt x="136548" y="122208"/>
                    <a:pt x="151300" y="122208"/>
                  </a:cubicBezTo>
                  <a:cubicBezTo>
                    <a:pt x="172303" y="122208"/>
                    <a:pt x="193303" y="124126"/>
                    <a:pt x="213939" y="127940"/>
                  </a:cubicBezTo>
                  <a:cubicBezTo>
                    <a:pt x="222522" y="129553"/>
                    <a:pt x="231673" y="131360"/>
                    <a:pt x="240407" y="131360"/>
                  </a:cubicBezTo>
                  <a:cubicBezTo>
                    <a:pt x="248501" y="131360"/>
                    <a:pt x="256237" y="129808"/>
                    <a:pt x="262831" y="125110"/>
                  </a:cubicBezTo>
                  <a:cubicBezTo>
                    <a:pt x="276372" y="115454"/>
                    <a:pt x="277371" y="99138"/>
                    <a:pt x="274429" y="84431"/>
                  </a:cubicBezTo>
                  <a:cubicBezTo>
                    <a:pt x="271488" y="69670"/>
                    <a:pt x="264329" y="59902"/>
                    <a:pt x="257059" y="47305"/>
                  </a:cubicBezTo>
                  <a:cubicBezTo>
                    <a:pt x="252786" y="39868"/>
                    <a:pt x="247736" y="33098"/>
                    <a:pt x="241798" y="27215"/>
                  </a:cubicBezTo>
                  <a:cubicBezTo>
                    <a:pt x="234972" y="20500"/>
                    <a:pt x="226925" y="14951"/>
                    <a:pt x="217768" y="11177"/>
                  </a:cubicBezTo>
                  <a:cubicBezTo>
                    <a:pt x="203783" y="5350"/>
                    <a:pt x="188521" y="3407"/>
                    <a:pt x="173482" y="2186"/>
                  </a:cubicBezTo>
                  <a:cubicBezTo>
                    <a:pt x="161726" y="1246"/>
                    <a:pt x="150579" y="1"/>
                    <a:pt x="1392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9" name="Google Shape;369;p8"/>
            <p:cNvSpPr/>
            <p:nvPr/>
          </p:nvSpPr>
          <p:spPr>
            <a:xfrm>
              <a:off x="417100" y="1285575"/>
              <a:ext cx="6842700" cy="3314500"/>
            </a:xfrm>
            <a:custGeom>
              <a:avLst/>
              <a:gdLst/>
              <a:ahLst/>
              <a:cxnLst/>
              <a:rect l="l" t="t" r="r" b="b"/>
              <a:pathLst>
                <a:path w="273708" h="132580" extrusionOk="0">
                  <a:moveTo>
                    <a:pt x="137298" y="0"/>
                  </a:moveTo>
                  <a:cubicBezTo>
                    <a:pt x="129917" y="0"/>
                    <a:pt x="122480" y="500"/>
                    <a:pt x="114766" y="1998"/>
                  </a:cubicBezTo>
                  <a:cubicBezTo>
                    <a:pt x="95232" y="5772"/>
                    <a:pt x="76474" y="13541"/>
                    <a:pt x="60158" y="24918"/>
                  </a:cubicBezTo>
                  <a:cubicBezTo>
                    <a:pt x="38126" y="40290"/>
                    <a:pt x="13985" y="63931"/>
                    <a:pt x="3829" y="89182"/>
                  </a:cubicBezTo>
                  <a:cubicBezTo>
                    <a:pt x="1609" y="94621"/>
                    <a:pt x="0" y="100614"/>
                    <a:pt x="56" y="106386"/>
                  </a:cubicBezTo>
                  <a:cubicBezTo>
                    <a:pt x="56" y="110715"/>
                    <a:pt x="943" y="114877"/>
                    <a:pt x="3108" y="118650"/>
                  </a:cubicBezTo>
                  <a:cubicBezTo>
                    <a:pt x="8824" y="128307"/>
                    <a:pt x="21255" y="131525"/>
                    <a:pt x="32465" y="132302"/>
                  </a:cubicBezTo>
                  <a:cubicBezTo>
                    <a:pt x="35407" y="132469"/>
                    <a:pt x="38403" y="132580"/>
                    <a:pt x="41345" y="132580"/>
                  </a:cubicBezTo>
                  <a:cubicBezTo>
                    <a:pt x="62655" y="132580"/>
                    <a:pt x="83855" y="127807"/>
                    <a:pt x="105110" y="125032"/>
                  </a:cubicBezTo>
                  <a:cubicBezTo>
                    <a:pt x="119761" y="123146"/>
                    <a:pt x="134523" y="122202"/>
                    <a:pt x="149340" y="122202"/>
                  </a:cubicBezTo>
                  <a:cubicBezTo>
                    <a:pt x="170318" y="122202"/>
                    <a:pt x="191240" y="124089"/>
                    <a:pt x="211885" y="127918"/>
                  </a:cubicBezTo>
                  <a:cubicBezTo>
                    <a:pt x="220486" y="129528"/>
                    <a:pt x="229643" y="131359"/>
                    <a:pt x="238412" y="131359"/>
                  </a:cubicBezTo>
                  <a:cubicBezTo>
                    <a:pt x="246459" y="131359"/>
                    <a:pt x="254173" y="129805"/>
                    <a:pt x="260777" y="125088"/>
                  </a:cubicBezTo>
                  <a:cubicBezTo>
                    <a:pt x="270433" y="118206"/>
                    <a:pt x="273707" y="107884"/>
                    <a:pt x="273707" y="97229"/>
                  </a:cubicBezTo>
                  <a:cubicBezTo>
                    <a:pt x="273707" y="92956"/>
                    <a:pt x="273208" y="88627"/>
                    <a:pt x="272375" y="84409"/>
                  </a:cubicBezTo>
                  <a:cubicBezTo>
                    <a:pt x="269434" y="69648"/>
                    <a:pt x="262275" y="59880"/>
                    <a:pt x="255005" y="47283"/>
                  </a:cubicBezTo>
                  <a:cubicBezTo>
                    <a:pt x="250732" y="39846"/>
                    <a:pt x="245682" y="33076"/>
                    <a:pt x="239744" y="27193"/>
                  </a:cubicBezTo>
                  <a:cubicBezTo>
                    <a:pt x="232918" y="20478"/>
                    <a:pt x="224871" y="14929"/>
                    <a:pt x="215714" y="11155"/>
                  </a:cubicBezTo>
                  <a:cubicBezTo>
                    <a:pt x="201729" y="5328"/>
                    <a:pt x="186467" y="3385"/>
                    <a:pt x="171428" y="2164"/>
                  </a:cubicBezTo>
                  <a:cubicBezTo>
                    <a:pt x="159663" y="1221"/>
                    <a:pt x="148563" y="0"/>
                    <a:pt x="1372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370" name="Google Shape;370;p8"/>
          <p:cNvSpPr txBox="1">
            <a:spLocks noGrp="1"/>
          </p:cNvSpPr>
          <p:nvPr>
            <p:ph type="title"/>
          </p:nvPr>
        </p:nvSpPr>
        <p:spPr>
          <a:xfrm>
            <a:off x="3499104" y="2161004"/>
            <a:ext cx="5206000" cy="25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9733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371" name="Google Shape;371;p8"/>
          <p:cNvGrpSpPr/>
          <p:nvPr/>
        </p:nvGrpSpPr>
        <p:grpSpPr>
          <a:xfrm>
            <a:off x="-9156" y="-8833"/>
            <a:ext cx="12203123" cy="6802733"/>
            <a:chOff x="-6867" y="-6625"/>
            <a:chExt cx="9152342" cy="5102050"/>
          </a:xfrm>
        </p:grpSpPr>
        <p:cxnSp>
          <p:nvCxnSpPr>
            <p:cNvPr id="372" name="Google Shape;372;p8"/>
            <p:cNvCxnSpPr/>
            <p:nvPr/>
          </p:nvCxnSpPr>
          <p:spPr>
            <a:xfrm>
              <a:off x="2904283" y="4513075"/>
              <a:ext cx="1133100" cy="306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3" name="Google Shape;373;p8"/>
            <p:cNvCxnSpPr/>
            <p:nvPr/>
          </p:nvCxnSpPr>
          <p:spPr>
            <a:xfrm rot="10800000" flipH="1">
              <a:off x="1562083" y="4492325"/>
              <a:ext cx="1342200" cy="315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4" name="Google Shape;374;p8"/>
            <p:cNvCxnSpPr/>
            <p:nvPr/>
          </p:nvCxnSpPr>
          <p:spPr>
            <a:xfrm>
              <a:off x="259558" y="4408000"/>
              <a:ext cx="1332000" cy="3921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5" name="Google Shape;375;p8"/>
            <p:cNvCxnSpPr/>
            <p:nvPr/>
          </p:nvCxnSpPr>
          <p:spPr>
            <a:xfrm>
              <a:off x="-6867" y="3993550"/>
              <a:ext cx="273900" cy="4071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376" name="Google Shape;376;p8"/>
            <p:cNvGrpSpPr/>
            <p:nvPr/>
          </p:nvGrpSpPr>
          <p:grpSpPr>
            <a:xfrm flipH="1">
              <a:off x="1278333" y="4513075"/>
              <a:ext cx="581800" cy="582350"/>
              <a:chOff x="8064275" y="887850"/>
              <a:chExt cx="581800" cy="582350"/>
            </a:xfrm>
          </p:grpSpPr>
          <p:sp>
            <p:nvSpPr>
              <p:cNvPr id="377" name="Google Shape;377;p8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78" name="Google Shape;378;p8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79" name="Google Shape;379;p8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80" name="Google Shape;380;p8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81" name="Google Shape;381;p8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82" name="Google Shape;382;p8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383" name="Google Shape;383;p8"/>
            <p:cNvGrpSpPr/>
            <p:nvPr/>
          </p:nvGrpSpPr>
          <p:grpSpPr>
            <a:xfrm flipH="1">
              <a:off x="2747608" y="4340463"/>
              <a:ext cx="292025" cy="292575"/>
              <a:chOff x="7353050" y="316275"/>
              <a:chExt cx="292025" cy="292575"/>
            </a:xfrm>
          </p:grpSpPr>
          <p:sp>
            <p:nvSpPr>
              <p:cNvPr id="384" name="Google Shape;384;p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85" name="Google Shape;385;p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86" name="Google Shape;386;p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87" name="Google Shape;387;p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388" name="Google Shape;388;p8"/>
            <p:cNvGrpSpPr/>
            <p:nvPr/>
          </p:nvGrpSpPr>
          <p:grpSpPr>
            <a:xfrm flipH="1">
              <a:off x="171308" y="4315025"/>
              <a:ext cx="175000" cy="175000"/>
              <a:chOff x="8792300" y="321275"/>
              <a:chExt cx="175000" cy="175000"/>
            </a:xfrm>
          </p:grpSpPr>
          <p:sp>
            <p:nvSpPr>
              <p:cNvPr id="389" name="Google Shape;389;p8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90" name="Google Shape;390;p8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91" name="Google Shape;391;p8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92" name="Google Shape;392;p8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393" name="Google Shape;393;p8"/>
            <p:cNvGrpSpPr/>
            <p:nvPr/>
          </p:nvGrpSpPr>
          <p:grpSpPr>
            <a:xfrm>
              <a:off x="3873197" y="4657550"/>
              <a:ext cx="293111" cy="293388"/>
              <a:chOff x="3164039" y="430875"/>
              <a:chExt cx="293111" cy="293388"/>
            </a:xfrm>
          </p:grpSpPr>
          <p:sp>
            <p:nvSpPr>
              <p:cNvPr id="394" name="Google Shape;394;p8"/>
              <p:cNvSpPr/>
              <p:nvPr/>
            </p:nvSpPr>
            <p:spPr>
              <a:xfrm flipH="1">
                <a:off x="3166281" y="433407"/>
                <a:ext cx="288614" cy="288337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95" name="Google Shape;395;p8"/>
              <p:cNvSpPr/>
              <p:nvPr/>
            </p:nvSpPr>
            <p:spPr>
              <a:xfrm flipH="1">
                <a:off x="3164039" y="430875"/>
                <a:ext cx="293111" cy="293388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96" name="Google Shape;396;p8"/>
              <p:cNvSpPr/>
              <p:nvPr/>
            </p:nvSpPr>
            <p:spPr>
              <a:xfrm flipH="1">
                <a:off x="3202780" y="469909"/>
                <a:ext cx="215626" cy="215337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97" name="Google Shape;397;p8"/>
              <p:cNvSpPr/>
              <p:nvPr/>
            </p:nvSpPr>
            <p:spPr>
              <a:xfrm flipH="1">
                <a:off x="3200525" y="467377"/>
                <a:ext cx="220123" cy="220400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98" name="Google Shape;398;p8"/>
              <p:cNvSpPr/>
              <p:nvPr/>
            </p:nvSpPr>
            <p:spPr>
              <a:xfrm flipH="1">
                <a:off x="3242641" y="509484"/>
                <a:ext cx="136177" cy="136177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99" name="Google Shape;399;p8"/>
              <p:cNvSpPr/>
              <p:nvPr/>
            </p:nvSpPr>
            <p:spPr>
              <a:xfrm flipH="1">
                <a:off x="3240109" y="507242"/>
                <a:ext cx="140951" cy="140674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400" name="Google Shape;400;p8"/>
            <p:cNvGrpSpPr/>
            <p:nvPr/>
          </p:nvGrpSpPr>
          <p:grpSpPr>
            <a:xfrm flipH="1">
              <a:off x="242270" y="4142425"/>
              <a:ext cx="175013" cy="27000"/>
              <a:chOff x="5662375" y="212375"/>
              <a:chExt cx="175013" cy="27000"/>
            </a:xfrm>
          </p:grpSpPr>
          <p:sp>
            <p:nvSpPr>
              <p:cNvPr id="401" name="Google Shape;401;p8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02" name="Google Shape;402;p8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03" name="Google Shape;403;p8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cxnSp>
          <p:nvCxnSpPr>
            <p:cNvPr id="404" name="Google Shape;404;p8"/>
            <p:cNvCxnSpPr/>
            <p:nvPr/>
          </p:nvCxnSpPr>
          <p:spPr>
            <a:xfrm rot="10800000">
              <a:off x="5995050" y="226600"/>
              <a:ext cx="1504500" cy="224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5" name="Google Shape;405;p8"/>
            <p:cNvCxnSpPr/>
            <p:nvPr/>
          </p:nvCxnSpPr>
          <p:spPr>
            <a:xfrm rot="10800000">
              <a:off x="7512925" y="457850"/>
              <a:ext cx="829500" cy="743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6" name="Google Shape;406;p8"/>
            <p:cNvCxnSpPr/>
            <p:nvPr/>
          </p:nvCxnSpPr>
          <p:spPr>
            <a:xfrm flipH="1">
              <a:off x="8348975" y="-6625"/>
              <a:ext cx="796500" cy="1188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407" name="Google Shape;407;p8"/>
            <p:cNvGrpSpPr/>
            <p:nvPr/>
          </p:nvGrpSpPr>
          <p:grpSpPr>
            <a:xfrm>
              <a:off x="8064275" y="1040250"/>
              <a:ext cx="581800" cy="582350"/>
              <a:chOff x="8064275" y="887850"/>
              <a:chExt cx="581800" cy="582350"/>
            </a:xfrm>
          </p:grpSpPr>
          <p:sp>
            <p:nvSpPr>
              <p:cNvPr id="408" name="Google Shape;408;p8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09" name="Google Shape;409;p8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10" name="Google Shape;410;p8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11" name="Google Shape;411;p8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12" name="Google Shape;412;p8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13" name="Google Shape;413;p8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414" name="Google Shape;414;p8"/>
            <p:cNvGrpSpPr/>
            <p:nvPr/>
          </p:nvGrpSpPr>
          <p:grpSpPr>
            <a:xfrm>
              <a:off x="7353050" y="316275"/>
              <a:ext cx="292025" cy="292575"/>
              <a:chOff x="7353050" y="316275"/>
              <a:chExt cx="292025" cy="292575"/>
            </a:xfrm>
          </p:grpSpPr>
          <p:sp>
            <p:nvSpPr>
              <p:cNvPr id="415" name="Google Shape;415;p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16" name="Google Shape;416;p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17" name="Google Shape;417;p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18" name="Google Shape;418;p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419" name="Google Shape;419;p8"/>
            <p:cNvGrpSpPr/>
            <p:nvPr/>
          </p:nvGrpSpPr>
          <p:grpSpPr>
            <a:xfrm>
              <a:off x="8792300" y="321275"/>
              <a:ext cx="175000" cy="175000"/>
              <a:chOff x="8792300" y="321275"/>
              <a:chExt cx="175000" cy="175000"/>
            </a:xfrm>
          </p:grpSpPr>
          <p:sp>
            <p:nvSpPr>
              <p:cNvPr id="420" name="Google Shape;420;p8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21" name="Google Shape;421;p8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22" name="Google Shape;422;p8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23" name="Google Shape;423;p8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sp>
          <p:nvSpPr>
            <p:cNvPr id="424" name="Google Shape;424;p8"/>
            <p:cNvSpPr/>
            <p:nvPr/>
          </p:nvSpPr>
          <p:spPr>
            <a:xfrm>
              <a:off x="5829305" y="687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5" name="Google Shape;425;p8"/>
            <p:cNvSpPr/>
            <p:nvPr/>
          </p:nvSpPr>
          <p:spPr>
            <a:xfrm>
              <a:off x="5827050" y="661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6" name="Google Shape;426;p8"/>
            <p:cNvSpPr/>
            <p:nvPr/>
          </p:nvSpPr>
          <p:spPr>
            <a:xfrm>
              <a:off x="5865794" y="1052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7" name="Google Shape;427;p8"/>
            <p:cNvSpPr/>
            <p:nvPr/>
          </p:nvSpPr>
          <p:spPr>
            <a:xfrm>
              <a:off x="5863552" y="1026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8" name="Google Shape;428;p8"/>
            <p:cNvSpPr/>
            <p:nvPr/>
          </p:nvSpPr>
          <p:spPr>
            <a:xfrm>
              <a:off x="5905382" y="1447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9" name="Google Shape;429;p8"/>
            <p:cNvSpPr/>
            <p:nvPr/>
          </p:nvSpPr>
          <p:spPr>
            <a:xfrm>
              <a:off x="5903140" y="1425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430" name="Google Shape;430;p8"/>
            <p:cNvGrpSpPr/>
            <p:nvPr/>
          </p:nvGrpSpPr>
          <p:grpSpPr>
            <a:xfrm>
              <a:off x="8490050" y="170875"/>
              <a:ext cx="175013" cy="27000"/>
              <a:chOff x="5662375" y="212375"/>
              <a:chExt cx="175013" cy="27000"/>
            </a:xfrm>
          </p:grpSpPr>
          <p:sp>
            <p:nvSpPr>
              <p:cNvPr id="431" name="Google Shape;431;p8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32" name="Google Shape;432;p8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33" name="Google Shape;433;p8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434" name="Google Shape;434;p8"/>
            <p:cNvGrpSpPr/>
            <p:nvPr/>
          </p:nvGrpSpPr>
          <p:grpSpPr>
            <a:xfrm>
              <a:off x="8678350" y="1658000"/>
              <a:ext cx="175013" cy="27000"/>
              <a:chOff x="5662375" y="212375"/>
              <a:chExt cx="175013" cy="27000"/>
            </a:xfrm>
          </p:grpSpPr>
          <p:sp>
            <p:nvSpPr>
              <p:cNvPr id="435" name="Google Shape;435;p8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36" name="Google Shape;436;p8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37" name="Google Shape;437;p8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46036907"/>
      </p:ext>
    </p:extLst>
  </p:cSld>
  <p:clrMapOvr>
    <a:masterClrMapping/>
  </p:clrMapOvr>
  <p:hf sldNum="0"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16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81749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5"/>
          <p:cNvSpPr txBox="1">
            <a:spLocks noGrp="1"/>
          </p:cNvSpPr>
          <p:nvPr>
            <p:ph type="title"/>
          </p:nvPr>
        </p:nvSpPr>
        <p:spPr>
          <a:xfrm>
            <a:off x="2410228" y="451100"/>
            <a:ext cx="7371600" cy="81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77" name="Google Shape;177;p5"/>
          <p:cNvSpPr txBox="1">
            <a:spLocks noGrp="1"/>
          </p:cNvSpPr>
          <p:nvPr>
            <p:ph type="subTitle" idx="1"/>
          </p:nvPr>
        </p:nvSpPr>
        <p:spPr>
          <a:xfrm>
            <a:off x="6608064" y="3377184"/>
            <a:ext cx="2779600" cy="18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78" name="Google Shape;178;p5"/>
          <p:cNvSpPr txBox="1">
            <a:spLocks noGrp="1"/>
          </p:cNvSpPr>
          <p:nvPr>
            <p:ph type="subTitle" idx="2"/>
          </p:nvPr>
        </p:nvSpPr>
        <p:spPr>
          <a:xfrm>
            <a:off x="2791968" y="3377184"/>
            <a:ext cx="2779600" cy="18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79" name="Google Shape;179;p5"/>
          <p:cNvSpPr txBox="1">
            <a:spLocks noGrp="1"/>
          </p:cNvSpPr>
          <p:nvPr>
            <p:ph type="subTitle" idx="3"/>
          </p:nvPr>
        </p:nvSpPr>
        <p:spPr>
          <a:xfrm>
            <a:off x="6608064" y="2962656"/>
            <a:ext cx="2779600" cy="3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80" name="Google Shape;180;p5"/>
          <p:cNvSpPr txBox="1">
            <a:spLocks noGrp="1"/>
          </p:cNvSpPr>
          <p:nvPr>
            <p:ph type="subTitle" idx="4"/>
          </p:nvPr>
        </p:nvSpPr>
        <p:spPr>
          <a:xfrm>
            <a:off x="2791968" y="2938272"/>
            <a:ext cx="2779600" cy="4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81" name="Google Shape;181;p5"/>
          <p:cNvSpPr txBox="1">
            <a:spLocks noGrp="1"/>
          </p:cNvSpPr>
          <p:nvPr>
            <p:ph type="title" idx="5" hasCustomPrompt="1"/>
          </p:nvPr>
        </p:nvSpPr>
        <p:spPr>
          <a:xfrm>
            <a:off x="3706368" y="2170176"/>
            <a:ext cx="963200" cy="60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82" name="Google Shape;182;p5"/>
          <p:cNvSpPr txBox="1">
            <a:spLocks noGrp="1"/>
          </p:cNvSpPr>
          <p:nvPr>
            <p:ph type="title" idx="6" hasCustomPrompt="1"/>
          </p:nvPr>
        </p:nvSpPr>
        <p:spPr>
          <a:xfrm>
            <a:off x="7522464" y="2170176"/>
            <a:ext cx="963200" cy="60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grpSp>
        <p:nvGrpSpPr>
          <p:cNvPr id="183" name="Google Shape;183;p5"/>
          <p:cNvGrpSpPr/>
          <p:nvPr/>
        </p:nvGrpSpPr>
        <p:grpSpPr>
          <a:xfrm>
            <a:off x="577134" y="0"/>
            <a:ext cx="11037733" cy="6887600"/>
            <a:chOff x="432850" y="0"/>
            <a:chExt cx="8278300" cy="5165700"/>
          </a:xfrm>
        </p:grpSpPr>
        <p:cxnSp>
          <p:nvCxnSpPr>
            <p:cNvPr id="184" name="Google Shape;184;p5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85" name="Google Shape;185;p5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186" name="Google Shape;186;p5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87" name="Google Shape;187;p5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88" name="Google Shape;188;p5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89" name="Google Shape;189;p5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90" name="Google Shape;190;p5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91" name="Google Shape;191;p5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92" name="Google Shape;192;p5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193" name="Google Shape;193;p5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94" name="Google Shape;194;p5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95" name="Google Shape;195;p5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96" name="Google Shape;196;p5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97" name="Google Shape;197;p5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198" name="Google Shape;198;p5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99" name="Google Shape;199;p5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00" name="Google Shape;200;p5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01" name="Google Shape;201;p5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cxnSp>
          <p:nvCxnSpPr>
            <p:cNvPr id="202" name="Google Shape;202;p5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203" name="Google Shape;203;p5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204" name="Google Shape;204;p5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05" name="Google Shape;205;p5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06" name="Google Shape;206;p5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07" name="Google Shape;207;p5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08" name="Google Shape;208;p5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09" name="Google Shape;209;p5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210" name="Google Shape;210;p5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211" name="Google Shape;211;p5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12" name="Google Shape;212;p5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13" name="Google Shape;213;p5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14" name="Google Shape;214;p5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215" name="Google Shape;215;p5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216" name="Google Shape;216;p5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17" name="Google Shape;217;p5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18" name="Google Shape;218;p5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19" name="Google Shape;219;p5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220" name="Google Shape;220;p5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221" name="Google Shape;221;p5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22" name="Google Shape;222;p5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23" name="Google Shape;223;p5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224" name="Google Shape;224;p5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225" name="Google Shape;225;p5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26" name="Google Shape;226;p5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27" name="Google Shape;227;p5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228" name="Google Shape;228;p5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229" name="Google Shape;229;p5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30" name="Google Shape;230;p5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31" name="Google Shape;231;p5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232" name="Google Shape;232;p5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233" name="Google Shape;233;p5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34" name="Google Shape;234;p5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35" name="Google Shape;235;p5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cxnSp>
          <p:nvCxnSpPr>
            <p:cNvPr id="236" name="Google Shape;236;p5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7" name="Google Shape;237;p5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38" name="Google Shape;238;p5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9" name="Google Shape;239;p5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0" name="Google Shape;240;p5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1" name="Google Shape;241;p5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30561116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6"/>
          <p:cNvSpPr txBox="1">
            <a:spLocks noGrp="1"/>
          </p:cNvSpPr>
          <p:nvPr>
            <p:ph type="title"/>
          </p:nvPr>
        </p:nvSpPr>
        <p:spPr>
          <a:xfrm>
            <a:off x="2431300" y="451104"/>
            <a:ext cx="7329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244" name="Google Shape;244;p6"/>
          <p:cNvGrpSpPr/>
          <p:nvPr/>
        </p:nvGrpSpPr>
        <p:grpSpPr>
          <a:xfrm>
            <a:off x="577134" y="0"/>
            <a:ext cx="11037733" cy="6887600"/>
            <a:chOff x="432850" y="0"/>
            <a:chExt cx="8278300" cy="5165700"/>
          </a:xfrm>
        </p:grpSpPr>
        <p:cxnSp>
          <p:nvCxnSpPr>
            <p:cNvPr id="245" name="Google Shape;245;p6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246" name="Google Shape;246;p6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247" name="Google Shape;247;p6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48" name="Google Shape;248;p6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49" name="Google Shape;249;p6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50" name="Google Shape;250;p6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51" name="Google Shape;251;p6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52" name="Google Shape;252;p6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253" name="Google Shape;253;p6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254" name="Google Shape;254;p6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55" name="Google Shape;255;p6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56" name="Google Shape;256;p6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57" name="Google Shape;257;p6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258" name="Google Shape;258;p6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259" name="Google Shape;259;p6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60" name="Google Shape;260;p6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61" name="Google Shape;261;p6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62" name="Google Shape;262;p6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cxnSp>
          <p:nvCxnSpPr>
            <p:cNvPr id="263" name="Google Shape;263;p6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264" name="Google Shape;264;p6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265" name="Google Shape;265;p6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66" name="Google Shape;266;p6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67" name="Google Shape;267;p6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68" name="Google Shape;268;p6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69" name="Google Shape;269;p6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70" name="Google Shape;270;p6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271" name="Google Shape;271;p6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272" name="Google Shape;272;p6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73" name="Google Shape;273;p6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74" name="Google Shape;274;p6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75" name="Google Shape;275;p6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276" name="Google Shape;276;p6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277" name="Google Shape;277;p6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78" name="Google Shape;278;p6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79" name="Google Shape;279;p6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80" name="Google Shape;280;p6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281" name="Google Shape;281;p6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282" name="Google Shape;282;p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83" name="Google Shape;283;p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84" name="Google Shape;284;p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285" name="Google Shape;285;p6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286" name="Google Shape;286;p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87" name="Google Shape;287;p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88" name="Google Shape;288;p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289" name="Google Shape;289;p6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290" name="Google Shape;290;p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91" name="Google Shape;291;p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92" name="Google Shape;292;p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293" name="Google Shape;293;p6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294" name="Google Shape;294;p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95" name="Google Shape;295;p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96" name="Google Shape;296;p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cxnSp>
          <p:nvCxnSpPr>
            <p:cNvPr id="297" name="Google Shape;297;p6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8" name="Google Shape;298;p6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99" name="Google Shape;299;p6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0" name="Google Shape;300;p6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1" name="Google Shape;301;p6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2" name="Google Shape;302;p6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40169514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7"/>
          <p:cNvSpPr txBox="1">
            <a:spLocks noGrp="1"/>
          </p:cNvSpPr>
          <p:nvPr>
            <p:ph type="subTitle" idx="1"/>
          </p:nvPr>
        </p:nvSpPr>
        <p:spPr>
          <a:xfrm>
            <a:off x="1072896" y="2645664"/>
            <a:ext cx="4389200" cy="18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5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5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5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5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5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5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5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5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5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05" name="Google Shape;305;p7"/>
          <p:cNvSpPr txBox="1">
            <a:spLocks noGrp="1"/>
          </p:cNvSpPr>
          <p:nvPr>
            <p:ph type="title"/>
          </p:nvPr>
        </p:nvSpPr>
        <p:spPr>
          <a:xfrm>
            <a:off x="1072896" y="4425696"/>
            <a:ext cx="4389200" cy="53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2133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cxnSp>
        <p:nvCxnSpPr>
          <p:cNvPr id="306" name="Google Shape;306;p7"/>
          <p:cNvCxnSpPr/>
          <p:nvPr/>
        </p:nvCxnSpPr>
        <p:spPr>
          <a:xfrm>
            <a:off x="2194567" y="697500"/>
            <a:ext cx="2230000" cy="16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7" name="Google Shape;307;p7"/>
          <p:cNvCxnSpPr/>
          <p:nvPr/>
        </p:nvCxnSpPr>
        <p:spPr>
          <a:xfrm rot="10800000" flipH="1">
            <a:off x="1070733" y="706233"/>
            <a:ext cx="1106000" cy="991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8" name="Google Shape;308;p7"/>
          <p:cNvCxnSpPr/>
          <p:nvPr/>
        </p:nvCxnSpPr>
        <p:spPr>
          <a:xfrm>
            <a:off x="0" y="86933"/>
            <a:ext cx="1062000" cy="1584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09" name="Google Shape;309;p7"/>
          <p:cNvGrpSpPr/>
          <p:nvPr/>
        </p:nvGrpSpPr>
        <p:grpSpPr>
          <a:xfrm flipH="1">
            <a:off x="665867" y="1279567"/>
            <a:ext cx="775733" cy="776467"/>
            <a:chOff x="8064275" y="887850"/>
            <a:chExt cx="581800" cy="582350"/>
          </a:xfrm>
        </p:grpSpPr>
        <p:sp>
          <p:nvSpPr>
            <p:cNvPr id="310" name="Google Shape;310;p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1" name="Google Shape;311;p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2" name="Google Shape;312;p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3" name="Google Shape;313;p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4" name="Google Shape;314;p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5" name="Google Shape;315;p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316" name="Google Shape;316;p7"/>
          <p:cNvGrpSpPr/>
          <p:nvPr/>
        </p:nvGrpSpPr>
        <p:grpSpPr>
          <a:xfrm flipH="1">
            <a:off x="2000534" y="517467"/>
            <a:ext cx="389367" cy="390100"/>
            <a:chOff x="7353050" y="316275"/>
            <a:chExt cx="292025" cy="292575"/>
          </a:xfrm>
        </p:grpSpPr>
        <p:sp>
          <p:nvSpPr>
            <p:cNvPr id="317" name="Google Shape;317;p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8" name="Google Shape;318;p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9" name="Google Shape;319;p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0" name="Google Shape;320;p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321" name="Google Shape;321;p7"/>
          <p:cNvSpPr/>
          <p:nvPr/>
        </p:nvSpPr>
        <p:spPr>
          <a:xfrm flipH="1">
            <a:off x="4221708" y="663510"/>
            <a:ext cx="384819" cy="384449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2" name="Google Shape;322;p7"/>
          <p:cNvSpPr/>
          <p:nvPr/>
        </p:nvSpPr>
        <p:spPr>
          <a:xfrm flipH="1">
            <a:off x="4218719" y="660133"/>
            <a:ext cx="390815" cy="391184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3" name="Google Shape;323;p7"/>
          <p:cNvSpPr/>
          <p:nvPr/>
        </p:nvSpPr>
        <p:spPr>
          <a:xfrm flipH="1">
            <a:off x="4270374" y="712179"/>
            <a:ext cx="287501" cy="287116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4" name="Google Shape;324;p7"/>
          <p:cNvSpPr/>
          <p:nvPr/>
        </p:nvSpPr>
        <p:spPr>
          <a:xfrm flipH="1">
            <a:off x="4267368" y="708803"/>
            <a:ext cx="293497" cy="293867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5" name="Google Shape;325;p7"/>
          <p:cNvSpPr/>
          <p:nvPr/>
        </p:nvSpPr>
        <p:spPr>
          <a:xfrm flipH="1">
            <a:off x="4323522" y="764946"/>
            <a:ext cx="181569" cy="181569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6" name="Google Shape;326;p7"/>
          <p:cNvSpPr/>
          <p:nvPr/>
        </p:nvSpPr>
        <p:spPr>
          <a:xfrm flipH="1">
            <a:off x="4320146" y="761956"/>
            <a:ext cx="187935" cy="187565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327" name="Google Shape;327;p7"/>
          <p:cNvGrpSpPr/>
          <p:nvPr/>
        </p:nvGrpSpPr>
        <p:grpSpPr>
          <a:xfrm flipH="1">
            <a:off x="4702817" y="481467"/>
            <a:ext cx="233351" cy="36000"/>
            <a:chOff x="5662375" y="212375"/>
            <a:chExt cx="175013" cy="27000"/>
          </a:xfrm>
        </p:grpSpPr>
        <p:sp>
          <p:nvSpPr>
            <p:cNvPr id="328" name="Google Shape;328;p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9" name="Google Shape;329;p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0" name="Google Shape;330;p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331" name="Google Shape;331;p7"/>
          <p:cNvGrpSpPr/>
          <p:nvPr/>
        </p:nvGrpSpPr>
        <p:grpSpPr>
          <a:xfrm flipH="1">
            <a:off x="640550" y="323600"/>
            <a:ext cx="233351" cy="36000"/>
            <a:chOff x="5662375" y="212375"/>
            <a:chExt cx="175013" cy="27000"/>
          </a:xfrm>
        </p:grpSpPr>
        <p:sp>
          <p:nvSpPr>
            <p:cNvPr id="332" name="Google Shape;332;p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3" name="Google Shape;333;p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4" name="Google Shape;334;p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335" name="Google Shape;335;p7"/>
          <p:cNvGrpSpPr/>
          <p:nvPr/>
        </p:nvGrpSpPr>
        <p:grpSpPr>
          <a:xfrm flipH="1">
            <a:off x="1202283" y="2204833"/>
            <a:ext cx="233351" cy="36000"/>
            <a:chOff x="5662375" y="212375"/>
            <a:chExt cx="175013" cy="27000"/>
          </a:xfrm>
        </p:grpSpPr>
        <p:sp>
          <p:nvSpPr>
            <p:cNvPr id="336" name="Google Shape;336;p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7" name="Google Shape;337;p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8" name="Google Shape;338;p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cxnSp>
        <p:nvCxnSpPr>
          <p:cNvPr id="339" name="Google Shape;339;p7"/>
          <p:cNvCxnSpPr/>
          <p:nvPr/>
        </p:nvCxnSpPr>
        <p:spPr>
          <a:xfrm>
            <a:off x="1055200" y="5616533"/>
            <a:ext cx="1542800" cy="723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0" name="Google Shape;340;p7"/>
          <p:cNvCxnSpPr/>
          <p:nvPr/>
        </p:nvCxnSpPr>
        <p:spPr>
          <a:xfrm rot="10800000" flipH="1">
            <a:off x="0" y="5627233"/>
            <a:ext cx="1055200" cy="1115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41" name="Google Shape;341;p7"/>
          <p:cNvGrpSpPr/>
          <p:nvPr/>
        </p:nvGrpSpPr>
        <p:grpSpPr>
          <a:xfrm rot="10800000">
            <a:off x="665867" y="5254567"/>
            <a:ext cx="775733" cy="776467"/>
            <a:chOff x="8064275" y="887850"/>
            <a:chExt cx="581800" cy="582350"/>
          </a:xfrm>
        </p:grpSpPr>
        <p:sp>
          <p:nvSpPr>
            <p:cNvPr id="342" name="Google Shape;342;p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3" name="Google Shape;343;p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4" name="Google Shape;344;p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5" name="Google Shape;345;p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6" name="Google Shape;346;p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7" name="Google Shape;347;p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348" name="Google Shape;348;p7"/>
          <p:cNvGrpSpPr/>
          <p:nvPr/>
        </p:nvGrpSpPr>
        <p:grpSpPr>
          <a:xfrm rot="10800000">
            <a:off x="2426101" y="6115667"/>
            <a:ext cx="389367" cy="390100"/>
            <a:chOff x="7353050" y="316275"/>
            <a:chExt cx="292025" cy="292575"/>
          </a:xfrm>
        </p:grpSpPr>
        <p:sp>
          <p:nvSpPr>
            <p:cNvPr id="349" name="Google Shape;349;p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0" name="Google Shape;350;p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1" name="Google Shape;351;p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2" name="Google Shape;352;p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353" name="Google Shape;353;p7"/>
          <p:cNvGrpSpPr/>
          <p:nvPr/>
        </p:nvGrpSpPr>
        <p:grpSpPr>
          <a:xfrm rot="10800000">
            <a:off x="283367" y="6194067"/>
            <a:ext cx="233333" cy="233333"/>
            <a:chOff x="8792300" y="321275"/>
            <a:chExt cx="175000" cy="175000"/>
          </a:xfrm>
        </p:grpSpPr>
        <p:sp>
          <p:nvSpPr>
            <p:cNvPr id="354" name="Google Shape;354;p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5" name="Google Shape;355;p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6" name="Google Shape;356;p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7" name="Google Shape;357;p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358" name="Google Shape;358;p7"/>
          <p:cNvGrpSpPr/>
          <p:nvPr/>
        </p:nvGrpSpPr>
        <p:grpSpPr>
          <a:xfrm rot="10800000">
            <a:off x="640550" y="6469767"/>
            <a:ext cx="233351" cy="36000"/>
            <a:chOff x="5662375" y="212375"/>
            <a:chExt cx="175013" cy="27000"/>
          </a:xfrm>
        </p:grpSpPr>
        <p:sp>
          <p:nvSpPr>
            <p:cNvPr id="359" name="Google Shape;359;p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0" name="Google Shape;360;p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1" name="Google Shape;361;p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362" name="Google Shape;362;p7"/>
          <p:cNvGrpSpPr/>
          <p:nvPr/>
        </p:nvGrpSpPr>
        <p:grpSpPr>
          <a:xfrm rot="10800000">
            <a:off x="1405483" y="5198133"/>
            <a:ext cx="233351" cy="36000"/>
            <a:chOff x="5662375" y="212375"/>
            <a:chExt cx="175013" cy="27000"/>
          </a:xfrm>
        </p:grpSpPr>
        <p:sp>
          <p:nvSpPr>
            <p:cNvPr id="363" name="Google Shape;363;p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4" name="Google Shape;364;p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5" name="Google Shape;365;p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7222548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10"/>
          <p:cNvSpPr txBox="1">
            <a:spLocks noGrp="1"/>
          </p:cNvSpPr>
          <p:nvPr>
            <p:ph type="body" idx="1"/>
          </p:nvPr>
        </p:nvSpPr>
        <p:spPr>
          <a:xfrm>
            <a:off x="1496067" y="2596896"/>
            <a:ext cx="3718400" cy="18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30479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Barlow Semi Condensed"/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3" name="Google Shape;503;p10"/>
          <p:cNvSpPr txBox="1">
            <a:spLocks noGrp="1"/>
          </p:cNvSpPr>
          <p:nvPr>
            <p:ph type="title"/>
          </p:nvPr>
        </p:nvSpPr>
        <p:spPr>
          <a:xfrm>
            <a:off x="2800800" y="463296"/>
            <a:ext cx="6596000" cy="78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cxnSp>
        <p:nvCxnSpPr>
          <p:cNvPr id="504" name="Google Shape;504;p10"/>
          <p:cNvCxnSpPr/>
          <p:nvPr/>
        </p:nvCxnSpPr>
        <p:spPr>
          <a:xfrm>
            <a:off x="787267" y="5787467"/>
            <a:ext cx="1617200" cy="563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5" name="Google Shape;505;p10"/>
          <p:cNvCxnSpPr/>
          <p:nvPr/>
        </p:nvCxnSpPr>
        <p:spPr>
          <a:xfrm rot="10800000" flipH="1">
            <a:off x="10633" y="5776800"/>
            <a:ext cx="776800" cy="872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06" name="Google Shape;506;p10"/>
          <p:cNvGrpSpPr/>
          <p:nvPr/>
        </p:nvGrpSpPr>
        <p:grpSpPr>
          <a:xfrm flipH="1">
            <a:off x="575634" y="5578367"/>
            <a:ext cx="389367" cy="390100"/>
            <a:chOff x="7353050" y="316275"/>
            <a:chExt cx="292025" cy="292575"/>
          </a:xfrm>
        </p:grpSpPr>
        <p:sp>
          <p:nvSpPr>
            <p:cNvPr id="507" name="Google Shape;507;p10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8" name="Google Shape;508;p10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9" name="Google Shape;509;p10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0" name="Google Shape;510;p10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511" name="Google Shape;511;p10"/>
          <p:cNvGrpSpPr/>
          <p:nvPr/>
        </p:nvGrpSpPr>
        <p:grpSpPr>
          <a:xfrm>
            <a:off x="2195619" y="6155433"/>
            <a:ext cx="390815" cy="391184"/>
            <a:chOff x="3164039" y="430875"/>
            <a:chExt cx="293111" cy="293388"/>
          </a:xfrm>
        </p:grpSpPr>
        <p:sp>
          <p:nvSpPr>
            <p:cNvPr id="512" name="Google Shape;512;p10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3" name="Google Shape;513;p10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4" name="Google Shape;514;p10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5" name="Google Shape;515;p10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6" name="Google Shape;516;p10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7" name="Google Shape;517;p10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cxnSp>
        <p:nvCxnSpPr>
          <p:cNvPr id="518" name="Google Shape;518;p10"/>
          <p:cNvCxnSpPr/>
          <p:nvPr/>
        </p:nvCxnSpPr>
        <p:spPr>
          <a:xfrm rot="10800000">
            <a:off x="9595967" y="393467"/>
            <a:ext cx="1542800" cy="723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9" name="Google Shape;519;p10"/>
          <p:cNvCxnSpPr/>
          <p:nvPr/>
        </p:nvCxnSpPr>
        <p:spPr>
          <a:xfrm flipH="1">
            <a:off x="11138767" y="-8833"/>
            <a:ext cx="1055200" cy="1115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20" name="Google Shape;520;p10"/>
          <p:cNvGrpSpPr/>
          <p:nvPr/>
        </p:nvGrpSpPr>
        <p:grpSpPr>
          <a:xfrm>
            <a:off x="10752367" y="702567"/>
            <a:ext cx="775733" cy="776467"/>
            <a:chOff x="8064275" y="887850"/>
            <a:chExt cx="581800" cy="582350"/>
          </a:xfrm>
        </p:grpSpPr>
        <p:sp>
          <p:nvSpPr>
            <p:cNvPr id="521" name="Google Shape;521;p10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2" name="Google Shape;522;p10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3" name="Google Shape;523;p10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4" name="Google Shape;524;p10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5" name="Google Shape;525;p10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6" name="Google Shape;526;p10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527" name="Google Shape;527;p10"/>
          <p:cNvGrpSpPr/>
          <p:nvPr/>
        </p:nvGrpSpPr>
        <p:grpSpPr>
          <a:xfrm>
            <a:off x="9378501" y="227834"/>
            <a:ext cx="389367" cy="390100"/>
            <a:chOff x="7353050" y="316275"/>
            <a:chExt cx="292025" cy="292575"/>
          </a:xfrm>
        </p:grpSpPr>
        <p:sp>
          <p:nvSpPr>
            <p:cNvPr id="528" name="Google Shape;528;p10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9" name="Google Shape;529;p10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0" name="Google Shape;530;p10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1" name="Google Shape;531;p10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532" name="Google Shape;532;p10"/>
          <p:cNvGrpSpPr/>
          <p:nvPr/>
        </p:nvGrpSpPr>
        <p:grpSpPr>
          <a:xfrm>
            <a:off x="11677267" y="306200"/>
            <a:ext cx="233333" cy="233333"/>
            <a:chOff x="8792300" y="321275"/>
            <a:chExt cx="175000" cy="175000"/>
          </a:xfrm>
        </p:grpSpPr>
        <p:sp>
          <p:nvSpPr>
            <p:cNvPr id="533" name="Google Shape;533;p10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4" name="Google Shape;534;p10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5" name="Google Shape;535;p10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6" name="Google Shape;536;p10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537" name="Google Shape;537;p10"/>
          <p:cNvGrpSpPr/>
          <p:nvPr/>
        </p:nvGrpSpPr>
        <p:grpSpPr>
          <a:xfrm>
            <a:off x="11320067" y="227833"/>
            <a:ext cx="233351" cy="36000"/>
            <a:chOff x="5662375" y="212375"/>
            <a:chExt cx="175013" cy="27000"/>
          </a:xfrm>
        </p:grpSpPr>
        <p:sp>
          <p:nvSpPr>
            <p:cNvPr id="538" name="Google Shape;538;p1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9" name="Google Shape;539;p1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0" name="Google Shape;540;p1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541" name="Google Shape;541;p10"/>
          <p:cNvGrpSpPr/>
          <p:nvPr/>
        </p:nvGrpSpPr>
        <p:grpSpPr>
          <a:xfrm>
            <a:off x="10555134" y="1499467"/>
            <a:ext cx="233351" cy="36000"/>
            <a:chOff x="5662375" y="212375"/>
            <a:chExt cx="175013" cy="27000"/>
          </a:xfrm>
        </p:grpSpPr>
        <p:sp>
          <p:nvSpPr>
            <p:cNvPr id="542" name="Google Shape;542;p1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3" name="Google Shape;543;p1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4" name="Google Shape;544;p1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6899383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102136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13"/>
          <p:cNvSpPr txBox="1">
            <a:spLocks noGrp="1"/>
          </p:cNvSpPr>
          <p:nvPr>
            <p:ph type="title"/>
          </p:nvPr>
        </p:nvSpPr>
        <p:spPr>
          <a:xfrm>
            <a:off x="7876032" y="475488"/>
            <a:ext cx="3486800" cy="76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25" name="Google Shape;625;p13"/>
          <p:cNvSpPr txBox="1">
            <a:spLocks noGrp="1"/>
          </p:cNvSpPr>
          <p:nvPr>
            <p:ph type="subTitle" idx="1"/>
          </p:nvPr>
        </p:nvSpPr>
        <p:spPr>
          <a:xfrm>
            <a:off x="2218944" y="573024"/>
            <a:ext cx="3486800" cy="5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26" name="Google Shape;626;p13"/>
          <p:cNvSpPr txBox="1">
            <a:spLocks noGrp="1"/>
          </p:cNvSpPr>
          <p:nvPr>
            <p:ph type="subTitle" idx="2"/>
          </p:nvPr>
        </p:nvSpPr>
        <p:spPr>
          <a:xfrm>
            <a:off x="2218944" y="950976"/>
            <a:ext cx="3486800" cy="7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27" name="Google Shape;627;p13"/>
          <p:cNvSpPr txBox="1">
            <a:spLocks noGrp="1"/>
          </p:cNvSpPr>
          <p:nvPr>
            <p:ph type="subTitle" idx="3"/>
          </p:nvPr>
        </p:nvSpPr>
        <p:spPr>
          <a:xfrm>
            <a:off x="2218944" y="2011680"/>
            <a:ext cx="3486800" cy="5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28" name="Google Shape;628;p13"/>
          <p:cNvSpPr txBox="1">
            <a:spLocks noGrp="1"/>
          </p:cNvSpPr>
          <p:nvPr>
            <p:ph type="subTitle" idx="4"/>
          </p:nvPr>
        </p:nvSpPr>
        <p:spPr>
          <a:xfrm>
            <a:off x="2218944" y="2389632"/>
            <a:ext cx="3486800" cy="7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29" name="Google Shape;629;p13"/>
          <p:cNvSpPr txBox="1">
            <a:spLocks noGrp="1"/>
          </p:cNvSpPr>
          <p:nvPr>
            <p:ph type="subTitle" idx="5"/>
          </p:nvPr>
        </p:nvSpPr>
        <p:spPr>
          <a:xfrm>
            <a:off x="2218944" y="3450336"/>
            <a:ext cx="3486800" cy="5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30" name="Google Shape;630;p13"/>
          <p:cNvSpPr txBox="1">
            <a:spLocks noGrp="1"/>
          </p:cNvSpPr>
          <p:nvPr>
            <p:ph type="subTitle" idx="6"/>
          </p:nvPr>
        </p:nvSpPr>
        <p:spPr>
          <a:xfrm>
            <a:off x="2218944" y="3828288"/>
            <a:ext cx="3486800" cy="7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31" name="Google Shape;631;p13"/>
          <p:cNvSpPr txBox="1">
            <a:spLocks noGrp="1"/>
          </p:cNvSpPr>
          <p:nvPr>
            <p:ph type="subTitle" idx="7"/>
          </p:nvPr>
        </p:nvSpPr>
        <p:spPr>
          <a:xfrm>
            <a:off x="2218944" y="4888992"/>
            <a:ext cx="3486800" cy="5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32" name="Google Shape;632;p13"/>
          <p:cNvSpPr txBox="1">
            <a:spLocks noGrp="1"/>
          </p:cNvSpPr>
          <p:nvPr>
            <p:ph type="subTitle" idx="8"/>
          </p:nvPr>
        </p:nvSpPr>
        <p:spPr>
          <a:xfrm>
            <a:off x="2218944" y="5266944"/>
            <a:ext cx="3486800" cy="7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33" name="Google Shape;633;p13"/>
          <p:cNvSpPr txBox="1">
            <a:spLocks noGrp="1"/>
          </p:cNvSpPr>
          <p:nvPr>
            <p:ph type="title" idx="9" hasCustomPrompt="1"/>
          </p:nvPr>
        </p:nvSpPr>
        <p:spPr>
          <a:xfrm>
            <a:off x="1085088" y="963168"/>
            <a:ext cx="609600" cy="46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34" name="Google Shape;634;p13"/>
          <p:cNvSpPr txBox="1">
            <a:spLocks noGrp="1"/>
          </p:cNvSpPr>
          <p:nvPr>
            <p:ph type="title" idx="13" hasCustomPrompt="1"/>
          </p:nvPr>
        </p:nvSpPr>
        <p:spPr>
          <a:xfrm>
            <a:off x="1085088" y="2401824"/>
            <a:ext cx="609600" cy="46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35" name="Google Shape;635;p13"/>
          <p:cNvSpPr txBox="1">
            <a:spLocks noGrp="1"/>
          </p:cNvSpPr>
          <p:nvPr>
            <p:ph type="title" idx="14" hasCustomPrompt="1"/>
          </p:nvPr>
        </p:nvSpPr>
        <p:spPr>
          <a:xfrm>
            <a:off x="1085088" y="3840480"/>
            <a:ext cx="609600" cy="46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36" name="Google Shape;636;p13"/>
          <p:cNvSpPr txBox="1">
            <a:spLocks noGrp="1"/>
          </p:cNvSpPr>
          <p:nvPr>
            <p:ph type="title" idx="15" hasCustomPrompt="1"/>
          </p:nvPr>
        </p:nvSpPr>
        <p:spPr>
          <a:xfrm>
            <a:off x="1085088" y="5279136"/>
            <a:ext cx="609600" cy="46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667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24432706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of text">
  <p:cSld name="Three columns of text"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4"/>
          <p:cNvSpPr txBox="1">
            <a:spLocks noGrp="1"/>
          </p:cNvSpPr>
          <p:nvPr>
            <p:ph type="title"/>
          </p:nvPr>
        </p:nvSpPr>
        <p:spPr>
          <a:xfrm>
            <a:off x="2292096" y="451104"/>
            <a:ext cx="7437200" cy="79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39" name="Google Shape;639;p14"/>
          <p:cNvSpPr txBox="1">
            <a:spLocks noGrp="1"/>
          </p:cNvSpPr>
          <p:nvPr>
            <p:ph type="subTitle" idx="1"/>
          </p:nvPr>
        </p:nvSpPr>
        <p:spPr>
          <a:xfrm>
            <a:off x="4925568" y="3218688"/>
            <a:ext cx="2353200" cy="4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40" name="Google Shape;640;p14"/>
          <p:cNvSpPr txBox="1">
            <a:spLocks noGrp="1"/>
          </p:cNvSpPr>
          <p:nvPr>
            <p:ph type="subTitle" idx="2"/>
          </p:nvPr>
        </p:nvSpPr>
        <p:spPr>
          <a:xfrm>
            <a:off x="1365504" y="3218688"/>
            <a:ext cx="2353200" cy="4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41" name="Google Shape;641;p14"/>
          <p:cNvSpPr txBox="1">
            <a:spLocks noGrp="1"/>
          </p:cNvSpPr>
          <p:nvPr>
            <p:ph type="subTitle" idx="3"/>
          </p:nvPr>
        </p:nvSpPr>
        <p:spPr>
          <a:xfrm>
            <a:off x="8473440" y="3218688"/>
            <a:ext cx="2353200" cy="4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42" name="Google Shape;642;p14"/>
          <p:cNvSpPr txBox="1">
            <a:spLocks noGrp="1"/>
          </p:cNvSpPr>
          <p:nvPr>
            <p:ph type="subTitle" idx="4"/>
          </p:nvPr>
        </p:nvSpPr>
        <p:spPr>
          <a:xfrm>
            <a:off x="4925568" y="3767328"/>
            <a:ext cx="2353200" cy="14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43" name="Google Shape;643;p14"/>
          <p:cNvSpPr txBox="1">
            <a:spLocks noGrp="1"/>
          </p:cNvSpPr>
          <p:nvPr>
            <p:ph type="subTitle" idx="5"/>
          </p:nvPr>
        </p:nvSpPr>
        <p:spPr>
          <a:xfrm>
            <a:off x="1365504" y="3767328"/>
            <a:ext cx="2353200" cy="14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44" name="Google Shape;644;p14"/>
          <p:cNvSpPr txBox="1">
            <a:spLocks noGrp="1"/>
          </p:cNvSpPr>
          <p:nvPr>
            <p:ph type="subTitle" idx="6"/>
          </p:nvPr>
        </p:nvSpPr>
        <p:spPr>
          <a:xfrm>
            <a:off x="8473440" y="3767328"/>
            <a:ext cx="2353200" cy="14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645" name="Google Shape;645;p14"/>
          <p:cNvGrpSpPr/>
          <p:nvPr/>
        </p:nvGrpSpPr>
        <p:grpSpPr>
          <a:xfrm>
            <a:off x="348948" y="-1544"/>
            <a:ext cx="11400435" cy="5308800"/>
            <a:chOff x="261711" y="-1158"/>
            <a:chExt cx="8550326" cy="3981600"/>
          </a:xfrm>
        </p:grpSpPr>
        <p:cxnSp>
          <p:nvCxnSpPr>
            <p:cNvPr id="646" name="Google Shape;646;p14"/>
            <p:cNvCxnSpPr/>
            <p:nvPr/>
          </p:nvCxnSpPr>
          <p:spPr>
            <a:xfrm>
              <a:off x="515925" y="-1158"/>
              <a:ext cx="0" cy="3981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7" name="Google Shape;647;p14"/>
            <p:cNvCxnSpPr/>
            <p:nvPr/>
          </p:nvCxnSpPr>
          <p:spPr>
            <a:xfrm>
              <a:off x="8666025" y="-1158"/>
              <a:ext cx="0" cy="1902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648" name="Google Shape;648;p14"/>
            <p:cNvGrpSpPr/>
            <p:nvPr/>
          </p:nvGrpSpPr>
          <p:grpSpPr>
            <a:xfrm rot="10800000">
              <a:off x="343275" y="3300779"/>
              <a:ext cx="344736" cy="345385"/>
              <a:chOff x="7353050" y="316275"/>
              <a:chExt cx="292025" cy="292575"/>
            </a:xfrm>
          </p:grpSpPr>
          <p:sp>
            <p:nvSpPr>
              <p:cNvPr id="649" name="Google Shape;649;p1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50" name="Google Shape;650;p1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51" name="Google Shape;651;p1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52" name="Google Shape;652;p1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653" name="Google Shape;653;p14"/>
            <p:cNvGrpSpPr/>
            <p:nvPr/>
          </p:nvGrpSpPr>
          <p:grpSpPr>
            <a:xfrm rot="10800000">
              <a:off x="8520013" y="714742"/>
              <a:ext cx="292025" cy="292575"/>
              <a:chOff x="7353050" y="316275"/>
              <a:chExt cx="292025" cy="292575"/>
            </a:xfrm>
          </p:grpSpPr>
          <p:sp>
            <p:nvSpPr>
              <p:cNvPr id="654" name="Google Shape;654;p1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55" name="Google Shape;655;p1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56" name="Google Shape;656;p1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57" name="Google Shape;657;p1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658" name="Google Shape;658;p14"/>
            <p:cNvGrpSpPr/>
            <p:nvPr/>
          </p:nvGrpSpPr>
          <p:grpSpPr>
            <a:xfrm rot="10800000">
              <a:off x="261711" y="465077"/>
              <a:ext cx="507562" cy="507984"/>
              <a:chOff x="8064275" y="887850"/>
              <a:chExt cx="581800" cy="582350"/>
            </a:xfrm>
          </p:grpSpPr>
          <p:sp>
            <p:nvSpPr>
              <p:cNvPr id="659" name="Google Shape;659;p14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60" name="Google Shape;660;p14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61" name="Google Shape;661;p14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62" name="Google Shape;662;p14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63" name="Google Shape;663;p14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64" name="Google Shape;664;p14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773303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65000" y="702567"/>
            <a:ext cx="102620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98908557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64" r:id="rId3"/>
    <p:sldLayoutId id="2147483665" r:id="rId4"/>
    <p:sldLayoutId id="2147483666" r:id="rId5"/>
    <p:sldLayoutId id="2147483669" r:id="rId6"/>
    <p:sldLayoutId id="2147483671" r:id="rId7"/>
    <p:sldLayoutId id="2147483672" r:id="rId8"/>
    <p:sldLayoutId id="2147483673" r:id="rId9"/>
    <p:sldLayoutId id="2147483674" r:id="rId10"/>
    <p:sldLayoutId id="2147483675" r:id="rId11"/>
    <p:sldLayoutId id="2147483676" r:id="rId12"/>
    <p:sldLayoutId id="2147483677" r:id="rId13"/>
    <p:sldLayoutId id="2147483678" r:id="rId14"/>
    <p:sldLayoutId id="2147483679" r:id="rId15"/>
    <p:sldLayoutId id="2147483680" r:id="rId16"/>
    <p:sldLayoutId id="2147483681" r:id="rId17"/>
    <p:sldLayoutId id="2147483682" r:id="rId18"/>
    <p:sldLayoutId id="2147483683" r:id="rId19"/>
    <p:sldLayoutId id="2147483684" r:id="rId20"/>
    <p:sldLayoutId id="2147483685" r:id="rId21"/>
    <p:sldLayoutId id="2147483686" r:id="rId22"/>
    <p:sldLayoutId id="2147483687" r:id="rId23"/>
    <p:sldLayoutId id="2147483688" r:id="rId24"/>
    <p:sldLayoutId id="2147483689" r:id="rId25"/>
    <p:sldLayoutId id="2147483690" r:id="rId26"/>
    <p:sldLayoutId id="2147483691" r:id="rId27"/>
    <p:sldLayoutId id="2147483694" r:id="rId28"/>
  </p:sldLayoutIdLs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33"/>
          <p:cNvSpPr txBox="1">
            <a:spLocks noGrp="1"/>
          </p:cNvSpPr>
          <p:nvPr>
            <p:ph type="title"/>
          </p:nvPr>
        </p:nvSpPr>
        <p:spPr>
          <a:xfrm>
            <a:off x="1424133" y="1244600"/>
            <a:ext cx="9396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1684" name="Google Shape;1684;p33"/>
          <p:cNvSpPr txBox="1">
            <a:spLocks noGrp="1"/>
          </p:cNvSpPr>
          <p:nvPr>
            <p:ph type="body" idx="1"/>
          </p:nvPr>
        </p:nvSpPr>
        <p:spPr>
          <a:xfrm>
            <a:off x="1424133" y="2260600"/>
            <a:ext cx="9396400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74021369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93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vestopedia.com/terms/c/cci.asp" TargetMode="External"/><Relationship Id="rId2" Type="http://schemas.openxmlformats.org/officeDocument/2006/relationships/hyperlink" Target="https://www.investopedia.com/terms/c/consumerpriceindex.asp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santander.com/en/stories/what-is-the-euribor-and-why-should-we-be-interested#:~:text=The%20top%20banks%20in%20the,%25%2C%20which%20gives%20the%20Euribor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6.xml"/><Relationship Id="rId4" Type="http://schemas.openxmlformats.org/officeDocument/2006/relationships/hyperlink" Target="https://www.euronews.com/next/2023/07/22/life-expectancy-where-in-europe-do-people-live-the-shortest-and-the-longest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8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8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0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4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5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62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4.png"/><Relationship Id="rId5" Type="http://schemas.openxmlformats.org/officeDocument/2006/relationships/image" Target="../media/image66.png"/><Relationship Id="rId4" Type="http://schemas.openxmlformats.org/officeDocument/2006/relationships/image" Target="../media/image55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8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5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8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1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4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7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0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9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0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8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emf"/><Relationship Id="rId1" Type="http://schemas.openxmlformats.org/officeDocument/2006/relationships/slideLayout" Target="../slideLayouts/slideLayout18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9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90" name="Google Shape;1690;p35"/>
          <p:cNvGrpSpPr/>
          <p:nvPr/>
        </p:nvGrpSpPr>
        <p:grpSpPr>
          <a:xfrm>
            <a:off x="404280" y="1279625"/>
            <a:ext cx="7124720" cy="5578240"/>
            <a:chOff x="469775" y="238125"/>
            <a:chExt cx="6679425" cy="5229600"/>
          </a:xfrm>
        </p:grpSpPr>
        <p:sp>
          <p:nvSpPr>
            <p:cNvPr id="1691" name="Google Shape;1691;p35"/>
            <p:cNvSpPr/>
            <p:nvPr/>
          </p:nvSpPr>
          <p:spPr>
            <a:xfrm>
              <a:off x="830950" y="238200"/>
              <a:ext cx="6001825" cy="5109175"/>
            </a:xfrm>
            <a:custGeom>
              <a:avLst/>
              <a:gdLst/>
              <a:ahLst/>
              <a:cxnLst/>
              <a:rect l="l" t="t" r="r" b="b"/>
              <a:pathLst>
                <a:path w="240073" h="204367" extrusionOk="0">
                  <a:moveTo>
                    <a:pt x="98444" y="0"/>
                  </a:moveTo>
                  <a:cubicBezTo>
                    <a:pt x="66611" y="0"/>
                    <a:pt x="32985" y="23173"/>
                    <a:pt x="18273" y="58560"/>
                  </a:cubicBezTo>
                  <a:cubicBezTo>
                    <a:pt x="0" y="102473"/>
                    <a:pt x="9686" y="134990"/>
                    <a:pt x="9686" y="134990"/>
                  </a:cubicBezTo>
                  <a:cubicBezTo>
                    <a:pt x="9686" y="134990"/>
                    <a:pt x="19372" y="174100"/>
                    <a:pt x="57750" y="192861"/>
                  </a:cubicBezTo>
                  <a:cubicBezTo>
                    <a:pt x="75386" y="201502"/>
                    <a:pt x="94579" y="204367"/>
                    <a:pt x="113787" y="204367"/>
                  </a:cubicBezTo>
                  <a:cubicBezTo>
                    <a:pt x="136375" y="204367"/>
                    <a:pt x="158984" y="200405"/>
                    <a:pt x="179108" y="197216"/>
                  </a:cubicBezTo>
                  <a:cubicBezTo>
                    <a:pt x="216346" y="191315"/>
                    <a:pt x="240073" y="163925"/>
                    <a:pt x="237549" y="131408"/>
                  </a:cubicBezTo>
                  <a:cubicBezTo>
                    <a:pt x="235026" y="98851"/>
                    <a:pt x="204951" y="96002"/>
                    <a:pt x="182038" y="63525"/>
                  </a:cubicBezTo>
                  <a:cubicBezTo>
                    <a:pt x="159085" y="31090"/>
                    <a:pt x="157905" y="18962"/>
                    <a:pt x="120952" y="4230"/>
                  </a:cubicBezTo>
                  <a:cubicBezTo>
                    <a:pt x="113750" y="1358"/>
                    <a:pt x="106150" y="0"/>
                    <a:pt x="984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692" name="Google Shape;1692;p35"/>
            <p:cNvSpPr/>
            <p:nvPr/>
          </p:nvSpPr>
          <p:spPr>
            <a:xfrm>
              <a:off x="1009000" y="238125"/>
              <a:ext cx="5764775" cy="5102425"/>
            </a:xfrm>
            <a:custGeom>
              <a:avLst/>
              <a:gdLst/>
              <a:ahLst/>
              <a:cxnLst/>
              <a:rect l="l" t="t" r="r" b="b"/>
              <a:pathLst>
                <a:path w="230591" h="204097" extrusionOk="0">
                  <a:moveTo>
                    <a:pt x="87011" y="99545"/>
                  </a:moveTo>
                  <a:cubicBezTo>
                    <a:pt x="86604" y="100766"/>
                    <a:pt x="86115" y="101947"/>
                    <a:pt x="85708" y="103005"/>
                  </a:cubicBezTo>
                  <a:lnTo>
                    <a:pt x="120749" y="103005"/>
                  </a:lnTo>
                  <a:cubicBezTo>
                    <a:pt x="120830" y="103005"/>
                    <a:pt x="120911" y="103045"/>
                    <a:pt x="120993" y="103086"/>
                  </a:cubicBezTo>
                  <a:cubicBezTo>
                    <a:pt x="121034" y="103167"/>
                    <a:pt x="121074" y="103249"/>
                    <a:pt x="121074" y="103330"/>
                  </a:cubicBezTo>
                  <a:lnTo>
                    <a:pt x="121074" y="156766"/>
                  </a:lnTo>
                  <a:cubicBezTo>
                    <a:pt x="121074" y="156847"/>
                    <a:pt x="121034" y="156928"/>
                    <a:pt x="120993" y="157010"/>
                  </a:cubicBezTo>
                  <a:cubicBezTo>
                    <a:pt x="120911" y="157051"/>
                    <a:pt x="120830" y="157091"/>
                    <a:pt x="120749" y="157091"/>
                  </a:cubicBezTo>
                  <a:lnTo>
                    <a:pt x="89697" y="157091"/>
                  </a:lnTo>
                  <a:cubicBezTo>
                    <a:pt x="90470" y="159940"/>
                    <a:pt x="91284" y="162870"/>
                    <a:pt x="92057" y="165556"/>
                  </a:cubicBezTo>
                  <a:cubicBezTo>
                    <a:pt x="92993" y="165068"/>
                    <a:pt x="93807" y="164783"/>
                    <a:pt x="94580" y="164254"/>
                  </a:cubicBezTo>
                  <a:cubicBezTo>
                    <a:pt x="95110" y="163888"/>
                    <a:pt x="95598" y="163806"/>
                    <a:pt x="96046" y="163806"/>
                  </a:cubicBezTo>
                  <a:cubicBezTo>
                    <a:pt x="96493" y="163806"/>
                    <a:pt x="96859" y="163888"/>
                    <a:pt x="97104" y="164010"/>
                  </a:cubicBezTo>
                  <a:cubicBezTo>
                    <a:pt x="97389" y="163725"/>
                    <a:pt x="98040" y="163237"/>
                    <a:pt x="98894" y="162992"/>
                  </a:cubicBezTo>
                  <a:lnTo>
                    <a:pt x="99139" y="162992"/>
                  </a:lnTo>
                  <a:cubicBezTo>
                    <a:pt x="99546" y="162992"/>
                    <a:pt x="99871" y="163155"/>
                    <a:pt x="100156" y="163359"/>
                  </a:cubicBezTo>
                  <a:cubicBezTo>
                    <a:pt x="100441" y="163603"/>
                    <a:pt x="100726" y="163888"/>
                    <a:pt x="100970" y="164173"/>
                  </a:cubicBezTo>
                  <a:cubicBezTo>
                    <a:pt x="101255" y="164498"/>
                    <a:pt x="101458" y="164824"/>
                    <a:pt x="101621" y="165027"/>
                  </a:cubicBezTo>
                  <a:cubicBezTo>
                    <a:pt x="101906" y="164946"/>
                    <a:pt x="102435" y="164783"/>
                    <a:pt x="103290" y="164702"/>
                  </a:cubicBezTo>
                  <a:lnTo>
                    <a:pt x="103656" y="164702"/>
                  </a:lnTo>
                  <a:cubicBezTo>
                    <a:pt x="105040" y="164702"/>
                    <a:pt x="106586" y="165353"/>
                    <a:pt x="107726" y="166207"/>
                  </a:cubicBezTo>
                  <a:cubicBezTo>
                    <a:pt x="108133" y="166533"/>
                    <a:pt x="108295" y="166940"/>
                    <a:pt x="108295" y="167347"/>
                  </a:cubicBezTo>
                  <a:cubicBezTo>
                    <a:pt x="108295" y="167428"/>
                    <a:pt x="108295" y="167510"/>
                    <a:pt x="108255" y="167591"/>
                  </a:cubicBezTo>
                  <a:lnTo>
                    <a:pt x="121725" y="167591"/>
                  </a:lnTo>
                  <a:cubicBezTo>
                    <a:pt x="121929" y="167306"/>
                    <a:pt x="122132" y="167062"/>
                    <a:pt x="122377" y="166859"/>
                  </a:cubicBezTo>
                  <a:cubicBezTo>
                    <a:pt x="122946" y="166248"/>
                    <a:pt x="123557" y="165963"/>
                    <a:pt x="124167" y="165963"/>
                  </a:cubicBezTo>
                  <a:cubicBezTo>
                    <a:pt x="124330" y="165963"/>
                    <a:pt x="124493" y="166004"/>
                    <a:pt x="124656" y="166045"/>
                  </a:cubicBezTo>
                  <a:cubicBezTo>
                    <a:pt x="125510" y="166207"/>
                    <a:pt x="126243" y="166248"/>
                    <a:pt x="126528" y="166289"/>
                  </a:cubicBezTo>
                  <a:lnTo>
                    <a:pt x="126568" y="166289"/>
                  </a:lnTo>
                  <a:cubicBezTo>
                    <a:pt x="127016" y="166045"/>
                    <a:pt x="129051" y="164824"/>
                    <a:pt x="130638" y="164091"/>
                  </a:cubicBezTo>
                  <a:cubicBezTo>
                    <a:pt x="131208" y="163806"/>
                    <a:pt x="131737" y="163603"/>
                    <a:pt x="132103" y="163521"/>
                  </a:cubicBezTo>
                  <a:lnTo>
                    <a:pt x="132347" y="163521"/>
                  </a:lnTo>
                  <a:cubicBezTo>
                    <a:pt x="132795" y="163521"/>
                    <a:pt x="133243" y="163725"/>
                    <a:pt x="133690" y="164010"/>
                  </a:cubicBezTo>
                  <a:cubicBezTo>
                    <a:pt x="134138" y="164295"/>
                    <a:pt x="134586" y="164661"/>
                    <a:pt x="134993" y="165068"/>
                  </a:cubicBezTo>
                  <a:cubicBezTo>
                    <a:pt x="135685" y="165719"/>
                    <a:pt x="136254" y="166370"/>
                    <a:pt x="136376" y="166492"/>
                  </a:cubicBezTo>
                  <a:cubicBezTo>
                    <a:pt x="136498" y="166614"/>
                    <a:pt x="137068" y="167062"/>
                    <a:pt x="137719" y="167591"/>
                  </a:cubicBezTo>
                  <a:lnTo>
                    <a:pt x="176056" y="167591"/>
                  </a:lnTo>
                  <a:lnTo>
                    <a:pt x="176056" y="99545"/>
                  </a:lnTo>
                  <a:close/>
                  <a:moveTo>
                    <a:pt x="88801" y="89371"/>
                  </a:moveTo>
                  <a:cubicBezTo>
                    <a:pt x="89086" y="89982"/>
                    <a:pt x="89331" y="90714"/>
                    <a:pt x="89331" y="91569"/>
                  </a:cubicBezTo>
                  <a:cubicBezTo>
                    <a:pt x="89331" y="92016"/>
                    <a:pt x="89208" y="92708"/>
                    <a:pt x="88964" y="93563"/>
                  </a:cubicBezTo>
                  <a:cubicBezTo>
                    <a:pt x="88761" y="94418"/>
                    <a:pt x="88435" y="95435"/>
                    <a:pt x="88069" y="96534"/>
                  </a:cubicBezTo>
                  <a:cubicBezTo>
                    <a:pt x="87825" y="97307"/>
                    <a:pt x="87540" y="98080"/>
                    <a:pt x="87296" y="98854"/>
                  </a:cubicBezTo>
                  <a:lnTo>
                    <a:pt x="176748" y="98854"/>
                  </a:lnTo>
                  <a:lnTo>
                    <a:pt x="176748" y="167591"/>
                  </a:lnTo>
                  <a:lnTo>
                    <a:pt x="185009" y="167591"/>
                  </a:lnTo>
                  <a:lnTo>
                    <a:pt x="185009" y="89371"/>
                  </a:lnTo>
                  <a:close/>
                  <a:moveTo>
                    <a:pt x="91365" y="0"/>
                  </a:moveTo>
                  <a:cubicBezTo>
                    <a:pt x="59500" y="0"/>
                    <a:pt x="25884" y="23157"/>
                    <a:pt x="11151" y="58563"/>
                  </a:cubicBezTo>
                  <a:cubicBezTo>
                    <a:pt x="2279" y="79889"/>
                    <a:pt x="0" y="98528"/>
                    <a:pt x="0" y="112080"/>
                  </a:cubicBezTo>
                  <a:cubicBezTo>
                    <a:pt x="0" y="126406"/>
                    <a:pt x="2564" y="134993"/>
                    <a:pt x="2564" y="134993"/>
                  </a:cubicBezTo>
                  <a:cubicBezTo>
                    <a:pt x="2564" y="134993"/>
                    <a:pt x="7896" y="156481"/>
                    <a:pt x="26250" y="175242"/>
                  </a:cubicBezTo>
                  <a:cubicBezTo>
                    <a:pt x="26657" y="171783"/>
                    <a:pt x="27064" y="168039"/>
                    <a:pt x="27430" y="164254"/>
                  </a:cubicBezTo>
                  <a:cubicBezTo>
                    <a:pt x="28692" y="152167"/>
                    <a:pt x="29872" y="139795"/>
                    <a:pt x="29994" y="136417"/>
                  </a:cubicBezTo>
                  <a:cubicBezTo>
                    <a:pt x="30157" y="132999"/>
                    <a:pt x="30320" y="129092"/>
                    <a:pt x="31215" y="125388"/>
                  </a:cubicBezTo>
                  <a:cubicBezTo>
                    <a:pt x="32110" y="121725"/>
                    <a:pt x="33738" y="118266"/>
                    <a:pt x="36831" y="115824"/>
                  </a:cubicBezTo>
                  <a:cubicBezTo>
                    <a:pt x="41186" y="112406"/>
                    <a:pt x="46680" y="108539"/>
                    <a:pt x="49447" y="106627"/>
                  </a:cubicBezTo>
                  <a:lnTo>
                    <a:pt x="52662" y="101255"/>
                  </a:lnTo>
                  <a:cubicBezTo>
                    <a:pt x="52662" y="101255"/>
                    <a:pt x="52988" y="101173"/>
                    <a:pt x="53680" y="101173"/>
                  </a:cubicBezTo>
                  <a:cubicBezTo>
                    <a:pt x="54250" y="101173"/>
                    <a:pt x="55104" y="101255"/>
                    <a:pt x="56203" y="101458"/>
                  </a:cubicBezTo>
                  <a:cubicBezTo>
                    <a:pt x="56285" y="101295"/>
                    <a:pt x="56407" y="101173"/>
                    <a:pt x="56529" y="100970"/>
                  </a:cubicBezTo>
                  <a:cubicBezTo>
                    <a:pt x="57343" y="99790"/>
                    <a:pt x="58319" y="98162"/>
                    <a:pt x="58889" y="96290"/>
                  </a:cubicBezTo>
                  <a:cubicBezTo>
                    <a:pt x="59174" y="95435"/>
                    <a:pt x="59296" y="94418"/>
                    <a:pt x="59296" y="93359"/>
                  </a:cubicBezTo>
                  <a:cubicBezTo>
                    <a:pt x="59296" y="90551"/>
                    <a:pt x="58482" y="87621"/>
                    <a:pt x="58279" y="86929"/>
                  </a:cubicBezTo>
                  <a:cubicBezTo>
                    <a:pt x="58238" y="86848"/>
                    <a:pt x="58238" y="86807"/>
                    <a:pt x="58238" y="86807"/>
                  </a:cubicBezTo>
                  <a:lnTo>
                    <a:pt x="58238" y="86726"/>
                  </a:lnTo>
                  <a:cubicBezTo>
                    <a:pt x="58238" y="86726"/>
                    <a:pt x="58034" y="85423"/>
                    <a:pt x="58034" y="83551"/>
                  </a:cubicBezTo>
                  <a:cubicBezTo>
                    <a:pt x="58034" y="81354"/>
                    <a:pt x="58279" y="78383"/>
                    <a:pt x="59255" y="75534"/>
                  </a:cubicBezTo>
                  <a:cubicBezTo>
                    <a:pt x="60232" y="72726"/>
                    <a:pt x="61941" y="70081"/>
                    <a:pt x="64994" y="68656"/>
                  </a:cubicBezTo>
                  <a:cubicBezTo>
                    <a:pt x="68290" y="67110"/>
                    <a:pt x="72156" y="66540"/>
                    <a:pt x="75778" y="66540"/>
                  </a:cubicBezTo>
                  <a:cubicBezTo>
                    <a:pt x="80052" y="66540"/>
                    <a:pt x="83999" y="67354"/>
                    <a:pt x="86238" y="68290"/>
                  </a:cubicBezTo>
                  <a:cubicBezTo>
                    <a:pt x="87011" y="68575"/>
                    <a:pt x="87581" y="68900"/>
                    <a:pt x="87947" y="69267"/>
                  </a:cubicBezTo>
                  <a:cubicBezTo>
                    <a:pt x="89005" y="70325"/>
                    <a:pt x="89493" y="71871"/>
                    <a:pt x="89738" y="73133"/>
                  </a:cubicBezTo>
                  <a:cubicBezTo>
                    <a:pt x="89982" y="74313"/>
                    <a:pt x="90022" y="75290"/>
                    <a:pt x="90022" y="75412"/>
                  </a:cubicBezTo>
                  <a:cubicBezTo>
                    <a:pt x="90022" y="75493"/>
                    <a:pt x="90063" y="76226"/>
                    <a:pt x="90063" y="77203"/>
                  </a:cubicBezTo>
                  <a:cubicBezTo>
                    <a:pt x="90063" y="78017"/>
                    <a:pt x="90022" y="78953"/>
                    <a:pt x="89941" y="79889"/>
                  </a:cubicBezTo>
                  <a:cubicBezTo>
                    <a:pt x="89860" y="80865"/>
                    <a:pt x="89697" y="81761"/>
                    <a:pt x="89453" y="82493"/>
                  </a:cubicBezTo>
                  <a:cubicBezTo>
                    <a:pt x="89046" y="83633"/>
                    <a:pt x="88598" y="84528"/>
                    <a:pt x="88232" y="85301"/>
                  </a:cubicBezTo>
                  <a:cubicBezTo>
                    <a:pt x="87865" y="86075"/>
                    <a:pt x="87621" y="86685"/>
                    <a:pt x="87662" y="87092"/>
                  </a:cubicBezTo>
                  <a:cubicBezTo>
                    <a:pt x="87662" y="87255"/>
                    <a:pt x="87703" y="87499"/>
                    <a:pt x="87865" y="87784"/>
                  </a:cubicBezTo>
                  <a:cubicBezTo>
                    <a:pt x="88028" y="88028"/>
                    <a:pt x="88191" y="88354"/>
                    <a:pt x="88395" y="88679"/>
                  </a:cubicBezTo>
                  <a:lnTo>
                    <a:pt x="185701" y="88679"/>
                  </a:lnTo>
                  <a:lnTo>
                    <a:pt x="185701" y="167591"/>
                  </a:lnTo>
                  <a:lnTo>
                    <a:pt x="218300" y="167591"/>
                  </a:lnTo>
                  <a:cubicBezTo>
                    <a:pt x="218462" y="167591"/>
                    <a:pt x="218584" y="167713"/>
                    <a:pt x="218625" y="167835"/>
                  </a:cubicBezTo>
                  <a:cubicBezTo>
                    <a:pt x="218625" y="167876"/>
                    <a:pt x="218625" y="167917"/>
                    <a:pt x="218625" y="167957"/>
                  </a:cubicBezTo>
                  <a:lnTo>
                    <a:pt x="218625" y="169382"/>
                  </a:lnTo>
                  <a:cubicBezTo>
                    <a:pt x="218625" y="169504"/>
                    <a:pt x="218584" y="169585"/>
                    <a:pt x="218503" y="169667"/>
                  </a:cubicBezTo>
                  <a:lnTo>
                    <a:pt x="190829" y="190911"/>
                  </a:lnTo>
                  <a:cubicBezTo>
                    <a:pt x="190788" y="190992"/>
                    <a:pt x="190707" y="190992"/>
                    <a:pt x="190626" y="190992"/>
                  </a:cubicBezTo>
                  <a:lnTo>
                    <a:pt x="185701" y="190992"/>
                  </a:lnTo>
                  <a:lnTo>
                    <a:pt x="185701" y="193882"/>
                  </a:lnTo>
                  <a:cubicBezTo>
                    <a:pt x="213294" y="184684"/>
                    <a:pt x="230590" y="162423"/>
                    <a:pt x="230590" y="136132"/>
                  </a:cubicBezTo>
                  <a:cubicBezTo>
                    <a:pt x="230590" y="134545"/>
                    <a:pt x="230549" y="132999"/>
                    <a:pt x="230427" y="131411"/>
                  </a:cubicBezTo>
                  <a:cubicBezTo>
                    <a:pt x="227904" y="98854"/>
                    <a:pt x="197829" y="96005"/>
                    <a:pt x="174916" y="63528"/>
                  </a:cubicBezTo>
                  <a:cubicBezTo>
                    <a:pt x="151963" y="31093"/>
                    <a:pt x="150783" y="18965"/>
                    <a:pt x="113830" y="4233"/>
                  </a:cubicBezTo>
                  <a:cubicBezTo>
                    <a:pt x="106667" y="1343"/>
                    <a:pt x="99057" y="0"/>
                    <a:pt x="91365" y="0"/>
                  </a:cubicBezTo>
                  <a:close/>
                  <a:moveTo>
                    <a:pt x="176748" y="190992"/>
                  </a:moveTo>
                  <a:lnTo>
                    <a:pt x="176748" y="196323"/>
                  </a:lnTo>
                  <a:cubicBezTo>
                    <a:pt x="179597" y="195713"/>
                    <a:pt x="182364" y="194980"/>
                    <a:pt x="185009" y="194126"/>
                  </a:cubicBezTo>
                  <a:lnTo>
                    <a:pt x="185009" y="190992"/>
                  </a:lnTo>
                  <a:close/>
                  <a:moveTo>
                    <a:pt x="75697" y="190992"/>
                  </a:moveTo>
                  <a:cubicBezTo>
                    <a:pt x="75697" y="191643"/>
                    <a:pt x="75575" y="192172"/>
                    <a:pt x="75371" y="192620"/>
                  </a:cubicBezTo>
                  <a:cubicBezTo>
                    <a:pt x="75331" y="192701"/>
                    <a:pt x="75290" y="192783"/>
                    <a:pt x="75209" y="192905"/>
                  </a:cubicBezTo>
                  <a:lnTo>
                    <a:pt x="76226" y="197056"/>
                  </a:lnTo>
                  <a:cubicBezTo>
                    <a:pt x="76674" y="197137"/>
                    <a:pt x="77813" y="197259"/>
                    <a:pt x="79360" y="197422"/>
                  </a:cubicBezTo>
                  <a:lnTo>
                    <a:pt x="79360" y="190992"/>
                  </a:lnTo>
                  <a:close/>
                  <a:moveTo>
                    <a:pt x="80052" y="190992"/>
                  </a:moveTo>
                  <a:lnTo>
                    <a:pt x="80052" y="197504"/>
                  </a:lnTo>
                  <a:cubicBezTo>
                    <a:pt x="81679" y="197707"/>
                    <a:pt x="83714" y="197951"/>
                    <a:pt x="85953" y="198236"/>
                  </a:cubicBezTo>
                  <a:cubicBezTo>
                    <a:pt x="85179" y="196730"/>
                    <a:pt x="83836" y="194166"/>
                    <a:pt x="82209" y="190992"/>
                  </a:cubicBezTo>
                  <a:close/>
                  <a:moveTo>
                    <a:pt x="110656" y="190992"/>
                  </a:moveTo>
                  <a:cubicBezTo>
                    <a:pt x="106749" y="193800"/>
                    <a:pt x="101784" y="197300"/>
                    <a:pt x="98121" y="199783"/>
                  </a:cubicBezTo>
                  <a:cubicBezTo>
                    <a:pt x="104144" y="200597"/>
                    <a:pt x="109679" y="201411"/>
                    <a:pt x="112162" y="202021"/>
                  </a:cubicBezTo>
                  <a:cubicBezTo>
                    <a:pt x="114074" y="202469"/>
                    <a:pt x="115824" y="203242"/>
                    <a:pt x="117412" y="204097"/>
                  </a:cubicBezTo>
                  <a:cubicBezTo>
                    <a:pt x="136336" y="203120"/>
                    <a:pt x="155056" y="199905"/>
                    <a:pt x="171986" y="197219"/>
                  </a:cubicBezTo>
                  <a:cubicBezTo>
                    <a:pt x="173370" y="197015"/>
                    <a:pt x="174713" y="196771"/>
                    <a:pt x="176056" y="196486"/>
                  </a:cubicBezTo>
                  <a:lnTo>
                    <a:pt x="176056" y="19099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693" name="Google Shape;1693;p35"/>
            <p:cNvSpPr/>
            <p:nvPr/>
          </p:nvSpPr>
          <p:spPr>
            <a:xfrm>
              <a:off x="6155150" y="3211050"/>
              <a:ext cx="888225" cy="2247525"/>
            </a:xfrm>
            <a:custGeom>
              <a:avLst/>
              <a:gdLst/>
              <a:ahLst/>
              <a:cxnLst/>
              <a:rect l="l" t="t" r="r" b="b"/>
              <a:pathLst>
                <a:path w="35529" h="89901" extrusionOk="0">
                  <a:moveTo>
                    <a:pt x="7122" y="6430"/>
                  </a:moveTo>
                  <a:cubicBezTo>
                    <a:pt x="8221" y="11843"/>
                    <a:pt x="12698" y="13959"/>
                    <a:pt x="12779" y="13959"/>
                  </a:cubicBezTo>
                  <a:lnTo>
                    <a:pt x="12576" y="14407"/>
                  </a:lnTo>
                  <a:cubicBezTo>
                    <a:pt x="12535" y="14366"/>
                    <a:pt x="7814" y="12169"/>
                    <a:pt x="6675" y="6512"/>
                  </a:cubicBezTo>
                  <a:lnTo>
                    <a:pt x="7122" y="6430"/>
                  </a:lnTo>
                  <a:close/>
                  <a:moveTo>
                    <a:pt x="18314" y="31785"/>
                  </a:moveTo>
                  <a:lnTo>
                    <a:pt x="18314" y="31785"/>
                  </a:lnTo>
                  <a:cubicBezTo>
                    <a:pt x="18311" y="31785"/>
                    <a:pt x="18308" y="31785"/>
                    <a:pt x="18306" y="31785"/>
                  </a:cubicBezTo>
                  <a:lnTo>
                    <a:pt x="18306" y="31785"/>
                  </a:lnTo>
                  <a:cubicBezTo>
                    <a:pt x="18309" y="31787"/>
                    <a:pt x="18312" y="31788"/>
                    <a:pt x="18315" y="31789"/>
                  </a:cubicBezTo>
                  <a:lnTo>
                    <a:pt x="18315" y="31789"/>
                  </a:lnTo>
                  <a:cubicBezTo>
                    <a:pt x="18315" y="31788"/>
                    <a:pt x="18314" y="31786"/>
                    <a:pt x="18314" y="31785"/>
                  </a:cubicBezTo>
                  <a:close/>
                  <a:moveTo>
                    <a:pt x="6919" y="39599"/>
                  </a:moveTo>
                  <a:cubicBezTo>
                    <a:pt x="10012" y="45622"/>
                    <a:pt x="17012" y="48267"/>
                    <a:pt x="17093" y="48267"/>
                  </a:cubicBezTo>
                  <a:lnTo>
                    <a:pt x="16930" y="48715"/>
                  </a:lnTo>
                  <a:cubicBezTo>
                    <a:pt x="16849" y="48674"/>
                    <a:pt x="9686" y="45988"/>
                    <a:pt x="6512" y="39843"/>
                  </a:cubicBezTo>
                  <a:lnTo>
                    <a:pt x="6919" y="39599"/>
                  </a:lnTo>
                  <a:close/>
                  <a:moveTo>
                    <a:pt x="31052" y="0"/>
                  </a:moveTo>
                  <a:cubicBezTo>
                    <a:pt x="31052" y="0"/>
                    <a:pt x="29913" y="2930"/>
                    <a:pt x="27878" y="6512"/>
                  </a:cubicBezTo>
                  <a:cubicBezTo>
                    <a:pt x="25843" y="10134"/>
                    <a:pt x="19535" y="15750"/>
                    <a:pt x="18395" y="21855"/>
                  </a:cubicBezTo>
                  <a:cubicBezTo>
                    <a:pt x="18110" y="23564"/>
                    <a:pt x="17988" y="25110"/>
                    <a:pt x="17988" y="26453"/>
                  </a:cubicBezTo>
                  <a:cubicBezTo>
                    <a:pt x="16930" y="22913"/>
                    <a:pt x="15628" y="19576"/>
                    <a:pt x="14326" y="16483"/>
                  </a:cubicBezTo>
                  <a:cubicBezTo>
                    <a:pt x="13959" y="15669"/>
                    <a:pt x="13674" y="14733"/>
                    <a:pt x="13430" y="13797"/>
                  </a:cubicBezTo>
                  <a:lnTo>
                    <a:pt x="13227" y="13675"/>
                  </a:lnTo>
                  <a:cubicBezTo>
                    <a:pt x="13268" y="13634"/>
                    <a:pt x="17337" y="6756"/>
                    <a:pt x="17337" y="4803"/>
                  </a:cubicBezTo>
                  <a:lnTo>
                    <a:pt x="17785" y="4803"/>
                  </a:lnTo>
                  <a:cubicBezTo>
                    <a:pt x="17785" y="6634"/>
                    <a:pt x="14692" y="12087"/>
                    <a:pt x="13837" y="13552"/>
                  </a:cubicBezTo>
                  <a:cubicBezTo>
                    <a:pt x="15262" y="12698"/>
                    <a:pt x="17581" y="10948"/>
                    <a:pt x="18436" y="8262"/>
                  </a:cubicBezTo>
                  <a:cubicBezTo>
                    <a:pt x="19738" y="4233"/>
                    <a:pt x="17826" y="570"/>
                    <a:pt x="17826" y="570"/>
                  </a:cubicBezTo>
                  <a:cubicBezTo>
                    <a:pt x="17826" y="570"/>
                    <a:pt x="14366" y="5617"/>
                    <a:pt x="13430" y="8832"/>
                  </a:cubicBezTo>
                  <a:cubicBezTo>
                    <a:pt x="12861" y="10866"/>
                    <a:pt x="12698" y="12454"/>
                    <a:pt x="12657" y="13349"/>
                  </a:cubicBezTo>
                  <a:cubicBezTo>
                    <a:pt x="12006" y="11680"/>
                    <a:pt x="10988" y="9401"/>
                    <a:pt x="9849" y="7896"/>
                  </a:cubicBezTo>
                  <a:cubicBezTo>
                    <a:pt x="7814" y="5169"/>
                    <a:pt x="6471" y="1140"/>
                    <a:pt x="6471" y="1140"/>
                  </a:cubicBezTo>
                  <a:cubicBezTo>
                    <a:pt x="6471" y="1140"/>
                    <a:pt x="3989" y="5413"/>
                    <a:pt x="5779" y="9890"/>
                  </a:cubicBezTo>
                  <a:cubicBezTo>
                    <a:pt x="7285" y="13593"/>
                    <a:pt x="11477" y="15018"/>
                    <a:pt x="12942" y="15425"/>
                  </a:cubicBezTo>
                  <a:cubicBezTo>
                    <a:pt x="13105" y="15913"/>
                    <a:pt x="13308" y="16401"/>
                    <a:pt x="13471" y="16849"/>
                  </a:cubicBezTo>
                  <a:cubicBezTo>
                    <a:pt x="15262" y="21041"/>
                    <a:pt x="17052" y="25762"/>
                    <a:pt x="18110" y="30727"/>
                  </a:cubicBezTo>
                  <a:cubicBezTo>
                    <a:pt x="17052" y="29302"/>
                    <a:pt x="15058" y="26860"/>
                    <a:pt x="13186" y="25477"/>
                  </a:cubicBezTo>
                  <a:cubicBezTo>
                    <a:pt x="10460" y="23483"/>
                    <a:pt x="8018" y="19983"/>
                    <a:pt x="8018" y="19983"/>
                  </a:cubicBezTo>
                  <a:lnTo>
                    <a:pt x="8018" y="19983"/>
                  </a:lnTo>
                  <a:cubicBezTo>
                    <a:pt x="8017" y="19983"/>
                    <a:pt x="6878" y="24826"/>
                    <a:pt x="9890" y="28610"/>
                  </a:cubicBezTo>
                  <a:cubicBezTo>
                    <a:pt x="12110" y="31377"/>
                    <a:pt x="15862" y="31799"/>
                    <a:pt x="17735" y="31799"/>
                  </a:cubicBezTo>
                  <a:cubicBezTo>
                    <a:pt x="17952" y="31799"/>
                    <a:pt x="18144" y="31794"/>
                    <a:pt x="18306" y="31785"/>
                  </a:cubicBezTo>
                  <a:lnTo>
                    <a:pt x="18306" y="31785"/>
                  </a:lnTo>
                  <a:cubicBezTo>
                    <a:pt x="16823" y="31118"/>
                    <a:pt x="12173" y="28894"/>
                    <a:pt x="10093" y="25843"/>
                  </a:cubicBezTo>
                  <a:lnTo>
                    <a:pt x="10459" y="25599"/>
                  </a:lnTo>
                  <a:cubicBezTo>
                    <a:pt x="12616" y="28692"/>
                    <a:pt x="17785" y="31052"/>
                    <a:pt x="18762" y="31500"/>
                  </a:cubicBezTo>
                  <a:cubicBezTo>
                    <a:pt x="19535" y="30279"/>
                    <a:pt x="24419" y="22750"/>
                    <a:pt x="26128" y="17988"/>
                  </a:cubicBezTo>
                  <a:lnTo>
                    <a:pt x="26575" y="18151"/>
                  </a:lnTo>
                  <a:cubicBezTo>
                    <a:pt x="24703" y="23320"/>
                    <a:pt x="19128" y="31826"/>
                    <a:pt x="19047" y="31907"/>
                  </a:cubicBezTo>
                  <a:lnTo>
                    <a:pt x="18965" y="32070"/>
                  </a:lnTo>
                  <a:lnTo>
                    <a:pt x="18762" y="31988"/>
                  </a:lnTo>
                  <a:cubicBezTo>
                    <a:pt x="18726" y="31970"/>
                    <a:pt x="18567" y="31903"/>
                    <a:pt x="18315" y="31789"/>
                  </a:cubicBezTo>
                  <a:lnTo>
                    <a:pt x="18315" y="31789"/>
                  </a:lnTo>
                  <a:cubicBezTo>
                    <a:pt x="19372" y="37241"/>
                    <a:pt x="19494" y="42937"/>
                    <a:pt x="17704" y="48471"/>
                  </a:cubicBezTo>
                  <a:cubicBezTo>
                    <a:pt x="17581" y="47372"/>
                    <a:pt x="16971" y="44482"/>
                    <a:pt x="13430" y="41227"/>
                  </a:cubicBezTo>
                  <a:cubicBezTo>
                    <a:pt x="8954" y="37116"/>
                    <a:pt x="1" y="23972"/>
                    <a:pt x="0" y="23971"/>
                  </a:cubicBezTo>
                  <a:lnTo>
                    <a:pt x="0" y="23971"/>
                  </a:lnTo>
                  <a:cubicBezTo>
                    <a:pt x="0" y="23972"/>
                    <a:pt x="733" y="39477"/>
                    <a:pt x="5006" y="44604"/>
                  </a:cubicBezTo>
                  <a:cubicBezTo>
                    <a:pt x="8275" y="48486"/>
                    <a:pt x="14023" y="48949"/>
                    <a:pt x="16528" y="48949"/>
                  </a:cubicBezTo>
                  <a:cubicBezTo>
                    <a:pt x="17017" y="48949"/>
                    <a:pt x="17382" y="48932"/>
                    <a:pt x="17581" y="48918"/>
                  </a:cubicBezTo>
                  <a:lnTo>
                    <a:pt x="17581" y="48918"/>
                  </a:lnTo>
                  <a:cubicBezTo>
                    <a:pt x="17500" y="49163"/>
                    <a:pt x="17419" y="49407"/>
                    <a:pt x="17297" y="49651"/>
                  </a:cubicBezTo>
                  <a:cubicBezTo>
                    <a:pt x="14488" y="57221"/>
                    <a:pt x="13878" y="62552"/>
                    <a:pt x="13837" y="65360"/>
                  </a:cubicBezTo>
                  <a:lnTo>
                    <a:pt x="8506" y="65360"/>
                  </a:lnTo>
                  <a:lnTo>
                    <a:pt x="8506" y="89900"/>
                  </a:lnTo>
                  <a:lnTo>
                    <a:pt x="23157" y="89900"/>
                  </a:lnTo>
                  <a:lnTo>
                    <a:pt x="23157" y="65360"/>
                  </a:lnTo>
                  <a:lnTo>
                    <a:pt x="14733" y="65360"/>
                  </a:lnTo>
                  <a:cubicBezTo>
                    <a:pt x="14773" y="64180"/>
                    <a:pt x="14895" y="62593"/>
                    <a:pt x="15262" y="60558"/>
                  </a:cubicBezTo>
                  <a:lnTo>
                    <a:pt x="15262" y="60558"/>
                  </a:lnTo>
                  <a:cubicBezTo>
                    <a:pt x="15140" y="60598"/>
                    <a:pt x="15099" y="60598"/>
                    <a:pt x="15099" y="60598"/>
                  </a:cubicBezTo>
                  <a:lnTo>
                    <a:pt x="14977" y="60151"/>
                  </a:lnTo>
                  <a:cubicBezTo>
                    <a:pt x="15058" y="60151"/>
                    <a:pt x="24256" y="57546"/>
                    <a:pt x="30645" y="50953"/>
                  </a:cubicBezTo>
                  <a:lnTo>
                    <a:pt x="30971" y="51279"/>
                  </a:lnTo>
                  <a:cubicBezTo>
                    <a:pt x="25802" y="56610"/>
                    <a:pt x="18884" y="59337"/>
                    <a:pt x="16198" y="60273"/>
                  </a:cubicBezTo>
                  <a:cubicBezTo>
                    <a:pt x="18843" y="59907"/>
                    <a:pt x="25314" y="58971"/>
                    <a:pt x="28325" y="57017"/>
                  </a:cubicBezTo>
                  <a:cubicBezTo>
                    <a:pt x="32151" y="54535"/>
                    <a:pt x="35529" y="47087"/>
                    <a:pt x="35529" y="47087"/>
                  </a:cubicBezTo>
                  <a:lnTo>
                    <a:pt x="35529" y="47087"/>
                  </a:lnTo>
                  <a:cubicBezTo>
                    <a:pt x="35528" y="47087"/>
                    <a:pt x="23157" y="49814"/>
                    <a:pt x="19535" y="54290"/>
                  </a:cubicBezTo>
                  <a:cubicBezTo>
                    <a:pt x="17093" y="57383"/>
                    <a:pt x="15872" y="59093"/>
                    <a:pt x="15384" y="59866"/>
                  </a:cubicBezTo>
                  <a:cubicBezTo>
                    <a:pt x="15872" y="57180"/>
                    <a:pt x="16686" y="53883"/>
                    <a:pt x="18151" y="49976"/>
                  </a:cubicBezTo>
                  <a:cubicBezTo>
                    <a:pt x="19128" y="47413"/>
                    <a:pt x="19657" y="44808"/>
                    <a:pt x="19860" y="42203"/>
                  </a:cubicBezTo>
                  <a:lnTo>
                    <a:pt x="19860" y="42203"/>
                  </a:lnTo>
                  <a:cubicBezTo>
                    <a:pt x="19738" y="42285"/>
                    <a:pt x="19657" y="42325"/>
                    <a:pt x="19657" y="42325"/>
                  </a:cubicBezTo>
                  <a:lnTo>
                    <a:pt x="19453" y="41918"/>
                  </a:lnTo>
                  <a:cubicBezTo>
                    <a:pt x="19535" y="41878"/>
                    <a:pt x="27878" y="37442"/>
                    <a:pt x="30238" y="33250"/>
                  </a:cubicBezTo>
                  <a:lnTo>
                    <a:pt x="30645" y="33494"/>
                  </a:lnTo>
                  <a:cubicBezTo>
                    <a:pt x="28529" y="37279"/>
                    <a:pt x="21895" y="41104"/>
                    <a:pt x="20105" y="42081"/>
                  </a:cubicBezTo>
                  <a:cubicBezTo>
                    <a:pt x="21814" y="41918"/>
                    <a:pt x="27186" y="41104"/>
                    <a:pt x="30360" y="37157"/>
                  </a:cubicBezTo>
                  <a:cubicBezTo>
                    <a:pt x="34186" y="32436"/>
                    <a:pt x="33494" y="26576"/>
                    <a:pt x="33494" y="26576"/>
                  </a:cubicBezTo>
                  <a:lnTo>
                    <a:pt x="33494" y="26576"/>
                  </a:lnTo>
                  <a:cubicBezTo>
                    <a:pt x="33493" y="26576"/>
                    <a:pt x="26290" y="31541"/>
                    <a:pt x="23360" y="35366"/>
                  </a:cubicBezTo>
                  <a:cubicBezTo>
                    <a:pt x="21488" y="37808"/>
                    <a:pt x="20471" y="39884"/>
                    <a:pt x="19942" y="41064"/>
                  </a:cubicBezTo>
                  <a:cubicBezTo>
                    <a:pt x="20105" y="37930"/>
                    <a:pt x="19820" y="34796"/>
                    <a:pt x="19250" y="31744"/>
                  </a:cubicBezTo>
                  <a:cubicBezTo>
                    <a:pt x="21651" y="29872"/>
                    <a:pt x="30523" y="22587"/>
                    <a:pt x="31500" y="17134"/>
                  </a:cubicBezTo>
                  <a:cubicBezTo>
                    <a:pt x="32599" y="10826"/>
                    <a:pt x="31052" y="0"/>
                    <a:pt x="310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694" name="Google Shape;1694;p35"/>
            <p:cNvSpPr/>
            <p:nvPr/>
          </p:nvSpPr>
          <p:spPr>
            <a:xfrm>
              <a:off x="2992975" y="2455100"/>
              <a:ext cx="2658575" cy="3012625"/>
            </a:xfrm>
            <a:custGeom>
              <a:avLst/>
              <a:gdLst/>
              <a:ahLst/>
              <a:cxnLst/>
              <a:rect l="l" t="t" r="r" b="b"/>
              <a:pathLst>
                <a:path w="106343" h="120505" extrusionOk="0">
                  <a:moveTo>
                    <a:pt x="105650" y="692"/>
                  </a:moveTo>
                  <a:lnTo>
                    <a:pt x="105650" y="119813"/>
                  </a:lnTo>
                  <a:lnTo>
                    <a:pt x="693" y="119813"/>
                  </a:lnTo>
                  <a:lnTo>
                    <a:pt x="693" y="692"/>
                  </a:lnTo>
                  <a:close/>
                  <a:moveTo>
                    <a:pt x="1" y="0"/>
                  </a:moveTo>
                  <a:lnTo>
                    <a:pt x="1" y="367"/>
                  </a:lnTo>
                  <a:lnTo>
                    <a:pt x="1" y="120505"/>
                  </a:lnTo>
                  <a:lnTo>
                    <a:pt x="106342" y="120505"/>
                  </a:lnTo>
                  <a:lnTo>
                    <a:pt x="1063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695" name="Google Shape;1695;p35"/>
            <p:cNvSpPr/>
            <p:nvPr/>
          </p:nvSpPr>
          <p:spPr>
            <a:xfrm>
              <a:off x="2992975" y="2709450"/>
              <a:ext cx="2434725" cy="2758275"/>
            </a:xfrm>
            <a:custGeom>
              <a:avLst/>
              <a:gdLst/>
              <a:ahLst/>
              <a:cxnLst/>
              <a:rect l="l" t="t" r="r" b="b"/>
              <a:pathLst>
                <a:path w="97389" h="110331" extrusionOk="0">
                  <a:moveTo>
                    <a:pt x="96697" y="692"/>
                  </a:moveTo>
                  <a:lnTo>
                    <a:pt x="96697" y="109639"/>
                  </a:lnTo>
                  <a:lnTo>
                    <a:pt x="693" y="109639"/>
                  </a:lnTo>
                  <a:lnTo>
                    <a:pt x="693" y="692"/>
                  </a:lnTo>
                  <a:close/>
                  <a:moveTo>
                    <a:pt x="1" y="1"/>
                  </a:moveTo>
                  <a:lnTo>
                    <a:pt x="1" y="326"/>
                  </a:lnTo>
                  <a:lnTo>
                    <a:pt x="1" y="110331"/>
                  </a:lnTo>
                  <a:lnTo>
                    <a:pt x="97389" y="110331"/>
                  </a:lnTo>
                  <a:lnTo>
                    <a:pt x="9738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696" name="Google Shape;1696;p35"/>
            <p:cNvSpPr/>
            <p:nvPr/>
          </p:nvSpPr>
          <p:spPr>
            <a:xfrm>
              <a:off x="5418525" y="2464250"/>
              <a:ext cx="224875" cy="2994325"/>
            </a:xfrm>
            <a:custGeom>
              <a:avLst/>
              <a:gdLst/>
              <a:ahLst/>
              <a:cxnLst/>
              <a:rect l="l" t="t" r="r" b="b"/>
              <a:pathLst>
                <a:path w="8995" h="119773" extrusionOk="0">
                  <a:moveTo>
                    <a:pt x="8995" y="1"/>
                  </a:moveTo>
                  <a:lnTo>
                    <a:pt x="1" y="10134"/>
                  </a:lnTo>
                  <a:lnTo>
                    <a:pt x="1" y="119772"/>
                  </a:lnTo>
                  <a:lnTo>
                    <a:pt x="8995" y="119772"/>
                  </a:lnTo>
                  <a:lnTo>
                    <a:pt x="89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697" name="Google Shape;1697;p35"/>
            <p:cNvSpPr/>
            <p:nvPr/>
          </p:nvSpPr>
          <p:spPr>
            <a:xfrm>
              <a:off x="5533500" y="4907100"/>
              <a:ext cx="109900" cy="551475"/>
            </a:xfrm>
            <a:custGeom>
              <a:avLst/>
              <a:gdLst/>
              <a:ahLst/>
              <a:cxnLst/>
              <a:rect l="l" t="t" r="r" b="b"/>
              <a:pathLst>
                <a:path w="4396" h="22059" extrusionOk="0">
                  <a:moveTo>
                    <a:pt x="0" y="1"/>
                  </a:moveTo>
                  <a:lnTo>
                    <a:pt x="0" y="22058"/>
                  </a:lnTo>
                  <a:lnTo>
                    <a:pt x="4396" y="22058"/>
                  </a:lnTo>
                  <a:lnTo>
                    <a:pt x="43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698" name="Google Shape;1698;p35"/>
            <p:cNvSpPr/>
            <p:nvPr/>
          </p:nvSpPr>
          <p:spPr>
            <a:xfrm>
              <a:off x="5525350" y="4898950"/>
              <a:ext cx="126200" cy="568775"/>
            </a:xfrm>
            <a:custGeom>
              <a:avLst/>
              <a:gdLst/>
              <a:ahLst/>
              <a:cxnLst/>
              <a:rect l="l" t="t" r="r" b="b"/>
              <a:pathLst>
                <a:path w="5048" h="22751" extrusionOk="0">
                  <a:moveTo>
                    <a:pt x="4355" y="652"/>
                  </a:moveTo>
                  <a:lnTo>
                    <a:pt x="4355" y="22059"/>
                  </a:lnTo>
                  <a:lnTo>
                    <a:pt x="693" y="22059"/>
                  </a:lnTo>
                  <a:lnTo>
                    <a:pt x="693" y="652"/>
                  </a:lnTo>
                  <a:close/>
                  <a:moveTo>
                    <a:pt x="326" y="1"/>
                  </a:moveTo>
                  <a:cubicBezTo>
                    <a:pt x="245" y="1"/>
                    <a:pt x="164" y="1"/>
                    <a:pt x="123" y="82"/>
                  </a:cubicBezTo>
                  <a:cubicBezTo>
                    <a:pt x="41" y="164"/>
                    <a:pt x="1" y="245"/>
                    <a:pt x="1" y="327"/>
                  </a:cubicBezTo>
                  <a:lnTo>
                    <a:pt x="1" y="22384"/>
                  </a:lnTo>
                  <a:cubicBezTo>
                    <a:pt x="1" y="22466"/>
                    <a:pt x="41" y="22588"/>
                    <a:pt x="123" y="22629"/>
                  </a:cubicBezTo>
                  <a:cubicBezTo>
                    <a:pt x="164" y="22710"/>
                    <a:pt x="245" y="22751"/>
                    <a:pt x="326" y="22751"/>
                  </a:cubicBezTo>
                  <a:lnTo>
                    <a:pt x="4722" y="22751"/>
                  </a:lnTo>
                  <a:cubicBezTo>
                    <a:pt x="4803" y="22751"/>
                    <a:pt x="4884" y="22710"/>
                    <a:pt x="4966" y="22629"/>
                  </a:cubicBezTo>
                  <a:cubicBezTo>
                    <a:pt x="5007" y="22547"/>
                    <a:pt x="5047" y="22466"/>
                    <a:pt x="5047" y="22384"/>
                  </a:cubicBezTo>
                  <a:lnTo>
                    <a:pt x="5047" y="327"/>
                  </a:lnTo>
                  <a:cubicBezTo>
                    <a:pt x="5047" y="245"/>
                    <a:pt x="5007" y="164"/>
                    <a:pt x="4966" y="82"/>
                  </a:cubicBezTo>
                  <a:cubicBezTo>
                    <a:pt x="4884" y="1"/>
                    <a:pt x="4803" y="1"/>
                    <a:pt x="47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699" name="Google Shape;1699;p35"/>
            <p:cNvSpPr/>
            <p:nvPr/>
          </p:nvSpPr>
          <p:spPr>
            <a:xfrm>
              <a:off x="5643375" y="4524550"/>
              <a:ext cx="474150" cy="934025"/>
            </a:xfrm>
            <a:custGeom>
              <a:avLst/>
              <a:gdLst/>
              <a:ahLst/>
              <a:cxnLst/>
              <a:rect l="l" t="t" r="r" b="b"/>
              <a:pathLst>
                <a:path w="18966" h="37361" extrusionOk="0">
                  <a:moveTo>
                    <a:pt x="18965" y="0"/>
                  </a:moveTo>
                  <a:lnTo>
                    <a:pt x="1" y="15303"/>
                  </a:lnTo>
                  <a:lnTo>
                    <a:pt x="1" y="37360"/>
                  </a:lnTo>
                  <a:lnTo>
                    <a:pt x="18965" y="37360"/>
                  </a:lnTo>
                  <a:lnTo>
                    <a:pt x="189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700" name="Google Shape;1700;p35"/>
            <p:cNvSpPr/>
            <p:nvPr/>
          </p:nvSpPr>
          <p:spPr>
            <a:xfrm>
              <a:off x="5634225" y="4516325"/>
              <a:ext cx="491450" cy="951400"/>
            </a:xfrm>
            <a:custGeom>
              <a:avLst/>
              <a:gdLst/>
              <a:ahLst/>
              <a:cxnLst/>
              <a:rect l="l" t="t" r="r" b="b"/>
              <a:pathLst>
                <a:path w="19658" h="38056" extrusionOk="0">
                  <a:moveTo>
                    <a:pt x="19006" y="1062"/>
                  </a:moveTo>
                  <a:lnTo>
                    <a:pt x="19006" y="37364"/>
                  </a:lnTo>
                  <a:lnTo>
                    <a:pt x="692" y="37364"/>
                  </a:lnTo>
                  <a:lnTo>
                    <a:pt x="692" y="15794"/>
                  </a:lnTo>
                  <a:lnTo>
                    <a:pt x="19006" y="1062"/>
                  </a:lnTo>
                  <a:close/>
                  <a:moveTo>
                    <a:pt x="19343" y="0"/>
                  </a:moveTo>
                  <a:cubicBezTo>
                    <a:pt x="19260" y="0"/>
                    <a:pt x="19178" y="35"/>
                    <a:pt x="19128" y="85"/>
                  </a:cubicBezTo>
                  <a:lnTo>
                    <a:pt x="163" y="15347"/>
                  </a:lnTo>
                  <a:cubicBezTo>
                    <a:pt x="82" y="15428"/>
                    <a:pt x="0" y="15509"/>
                    <a:pt x="0" y="15632"/>
                  </a:cubicBezTo>
                  <a:lnTo>
                    <a:pt x="0" y="37689"/>
                  </a:lnTo>
                  <a:cubicBezTo>
                    <a:pt x="0" y="37771"/>
                    <a:pt x="41" y="37893"/>
                    <a:pt x="122" y="37934"/>
                  </a:cubicBezTo>
                  <a:cubicBezTo>
                    <a:pt x="163" y="38015"/>
                    <a:pt x="285" y="38056"/>
                    <a:pt x="367" y="38056"/>
                  </a:cubicBezTo>
                  <a:lnTo>
                    <a:pt x="19331" y="38056"/>
                  </a:lnTo>
                  <a:cubicBezTo>
                    <a:pt x="19413" y="38056"/>
                    <a:pt x="19494" y="38015"/>
                    <a:pt x="19576" y="37934"/>
                  </a:cubicBezTo>
                  <a:cubicBezTo>
                    <a:pt x="19616" y="37852"/>
                    <a:pt x="19657" y="37771"/>
                    <a:pt x="19657" y="37689"/>
                  </a:cubicBezTo>
                  <a:lnTo>
                    <a:pt x="19657" y="329"/>
                  </a:lnTo>
                  <a:cubicBezTo>
                    <a:pt x="19657" y="207"/>
                    <a:pt x="19576" y="85"/>
                    <a:pt x="19494" y="45"/>
                  </a:cubicBezTo>
                  <a:cubicBezTo>
                    <a:pt x="19448" y="13"/>
                    <a:pt x="19395" y="0"/>
                    <a:pt x="193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701" name="Google Shape;1701;p35"/>
            <p:cNvSpPr/>
            <p:nvPr/>
          </p:nvSpPr>
          <p:spPr>
            <a:xfrm>
              <a:off x="1820900" y="4907100"/>
              <a:ext cx="109900" cy="551475"/>
            </a:xfrm>
            <a:custGeom>
              <a:avLst/>
              <a:gdLst/>
              <a:ahLst/>
              <a:cxnLst/>
              <a:rect l="l" t="t" r="r" b="b"/>
              <a:pathLst>
                <a:path w="4396" h="22059" extrusionOk="0">
                  <a:moveTo>
                    <a:pt x="1" y="1"/>
                  </a:moveTo>
                  <a:lnTo>
                    <a:pt x="1" y="22058"/>
                  </a:lnTo>
                  <a:lnTo>
                    <a:pt x="4396" y="22058"/>
                  </a:lnTo>
                  <a:lnTo>
                    <a:pt x="43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702" name="Google Shape;1702;p35"/>
            <p:cNvSpPr/>
            <p:nvPr/>
          </p:nvSpPr>
          <p:spPr>
            <a:xfrm>
              <a:off x="1812775" y="4898950"/>
              <a:ext cx="126175" cy="568775"/>
            </a:xfrm>
            <a:custGeom>
              <a:avLst/>
              <a:gdLst/>
              <a:ahLst/>
              <a:cxnLst/>
              <a:rect l="l" t="t" r="r" b="b"/>
              <a:pathLst>
                <a:path w="5047" h="22751" extrusionOk="0">
                  <a:moveTo>
                    <a:pt x="4355" y="652"/>
                  </a:moveTo>
                  <a:lnTo>
                    <a:pt x="4355" y="22059"/>
                  </a:lnTo>
                  <a:lnTo>
                    <a:pt x="692" y="22059"/>
                  </a:lnTo>
                  <a:lnTo>
                    <a:pt x="692" y="652"/>
                  </a:lnTo>
                  <a:close/>
                  <a:moveTo>
                    <a:pt x="326" y="1"/>
                  </a:moveTo>
                  <a:cubicBezTo>
                    <a:pt x="244" y="1"/>
                    <a:pt x="163" y="1"/>
                    <a:pt x="82" y="82"/>
                  </a:cubicBezTo>
                  <a:cubicBezTo>
                    <a:pt x="41" y="164"/>
                    <a:pt x="0" y="245"/>
                    <a:pt x="0" y="327"/>
                  </a:cubicBezTo>
                  <a:lnTo>
                    <a:pt x="0" y="22384"/>
                  </a:lnTo>
                  <a:cubicBezTo>
                    <a:pt x="0" y="22466"/>
                    <a:pt x="41" y="22588"/>
                    <a:pt x="82" y="22629"/>
                  </a:cubicBezTo>
                  <a:cubicBezTo>
                    <a:pt x="163" y="22710"/>
                    <a:pt x="244" y="22751"/>
                    <a:pt x="326" y="22751"/>
                  </a:cubicBezTo>
                  <a:lnTo>
                    <a:pt x="4721" y="22751"/>
                  </a:lnTo>
                  <a:cubicBezTo>
                    <a:pt x="4802" y="22751"/>
                    <a:pt x="4884" y="22710"/>
                    <a:pt x="4924" y="22629"/>
                  </a:cubicBezTo>
                  <a:cubicBezTo>
                    <a:pt x="5006" y="22547"/>
                    <a:pt x="5047" y="22466"/>
                    <a:pt x="5047" y="22384"/>
                  </a:cubicBezTo>
                  <a:lnTo>
                    <a:pt x="5047" y="327"/>
                  </a:lnTo>
                  <a:cubicBezTo>
                    <a:pt x="5047" y="245"/>
                    <a:pt x="5006" y="164"/>
                    <a:pt x="4924" y="82"/>
                  </a:cubicBezTo>
                  <a:cubicBezTo>
                    <a:pt x="4884" y="1"/>
                    <a:pt x="4802" y="1"/>
                    <a:pt x="47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703" name="Google Shape;1703;p35"/>
            <p:cNvSpPr/>
            <p:nvPr/>
          </p:nvSpPr>
          <p:spPr>
            <a:xfrm>
              <a:off x="1930800" y="4524550"/>
              <a:ext cx="474125" cy="934025"/>
            </a:xfrm>
            <a:custGeom>
              <a:avLst/>
              <a:gdLst/>
              <a:ahLst/>
              <a:cxnLst/>
              <a:rect l="l" t="t" r="r" b="b"/>
              <a:pathLst>
                <a:path w="18965" h="37361" extrusionOk="0">
                  <a:moveTo>
                    <a:pt x="18965" y="0"/>
                  </a:moveTo>
                  <a:lnTo>
                    <a:pt x="0" y="15303"/>
                  </a:lnTo>
                  <a:lnTo>
                    <a:pt x="0" y="37360"/>
                  </a:lnTo>
                  <a:lnTo>
                    <a:pt x="18965" y="37360"/>
                  </a:lnTo>
                  <a:lnTo>
                    <a:pt x="189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704" name="Google Shape;1704;p35"/>
            <p:cNvSpPr/>
            <p:nvPr/>
          </p:nvSpPr>
          <p:spPr>
            <a:xfrm>
              <a:off x="1921625" y="4516325"/>
              <a:ext cx="491450" cy="951400"/>
            </a:xfrm>
            <a:custGeom>
              <a:avLst/>
              <a:gdLst/>
              <a:ahLst/>
              <a:cxnLst/>
              <a:rect l="l" t="t" r="r" b="b"/>
              <a:pathLst>
                <a:path w="19658" h="38056" extrusionOk="0">
                  <a:moveTo>
                    <a:pt x="18966" y="1062"/>
                  </a:moveTo>
                  <a:lnTo>
                    <a:pt x="18966" y="37364"/>
                  </a:lnTo>
                  <a:lnTo>
                    <a:pt x="693" y="37364"/>
                  </a:lnTo>
                  <a:lnTo>
                    <a:pt x="693" y="15794"/>
                  </a:lnTo>
                  <a:lnTo>
                    <a:pt x="18966" y="1062"/>
                  </a:lnTo>
                  <a:close/>
                  <a:moveTo>
                    <a:pt x="19314" y="0"/>
                  </a:moveTo>
                  <a:cubicBezTo>
                    <a:pt x="19239" y="0"/>
                    <a:pt x="19163" y="35"/>
                    <a:pt x="19088" y="85"/>
                  </a:cubicBezTo>
                  <a:lnTo>
                    <a:pt x="123" y="15347"/>
                  </a:lnTo>
                  <a:cubicBezTo>
                    <a:pt x="41" y="15428"/>
                    <a:pt x="1" y="15509"/>
                    <a:pt x="1" y="15632"/>
                  </a:cubicBezTo>
                  <a:lnTo>
                    <a:pt x="1" y="37689"/>
                  </a:lnTo>
                  <a:cubicBezTo>
                    <a:pt x="1" y="37771"/>
                    <a:pt x="41" y="37893"/>
                    <a:pt x="123" y="37934"/>
                  </a:cubicBezTo>
                  <a:cubicBezTo>
                    <a:pt x="164" y="38015"/>
                    <a:pt x="245" y="38056"/>
                    <a:pt x="367" y="38056"/>
                  </a:cubicBezTo>
                  <a:lnTo>
                    <a:pt x="19332" y="38056"/>
                  </a:lnTo>
                  <a:cubicBezTo>
                    <a:pt x="19413" y="38056"/>
                    <a:pt x="19495" y="38015"/>
                    <a:pt x="19576" y="37934"/>
                  </a:cubicBezTo>
                  <a:cubicBezTo>
                    <a:pt x="19617" y="37852"/>
                    <a:pt x="19657" y="37771"/>
                    <a:pt x="19657" y="37689"/>
                  </a:cubicBezTo>
                  <a:lnTo>
                    <a:pt x="19657" y="329"/>
                  </a:lnTo>
                  <a:cubicBezTo>
                    <a:pt x="19657" y="207"/>
                    <a:pt x="19576" y="85"/>
                    <a:pt x="19454" y="45"/>
                  </a:cubicBezTo>
                  <a:cubicBezTo>
                    <a:pt x="19407" y="13"/>
                    <a:pt x="19361" y="0"/>
                    <a:pt x="193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705" name="Google Shape;1705;p35"/>
            <p:cNvSpPr/>
            <p:nvPr/>
          </p:nvSpPr>
          <p:spPr>
            <a:xfrm>
              <a:off x="1398675" y="4437050"/>
              <a:ext cx="5067825" cy="567750"/>
            </a:xfrm>
            <a:custGeom>
              <a:avLst/>
              <a:gdLst/>
              <a:ahLst/>
              <a:cxnLst/>
              <a:rect l="l" t="t" r="r" b="b"/>
              <a:pathLst>
                <a:path w="202713" h="22710" extrusionOk="0">
                  <a:moveTo>
                    <a:pt x="202713" y="0"/>
                  </a:moveTo>
                  <a:lnTo>
                    <a:pt x="0" y="21285"/>
                  </a:lnTo>
                  <a:lnTo>
                    <a:pt x="82" y="22709"/>
                  </a:lnTo>
                  <a:lnTo>
                    <a:pt x="175039" y="22709"/>
                  </a:lnTo>
                  <a:lnTo>
                    <a:pt x="202713" y="1425"/>
                  </a:lnTo>
                  <a:lnTo>
                    <a:pt x="2027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706" name="Google Shape;1706;p35"/>
            <p:cNvSpPr/>
            <p:nvPr/>
          </p:nvSpPr>
          <p:spPr>
            <a:xfrm>
              <a:off x="1390525" y="4428500"/>
              <a:ext cx="5084125" cy="584450"/>
            </a:xfrm>
            <a:custGeom>
              <a:avLst/>
              <a:gdLst/>
              <a:ahLst/>
              <a:cxnLst/>
              <a:rect l="l" t="t" r="r" b="b"/>
              <a:pathLst>
                <a:path w="203365" h="23378" extrusionOk="0">
                  <a:moveTo>
                    <a:pt x="202713" y="709"/>
                  </a:moveTo>
                  <a:lnTo>
                    <a:pt x="202713" y="1604"/>
                  </a:lnTo>
                  <a:lnTo>
                    <a:pt x="175214" y="22726"/>
                  </a:lnTo>
                  <a:lnTo>
                    <a:pt x="733" y="22726"/>
                  </a:lnTo>
                  <a:lnTo>
                    <a:pt x="693" y="21912"/>
                  </a:lnTo>
                  <a:lnTo>
                    <a:pt x="202713" y="709"/>
                  </a:lnTo>
                  <a:close/>
                  <a:moveTo>
                    <a:pt x="203071" y="1"/>
                  </a:moveTo>
                  <a:cubicBezTo>
                    <a:pt x="203044" y="1"/>
                    <a:pt x="203020" y="6"/>
                    <a:pt x="202998" y="17"/>
                  </a:cubicBezTo>
                  <a:lnTo>
                    <a:pt x="286" y="21261"/>
                  </a:lnTo>
                  <a:cubicBezTo>
                    <a:pt x="123" y="21302"/>
                    <a:pt x="1" y="21464"/>
                    <a:pt x="1" y="21627"/>
                  </a:cubicBezTo>
                  <a:lnTo>
                    <a:pt x="82" y="23051"/>
                  </a:lnTo>
                  <a:cubicBezTo>
                    <a:pt x="82" y="23255"/>
                    <a:pt x="204" y="23377"/>
                    <a:pt x="408" y="23377"/>
                  </a:cubicBezTo>
                  <a:lnTo>
                    <a:pt x="175365" y="23377"/>
                  </a:lnTo>
                  <a:cubicBezTo>
                    <a:pt x="175446" y="23377"/>
                    <a:pt x="175527" y="23377"/>
                    <a:pt x="175568" y="23296"/>
                  </a:cubicBezTo>
                  <a:lnTo>
                    <a:pt x="203242" y="2052"/>
                  </a:lnTo>
                  <a:cubicBezTo>
                    <a:pt x="203323" y="1970"/>
                    <a:pt x="203364" y="1889"/>
                    <a:pt x="203364" y="1767"/>
                  </a:cubicBezTo>
                  <a:lnTo>
                    <a:pt x="203364" y="342"/>
                  </a:lnTo>
                  <a:cubicBezTo>
                    <a:pt x="203364" y="220"/>
                    <a:pt x="203323" y="139"/>
                    <a:pt x="203283" y="98"/>
                  </a:cubicBezTo>
                  <a:cubicBezTo>
                    <a:pt x="203223" y="39"/>
                    <a:pt x="203142" y="1"/>
                    <a:pt x="2030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707" name="Google Shape;1707;p35"/>
            <p:cNvSpPr/>
            <p:nvPr/>
          </p:nvSpPr>
          <p:spPr>
            <a:xfrm>
              <a:off x="1400700" y="4437050"/>
              <a:ext cx="5065800" cy="531125"/>
            </a:xfrm>
            <a:custGeom>
              <a:avLst/>
              <a:gdLst/>
              <a:ahLst/>
              <a:cxnLst/>
              <a:rect l="l" t="t" r="r" b="b"/>
              <a:pathLst>
                <a:path w="202632" h="21245" extrusionOk="0">
                  <a:moveTo>
                    <a:pt x="44157" y="0"/>
                  </a:moveTo>
                  <a:lnTo>
                    <a:pt x="1" y="21244"/>
                  </a:lnTo>
                  <a:lnTo>
                    <a:pt x="174958" y="21244"/>
                  </a:lnTo>
                  <a:lnTo>
                    <a:pt x="2026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708" name="Google Shape;1708;p35"/>
            <p:cNvSpPr/>
            <p:nvPr/>
          </p:nvSpPr>
          <p:spPr>
            <a:xfrm>
              <a:off x="1391550" y="4427900"/>
              <a:ext cx="5084100" cy="549425"/>
            </a:xfrm>
            <a:custGeom>
              <a:avLst/>
              <a:gdLst/>
              <a:ahLst/>
              <a:cxnLst/>
              <a:rect l="l" t="t" r="r" b="b"/>
              <a:pathLst>
                <a:path w="203364" h="21977" extrusionOk="0">
                  <a:moveTo>
                    <a:pt x="201980" y="692"/>
                  </a:moveTo>
                  <a:lnTo>
                    <a:pt x="175226" y="21285"/>
                  </a:lnTo>
                  <a:lnTo>
                    <a:pt x="1832" y="21285"/>
                  </a:lnTo>
                  <a:lnTo>
                    <a:pt x="44564" y="692"/>
                  </a:lnTo>
                  <a:close/>
                  <a:moveTo>
                    <a:pt x="44523" y="0"/>
                  </a:moveTo>
                  <a:lnTo>
                    <a:pt x="44360" y="41"/>
                  </a:lnTo>
                  <a:lnTo>
                    <a:pt x="204" y="21326"/>
                  </a:lnTo>
                  <a:cubicBezTo>
                    <a:pt x="82" y="21407"/>
                    <a:pt x="1" y="21570"/>
                    <a:pt x="41" y="21692"/>
                  </a:cubicBezTo>
                  <a:cubicBezTo>
                    <a:pt x="82" y="21855"/>
                    <a:pt x="204" y="21977"/>
                    <a:pt x="367" y="21977"/>
                  </a:cubicBezTo>
                  <a:lnTo>
                    <a:pt x="175324" y="21977"/>
                  </a:lnTo>
                  <a:cubicBezTo>
                    <a:pt x="175405" y="21977"/>
                    <a:pt x="175486" y="21936"/>
                    <a:pt x="175527" y="21895"/>
                  </a:cubicBezTo>
                  <a:lnTo>
                    <a:pt x="203201" y="611"/>
                  </a:lnTo>
                  <a:cubicBezTo>
                    <a:pt x="203323" y="529"/>
                    <a:pt x="203364" y="407"/>
                    <a:pt x="203323" y="244"/>
                  </a:cubicBezTo>
                  <a:cubicBezTo>
                    <a:pt x="203282" y="122"/>
                    <a:pt x="203160" y="0"/>
                    <a:pt x="2029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709" name="Google Shape;1709;p35"/>
            <p:cNvSpPr/>
            <p:nvPr/>
          </p:nvSpPr>
          <p:spPr>
            <a:xfrm>
              <a:off x="5056325" y="4664950"/>
              <a:ext cx="755975" cy="213700"/>
            </a:xfrm>
            <a:custGeom>
              <a:avLst/>
              <a:gdLst/>
              <a:ahLst/>
              <a:cxnLst/>
              <a:rect l="l" t="t" r="r" b="b"/>
              <a:pathLst>
                <a:path w="30239" h="8548" extrusionOk="0">
                  <a:moveTo>
                    <a:pt x="10704" y="1"/>
                  </a:moveTo>
                  <a:lnTo>
                    <a:pt x="0" y="8547"/>
                  </a:lnTo>
                  <a:lnTo>
                    <a:pt x="18558" y="8547"/>
                  </a:lnTo>
                  <a:lnTo>
                    <a:pt x="30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710" name="Google Shape;1710;p35"/>
            <p:cNvSpPr/>
            <p:nvPr/>
          </p:nvSpPr>
          <p:spPr>
            <a:xfrm>
              <a:off x="5047175" y="4656825"/>
              <a:ext cx="774275" cy="230975"/>
            </a:xfrm>
            <a:custGeom>
              <a:avLst/>
              <a:gdLst/>
              <a:ahLst/>
              <a:cxnLst/>
              <a:rect l="l" t="t" r="r" b="b"/>
              <a:pathLst>
                <a:path w="30971" h="9239" extrusionOk="0">
                  <a:moveTo>
                    <a:pt x="29546" y="651"/>
                  </a:moveTo>
                  <a:lnTo>
                    <a:pt x="18831" y="8546"/>
                  </a:lnTo>
                  <a:lnTo>
                    <a:pt x="1343" y="8546"/>
                  </a:lnTo>
                  <a:lnTo>
                    <a:pt x="11192" y="651"/>
                  </a:lnTo>
                  <a:close/>
                  <a:moveTo>
                    <a:pt x="11070" y="0"/>
                  </a:moveTo>
                  <a:cubicBezTo>
                    <a:pt x="10988" y="0"/>
                    <a:pt x="10907" y="0"/>
                    <a:pt x="10866" y="41"/>
                  </a:cubicBezTo>
                  <a:lnTo>
                    <a:pt x="163" y="8628"/>
                  </a:lnTo>
                  <a:cubicBezTo>
                    <a:pt x="41" y="8709"/>
                    <a:pt x="0" y="8872"/>
                    <a:pt x="82" y="8994"/>
                  </a:cubicBezTo>
                  <a:cubicBezTo>
                    <a:pt x="122" y="9116"/>
                    <a:pt x="244" y="9238"/>
                    <a:pt x="366" y="9238"/>
                  </a:cubicBezTo>
                  <a:lnTo>
                    <a:pt x="18924" y="9238"/>
                  </a:lnTo>
                  <a:cubicBezTo>
                    <a:pt x="18965" y="9238"/>
                    <a:pt x="19046" y="9198"/>
                    <a:pt x="19128" y="9157"/>
                  </a:cubicBezTo>
                  <a:lnTo>
                    <a:pt x="30808" y="611"/>
                  </a:lnTo>
                  <a:cubicBezTo>
                    <a:pt x="30889" y="529"/>
                    <a:pt x="30971" y="366"/>
                    <a:pt x="30889" y="204"/>
                  </a:cubicBezTo>
                  <a:cubicBezTo>
                    <a:pt x="30849" y="81"/>
                    <a:pt x="30726" y="0"/>
                    <a:pt x="306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711" name="Google Shape;1711;p35"/>
            <p:cNvSpPr/>
            <p:nvPr/>
          </p:nvSpPr>
          <p:spPr>
            <a:xfrm>
              <a:off x="5774625" y="4437050"/>
              <a:ext cx="691875" cy="567750"/>
            </a:xfrm>
            <a:custGeom>
              <a:avLst/>
              <a:gdLst/>
              <a:ahLst/>
              <a:cxnLst/>
              <a:rect l="l" t="t" r="r" b="b"/>
              <a:pathLst>
                <a:path w="27675" h="22710" extrusionOk="0">
                  <a:moveTo>
                    <a:pt x="27675" y="0"/>
                  </a:moveTo>
                  <a:lnTo>
                    <a:pt x="1" y="21244"/>
                  </a:lnTo>
                  <a:lnTo>
                    <a:pt x="1" y="22709"/>
                  </a:lnTo>
                  <a:lnTo>
                    <a:pt x="27675" y="1425"/>
                  </a:lnTo>
                  <a:lnTo>
                    <a:pt x="276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712" name="Google Shape;1712;p35"/>
            <p:cNvSpPr/>
            <p:nvPr/>
          </p:nvSpPr>
          <p:spPr>
            <a:xfrm>
              <a:off x="5766475" y="4428250"/>
              <a:ext cx="708175" cy="584775"/>
            </a:xfrm>
            <a:custGeom>
              <a:avLst/>
              <a:gdLst/>
              <a:ahLst/>
              <a:cxnLst/>
              <a:rect l="l" t="t" r="r" b="b"/>
              <a:pathLst>
                <a:path w="28327" h="23391" extrusionOk="0">
                  <a:moveTo>
                    <a:pt x="27675" y="1044"/>
                  </a:moveTo>
                  <a:lnTo>
                    <a:pt x="27675" y="1614"/>
                  </a:lnTo>
                  <a:lnTo>
                    <a:pt x="652" y="22370"/>
                  </a:lnTo>
                  <a:lnTo>
                    <a:pt x="652" y="22370"/>
                  </a:lnTo>
                  <a:lnTo>
                    <a:pt x="652" y="21800"/>
                  </a:lnTo>
                  <a:lnTo>
                    <a:pt x="27675" y="1044"/>
                  </a:lnTo>
                  <a:close/>
                  <a:moveTo>
                    <a:pt x="27999" y="0"/>
                  </a:moveTo>
                  <a:cubicBezTo>
                    <a:pt x="27920" y="0"/>
                    <a:pt x="27845" y="20"/>
                    <a:pt x="27797" y="68"/>
                  </a:cubicBezTo>
                  <a:lnTo>
                    <a:pt x="123" y="21352"/>
                  </a:lnTo>
                  <a:cubicBezTo>
                    <a:pt x="42" y="21393"/>
                    <a:pt x="1" y="21515"/>
                    <a:pt x="1" y="21596"/>
                  </a:cubicBezTo>
                  <a:lnTo>
                    <a:pt x="1" y="23061"/>
                  </a:lnTo>
                  <a:cubicBezTo>
                    <a:pt x="1" y="23184"/>
                    <a:pt x="82" y="23306"/>
                    <a:pt x="164" y="23346"/>
                  </a:cubicBezTo>
                  <a:cubicBezTo>
                    <a:pt x="210" y="23377"/>
                    <a:pt x="263" y="23391"/>
                    <a:pt x="315" y="23391"/>
                  </a:cubicBezTo>
                  <a:cubicBezTo>
                    <a:pt x="398" y="23391"/>
                    <a:pt x="480" y="23356"/>
                    <a:pt x="530" y="23306"/>
                  </a:cubicBezTo>
                  <a:lnTo>
                    <a:pt x="28204" y="2062"/>
                  </a:lnTo>
                  <a:cubicBezTo>
                    <a:pt x="28285" y="1980"/>
                    <a:pt x="28326" y="1899"/>
                    <a:pt x="28326" y="1777"/>
                  </a:cubicBezTo>
                  <a:lnTo>
                    <a:pt x="28326" y="352"/>
                  </a:lnTo>
                  <a:cubicBezTo>
                    <a:pt x="28326" y="230"/>
                    <a:pt x="28245" y="108"/>
                    <a:pt x="28163" y="27"/>
                  </a:cubicBezTo>
                  <a:cubicBezTo>
                    <a:pt x="28113" y="10"/>
                    <a:pt x="28055" y="0"/>
                    <a:pt x="279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713" name="Google Shape;1713;p35"/>
            <p:cNvSpPr/>
            <p:nvPr/>
          </p:nvSpPr>
          <p:spPr>
            <a:xfrm>
              <a:off x="5189600" y="4452300"/>
              <a:ext cx="914700" cy="283675"/>
            </a:xfrm>
            <a:custGeom>
              <a:avLst/>
              <a:gdLst/>
              <a:ahLst/>
              <a:cxnLst/>
              <a:rect l="l" t="t" r="r" b="b"/>
              <a:pathLst>
                <a:path w="36588" h="11347" extrusionOk="0">
                  <a:moveTo>
                    <a:pt x="33128" y="1"/>
                  </a:moveTo>
                  <a:cubicBezTo>
                    <a:pt x="32599" y="1"/>
                    <a:pt x="32274" y="42"/>
                    <a:pt x="32233" y="42"/>
                  </a:cubicBezTo>
                  <a:lnTo>
                    <a:pt x="367" y="42"/>
                  </a:lnTo>
                  <a:cubicBezTo>
                    <a:pt x="164" y="42"/>
                    <a:pt x="1" y="204"/>
                    <a:pt x="1" y="367"/>
                  </a:cubicBezTo>
                  <a:cubicBezTo>
                    <a:pt x="1" y="571"/>
                    <a:pt x="164" y="733"/>
                    <a:pt x="367" y="733"/>
                  </a:cubicBezTo>
                  <a:lnTo>
                    <a:pt x="32274" y="733"/>
                  </a:lnTo>
                  <a:lnTo>
                    <a:pt x="32314" y="693"/>
                  </a:lnTo>
                  <a:lnTo>
                    <a:pt x="33128" y="693"/>
                  </a:lnTo>
                  <a:cubicBezTo>
                    <a:pt x="33698" y="693"/>
                    <a:pt x="34430" y="733"/>
                    <a:pt x="35000" y="896"/>
                  </a:cubicBezTo>
                  <a:cubicBezTo>
                    <a:pt x="35285" y="1018"/>
                    <a:pt x="35529" y="1140"/>
                    <a:pt x="35692" y="1263"/>
                  </a:cubicBezTo>
                  <a:cubicBezTo>
                    <a:pt x="35814" y="1385"/>
                    <a:pt x="35896" y="1547"/>
                    <a:pt x="35896" y="1751"/>
                  </a:cubicBezTo>
                  <a:cubicBezTo>
                    <a:pt x="35896" y="1873"/>
                    <a:pt x="35855" y="1995"/>
                    <a:pt x="35814" y="2158"/>
                  </a:cubicBezTo>
                  <a:cubicBezTo>
                    <a:pt x="35611" y="2687"/>
                    <a:pt x="35285" y="3053"/>
                    <a:pt x="34675" y="3379"/>
                  </a:cubicBezTo>
                  <a:cubicBezTo>
                    <a:pt x="33739" y="3867"/>
                    <a:pt x="32274" y="4193"/>
                    <a:pt x="30198" y="4356"/>
                  </a:cubicBezTo>
                  <a:cubicBezTo>
                    <a:pt x="28082" y="4559"/>
                    <a:pt x="25355" y="4640"/>
                    <a:pt x="21936" y="4762"/>
                  </a:cubicBezTo>
                  <a:cubicBezTo>
                    <a:pt x="17256" y="4925"/>
                    <a:pt x="14326" y="6431"/>
                    <a:pt x="12535" y="7896"/>
                  </a:cubicBezTo>
                  <a:cubicBezTo>
                    <a:pt x="10745" y="9402"/>
                    <a:pt x="10094" y="10867"/>
                    <a:pt x="10094" y="10867"/>
                  </a:cubicBezTo>
                  <a:cubicBezTo>
                    <a:pt x="10012" y="11071"/>
                    <a:pt x="10094" y="11274"/>
                    <a:pt x="10256" y="11315"/>
                  </a:cubicBezTo>
                  <a:cubicBezTo>
                    <a:pt x="10311" y="11337"/>
                    <a:pt x="10365" y="11347"/>
                    <a:pt x="10417" y="11347"/>
                  </a:cubicBezTo>
                  <a:cubicBezTo>
                    <a:pt x="10557" y="11347"/>
                    <a:pt x="10674" y="11271"/>
                    <a:pt x="10704" y="11152"/>
                  </a:cubicBezTo>
                  <a:cubicBezTo>
                    <a:pt x="10785" y="11030"/>
                    <a:pt x="11396" y="9646"/>
                    <a:pt x="13105" y="8303"/>
                  </a:cubicBezTo>
                  <a:cubicBezTo>
                    <a:pt x="14814" y="6960"/>
                    <a:pt x="17582" y="5576"/>
                    <a:pt x="21936" y="5454"/>
                  </a:cubicBezTo>
                  <a:cubicBezTo>
                    <a:pt x="26535" y="5292"/>
                    <a:pt x="29872" y="5169"/>
                    <a:pt x="32192" y="4803"/>
                  </a:cubicBezTo>
                  <a:cubicBezTo>
                    <a:pt x="33372" y="4640"/>
                    <a:pt x="34268" y="4356"/>
                    <a:pt x="35000" y="3989"/>
                  </a:cubicBezTo>
                  <a:cubicBezTo>
                    <a:pt x="35692" y="3623"/>
                    <a:pt x="36180" y="3094"/>
                    <a:pt x="36425" y="2402"/>
                  </a:cubicBezTo>
                  <a:cubicBezTo>
                    <a:pt x="36547" y="2199"/>
                    <a:pt x="36587" y="1954"/>
                    <a:pt x="36587" y="1751"/>
                  </a:cubicBezTo>
                  <a:cubicBezTo>
                    <a:pt x="36587" y="1344"/>
                    <a:pt x="36384" y="1018"/>
                    <a:pt x="36140" y="774"/>
                  </a:cubicBezTo>
                  <a:cubicBezTo>
                    <a:pt x="35773" y="408"/>
                    <a:pt x="35244" y="245"/>
                    <a:pt x="34675" y="123"/>
                  </a:cubicBezTo>
                  <a:cubicBezTo>
                    <a:pt x="34146" y="42"/>
                    <a:pt x="33576" y="1"/>
                    <a:pt x="33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714" name="Google Shape;1714;p35"/>
            <p:cNvSpPr/>
            <p:nvPr/>
          </p:nvSpPr>
          <p:spPr>
            <a:xfrm>
              <a:off x="5292375" y="4676900"/>
              <a:ext cx="262500" cy="176300"/>
            </a:xfrm>
            <a:custGeom>
              <a:avLst/>
              <a:gdLst/>
              <a:ahLst/>
              <a:cxnLst/>
              <a:rect l="l" t="t" r="r" b="b"/>
              <a:pathLst>
                <a:path w="10500" h="7052" extrusionOk="0">
                  <a:moveTo>
                    <a:pt x="6975" y="1"/>
                  </a:moveTo>
                  <a:cubicBezTo>
                    <a:pt x="5952" y="1"/>
                    <a:pt x="4660" y="133"/>
                    <a:pt x="3581" y="662"/>
                  </a:cubicBezTo>
                  <a:cubicBezTo>
                    <a:pt x="2279" y="1354"/>
                    <a:pt x="1058" y="3714"/>
                    <a:pt x="366" y="5342"/>
                  </a:cubicBezTo>
                  <a:cubicBezTo>
                    <a:pt x="0" y="6156"/>
                    <a:pt x="611" y="7052"/>
                    <a:pt x="1506" y="7052"/>
                  </a:cubicBezTo>
                  <a:lnTo>
                    <a:pt x="5535" y="7052"/>
                  </a:lnTo>
                  <a:cubicBezTo>
                    <a:pt x="5861" y="7052"/>
                    <a:pt x="6227" y="6930"/>
                    <a:pt x="6430" y="6645"/>
                  </a:cubicBezTo>
                  <a:lnTo>
                    <a:pt x="10500" y="2087"/>
                  </a:lnTo>
                  <a:cubicBezTo>
                    <a:pt x="10500" y="2087"/>
                    <a:pt x="10337" y="337"/>
                    <a:pt x="8750" y="133"/>
                  </a:cubicBezTo>
                  <a:cubicBezTo>
                    <a:pt x="8750" y="133"/>
                    <a:pt x="7997" y="1"/>
                    <a:pt x="69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715" name="Google Shape;1715;p35"/>
            <p:cNvSpPr/>
            <p:nvPr/>
          </p:nvSpPr>
          <p:spPr>
            <a:xfrm>
              <a:off x="5442950" y="4707275"/>
              <a:ext cx="72250" cy="119475"/>
            </a:xfrm>
            <a:custGeom>
              <a:avLst/>
              <a:gdLst/>
              <a:ahLst/>
              <a:cxnLst/>
              <a:rect l="l" t="t" r="r" b="b"/>
              <a:pathLst>
                <a:path w="2890" h="4779" extrusionOk="0">
                  <a:moveTo>
                    <a:pt x="2677" y="1"/>
                  </a:moveTo>
                  <a:cubicBezTo>
                    <a:pt x="2651" y="1"/>
                    <a:pt x="2627" y="6"/>
                    <a:pt x="2605" y="17"/>
                  </a:cubicBezTo>
                  <a:cubicBezTo>
                    <a:pt x="244" y="1360"/>
                    <a:pt x="0" y="3435"/>
                    <a:pt x="0" y="4249"/>
                  </a:cubicBezTo>
                  <a:cubicBezTo>
                    <a:pt x="0" y="4494"/>
                    <a:pt x="0" y="4616"/>
                    <a:pt x="0" y="4616"/>
                  </a:cubicBezTo>
                  <a:cubicBezTo>
                    <a:pt x="41" y="4738"/>
                    <a:pt x="122" y="4778"/>
                    <a:pt x="204" y="4778"/>
                  </a:cubicBezTo>
                  <a:cubicBezTo>
                    <a:pt x="285" y="4738"/>
                    <a:pt x="367" y="4656"/>
                    <a:pt x="367" y="4575"/>
                  </a:cubicBezTo>
                  <a:lnTo>
                    <a:pt x="326" y="4494"/>
                  </a:lnTo>
                  <a:cubicBezTo>
                    <a:pt x="326" y="4453"/>
                    <a:pt x="326" y="4372"/>
                    <a:pt x="326" y="4249"/>
                  </a:cubicBezTo>
                  <a:cubicBezTo>
                    <a:pt x="326" y="3476"/>
                    <a:pt x="570" y="1563"/>
                    <a:pt x="2768" y="302"/>
                  </a:cubicBezTo>
                  <a:cubicBezTo>
                    <a:pt x="2849" y="261"/>
                    <a:pt x="2890" y="180"/>
                    <a:pt x="2849" y="98"/>
                  </a:cubicBezTo>
                  <a:cubicBezTo>
                    <a:pt x="2819" y="39"/>
                    <a:pt x="2746" y="1"/>
                    <a:pt x="26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716" name="Google Shape;1716;p35"/>
            <p:cNvSpPr/>
            <p:nvPr/>
          </p:nvSpPr>
          <p:spPr>
            <a:xfrm>
              <a:off x="3283975" y="4592725"/>
              <a:ext cx="2022650" cy="316425"/>
            </a:xfrm>
            <a:custGeom>
              <a:avLst/>
              <a:gdLst/>
              <a:ahLst/>
              <a:cxnLst/>
              <a:rect l="l" t="t" r="r" b="b"/>
              <a:pathLst>
                <a:path w="80906" h="12657" extrusionOk="0">
                  <a:moveTo>
                    <a:pt x="15831" y="0"/>
                  </a:moveTo>
                  <a:lnTo>
                    <a:pt x="0" y="12657"/>
                  </a:lnTo>
                  <a:lnTo>
                    <a:pt x="65075" y="12657"/>
                  </a:lnTo>
                  <a:lnTo>
                    <a:pt x="809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717" name="Google Shape;1717;p35"/>
            <p:cNvSpPr/>
            <p:nvPr/>
          </p:nvSpPr>
          <p:spPr>
            <a:xfrm>
              <a:off x="3274800" y="4584575"/>
              <a:ext cx="2041000" cy="332725"/>
            </a:xfrm>
            <a:custGeom>
              <a:avLst/>
              <a:gdLst/>
              <a:ahLst/>
              <a:cxnLst/>
              <a:rect l="l" t="t" r="r" b="b"/>
              <a:pathLst>
                <a:path w="81640" h="13309" extrusionOk="0">
                  <a:moveTo>
                    <a:pt x="80296" y="692"/>
                  </a:moveTo>
                  <a:lnTo>
                    <a:pt x="65340" y="12617"/>
                  </a:lnTo>
                  <a:lnTo>
                    <a:pt x="1344" y="12617"/>
                  </a:lnTo>
                  <a:lnTo>
                    <a:pt x="16320" y="692"/>
                  </a:lnTo>
                  <a:close/>
                  <a:moveTo>
                    <a:pt x="16198" y="1"/>
                  </a:moveTo>
                  <a:cubicBezTo>
                    <a:pt x="16117" y="1"/>
                    <a:pt x="16035" y="41"/>
                    <a:pt x="15995" y="82"/>
                  </a:cubicBezTo>
                  <a:lnTo>
                    <a:pt x="164" y="12698"/>
                  </a:lnTo>
                  <a:cubicBezTo>
                    <a:pt x="42" y="12779"/>
                    <a:pt x="1" y="12942"/>
                    <a:pt x="42" y="13064"/>
                  </a:cubicBezTo>
                  <a:cubicBezTo>
                    <a:pt x="82" y="13227"/>
                    <a:pt x="204" y="13309"/>
                    <a:pt x="367" y="13309"/>
                  </a:cubicBezTo>
                  <a:lnTo>
                    <a:pt x="65442" y="13309"/>
                  </a:lnTo>
                  <a:cubicBezTo>
                    <a:pt x="65523" y="13309"/>
                    <a:pt x="65605" y="13268"/>
                    <a:pt x="65645" y="13227"/>
                  </a:cubicBezTo>
                  <a:lnTo>
                    <a:pt x="81476" y="611"/>
                  </a:lnTo>
                  <a:cubicBezTo>
                    <a:pt x="81598" y="530"/>
                    <a:pt x="81639" y="367"/>
                    <a:pt x="81598" y="245"/>
                  </a:cubicBezTo>
                  <a:cubicBezTo>
                    <a:pt x="81558" y="82"/>
                    <a:pt x="81436" y="1"/>
                    <a:pt x="812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718" name="Google Shape;1718;p35"/>
            <p:cNvSpPr/>
            <p:nvPr/>
          </p:nvSpPr>
          <p:spPr>
            <a:xfrm>
              <a:off x="4902700" y="4584475"/>
              <a:ext cx="413100" cy="352825"/>
            </a:xfrm>
            <a:custGeom>
              <a:avLst/>
              <a:gdLst/>
              <a:ahLst/>
              <a:cxnLst/>
              <a:rect l="l" t="t" r="r" b="b"/>
              <a:pathLst>
                <a:path w="16524" h="14113" extrusionOk="0">
                  <a:moveTo>
                    <a:pt x="16180" y="1"/>
                  </a:moveTo>
                  <a:cubicBezTo>
                    <a:pt x="16104" y="1"/>
                    <a:pt x="16029" y="36"/>
                    <a:pt x="15953" y="86"/>
                  </a:cubicBezTo>
                  <a:lnTo>
                    <a:pt x="122" y="12702"/>
                  </a:lnTo>
                  <a:cubicBezTo>
                    <a:pt x="41" y="12783"/>
                    <a:pt x="0" y="12865"/>
                    <a:pt x="0" y="12987"/>
                  </a:cubicBezTo>
                  <a:lnTo>
                    <a:pt x="0" y="13760"/>
                  </a:lnTo>
                  <a:cubicBezTo>
                    <a:pt x="0" y="13882"/>
                    <a:pt x="82" y="14004"/>
                    <a:pt x="204" y="14086"/>
                  </a:cubicBezTo>
                  <a:cubicBezTo>
                    <a:pt x="254" y="14103"/>
                    <a:pt x="305" y="14113"/>
                    <a:pt x="352" y="14113"/>
                  </a:cubicBezTo>
                  <a:cubicBezTo>
                    <a:pt x="420" y="14113"/>
                    <a:pt x="482" y="14093"/>
                    <a:pt x="529" y="14045"/>
                  </a:cubicBezTo>
                  <a:lnTo>
                    <a:pt x="16360" y="1388"/>
                  </a:lnTo>
                  <a:cubicBezTo>
                    <a:pt x="16442" y="1348"/>
                    <a:pt x="16523" y="1225"/>
                    <a:pt x="16523" y="1144"/>
                  </a:cubicBezTo>
                  <a:lnTo>
                    <a:pt x="16523" y="330"/>
                  </a:lnTo>
                  <a:cubicBezTo>
                    <a:pt x="16523" y="208"/>
                    <a:pt x="16442" y="86"/>
                    <a:pt x="16320" y="45"/>
                  </a:cubicBezTo>
                  <a:cubicBezTo>
                    <a:pt x="16273" y="14"/>
                    <a:pt x="16226" y="1"/>
                    <a:pt x="161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719" name="Google Shape;1719;p35"/>
            <p:cNvSpPr/>
            <p:nvPr/>
          </p:nvSpPr>
          <p:spPr>
            <a:xfrm>
              <a:off x="3283975" y="4909125"/>
              <a:ext cx="1626875" cy="19375"/>
            </a:xfrm>
            <a:custGeom>
              <a:avLst/>
              <a:gdLst/>
              <a:ahLst/>
              <a:cxnLst/>
              <a:rect l="l" t="t" r="r" b="b"/>
              <a:pathLst>
                <a:path w="65075" h="775" extrusionOk="0">
                  <a:moveTo>
                    <a:pt x="0" y="1"/>
                  </a:moveTo>
                  <a:lnTo>
                    <a:pt x="0" y="774"/>
                  </a:lnTo>
                  <a:lnTo>
                    <a:pt x="65075" y="774"/>
                  </a:lnTo>
                  <a:lnTo>
                    <a:pt x="6507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720" name="Google Shape;1720;p35"/>
            <p:cNvSpPr/>
            <p:nvPr/>
          </p:nvSpPr>
          <p:spPr>
            <a:xfrm>
              <a:off x="3274800" y="4899975"/>
              <a:ext cx="1645225" cy="37675"/>
            </a:xfrm>
            <a:custGeom>
              <a:avLst/>
              <a:gdLst/>
              <a:ahLst/>
              <a:cxnLst/>
              <a:rect l="l" t="t" r="r" b="b"/>
              <a:pathLst>
                <a:path w="65809" h="1507" extrusionOk="0">
                  <a:moveTo>
                    <a:pt x="65116" y="693"/>
                  </a:moveTo>
                  <a:lnTo>
                    <a:pt x="65116" y="815"/>
                  </a:lnTo>
                  <a:lnTo>
                    <a:pt x="693" y="815"/>
                  </a:lnTo>
                  <a:lnTo>
                    <a:pt x="693" y="693"/>
                  </a:lnTo>
                  <a:close/>
                  <a:moveTo>
                    <a:pt x="367" y="1"/>
                  </a:moveTo>
                  <a:cubicBezTo>
                    <a:pt x="286" y="1"/>
                    <a:pt x="164" y="41"/>
                    <a:pt x="123" y="123"/>
                  </a:cubicBezTo>
                  <a:cubicBezTo>
                    <a:pt x="42" y="163"/>
                    <a:pt x="1" y="286"/>
                    <a:pt x="1" y="367"/>
                  </a:cubicBezTo>
                  <a:lnTo>
                    <a:pt x="1" y="1140"/>
                  </a:lnTo>
                  <a:cubicBezTo>
                    <a:pt x="1" y="1222"/>
                    <a:pt x="42" y="1344"/>
                    <a:pt x="123" y="1384"/>
                  </a:cubicBezTo>
                  <a:cubicBezTo>
                    <a:pt x="164" y="1466"/>
                    <a:pt x="286" y="1506"/>
                    <a:pt x="367" y="1506"/>
                  </a:cubicBezTo>
                  <a:lnTo>
                    <a:pt x="65442" y="1506"/>
                  </a:lnTo>
                  <a:cubicBezTo>
                    <a:pt x="65523" y="1506"/>
                    <a:pt x="65645" y="1466"/>
                    <a:pt x="65686" y="1384"/>
                  </a:cubicBezTo>
                  <a:cubicBezTo>
                    <a:pt x="65767" y="1344"/>
                    <a:pt x="65808" y="1222"/>
                    <a:pt x="65808" y="1140"/>
                  </a:cubicBezTo>
                  <a:lnTo>
                    <a:pt x="65808" y="367"/>
                  </a:lnTo>
                  <a:cubicBezTo>
                    <a:pt x="65808" y="286"/>
                    <a:pt x="65767" y="163"/>
                    <a:pt x="65686" y="123"/>
                  </a:cubicBezTo>
                  <a:cubicBezTo>
                    <a:pt x="65645" y="41"/>
                    <a:pt x="65523" y="1"/>
                    <a:pt x="654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721" name="Google Shape;1721;p35"/>
            <p:cNvSpPr/>
            <p:nvPr/>
          </p:nvSpPr>
          <p:spPr>
            <a:xfrm>
              <a:off x="375300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59" y="1710"/>
                  </a:lnTo>
                  <a:lnTo>
                    <a:pt x="1343" y="1710"/>
                  </a:lnTo>
                  <a:lnTo>
                    <a:pt x="2587" y="692"/>
                  </a:lnTo>
                  <a:close/>
                  <a:moveTo>
                    <a:pt x="2442" y="0"/>
                  </a:moveTo>
                  <a:cubicBezTo>
                    <a:pt x="2361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81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722" name="Google Shape;1722;p35"/>
            <p:cNvSpPr/>
            <p:nvPr/>
          </p:nvSpPr>
          <p:spPr>
            <a:xfrm>
              <a:off x="38608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43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41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723" name="Google Shape;1723;p35"/>
            <p:cNvSpPr/>
            <p:nvPr/>
          </p:nvSpPr>
          <p:spPr>
            <a:xfrm>
              <a:off x="36451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724" name="Google Shape;1724;p35"/>
            <p:cNvSpPr/>
            <p:nvPr/>
          </p:nvSpPr>
          <p:spPr>
            <a:xfrm>
              <a:off x="369805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45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725" name="Google Shape;1725;p35"/>
            <p:cNvSpPr/>
            <p:nvPr/>
          </p:nvSpPr>
          <p:spPr>
            <a:xfrm>
              <a:off x="385780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59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726" name="Google Shape;1726;p35"/>
            <p:cNvSpPr/>
            <p:nvPr/>
          </p:nvSpPr>
          <p:spPr>
            <a:xfrm>
              <a:off x="374995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05" y="692"/>
                  </a:moveTo>
                  <a:lnTo>
                    <a:pt x="4558" y="1710"/>
                  </a:lnTo>
                  <a:lnTo>
                    <a:pt x="1343" y="1710"/>
                  </a:lnTo>
                  <a:lnTo>
                    <a:pt x="2564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727" name="Google Shape;1727;p35"/>
            <p:cNvSpPr/>
            <p:nvPr/>
          </p:nvSpPr>
          <p:spPr>
            <a:xfrm>
              <a:off x="396767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728" name="Google Shape;1728;p35"/>
            <p:cNvSpPr/>
            <p:nvPr/>
          </p:nvSpPr>
          <p:spPr>
            <a:xfrm>
              <a:off x="450487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729" name="Google Shape;1729;p35"/>
            <p:cNvSpPr/>
            <p:nvPr/>
          </p:nvSpPr>
          <p:spPr>
            <a:xfrm>
              <a:off x="39646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77" y="1710"/>
                  </a:lnTo>
                  <a:lnTo>
                    <a:pt x="134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7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730" name="Google Shape;1730;p35"/>
            <p:cNvSpPr/>
            <p:nvPr/>
          </p:nvSpPr>
          <p:spPr>
            <a:xfrm>
              <a:off x="407552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731" name="Google Shape;1731;p35"/>
            <p:cNvSpPr/>
            <p:nvPr/>
          </p:nvSpPr>
          <p:spPr>
            <a:xfrm>
              <a:off x="47195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59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82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7001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732" name="Google Shape;1732;p35"/>
            <p:cNvSpPr/>
            <p:nvPr/>
          </p:nvSpPr>
          <p:spPr>
            <a:xfrm>
              <a:off x="477245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59" y="1669"/>
                  </a:lnTo>
                  <a:lnTo>
                    <a:pt x="1338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733" name="Google Shape;1733;p35"/>
            <p:cNvSpPr/>
            <p:nvPr/>
          </p:nvSpPr>
          <p:spPr>
            <a:xfrm>
              <a:off x="461272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59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8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734" name="Google Shape;1734;p35"/>
            <p:cNvSpPr/>
            <p:nvPr/>
          </p:nvSpPr>
          <p:spPr>
            <a:xfrm>
              <a:off x="43980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43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41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735" name="Google Shape;1735;p35"/>
            <p:cNvSpPr/>
            <p:nvPr/>
          </p:nvSpPr>
          <p:spPr>
            <a:xfrm>
              <a:off x="41823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82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7001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736" name="Google Shape;1736;p35"/>
            <p:cNvSpPr/>
            <p:nvPr/>
          </p:nvSpPr>
          <p:spPr>
            <a:xfrm>
              <a:off x="429020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8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42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737" name="Google Shape;1737;p35"/>
            <p:cNvSpPr/>
            <p:nvPr/>
          </p:nvSpPr>
          <p:spPr>
            <a:xfrm>
              <a:off x="439500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738" name="Google Shape;1738;p35"/>
            <p:cNvSpPr/>
            <p:nvPr/>
          </p:nvSpPr>
          <p:spPr>
            <a:xfrm>
              <a:off x="455777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1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739" name="Google Shape;1739;p35"/>
            <p:cNvSpPr/>
            <p:nvPr/>
          </p:nvSpPr>
          <p:spPr>
            <a:xfrm>
              <a:off x="434210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740" name="Google Shape;1740;p35"/>
            <p:cNvSpPr/>
            <p:nvPr/>
          </p:nvSpPr>
          <p:spPr>
            <a:xfrm>
              <a:off x="412740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84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3" y="2361"/>
                    <a:pt x="4844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741" name="Google Shape;1741;p35"/>
            <p:cNvSpPr/>
            <p:nvPr/>
          </p:nvSpPr>
          <p:spPr>
            <a:xfrm>
              <a:off x="444992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4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63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742" name="Google Shape;1742;p35"/>
            <p:cNvSpPr/>
            <p:nvPr/>
          </p:nvSpPr>
          <p:spPr>
            <a:xfrm>
              <a:off x="407247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4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81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743" name="Google Shape;1743;p35"/>
            <p:cNvSpPr/>
            <p:nvPr/>
          </p:nvSpPr>
          <p:spPr>
            <a:xfrm>
              <a:off x="3804900" y="4721925"/>
              <a:ext cx="178050" cy="59050"/>
            </a:xfrm>
            <a:custGeom>
              <a:avLst/>
              <a:gdLst/>
              <a:ahLst/>
              <a:cxnLst/>
              <a:rect l="l" t="t" r="r" b="b"/>
              <a:pathLst>
                <a:path w="7122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744" name="Google Shape;1744;p35"/>
            <p:cNvSpPr/>
            <p:nvPr/>
          </p:nvSpPr>
          <p:spPr>
            <a:xfrm>
              <a:off x="402057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1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745" name="Google Shape;1745;p35"/>
            <p:cNvSpPr/>
            <p:nvPr/>
          </p:nvSpPr>
          <p:spPr>
            <a:xfrm>
              <a:off x="391272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43" y="1"/>
                  </a:moveTo>
                  <a:cubicBezTo>
                    <a:pt x="2361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2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746" name="Google Shape;1746;p35"/>
            <p:cNvSpPr/>
            <p:nvPr/>
          </p:nvSpPr>
          <p:spPr>
            <a:xfrm>
              <a:off x="423525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747" name="Google Shape;1747;p35"/>
            <p:cNvSpPr/>
            <p:nvPr/>
          </p:nvSpPr>
          <p:spPr>
            <a:xfrm>
              <a:off x="428715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77" y="1710"/>
                  </a:lnTo>
                  <a:lnTo>
                    <a:pt x="134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748" name="Google Shape;1748;p35"/>
            <p:cNvSpPr/>
            <p:nvPr/>
          </p:nvSpPr>
          <p:spPr>
            <a:xfrm>
              <a:off x="482435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3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749" name="Google Shape;1749;p35"/>
            <p:cNvSpPr/>
            <p:nvPr/>
          </p:nvSpPr>
          <p:spPr>
            <a:xfrm>
              <a:off x="41803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2" y="2361"/>
                    <a:pt x="4843" y="2320"/>
                  </a:cubicBezTo>
                  <a:lnTo>
                    <a:pt x="6959" y="611"/>
                  </a:lnTo>
                  <a:cubicBezTo>
                    <a:pt x="7082" y="529"/>
                    <a:pt x="7122" y="367"/>
                    <a:pt x="7041" y="245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750" name="Google Shape;1750;p35"/>
            <p:cNvSpPr/>
            <p:nvPr/>
          </p:nvSpPr>
          <p:spPr>
            <a:xfrm>
              <a:off x="460967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4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751" name="Google Shape;1751;p35"/>
            <p:cNvSpPr/>
            <p:nvPr/>
          </p:nvSpPr>
          <p:spPr>
            <a:xfrm>
              <a:off x="47175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43" y="2320"/>
                  </a:cubicBezTo>
                  <a:lnTo>
                    <a:pt x="6959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752" name="Google Shape;1752;p35"/>
            <p:cNvSpPr/>
            <p:nvPr/>
          </p:nvSpPr>
          <p:spPr>
            <a:xfrm>
              <a:off x="466462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52" y="1669"/>
                  </a:lnTo>
                  <a:lnTo>
                    <a:pt x="2605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753" name="Google Shape;1753;p35"/>
            <p:cNvSpPr/>
            <p:nvPr/>
          </p:nvSpPr>
          <p:spPr>
            <a:xfrm>
              <a:off x="45018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77" y="1710"/>
                  </a:lnTo>
                  <a:lnTo>
                    <a:pt x="1344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82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23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754" name="Google Shape;1754;p35"/>
            <p:cNvSpPr/>
            <p:nvPr/>
          </p:nvSpPr>
          <p:spPr>
            <a:xfrm>
              <a:off x="423830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80" y="692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2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2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755" name="Google Shape;1755;p35"/>
            <p:cNvSpPr/>
            <p:nvPr/>
          </p:nvSpPr>
          <p:spPr>
            <a:xfrm>
              <a:off x="434515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756" name="Google Shape;1756;p35"/>
            <p:cNvSpPr/>
            <p:nvPr/>
          </p:nvSpPr>
          <p:spPr>
            <a:xfrm>
              <a:off x="413047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42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80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757" name="Google Shape;1757;p35"/>
            <p:cNvSpPr/>
            <p:nvPr/>
          </p:nvSpPr>
          <p:spPr>
            <a:xfrm>
              <a:off x="445300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17" y="1669"/>
                  </a:lnTo>
                  <a:lnTo>
                    <a:pt x="1302" y="1669"/>
                  </a:lnTo>
                  <a:lnTo>
                    <a:pt x="2542" y="692"/>
                  </a:lnTo>
                  <a:close/>
                  <a:moveTo>
                    <a:pt x="2442" y="1"/>
                  </a:moveTo>
                  <a:cubicBezTo>
                    <a:pt x="2360" y="1"/>
                    <a:pt x="2279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40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758" name="Google Shape;1758;p35"/>
            <p:cNvSpPr/>
            <p:nvPr/>
          </p:nvSpPr>
          <p:spPr>
            <a:xfrm>
              <a:off x="40226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759" name="Google Shape;1759;p35"/>
            <p:cNvSpPr/>
            <p:nvPr/>
          </p:nvSpPr>
          <p:spPr>
            <a:xfrm>
              <a:off x="3915800" y="4806375"/>
              <a:ext cx="178050" cy="59025"/>
            </a:xfrm>
            <a:custGeom>
              <a:avLst/>
              <a:gdLst/>
              <a:ahLst/>
              <a:cxnLst/>
              <a:rect l="l" t="t" r="r" b="b"/>
              <a:pathLst>
                <a:path w="7122" h="2361" extrusionOk="0">
                  <a:moveTo>
                    <a:pt x="5779" y="692"/>
                  </a:moveTo>
                  <a:lnTo>
                    <a:pt x="4517" y="1669"/>
                  </a:lnTo>
                  <a:lnTo>
                    <a:pt x="1302" y="1669"/>
                  </a:lnTo>
                  <a:lnTo>
                    <a:pt x="2542" y="692"/>
                  </a:lnTo>
                  <a:close/>
                  <a:moveTo>
                    <a:pt x="2442" y="1"/>
                  </a:moveTo>
                  <a:cubicBezTo>
                    <a:pt x="2360" y="1"/>
                    <a:pt x="2279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3" y="2361"/>
                    <a:pt x="366" y="2361"/>
                  </a:cubicBezTo>
                  <a:lnTo>
                    <a:pt x="4639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00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760" name="Google Shape;1760;p35"/>
            <p:cNvSpPr/>
            <p:nvPr/>
          </p:nvSpPr>
          <p:spPr>
            <a:xfrm>
              <a:off x="45598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367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2" y="489"/>
                    <a:pt x="7122" y="367"/>
                    <a:pt x="7082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761" name="Google Shape;1761;p35"/>
            <p:cNvSpPr/>
            <p:nvPr/>
          </p:nvSpPr>
          <p:spPr>
            <a:xfrm>
              <a:off x="3700100" y="4806375"/>
              <a:ext cx="179075" cy="59025"/>
            </a:xfrm>
            <a:custGeom>
              <a:avLst/>
              <a:gdLst/>
              <a:ahLst/>
              <a:cxnLst/>
              <a:rect l="l" t="t" r="r" b="b"/>
              <a:pathLst>
                <a:path w="716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82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407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122" y="489"/>
                    <a:pt x="7163" y="367"/>
                    <a:pt x="7082" y="204"/>
                  </a:cubicBezTo>
                  <a:cubicBezTo>
                    <a:pt x="7041" y="82"/>
                    <a:pt x="6919" y="1"/>
                    <a:pt x="67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762" name="Google Shape;1762;p35"/>
            <p:cNvSpPr/>
            <p:nvPr/>
          </p:nvSpPr>
          <p:spPr>
            <a:xfrm>
              <a:off x="380795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763" name="Google Shape;1763;p35"/>
            <p:cNvSpPr/>
            <p:nvPr/>
          </p:nvSpPr>
          <p:spPr>
            <a:xfrm>
              <a:off x="4879300" y="4721925"/>
              <a:ext cx="179075" cy="59050"/>
            </a:xfrm>
            <a:custGeom>
              <a:avLst/>
              <a:gdLst/>
              <a:ahLst/>
              <a:cxnLst/>
              <a:rect l="l" t="t" r="r" b="b"/>
              <a:pathLst>
                <a:path w="7163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78" y="1669"/>
                  </a:lnTo>
                  <a:lnTo>
                    <a:pt x="2605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63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764" name="Google Shape;1764;p35"/>
            <p:cNvSpPr/>
            <p:nvPr/>
          </p:nvSpPr>
          <p:spPr>
            <a:xfrm>
              <a:off x="498407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765" name="Google Shape;1765;p35"/>
            <p:cNvSpPr/>
            <p:nvPr/>
          </p:nvSpPr>
          <p:spPr>
            <a:xfrm>
              <a:off x="493220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58" y="1710"/>
                  </a:lnTo>
                  <a:lnTo>
                    <a:pt x="1318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766" name="Google Shape;1766;p35"/>
            <p:cNvSpPr/>
            <p:nvPr/>
          </p:nvSpPr>
          <p:spPr>
            <a:xfrm>
              <a:off x="359327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42" y="1"/>
                  </a:moveTo>
                  <a:cubicBezTo>
                    <a:pt x="2360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80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767" name="Google Shape;1767;p35"/>
            <p:cNvSpPr/>
            <p:nvPr/>
          </p:nvSpPr>
          <p:spPr>
            <a:xfrm>
              <a:off x="466767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42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768" name="Google Shape;1768;p35"/>
            <p:cNvSpPr/>
            <p:nvPr/>
          </p:nvSpPr>
          <p:spPr>
            <a:xfrm>
              <a:off x="47755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17" y="1669"/>
                  </a:lnTo>
                  <a:lnTo>
                    <a:pt x="1337" y="1669"/>
                  </a:lnTo>
                  <a:lnTo>
                    <a:pt x="2564" y="692"/>
                  </a:lnTo>
                  <a:close/>
                  <a:moveTo>
                    <a:pt x="2442" y="1"/>
                  </a:moveTo>
                  <a:cubicBezTo>
                    <a:pt x="2360" y="1"/>
                    <a:pt x="2279" y="41"/>
                    <a:pt x="2238" y="82"/>
                  </a:cubicBezTo>
                  <a:lnTo>
                    <a:pt x="122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39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00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769" name="Google Shape;1769;p35"/>
            <p:cNvSpPr/>
            <p:nvPr/>
          </p:nvSpPr>
          <p:spPr>
            <a:xfrm>
              <a:off x="482740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80" y="692"/>
                  </a:moveTo>
                  <a:lnTo>
                    <a:pt x="4559" y="1710"/>
                  </a:lnTo>
                  <a:lnTo>
                    <a:pt x="1318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770" name="Google Shape;1770;p35"/>
            <p:cNvSpPr/>
            <p:nvPr/>
          </p:nvSpPr>
          <p:spPr>
            <a:xfrm>
              <a:off x="359020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6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771" name="Google Shape;1771;p35"/>
            <p:cNvSpPr/>
            <p:nvPr/>
          </p:nvSpPr>
          <p:spPr>
            <a:xfrm>
              <a:off x="43400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1" y="204"/>
                  </a:cubicBezTo>
                  <a:cubicBezTo>
                    <a:pt x="7001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772" name="Google Shape;1772;p35"/>
            <p:cNvSpPr/>
            <p:nvPr/>
          </p:nvSpPr>
          <p:spPr>
            <a:xfrm>
              <a:off x="444687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5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773" name="Google Shape;1773;p35"/>
            <p:cNvSpPr/>
            <p:nvPr/>
          </p:nvSpPr>
          <p:spPr>
            <a:xfrm>
              <a:off x="423220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774" name="Google Shape;1774;p35"/>
            <p:cNvSpPr/>
            <p:nvPr/>
          </p:nvSpPr>
          <p:spPr>
            <a:xfrm>
              <a:off x="455472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4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775" name="Google Shape;1775;p35"/>
            <p:cNvSpPr/>
            <p:nvPr/>
          </p:nvSpPr>
          <p:spPr>
            <a:xfrm>
              <a:off x="476940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776" name="Google Shape;1776;p35"/>
            <p:cNvSpPr/>
            <p:nvPr/>
          </p:nvSpPr>
          <p:spPr>
            <a:xfrm>
              <a:off x="46615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6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80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8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3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777" name="Google Shape;1777;p35"/>
            <p:cNvSpPr/>
            <p:nvPr/>
          </p:nvSpPr>
          <p:spPr>
            <a:xfrm>
              <a:off x="41243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6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80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8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778" name="Google Shape;1778;p35"/>
            <p:cNvSpPr/>
            <p:nvPr/>
          </p:nvSpPr>
          <p:spPr>
            <a:xfrm>
              <a:off x="353832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64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779" name="Google Shape;1779;p35"/>
            <p:cNvSpPr/>
            <p:nvPr/>
          </p:nvSpPr>
          <p:spPr>
            <a:xfrm>
              <a:off x="3642100" y="4679200"/>
              <a:ext cx="179100" cy="60050"/>
            </a:xfrm>
            <a:custGeom>
              <a:avLst/>
              <a:gdLst/>
              <a:ahLst/>
              <a:cxnLst/>
              <a:rect l="l" t="t" r="r" b="b"/>
              <a:pathLst>
                <a:path w="7164" h="2402" extrusionOk="0">
                  <a:moveTo>
                    <a:pt x="5805" y="692"/>
                  </a:moveTo>
                  <a:lnTo>
                    <a:pt x="4559" y="1710"/>
                  </a:lnTo>
                  <a:lnTo>
                    <a:pt x="134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82" y="1872"/>
                    <a:pt x="0" y="2035"/>
                    <a:pt x="82" y="2157"/>
                  </a:cubicBezTo>
                  <a:cubicBezTo>
                    <a:pt x="123" y="2279"/>
                    <a:pt x="245" y="2402"/>
                    <a:pt x="40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63" y="367"/>
                    <a:pt x="7082" y="245"/>
                  </a:cubicBezTo>
                  <a:cubicBezTo>
                    <a:pt x="7041" y="122"/>
                    <a:pt x="6919" y="0"/>
                    <a:pt x="67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780" name="Google Shape;1780;p35"/>
            <p:cNvSpPr/>
            <p:nvPr/>
          </p:nvSpPr>
          <p:spPr>
            <a:xfrm>
              <a:off x="48772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781" name="Google Shape;1781;p35"/>
            <p:cNvSpPr/>
            <p:nvPr/>
          </p:nvSpPr>
          <p:spPr>
            <a:xfrm>
              <a:off x="34854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782" name="Google Shape;1782;p35"/>
            <p:cNvSpPr/>
            <p:nvPr/>
          </p:nvSpPr>
          <p:spPr>
            <a:xfrm>
              <a:off x="369500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6" y="693"/>
                  </a:moveTo>
                  <a:lnTo>
                    <a:pt x="4559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320" y="41"/>
                    <a:pt x="2239" y="82"/>
                  </a:cubicBezTo>
                  <a:lnTo>
                    <a:pt x="164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783" name="Google Shape;1783;p35"/>
            <p:cNvSpPr/>
            <p:nvPr/>
          </p:nvSpPr>
          <p:spPr>
            <a:xfrm>
              <a:off x="390967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784" name="Google Shape;1784;p35"/>
            <p:cNvSpPr/>
            <p:nvPr/>
          </p:nvSpPr>
          <p:spPr>
            <a:xfrm>
              <a:off x="3801825" y="4637475"/>
              <a:ext cx="179100" cy="59050"/>
            </a:xfrm>
            <a:custGeom>
              <a:avLst/>
              <a:gdLst/>
              <a:ahLst/>
              <a:cxnLst/>
              <a:rect l="l" t="t" r="r" b="b"/>
              <a:pathLst>
                <a:path w="7164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6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80" y="82"/>
                  </a:cubicBezTo>
                  <a:lnTo>
                    <a:pt x="164" y="1751"/>
                  </a:lnTo>
                  <a:cubicBezTo>
                    <a:pt x="82" y="1832"/>
                    <a:pt x="1" y="1995"/>
                    <a:pt x="82" y="2117"/>
                  </a:cubicBezTo>
                  <a:cubicBezTo>
                    <a:pt x="123" y="2280"/>
                    <a:pt x="245" y="2361"/>
                    <a:pt x="408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123" y="489"/>
                    <a:pt x="7164" y="367"/>
                    <a:pt x="7082" y="204"/>
                  </a:cubicBezTo>
                  <a:cubicBezTo>
                    <a:pt x="7042" y="82"/>
                    <a:pt x="6919" y="1"/>
                    <a:pt x="67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785" name="Google Shape;1785;p35"/>
            <p:cNvSpPr/>
            <p:nvPr/>
          </p:nvSpPr>
          <p:spPr>
            <a:xfrm>
              <a:off x="401752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786" name="Google Shape;1786;p35"/>
            <p:cNvSpPr/>
            <p:nvPr/>
          </p:nvSpPr>
          <p:spPr>
            <a:xfrm>
              <a:off x="4791800" y="4478775"/>
              <a:ext cx="657275" cy="73275"/>
            </a:xfrm>
            <a:custGeom>
              <a:avLst/>
              <a:gdLst/>
              <a:ahLst/>
              <a:cxnLst/>
              <a:rect l="l" t="t" r="r" b="b"/>
              <a:pathLst>
                <a:path w="26291" h="2931" extrusionOk="0">
                  <a:moveTo>
                    <a:pt x="5087" y="0"/>
                  </a:moveTo>
                  <a:lnTo>
                    <a:pt x="4925" y="41"/>
                  </a:lnTo>
                  <a:lnTo>
                    <a:pt x="326" y="2238"/>
                  </a:lnTo>
                  <a:cubicBezTo>
                    <a:pt x="0" y="2401"/>
                    <a:pt x="122" y="2930"/>
                    <a:pt x="489" y="2930"/>
                  </a:cubicBezTo>
                  <a:lnTo>
                    <a:pt x="22913" y="2930"/>
                  </a:lnTo>
                  <a:cubicBezTo>
                    <a:pt x="22994" y="2930"/>
                    <a:pt x="23075" y="2890"/>
                    <a:pt x="23116" y="2849"/>
                  </a:cubicBezTo>
                  <a:lnTo>
                    <a:pt x="26006" y="651"/>
                  </a:lnTo>
                  <a:cubicBezTo>
                    <a:pt x="26290" y="448"/>
                    <a:pt x="26128" y="0"/>
                    <a:pt x="258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787" name="Google Shape;1787;p35"/>
            <p:cNvSpPr/>
            <p:nvPr/>
          </p:nvSpPr>
          <p:spPr>
            <a:xfrm>
              <a:off x="4786700" y="4470625"/>
              <a:ext cx="667450" cy="89550"/>
            </a:xfrm>
            <a:custGeom>
              <a:avLst/>
              <a:gdLst/>
              <a:ahLst/>
              <a:cxnLst/>
              <a:rect l="l" t="t" r="r" b="b"/>
              <a:pathLst>
                <a:path w="26698" h="3582" extrusionOk="0">
                  <a:moveTo>
                    <a:pt x="26006" y="652"/>
                  </a:moveTo>
                  <a:lnTo>
                    <a:pt x="26047" y="692"/>
                  </a:lnTo>
                  <a:lnTo>
                    <a:pt x="26006" y="692"/>
                  </a:lnTo>
                  <a:lnTo>
                    <a:pt x="23117" y="2931"/>
                  </a:lnTo>
                  <a:lnTo>
                    <a:pt x="693" y="2931"/>
                  </a:lnTo>
                  <a:lnTo>
                    <a:pt x="652" y="2890"/>
                  </a:lnTo>
                  <a:lnTo>
                    <a:pt x="693" y="2890"/>
                  </a:lnTo>
                  <a:lnTo>
                    <a:pt x="5251" y="692"/>
                  </a:lnTo>
                  <a:lnTo>
                    <a:pt x="5332" y="652"/>
                  </a:lnTo>
                  <a:close/>
                  <a:moveTo>
                    <a:pt x="5210" y="0"/>
                  </a:moveTo>
                  <a:lnTo>
                    <a:pt x="5047" y="41"/>
                  </a:lnTo>
                  <a:lnTo>
                    <a:pt x="5006" y="41"/>
                  </a:lnTo>
                  <a:lnTo>
                    <a:pt x="367" y="2279"/>
                  </a:lnTo>
                  <a:cubicBezTo>
                    <a:pt x="123" y="2402"/>
                    <a:pt x="1" y="2646"/>
                    <a:pt x="1" y="2890"/>
                  </a:cubicBezTo>
                  <a:cubicBezTo>
                    <a:pt x="1" y="3053"/>
                    <a:pt x="41" y="3256"/>
                    <a:pt x="163" y="3378"/>
                  </a:cubicBezTo>
                  <a:cubicBezTo>
                    <a:pt x="286" y="3500"/>
                    <a:pt x="489" y="3582"/>
                    <a:pt x="693" y="3582"/>
                  </a:cubicBezTo>
                  <a:lnTo>
                    <a:pt x="23117" y="3582"/>
                  </a:lnTo>
                  <a:cubicBezTo>
                    <a:pt x="23279" y="3582"/>
                    <a:pt x="23442" y="3541"/>
                    <a:pt x="23524" y="3460"/>
                  </a:cubicBezTo>
                  <a:lnTo>
                    <a:pt x="23564" y="3460"/>
                  </a:lnTo>
                  <a:lnTo>
                    <a:pt x="26454" y="1221"/>
                  </a:lnTo>
                  <a:cubicBezTo>
                    <a:pt x="26617" y="1099"/>
                    <a:pt x="26698" y="896"/>
                    <a:pt x="26698" y="692"/>
                  </a:cubicBezTo>
                  <a:cubicBezTo>
                    <a:pt x="26698" y="489"/>
                    <a:pt x="26657" y="326"/>
                    <a:pt x="26535" y="204"/>
                  </a:cubicBezTo>
                  <a:cubicBezTo>
                    <a:pt x="26413" y="82"/>
                    <a:pt x="26210" y="0"/>
                    <a:pt x="260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788" name="Google Shape;1788;p35"/>
            <p:cNvSpPr/>
            <p:nvPr/>
          </p:nvSpPr>
          <p:spPr>
            <a:xfrm>
              <a:off x="5097025" y="4128775"/>
              <a:ext cx="102775" cy="392750"/>
            </a:xfrm>
            <a:custGeom>
              <a:avLst/>
              <a:gdLst/>
              <a:ahLst/>
              <a:cxnLst/>
              <a:rect l="l" t="t" r="r" b="b"/>
              <a:pathLst>
                <a:path w="4111" h="15710" extrusionOk="0">
                  <a:moveTo>
                    <a:pt x="0" y="0"/>
                  </a:moveTo>
                  <a:lnTo>
                    <a:pt x="0" y="15709"/>
                  </a:lnTo>
                  <a:lnTo>
                    <a:pt x="4111" y="15709"/>
                  </a:lnTo>
                  <a:lnTo>
                    <a:pt x="41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789" name="Google Shape;1789;p35"/>
            <p:cNvSpPr/>
            <p:nvPr/>
          </p:nvSpPr>
          <p:spPr>
            <a:xfrm>
              <a:off x="5088875" y="4119600"/>
              <a:ext cx="120075" cy="410050"/>
            </a:xfrm>
            <a:custGeom>
              <a:avLst/>
              <a:gdLst/>
              <a:ahLst/>
              <a:cxnLst/>
              <a:rect l="l" t="t" r="r" b="b"/>
              <a:pathLst>
                <a:path w="4803" h="16402" extrusionOk="0">
                  <a:moveTo>
                    <a:pt x="4111" y="693"/>
                  </a:moveTo>
                  <a:lnTo>
                    <a:pt x="4111" y="15751"/>
                  </a:lnTo>
                  <a:lnTo>
                    <a:pt x="652" y="15751"/>
                  </a:lnTo>
                  <a:lnTo>
                    <a:pt x="652" y="693"/>
                  </a:lnTo>
                  <a:close/>
                  <a:moveTo>
                    <a:pt x="326" y="1"/>
                  </a:moveTo>
                  <a:cubicBezTo>
                    <a:pt x="245" y="1"/>
                    <a:pt x="164" y="42"/>
                    <a:pt x="82" y="123"/>
                  </a:cubicBezTo>
                  <a:cubicBezTo>
                    <a:pt x="41" y="164"/>
                    <a:pt x="1" y="286"/>
                    <a:pt x="1" y="367"/>
                  </a:cubicBezTo>
                  <a:lnTo>
                    <a:pt x="1" y="16076"/>
                  </a:lnTo>
                  <a:cubicBezTo>
                    <a:pt x="1" y="16158"/>
                    <a:pt x="41" y="16239"/>
                    <a:pt x="82" y="16320"/>
                  </a:cubicBezTo>
                  <a:cubicBezTo>
                    <a:pt x="164" y="16361"/>
                    <a:pt x="245" y="16402"/>
                    <a:pt x="326" y="16402"/>
                  </a:cubicBezTo>
                  <a:lnTo>
                    <a:pt x="4437" y="16402"/>
                  </a:lnTo>
                  <a:cubicBezTo>
                    <a:pt x="4559" y="16402"/>
                    <a:pt x="4640" y="16361"/>
                    <a:pt x="4681" y="16320"/>
                  </a:cubicBezTo>
                  <a:cubicBezTo>
                    <a:pt x="4762" y="16239"/>
                    <a:pt x="4803" y="16158"/>
                    <a:pt x="4803" y="16076"/>
                  </a:cubicBezTo>
                  <a:lnTo>
                    <a:pt x="4803" y="367"/>
                  </a:lnTo>
                  <a:cubicBezTo>
                    <a:pt x="4803" y="286"/>
                    <a:pt x="4762" y="164"/>
                    <a:pt x="4681" y="123"/>
                  </a:cubicBezTo>
                  <a:cubicBezTo>
                    <a:pt x="4640" y="42"/>
                    <a:pt x="4559" y="1"/>
                    <a:pt x="44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790" name="Google Shape;1790;p35"/>
            <p:cNvSpPr/>
            <p:nvPr/>
          </p:nvSpPr>
          <p:spPr>
            <a:xfrm>
              <a:off x="5080750" y="4128775"/>
              <a:ext cx="135325" cy="284900"/>
            </a:xfrm>
            <a:custGeom>
              <a:avLst/>
              <a:gdLst/>
              <a:ahLst/>
              <a:cxnLst/>
              <a:rect l="l" t="t" r="r" b="b"/>
              <a:pathLst>
                <a:path w="5413" h="11396" extrusionOk="0">
                  <a:moveTo>
                    <a:pt x="0" y="0"/>
                  </a:moveTo>
                  <a:lnTo>
                    <a:pt x="0" y="11395"/>
                  </a:lnTo>
                  <a:lnTo>
                    <a:pt x="5413" y="11395"/>
                  </a:lnTo>
                  <a:lnTo>
                    <a:pt x="541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791" name="Google Shape;1791;p35"/>
            <p:cNvSpPr/>
            <p:nvPr/>
          </p:nvSpPr>
          <p:spPr>
            <a:xfrm>
              <a:off x="5072600" y="4119600"/>
              <a:ext cx="152650" cy="302200"/>
            </a:xfrm>
            <a:custGeom>
              <a:avLst/>
              <a:gdLst/>
              <a:ahLst/>
              <a:cxnLst/>
              <a:rect l="l" t="t" r="r" b="b"/>
              <a:pathLst>
                <a:path w="6106" h="12088" extrusionOk="0">
                  <a:moveTo>
                    <a:pt x="5413" y="693"/>
                  </a:moveTo>
                  <a:lnTo>
                    <a:pt x="5413" y="11437"/>
                  </a:lnTo>
                  <a:lnTo>
                    <a:pt x="652" y="11437"/>
                  </a:lnTo>
                  <a:lnTo>
                    <a:pt x="652" y="693"/>
                  </a:lnTo>
                  <a:close/>
                  <a:moveTo>
                    <a:pt x="326" y="1"/>
                  </a:moveTo>
                  <a:cubicBezTo>
                    <a:pt x="245" y="1"/>
                    <a:pt x="163" y="42"/>
                    <a:pt x="82" y="123"/>
                  </a:cubicBezTo>
                  <a:cubicBezTo>
                    <a:pt x="41" y="164"/>
                    <a:pt x="1" y="286"/>
                    <a:pt x="1" y="367"/>
                  </a:cubicBezTo>
                  <a:lnTo>
                    <a:pt x="1" y="11762"/>
                  </a:lnTo>
                  <a:cubicBezTo>
                    <a:pt x="1" y="11844"/>
                    <a:pt x="41" y="11925"/>
                    <a:pt x="82" y="12007"/>
                  </a:cubicBezTo>
                  <a:cubicBezTo>
                    <a:pt x="163" y="12088"/>
                    <a:pt x="245" y="12088"/>
                    <a:pt x="326" y="12088"/>
                  </a:cubicBezTo>
                  <a:lnTo>
                    <a:pt x="5739" y="12088"/>
                  </a:lnTo>
                  <a:cubicBezTo>
                    <a:pt x="5820" y="12088"/>
                    <a:pt x="5942" y="12088"/>
                    <a:pt x="5983" y="12007"/>
                  </a:cubicBezTo>
                  <a:cubicBezTo>
                    <a:pt x="6064" y="11925"/>
                    <a:pt x="6105" y="11844"/>
                    <a:pt x="6105" y="11762"/>
                  </a:cubicBezTo>
                  <a:lnTo>
                    <a:pt x="6105" y="367"/>
                  </a:lnTo>
                  <a:cubicBezTo>
                    <a:pt x="6105" y="286"/>
                    <a:pt x="6064" y="164"/>
                    <a:pt x="5983" y="123"/>
                  </a:cubicBezTo>
                  <a:cubicBezTo>
                    <a:pt x="5942" y="42"/>
                    <a:pt x="5820" y="1"/>
                    <a:pt x="57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792" name="Google Shape;1792;p35"/>
            <p:cNvSpPr/>
            <p:nvPr/>
          </p:nvSpPr>
          <p:spPr>
            <a:xfrm>
              <a:off x="4319700" y="2821375"/>
              <a:ext cx="1707275" cy="1335900"/>
            </a:xfrm>
            <a:custGeom>
              <a:avLst/>
              <a:gdLst/>
              <a:ahLst/>
              <a:cxnLst/>
              <a:rect l="l" t="t" r="r" b="b"/>
              <a:pathLst>
                <a:path w="68291" h="53436" extrusionOk="0">
                  <a:moveTo>
                    <a:pt x="1" y="0"/>
                  </a:moveTo>
                  <a:lnTo>
                    <a:pt x="1" y="53436"/>
                  </a:lnTo>
                  <a:lnTo>
                    <a:pt x="68290" y="53436"/>
                  </a:lnTo>
                  <a:lnTo>
                    <a:pt x="6829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793" name="Google Shape;1793;p35"/>
            <p:cNvSpPr/>
            <p:nvPr/>
          </p:nvSpPr>
          <p:spPr>
            <a:xfrm>
              <a:off x="4310550" y="2813225"/>
              <a:ext cx="1724550" cy="1352200"/>
            </a:xfrm>
            <a:custGeom>
              <a:avLst/>
              <a:gdLst/>
              <a:ahLst/>
              <a:cxnLst/>
              <a:rect l="l" t="t" r="r" b="b"/>
              <a:pathLst>
                <a:path w="68982" h="54088" extrusionOk="0">
                  <a:moveTo>
                    <a:pt x="68290" y="693"/>
                  </a:moveTo>
                  <a:lnTo>
                    <a:pt x="68290" y="53395"/>
                  </a:lnTo>
                  <a:lnTo>
                    <a:pt x="692" y="53395"/>
                  </a:lnTo>
                  <a:lnTo>
                    <a:pt x="692" y="693"/>
                  </a:lnTo>
                  <a:close/>
                  <a:moveTo>
                    <a:pt x="367" y="1"/>
                  </a:moveTo>
                  <a:cubicBezTo>
                    <a:pt x="245" y="1"/>
                    <a:pt x="163" y="41"/>
                    <a:pt x="123" y="82"/>
                  </a:cubicBezTo>
                  <a:cubicBezTo>
                    <a:pt x="41" y="163"/>
                    <a:pt x="0" y="245"/>
                    <a:pt x="0" y="326"/>
                  </a:cubicBezTo>
                  <a:lnTo>
                    <a:pt x="0" y="53762"/>
                  </a:lnTo>
                  <a:cubicBezTo>
                    <a:pt x="0" y="53843"/>
                    <a:pt x="41" y="53924"/>
                    <a:pt x="123" y="54006"/>
                  </a:cubicBezTo>
                  <a:cubicBezTo>
                    <a:pt x="163" y="54047"/>
                    <a:pt x="245" y="54087"/>
                    <a:pt x="367" y="54087"/>
                  </a:cubicBezTo>
                  <a:lnTo>
                    <a:pt x="68656" y="54087"/>
                  </a:lnTo>
                  <a:cubicBezTo>
                    <a:pt x="68738" y="54087"/>
                    <a:pt x="68819" y="54047"/>
                    <a:pt x="68901" y="54006"/>
                  </a:cubicBezTo>
                  <a:cubicBezTo>
                    <a:pt x="68941" y="53924"/>
                    <a:pt x="68982" y="53843"/>
                    <a:pt x="68982" y="53762"/>
                  </a:cubicBezTo>
                  <a:lnTo>
                    <a:pt x="68982" y="326"/>
                  </a:lnTo>
                  <a:cubicBezTo>
                    <a:pt x="68982" y="245"/>
                    <a:pt x="68941" y="163"/>
                    <a:pt x="68901" y="82"/>
                  </a:cubicBezTo>
                  <a:cubicBezTo>
                    <a:pt x="68819" y="41"/>
                    <a:pt x="68738" y="1"/>
                    <a:pt x="686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794" name="Google Shape;1794;p35"/>
            <p:cNvSpPr/>
            <p:nvPr/>
          </p:nvSpPr>
          <p:spPr>
            <a:xfrm>
              <a:off x="4410250" y="2892600"/>
              <a:ext cx="1525150" cy="1193450"/>
            </a:xfrm>
            <a:custGeom>
              <a:avLst/>
              <a:gdLst/>
              <a:ahLst/>
              <a:cxnLst/>
              <a:rect l="l" t="t" r="r" b="b"/>
              <a:pathLst>
                <a:path w="61006" h="47738" extrusionOk="0">
                  <a:moveTo>
                    <a:pt x="1" y="0"/>
                  </a:moveTo>
                  <a:lnTo>
                    <a:pt x="1" y="47738"/>
                  </a:lnTo>
                  <a:lnTo>
                    <a:pt x="61006" y="47738"/>
                  </a:lnTo>
                  <a:lnTo>
                    <a:pt x="610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795" name="Google Shape;1795;p35"/>
            <p:cNvSpPr/>
            <p:nvPr/>
          </p:nvSpPr>
          <p:spPr>
            <a:xfrm>
              <a:off x="4402125" y="2884450"/>
              <a:ext cx="1541425" cy="1209750"/>
            </a:xfrm>
            <a:custGeom>
              <a:avLst/>
              <a:gdLst/>
              <a:ahLst/>
              <a:cxnLst/>
              <a:rect l="l" t="t" r="r" b="b"/>
              <a:pathLst>
                <a:path w="61657" h="48390" extrusionOk="0">
                  <a:moveTo>
                    <a:pt x="61005" y="692"/>
                  </a:moveTo>
                  <a:lnTo>
                    <a:pt x="61005" y="47698"/>
                  </a:lnTo>
                  <a:lnTo>
                    <a:pt x="692" y="47698"/>
                  </a:lnTo>
                  <a:lnTo>
                    <a:pt x="692" y="692"/>
                  </a:lnTo>
                  <a:close/>
                  <a:moveTo>
                    <a:pt x="326" y="0"/>
                  </a:moveTo>
                  <a:cubicBezTo>
                    <a:pt x="244" y="0"/>
                    <a:pt x="163" y="41"/>
                    <a:pt x="122" y="123"/>
                  </a:cubicBezTo>
                  <a:cubicBezTo>
                    <a:pt x="41" y="163"/>
                    <a:pt x="0" y="245"/>
                    <a:pt x="0" y="326"/>
                  </a:cubicBezTo>
                  <a:lnTo>
                    <a:pt x="0" y="48064"/>
                  </a:lnTo>
                  <a:cubicBezTo>
                    <a:pt x="0" y="48145"/>
                    <a:pt x="41" y="48227"/>
                    <a:pt x="122" y="48267"/>
                  </a:cubicBezTo>
                  <a:cubicBezTo>
                    <a:pt x="163" y="48349"/>
                    <a:pt x="244" y="48389"/>
                    <a:pt x="326" y="48389"/>
                  </a:cubicBezTo>
                  <a:lnTo>
                    <a:pt x="61331" y="48389"/>
                  </a:lnTo>
                  <a:cubicBezTo>
                    <a:pt x="61412" y="48389"/>
                    <a:pt x="61493" y="48349"/>
                    <a:pt x="61575" y="48267"/>
                  </a:cubicBezTo>
                  <a:cubicBezTo>
                    <a:pt x="61616" y="48227"/>
                    <a:pt x="61656" y="48145"/>
                    <a:pt x="61656" y="48064"/>
                  </a:cubicBezTo>
                  <a:lnTo>
                    <a:pt x="61656" y="326"/>
                  </a:lnTo>
                  <a:cubicBezTo>
                    <a:pt x="61656" y="245"/>
                    <a:pt x="61616" y="163"/>
                    <a:pt x="61575" y="123"/>
                  </a:cubicBezTo>
                  <a:cubicBezTo>
                    <a:pt x="61493" y="41"/>
                    <a:pt x="61412" y="0"/>
                    <a:pt x="61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796" name="Google Shape;1796;p35"/>
            <p:cNvSpPr/>
            <p:nvPr/>
          </p:nvSpPr>
          <p:spPr>
            <a:xfrm>
              <a:off x="4506925" y="2953625"/>
              <a:ext cx="534150" cy="335775"/>
            </a:xfrm>
            <a:custGeom>
              <a:avLst/>
              <a:gdLst/>
              <a:ahLst/>
              <a:cxnLst/>
              <a:rect l="l" t="t" r="r" b="b"/>
              <a:pathLst>
                <a:path w="21366" h="13431" extrusionOk="0">
                  <a:moveTo>
                    <a:pt x="366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3"/>
                    <a:pt x="163" y="856"/>
                    <a:pt x="366" y="856"/>
                  </a:cubicBezTo>
                  <a:lnTo>
                    <a:pt x="1953" y="856"/>
                  </a:lnTo>
                  <a:cubicBezTo>
                    <a:pt x="2157" y="856"/>
                    <a:pt x="2320" y="693"/>
                    <a:pt x="2320" y="489"/>
                  </a:cubicBezTo>
                  <a:cubicBezTo>
                    <a:pt x="2320" y="245"/>
                    <a:pt x="2157" y="82"/>
                    <a:pt x="1953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5"/>
                    <a:pt x="3337" y="489"/>
                  </a:cubicBezTo>
                  <a:cubicBezTo>
                    <a:pt x="3337" y="693"/>
                    <a:pt x="3500" y="856"/>
                    <a:pt x="3703" y="856"/>
                  </a:cubicBezTo>
                  <a:lnTo>
                    <a:pt x="7814" y="856"/>
                  </a:lnTo>
                  <a:cubicBezTo>
                    <a:pt x="8058" y="856"/>
                    <a:pt x="8221" y="693"/>
                    <a:pt x="8221" y="489"/>
                  </a:cubicBezTo>
                  <a:cubicBezTo>
                    <a:pt x="8221" y="245"/>
                    <a:pt x="8058" y="82"/>
                    <a:pt x="7814" y="82"/>
                  </a:cubicBezTo>
                  <a:close/>
                  <a:moveTo>
                    <a:pt x="9605" y="1"/>
                  </a:moveTo>
                  <a:cubicBezTo>
                    <a:pt x="9320" y="1"/>
                    <a:pt x="9157" y="204"/>
                    <a:pt x="9157" y="489"/>
                  </a:cubicBezTo>
                  <a:cubicBezTo>
                    <a:pt x="9157" y="733"/>
                    <a:pt x="9320" y="937"/>
                    <a:pt x="9605" y="937"/>
                  </a:cubicBezTo>
                  <a:cubicBezTo>
                    <a:pt x="9849" y="937"/>
                    <a:pt x="10052" y="733"/>
                    <a:pt x="10052" y="489"/>
                  </a:cubicBezTo>
                  <a:cubicBezTo>
                    <a:pt x="10052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3" y="1"/>
                    <a:pt x="10500" y="204"/>
                    <a:pt x="10500" y="489"/>
                  </a:cubicBezTo>
                  <a:cubicBezTo>
                    <a:pt x="10500" y="733"/>
                    <a:pt x="10703" y="937"/>
                    <a:pt x="10948" y="937"/>
                  </a:cubicBezTo>
                  <a:cubicBezTo>
                    <a:pt x="11192" y="937"/>
                    <a:pt x="11395" y="733"/>
                    <a:pt x="11395" y="489"/>
                  </a:cubicBezTo>
                  <a:cubicBezTo>
                    <a:pt x="11395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6" y="1"/>
                    <a:pt x="11843" y="204"/>
                    <a:pt x="11843" y="489"/>
                  </a:cubicBezTo>
                  <a:cubicBezTo>
                    <a:pt x="11843" y="733"/>
                    <a:pt x="12046" y="937"/>
                    <a:pt x="12291" y="937"/>
                  </a:cubicBezTo>
                  <a:cubicBezTo>
                    <a:pt x="12535" y="937"/>
                    <a:pt x="12738" y="733"/>
                    <a:pt x="12738" y="489"/>
                  </a:cubicBezTo>
                  <a:cubicBezTo>
                    <a:pt x="12738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89" y="1"/>
                    <a:pt x="13186" y="204"/>
                    <a:pt x="13186" y="489"/>
                  </a:cubicBezTo>
                  <a:cubicBezTo>
                    <a:pt x="13186" y="733"/>
                    <a:pt x="13389" y="937"/>
                    <a:pt x="13634" y="937"/>
                  </a:cubicBezTo>
                  <a:cubicBezTo>
                    <a:pt x="13878" y="937"/>
                    <a:pt x="14081" y="733"/>
                    <a:pt x="14081" y="489"/>
                  </a:cubicBezTo>
                  <a:cubicBezTo>
                    <a:pt x="14081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2" y="1"/>
                    <a:pt x="14529" y="204"/>
                    <a:pt x="14529" y="489"/>
                  </a:cubicBezTo>
                  <a:cubicBezTo>
                    <a:pt x="14529" y="733"/>
                    <a:pt x="14732" y="937"/>
                    <a:pt x="14977" y="937"/>
                  </a:cubicBezTo>
                  <a:cubicBezTo>
                    <a:pt x="15221" y="937"/>
                    <a:pt x="15424" y="733"/>
                    <a:pt x="15424" y="489"/>
                  </a:cubicBezTo>
                  <a:cubicBezTo>
                    <a:pt x="15424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5" y="1"/>
                    <a:pt x="15872" y="204"/>
                    <a:pt x="15872" y="489"/>
                  </a:cubicBezTo>
                  <a:cubicBezTo>
                    <a:pt x="15872" y="733"/>
                    <a:pt x="16075" y="937"/>
                    <a:pt x="16320" y="937"/>
                  </a:cubicBezTo>
                  <a:cubicBezTo>
                    <a:pt x="16564" y="937"/>
                    <a:pt x="16767" y="733"/>
                    <a:pt x="16767" y="489"/>
                  </a:cubicBezTo>
                  <a:cubicBezTo>
                    <a:pt x="16767" y="204"/>
                    <a:pt x="16564" y="1"/>
                    <a:pt x="16320" y="1"/>
                  </a:cubicBezTo>
                  <a:close/>
                  <a:moveTo>
                    <a:pt x="366" y="1873"/>
                  </a:moveTo>
                  <a:cubicBezTo>
                    <a:pt x="163" y="1873"/>
                    <a:pt x="0" y="2036"/>
                    <a:pt x="0" y="2280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3" y="2646"/>
                  </a:lnTo>
                  <a:cubicBezTo>
                    <a:pt x="2157" y="2646"/>
                    <a:pt x="2320" y="2483"/>
                    <a:pt x="2320" y="2280"/>
                  </a:cubicBezTo>
                  <a:cubicBezTo>
                    <a:pt x="2320" y="2036"/>
                    <a:pt x="2157" y="1873"/>
                    <a:pt x="1953" y="1873"/>
                  </a:cubicBezTo>
                  <a:close/>
                  <a:moveTo>
                    <a:pt x="3703" y="1873"/>
                  </a:moveTo>
                  <a:cubicBezTo>
                    <a:pt x="3500" y="1873"/>
                    <a:pt x="3337" y="2036"/>
                    <a:pt x="3337" y="2280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80"/>
                  </a:cubicBezTo>
                  <a:cubicBezTo>
                    <a:pt x="8221" y="2036"/>
                    <a:pt x="8058" y="1873"/>
                    <a:pt x="7814" y="1873"/>
                  </a:cubicBezTo>
                  <a:close/>
                  <a:moveTo>
                    <a:pt x="366" y="3664"/>
                  </a:moveTo>
                  <a:cubicBezTo>
                    <a:pt x="163" y="3664"/>
                    <a:pt x="0" y="3867"/>
                    <a:pt x="0" y="4071"/>
                  </a:cubicBezTo>
                  <a:cubicBezTo>
                    <a:pt x="0" y="4274"/>
                    <a:pt x="163" y="4437"/>
                    <a:pt x="366" y="4437"/>
                  </a:cubicBezTo>
                  <a:lnTo>
                    <a:pt x="1953" y="4437"/>
                  </a:lnTo>
                  <a:cubicBezTo>
                    <a:pt x="2157" y="4437"/>
                    <a:pt x="2320" y="4274"/>
                    <a:pt x="2320" y="4071"/>
                  </a:cubicBezTo>
                  <a:cubicBezTo>
                    <a:pt x="2320" y="3867"/>
                    <a:pt x="2157" y="3664"/>
                    <a:pt x="1953" y="3664"/>
                  </a:cubicBezTo>
                  <a:close/>
                  <a:moveTo>
                    <a:pt x="3703" y="3664"/>
                  </a:moveTo>
                  <a:cubicBezTo>
                    <a:pt x="3500" y="3664"/>
                    <a:pt x="3337" y="3867"/>
                    <a:pt x="3337" y="4071"/>
                  </a:cubicBezTo>
                  <a:cubicBezTo>
                    <a:pt x="3337" y="4274"/>
                    <a:pt x="3500" y="4437"/>
                    <a:pt x="3703" y="4437"/>
                  </a:cubicBezTo>
                  <a:lnTo>
                    <a:pt x="7814" y="4437"/>
                  </a:lnTo>
                  <a:cubicBezTo>
                    <a:pt x="8058" y="4437"/>
                    <a:pt x="8221" y="4274"/>
                    <a:pt x="8221" y="4071"/>
                  </a:cubicBezTo>
                  <a:cubicBezTo>
                    <a:pt x="8221" y="3867"/>
                    <a:pt x="8058" y="3664"/>
                    <a:pt x="7814" y="3664"/>
                  </a:cubicBezTo>
                  <a:close/>
                  <a:moveTo>
                    <a:pt x="9605" y="3623"/>
                  </a:moveTo>
                  <a:cubicBezTo>
                    <a:pt x="9320" y="3623"/>
                    <a:pt x="9157" y="3826"/>
                    <a:pt x="9157" y="4071"/>
                  </a:cubicBezTo>
                  <a:cubicBezTo>
                    <a:pt x="9157" y="4315"/>
                    <a:pt x="9320" y="4518"/>
                    <a:pt x="9605" y="4518"/>
                  </a:cubicBezTo>
                  <a:cubicBezTo>
                    <a:pt x="9849" y="4518"/>
                    <a:pt x="10052" y="4315"/>
                    <a:pt x="10052" y="4071"/>
                  </a:cubicBezTo>
                  <a:cubicBezTo>
                    <a:pt x="10052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3" y="3623"/>
                    <a:pt x="10500" y="3826"/>
                    <a:pt x="10500" y="4071"/>
                  </a:cubicBezTo>
                  <a:cubicBezTo>
                    <a:pt x="10500" y="4315"/>
                    <a:pt x="10703" y="4518"/>
                    <a:pt x="10948" y="4518"/>
                  </a:cubicBezTo>
                  <a:cubicBezTo>
                    <a:pt x="11192" y="4518"/>
                    <a:pt x="11395" y="4315"/>
                    <a:pt x="11395" y="4071"/>
                  </a:cubicBezTo>
                  <a:cubicBezTo>
                    <a:pt x="11395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6" y="3623"/>
                    <a:pt x="11843" y="3826"/>
                    <a:pt x="11843" y="4071"/>
                  </a:cubicBezTo>
                  <a:cubicBezTo>
                    <a:pt x="11843" y="4315"/>
                    <a:pt x="12046" y="4518"/>
                    <a:pt x="12291" y="4518"/>
                  </a:cubicBezTo>
                  <a:cubicBezTo>
                    <a:pt x="12535" y="4518"/>
                    <a:pt x="12738" y="4315"/>
                    <a:pt x="12738" y="4071"/>
                  </a:cubicBezTo>
                  <a:cubicBezTo>
                    <a:pt x="12738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89" y="3623"/>
                    <a:pt x="13186" y="3826"/>
                    <a:pt x="13186" y="4071"/>
                  </a:cubicBezTo>
                  <a:cubicBezTo>
                    <a:pt x="13186" y="4315"/>
                    <a:pt x="13389" y="4518"/>
                    <a:pt x="13634" y="4518"/>
                  </a:cubicBezTo>
                  <a:cubicBezTo>
                    <a:pt x="13878" y="4518"/>
                    <a:pt x="14081" y="4315"/>
                    <a:pt x="14081" y="4071"/>
                  </a:cubicBezTo>
                  <a:cubicBezTo>
                    <a:pt x="14081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2" y="3623"/>
                    <a:pt x="14529" y="3826"/>
                    <a:pt x="14529" y="4071"/>
                  </a:cubicBezTo>
                  <a:cubicBezTo>
                    <a:pt x="14529" y="4315"/>
                    <a:pt x="14732" y="4518"/>
                    <a:pt x="14977" y="4518"/>
                  </a:cubicBezTo>
                  <a:cubicBezTo>
                    <a:pt x="15221" y="4518"/>
                    <a:pt x="15424" y="4315"/>
                    <a:pt x="15424" y="4071"/>
                  </a:cubicBezTo>
                  <a:cubicBezTo>
                    <a:pt x="15424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5" y="3623"/>
                    <a:pt x="15872" y="3826"/>
                    <a:pt x="15872" y="4071"/>
                  </a:cubicBezTo>
                  <a:cubicBezTo>
                    <a:pt x="15872" y="4315"/>
                    <a:pt x="16075" y="4518"/>
                    <a:pt x="16320" y="4518"/>
                  </a:cubicBezTo>
                  <a:cubicBezTo>
                    <a:pt x="16564" y="4518"/>
                    <a:pt x="16767" y="4315"/>
                    <a:pt x="16767" y="4071"/>
                  </a:cubicBezTo>
                  <a:cubicBezTo>
                    <a:pt x="16767" y="3826"/>
                    <a:pt x="16564" y="3623"/>
                    <a:pt x="16320" y="3623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58"/>
                    <a:pt x="0" y="5861"/>
                  </a:cubicBezTo>
                  <a:cubicBezTo>
                    <a:pt x="0" y="6065"/>
                    <a:pt x="163" y="6228"/>
                    <a:pt x="366" y="6228"/>
                  </a:cubicBezTo>
                  <a:lnTo>
                    <a:pt x="1953" y="6228"/>
                  </a:lnTo>
                  <a:cubicBezTo>
                    <a:pt x="2157" y="6228"/>
                    <a:pt x="2320" y="6065"/>
                    <a:pt x="2320" y="5861"/>
                  </a:cubicBezTo>
                  <a:cubicBezTo>
                    <a:pt x="2320" y="5658"/>
                    <a:pt x="2157" y="5454"/>
                    <a:pt x="1953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58"/>
                    <a:pt x="3337" y="5861"/>
                  </a:cubicBezTo>
                  <a:cubicBezTo>
                    <a:pt x="3337" y="6065"/>
                    <a:pt x="3500" y="6228"/>
                    <a:pt x="3703" y="6228"/>
                  </a:cubicBezTo>
                  <a:lnTo>
                    <a:pt x="7814" y="6228"/>
                  </a:lnTo>
                  <a:cubicBezTo>
                    <a:pt x="8058" y="6228"/>
                    <a:pt x="8221" y="6065"/>
                    <a:pt x="8221" y="5861"/>
                  </a:cubicBezTo>
                  <a:cubicBezTo>
                    <a:pt x="8221" y="5658"/>
                    <a:pt x="8058" y="5454"/>
                    <a:pt x="7814" y="5454"/>
                  </a:cubicBezTo>
                  <a:close/>
                  <a:moveTo>
                    <a:pt x="366" y="7286"/>
                  </a:moveTo>
                  <a:cubicBezTo>
                    <a:pt x="163" y="7286"/>
                    <a:pt x="0" y="7448"/>
                    <a:pt x="0" y="7652"/>
                  </a:cubicBezTo>
                  <a:cubicBezTo>
                    <a:pt x="0" y="7855"/>
                    <a:pt x="163" y="8059"/>
                    <a:pt x="366" y="8059"/>
                  </a:cubicBezTo>
                  <a:lnTo>
                    <a:pt x="1953" y="8059"/>
                  </a:lnTo>
                  <a:cubicBezTo>
                    <a:pt x="2157" y="8059"/>
                    <a:pt x="2320" y="7855"/>
                    <a:pt x="2320" y="7652"/>
                  </a:cubicBezTo>
                  <a:cubicBezTo>
                    <a:pt x="2320" y="7448"/>
                    <a:pt x="2157" y="7286"/>
                    <a:pt x="1953" y="7286"/>
                  </a:cubicBezTo>
                  <a:close/>
                  <a:moveTo>
                    <a:pt x="3703" y="7286"/>
                  </a:moveTo>
                  <a:cubicBezTo>
                    <a:pt x="3500" y="7286"/>
                    <a:pt x="3337" y="7448"/>
                    <a:pt x="3337" y="7652"/>
                  </a:cubicBezTo>
                  <a:cubicBezTo>
                    <a:pt x="3337" y="7855"/>
                    <a:pt x="3500" y="8059"/>
                    <a:pt x="3703" y="8059"/>
                  </a:cubicBezTo>
                  <a:lnTo>
                    <a:pt x="7814" y="8059"/>
                  </a:lnTo>
                  <a:cubicBezTo>
                    <a:pt x="8058" y="8059"/>
                    <a:pt x="8221" y="7855"/>
                    <a:pt x="8221" y="7652"/>
                  </a:cubicBezTo>
                  <a:cubicBezTo>
                    <a:pt x="8221" y="7448"/>
                    <a:pt x="8058" y="7286"/>
                    <a:pt x="7814" y="7286"/>
                  </a:cubicBezTo>
                  <a:close/>
                  <a:moveTo>
                    <a:pt x="14203" y="8791"/>
                  </a:moveTo>
                  <a:cubicBezTo>
                    <a:pt x="13959" y="8791"/>
                    <a:pt x="13756" y="8995"/>
                    <a:pt x="13756" y="9239"/>
                  </a:cubicBezTo>
                  <a:cubicBezTo>
                    <a:pt x="13756" y="9483"/>
                    <a:pt x="13959" y="9687"/>
                    <a:pt x="14203" y="9687"/>
                  </a:cubicBezTo>
                  <a:cubicBezTo>
                    <a:pt x="14447" y="9687"/>
                    <a:pt x="14651" y="9483"/>
                    <a:pt x="14651" y="9239"/>
                  </a:cubicBezTo>
                  <a:cubicBezTo>
                    <a:pt x="14651" y="8995"/>
                    <a:pt x="14447" y="8791"/>
                    <a:pt x="14203" y="8791"/>
                  </a:cubicBezTo>
                  <a:close/>
                  <a:moveTo>
                    <a:pt x="15546" y="8791"/>
                  </a:moveTo>
                  <a:cubicBezTo>
                    <a:pt x="15302" y="8791"/>
                    <a:pt x="15099" y="8995"/>
                    <a:pt x="15099" y="9239"/>
                  </a:cubicBezTo>
                  <a:cubicBezTo>
                    <a:pt x="15099" y="9483"/>
                    <a:pt x="15302" y="9687"/>
                    <a:pt x="15546" y="9687"/>
                  </a:cubicBezTo>
                  <a:cubicBezTo>
                    <a:pt x="15790" y="9687"/>
                    <a:pt x="15994" y="9483"/>
                    <a:pt x="15994" y="9239"/>
                  </a:cubicBezTo>
                  <a:cubicBezTo>
                    <a:pt x="15994" y="8995"/>
                    <a:pt x="15790" y="8791"/>
                    <a:pt x="15546" y="8791"/>
                  </a:cubicBezTo>
                  <a:close/>
                  <a:moveTo>
                    <a:pt x="16889" y="8791"/>
                  </a:moveTo>
                  <a:cubicBezTo>
                    <a:pt x="16645" y="8791"/>
                    <a:pt x="16442" y="8995"/>
                    <a:pt x="16442" y="9239"/>
                  </a:cubicBezTo>
                  <a:cubicBezTo>
                    <a:pt x="16442" y="9483"/>
                    <a:pt x="16645" y="9687"/>
                    <a:pt x="16889" y="9687"/>
                  </a:cubicBezTo>
                  <a:cubicBezTo>
                    <a:pt x="17133" y="9687"/>
                    <a:pt x="17337" y="9483"/>
                    <a:pt x="17337" y="9239"/>
                  </a:cubicBezTo>
                  <a:cubicBezTo>
                    <a:pt x="17337" y="8995"/>
                    <a:pt x="17133" y="8791"/>
                    <a:pt x="16889" y="8791"/>
                  </a:cubicBezTo>
                  <a:close/>
                  <a:moveTo>
                    <a:pt x="18232" y="8791"/>
                  </a:moveTo>
                  <a:cubicBezTo>
                    <a:pt x="17988" y="8791"/>
                    <a:pt x="17785" y="8995"/>
                    <a:pt x="17785" y="9239"/>
                  </a:cubicBezTo>
                  <a:cubicBezTo>
                    <a:pt x="17785" y="9483"/>
                    <a:pt x="17988" y="9687"/>
                    <a:pt x="18232" y="9687"/>
                  </a:cubicBezTo>
                  <a:cubicBezTo>
                    <a:pt x="18476" y="9687"/>
                    <a:pt x="18680" y="9483"/>
                    <a:pt x="18680" y="9239"/>
                  </a:cubicBezTo>
                  <a:cubicBezTo>
                    <a:pt x="18680" y="8995"/>
                    <a:pt x="18476" y="8791"/>
                    <a:pt x="18232" y="8791"/>
                  </a:cubicBezTo>
                  <a:close/>
                  <a:moveTo>
                    <a:pt x="19575" y="8791"/>
                  </a:moveTo>
                  <a:cubicBezTo>
                    <a:pt x="19331" y="8791"/>
                    <a:pt x="19128" y="8995"/>
                    <a:pt x="19128" y="9239"/>
                  </a:cubicBezTo>
                  <a:cubicBezTo>
                    <a:pt x="19128" y="9483"/>
                    <a:pt x="19331" y="9687"/>
                    <a:pt x="19575" y="9687"/>
                  </a:cubicBezTo>
                  <a:cubicBezTo>
                    <a:pt x="19819" y="9687"/>
                    <a:pt x="20023" y="9483"/>
                    <a:pt x="20023" y="9239"/>
                  </a:cubicBezTo>
                  <a:cubicBezTo>
                    <a:pt x="20023" y="8995"/>
                    <a:pt x="19819" y="8791"/>
                    <a:pt x="19575" y="8791"/>
                  </a:cubicBezTo>
                  <a:close/>
                  <a:moveTo>
                    <a:pt x="20918" y="8791"/>
                  </a:moveTo>
                  <a:cubicBezTo>
                    <a:pt x="20674" y="8791"/>
                    <a:pt x="20471" y="8995"/>
                    <a:pt x="20471" y="9239"/>
                  </a:cubicBezTo>
                  <a:cubicBezTo>
                    <a:pt x="20471" y="9483"/>
                    <a:pt x="20674" y="9687"/>
                    <a:pt x="20918" y="9687"/>
                  </a:cubicBezTo>
                  <a:cubicBezTo>
                    <a:pt x="21162" y="9687"/>
                    <a:pt x="21366" y="9483"/>
                    <a:pt x="21366" y="9239"/>
                  </a:cubicBezTo>
                  <a:cubicBezTo>
                    <a:pt x="21366" y="8995"/>
                    <a:pt x="21162" y="8791"/>
                    <a:pt x="20918" y="8791"/>
                  </a:cubicBezTo>
                  <a:close/>
                  <a:moveTo>
                    <a:pt x="366" y="9076"/>
                  </a:moveTo>
                  <a:cubicBezTo>
                    <a:pt x="163" y="9076"/>
                    <a:pt x="0" y="9239"/>
                    <a:pt x="0" y="9443"/>
                  </a:cubicBezTo>
                  <a:cubicBezTo>
                    <a:pt x="0" y="9646"/>
                    <a:pt x="163" y="9850"/>
                    <a:pt x="366" y="9850"/>
                  </a:cubicBezTo>
                  <a:lnTo>
                    <a:pt x="1953" y="9850"/>
                  </a:lnTo>
                  <a:cubicBezTo>
                    <a:pt x="2157" y="9850"/>
                    <a:pt x="2320" y="9646"/>
                    <a:pt x="2320" y="9443"/>
                  </a:cubicBezTo>
                  <a:cubicBezTo>
                    <a:pt x="2320" y="9239"/>
                    <a:pt x="2157" y="9076"/>
                    <a:pt x="1953" y="9076"/>
                  </a:cubicBezTo>
                  <a:close/>
                  <a:moveTo>
                    <a:pt x="8628" y="9076"/>
                  </a:moveTo>
                  <a:cubicBezTo>
                    <a:pt x="8424" y="9076"/>
                    <a:pt x="8262" y="9239"/>
                    <a:pt x="8262" y="9443"/>
                  </a:cubicBezTo>
                  <a:cubicBezTo>
                    <a:pt x="8262" y="9646"/>
                    <a:pt x="8424" y="9850"/>
                    <a:pt x="8628" y="9850"/>
                  </a:cubicBezTo>
                  <a:lnTo>
                    <a:pt x="12779" y="9850"/>
                  </a:lnTo>
                  <a:cubicBezTo>
                    <a:pt x="12982" y="9850"/>
                    <a:pt x="13145" y="9646"/>
                    <a:pt x="13145" y="9443"/>
                  </a:cubicBezTo>
                  <a:cubicBezTo>
                    <a:pt x="13145" y="9239"/>
                    <a:pt x="12982" y="9076"/>
                    <a:pt x="12779" y="9076"/>
                  </a:cubicBezTo>
                  <a:close/>
                  <a:moveTo>
                    <a:pt x="366" y="10867"/>
                  </a:moveTo>
                  <a:cubicBezTo>
                    <a:pt x="163" y="10867"/>
                    <a:pt x="0" y="11030"/>
                    <a:pt x="0" y="11233"/>
                  </a:cubicBezTo>
                  <a:cubicBezTo>
                    <a:pt x="0" y="11478"/>
                    <a:pt x="163" y="11640"/>
                    <a:pt x="366" y="11640"/>
                  </a:cubicBezTo>
                  <a:lnTo>
                    <a:pt x="1953" y="11640"/>
                  </a:lnTo>
                  <a:cubicBezTo>
                    <a:pt x="2157" y="11640"/>
                    <a:pt x="2320" y="11478"/>
                    <a:pt x="2320" y="11233"/>
                  </a:cubicBezTo>
                  <a:cubicBezTo>
                    <a:pt x="2320" y="11030"/>
                    <a:pt x="2157" y="10867"/>
                    <a:pt x="1953" y="10867"/>
                  </a:cubicBezTo>
                  <a:close/>
                  <a:moveTo>
                    <a:pt x="8628" y="10867"/>
                  </a:moveTo>
                  <a:cubicBezTo>
                    <a:pt x="8424" y="10867"/>
                    <a:pt x="8262" y="11030"/>
                    <a:pt x="8262" y="11233"/>
                  </a:cubicBezTo>
                  <a:cubicBezTo>
                    <a:pt x="8262" y="11478"/>
                    <a:pt x="8424" y="11640"/>
                    <a:pt x="8628" y="11640"/>
                  </a:cubicBezTo>
                  <a:lnTo>
                    <a:pt x="12779" y="11640"/>
                  </a:lnTo>
                  <a:cubicBezTo>
                    <a:pt x="12982" y="11640"/>
                    <a:pt x="13145" y="11478"/>
                    <a:pt x="13145" y="11233"/>
                  </a:cubicBezTo>
                  <a:cubicBezTo>
                    <a:pt x="13145" y="11030"/>
                    <a:pt x="12982" y="10867"/>
                    <a:pt x="12779" y="10867"/>
                  </a:cubicBezTo>
                  <a:close/>
                  <a:moveTo>
                    <a:pt x="14203" y="12495"/>
                  </a:moveTo>
                  <a:cubicBezTo>
                    <a:pt x="13959" y="12495"/>
                    <a:pt x="13756" y="12698"/>
                    <a:pt x="13756" y="12943"/>
                  </a:cubicBezTo>
                  <a:cubicBezTo>
                    <a:pt x="13756" y="13187"/>
                    <a:pt x="13959" y="13390"/>
                    <a:pt x="14203" y="13390"/>
                  </a:cubicBezTo>
                  <a:cubicBezTo>
                    <a:pt x="14447" y="13390"/>
                    <a:pt x="14651" y="13187"/>
                    <a:pt x="14651" y="12943"/>
                  </a:cubicBezTo>
                  <a:cubicBezTo>
                    <a:pt x="14651" y="12698"/>
                    <a:pt x="14447" y="12495"/>
                    <a:pt x="14203" y="12495"/>
                  </a:cubicBezTo>
                  <a:close/>
                  <a:moveTo>
                    <a:pt x="15546" y="12495"/>
                  </a:moveTo>
                  <a:cubicBezTo>
                    <a:pt x="15302" y="12495"/>
                    <a:pt x="15099" y="12698"/>
                    <a:pt x="15099" y="12943"/>
                  </a:cubicBezTo>
                  <a:cubicBezTo>
                    <a:pt x="15099" y="13187"/>
                    <a:pt x="15302" y="13390"/>
                    <a:pt x="15546" y="13390"/>
                  </a:cubicBezTo>
                  <a:cubicBezTo>
                    <a:pt x="15790" y="13390"/>
                    <a:pt x="15994" y="13187"/>
                    <a:pt x="15994" y="12943"/>
                  </a:cubicBezTo>
                  <a:cubicBezTo>
                    <a:pt x="15994" y="12698"/>
                    <a:pt x="15790" y="12495"/>
                    <a:pt x="15546" y="12495"/>
                  </a:cubicBezTo>
                  <a:close/>
                  <a:moveTo>
                    <a:pt x="16889" y="12495"/>
                  </a:moveTo>
                  <a:cubicBezTo>
                    <a:pt x="16645" y="12495"/>
                    <a:pt x="16442" y="12698"/>
                    <a:pt x="16442" y="12943"/>
                  </a:cubicBezTo>
                  <a:cubicBezTo>
                    <a:pt x="16442" y="13187"/>
                    <a:pt x="16645" y="13390"/>
                    <a:pt x="16889" y="13390"/>
                  </a:cubicBezTo>
                  <a:cubicBezTo>
                    <a:pt x="17133" y="13390"/>
                    <a:pt x="17337" y="13187"/>
                    <a:pt x="17337" y="12943"/>
                  </a:cubicBezTo>
                  <a:cubicBezTo>
                    <a:pt x="17337" y="12698"/>
                    <a:pt x="17133" y="12495"/>
                    <a:pt x="16889" y="12495"/>
                  </a:cubicBezTo>
                  <a:close/>
                  <a:moveTo>
                    <a:pt x="18232" y="12495"/>
                  </a:moveTo>
                  <a:cubicBezTo>
                    <a:pt x="17988" y="12495"/>
                    <a:pt x="17785" y="12698"/>
                    <a:pt x="17785" y="12943"/>
                  </a:cubicBezTo>
                  <a:cubicBezTo>
                    <a:pt x="17785" y="13187"/>
                    <a:pt x="17988" y="13390"/>
                    <a:pt x="18232" y="13390"/>
                  </a:cubicBezTo>
                  <a:cubicBezTo>
                    <a:pt x="18476" y="13390"/>
                    <a:pt x="18680" y="13187"/>
                    <a:pt x="18680" y="12943"/>
                  </a:cubicBezTo>
                  <a:cubicBezTo>
                    <a:pt x="18680" y="12698"/>
                    <a:pt x="18476" y="12495"/>
                    <a:pt x="18232" y="12495"/>
                  </a:cubicBezTo>
                  <a:close/>
                  <a:moveTo>
                    <a:pt x="19575" y="12495"/>
                  </a:moveTo>
                  <a:cubicBezTo>
                    <a:pt x="19331" y="12495"/>
                    <a:pt x="19128" y="12698"/>
                    <a:pt x="19128" y="12943"/>
                  </a:cubicBezTo>
                  <a:cubicBezTo>
                    <a:pt x="19128" y="13187"/>
                    <a:pt x="19331" y="13390"/>
                    <a:pt x="19575" y="13390"/>
                  </a:cubicBezTo>
                  <a:cubicBezTo>
                    <a:pt x="19819" y="13390"/>
                    <a:pt x="20023" y="13187"/>
                    <a:pt x="20023" y="12943"/>
                  </a:cubicBezTo>
                  <a:cubicBezTo>
                    <a:pt x="20023" y="12698"/>
                    <a:pt x="19819" y="12495"/>
                    <a:pt x="19575" y="12495"/>
                  </a:cubicBezTo>
                  <a:close/>
                  <a:moveTo>
                    <a:pt x="20918" y="12495"/>
                  </a:moveTo>
                  <a:cubicBezTo>
                    <a:pt x="20674" y="12495"/>
                    <a:pt x="20471" y="12698"/>
                    <a:pt x="20471" y="12943"/>
                  </a:cubicBezTo>
                  <a:cubicBezTo>
                    <a:pt x="20471" y="13187"/>
                    <a:pt x="20674" y="13390"/>
                    <a:pt x="20918" y="13390"/>
                  </a:cubicBezTo>
                  <a:cubicBezTo>
                    <a:pt x="21162" y="13390"/>
                    <a:pt x="21366" y="13187"/>
                    <a:pt x="21366" y="12943"/>
                  </a:cubicBezTo>
                  <a:cubicBezTo>
                    <a:pt x="21366" y="12698"/>
                    <a:pt x="21162" y="12495"/>
                    <a:pt x="20918" y="12495"/>
                  </a:cubicBezTo>
                  <a:close/>
                  <a:moveTo>
                    <a:pt x="366" y="12658"/>
                  </a:moveTo>
                  <a:cubicBezTo>
                    <a:pt x="163" y="12658"/>
                    <a:pt x="0" y="12821"/>
                    <a:pt x="0" y="13065"/>
                  </a:cubicBezTo>
                  <a:cubicBezTo>
                    <a:pt x="0" y="13268"/>
                    <a:pt x="163" y="13431"/>
                    <a:pt x="366" y="13431"/>
                  </a:cubicBezTo>
                  <a:lnTo>
                    <a:pt x="1953" y="13431"/>
                  </a:lnTo>
                  <a:cubicBezTo>
                    <a:pt x="2157" y="13431"/>
                    <a:pt x="2320" y="13268"/>
                    <a:pt x="2320" y="13065"/>
                  </a:cubicBezTo>
                  <a:cubicBezTo>
                    <a:pt x="2320" y="12821"/>
                    <a:pt x="2157" y="12658"/>
                    <a:pt x="1953" y="12658"/>
                  </a:cubicBezTo>
                  <a:close/>
                  <a:moveTo>
                    <a:pt x="8628" y="12658"/>
                  </a:moveTo>
                  <a:cubicBezTo>
                    <a:pt x="8424" y="12658"/>
                    <a:pt x="8262" y="12821"/>
                    <a:pt x="8262" y="13065"/>
                  </a:cubicBezTo>
                  <a:cubicBezTo>
                    <a:pt x="8262" y="13268"/>
                    <a:pt x="8424" y="13431"/>
                    <a:pt x="8628" y="13431"/>
                  </a:cubicBezTo>
                  <a:lnTo>
                    <a:pt x="12779" y="13431"/>
                  </a:lnTo>
                  <a:cubicBezTo>
                    <a:pt x="12982" y="13431"/>
                    <a:pt x="13145" y="13268"/>
                    <a:pt x="13145" y="13065"/>
                  </a:cubicBezTo>
                  <a:cubicBezTo>
                    <a:pt x="13145" y="12821"/>
                    <a:pt x="12982" y="12658"/>
                    <a:pt x="12779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797" name="Google Shape;1797;p35"/>
            <p:cNvSpPr/>
            <p:nvPr/>
          </p:nvSpPr>
          <p:spPr>
            <a:xfrm>
              <a:off x="4506925" y="3313800"/>
              <a:ext cx="534150" cy="334775"/>
            </a:xfrm>
            <a:custGeom>
              <a:avLst/>
              <a:gdLst/>
              <a:ahLst/>
              <a:cxnLst/>
              <a:rect l="l" t="t" r="r" b="b"/>
              <a:pathLst>
                <a:path w="21366" h="13391" extrusionOk="0">
                  <a:moveTo>
                    <a:pt x="366" y="41"/>
                  </a:moveTo>
                  <a:cubicBezTo>
                    <a:pt x="163" y="41"/>
                    <a:pt x="0" y="204"/>
                    <a:pt x="0" y="448"/>
                  </a:cubicBezTo>
                  <a:cubicBezTo>
                    <a:pt x="0" y="652"/>
                    <a:pt x="163" y="815"/>
                    <a:pt x="366" y="815"/>
                  </a:cubicBezTo>
                  <a:lnTo>
                    <a:pt x="1953" y="815"/>
                  </a:lnTo>
                  <a:cubicBezTo>
                    <a:pt x="2157" y="815"/>
                    <a:pt x="2320" y="652"/>
                    <a:pt x="2320" y="448"/>
                  </a:cubicBezTo>
                  <a:cubicBezTo>
                    <a:pt x="2320" y="204"/>
                    <a:pt x="2157" y="41"/>
                    <a:pt x="1953" y="41"/>
                  </a:cubicBezTo>
                  <a:close/>
                  <a:moveTo>
                    <a:pt x="3703" y="41"/>
                  </a:moveTo>
                  <a:cubicBezTo>
                    <a:pt x="3500" y="41"/>
                    <a:pt x="3337" y="204"/>
                    <a:pt x="3337" y="448"/>
                  </a:cubicBezTo>
                  <a:cubicBezTo>
                    <a:pt x="3337" y="652"/>
                    <a:pt x="3500" y="815"/>
                    <a:pt x="3703" y="815"/>
                  </a:cubicBezTo>
                  <a:lnTo>
                    <a:pt x="7814" y="815"/>
                  </a:lnTo>
                  <a:cubicBezTo>
                    <a:pt x="8058" y="815"/>
                    <a:pt x="8221" y="652"/>
                    <a:pt x="8221" y="448"/>
                  </a:cubicBezTo>
                  <a:cubicBezTo>
                    <a:pt x="8221" y="204"/>
                    <a:pt x="8058" y="41"/>
                    <a:pt x="7814" y="41"/>
                  </a:cubicBezTo>
                  <a:close/>
                  <a:moveTo>
                    <a:pt x="9605" y="1"/>
                  </a:moveTo>
                  <a:cubicBezTo>
                    <a:pt x="9320" y="1"/>
                    <a:pt x="9157" y="204"/>
                    <a:pt x="9157" y="448"/>
                  </a:cubicBezTo>
                  <a:cubicBezTo>
                    <a:pt x="9157" y="693"/>
                    <a:pt x="9320" y="896"/>
                    <a:pt x="9605" y="896"/>
                  </a:cubicBezTo>
                  <a:cubicBezTo>
                    <a:pt x="9849" y="896"/>
                    <a:pt x="10052" y="693"/>
                    <a:pt x="10052" y="448"/>
                  </a:cubicBezTo>
                  <a:cubicBezTo>
                    <a:pt x="10052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3" y="1"/>
                    <a:pt x="10500" y="204"/>
                    <a:pt x="10500" y="448"/>
                  </a:cubicBezTo>
                  <a:cubicBezTo>
                    <a:pt x="10500" y="693"/>
                    <a:pt x="10703" y="896"/>
                    <a:pt x="10948" y="896"/>
                  </a:cubicBezTo>
                  <a:cubicBezTo>
                    <a:pt x="11192" y="896"/>
                    <a:pt x="11395" y="693"/>
                    <a:pt x="11395" y="448"/>
                  </a:cubicBezTo>
                  <a:cubicBezTo>
                    <a:pt x="11395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6" y="1"/>
                    <a:pt x="11843" y="204"/>
                    <a:pt x="11843" y="448"/>
                  </a:cubicBezTo>
                  <a:cubicBezTo>
                    <a:pt x="11843" y="693"/>
                    <a:pt x="12046" y="896"/>
                    <a:pt x="12291" y="896"/>
                  </a:cubicBezTo>
                  <a:cubicBezTo>
                    <a:pt x="12535" y="896"/>
                    <a:pt x="12738" y="693"/>
                    <a:pt x="12738" y="448"/>
                  </a:cubicBezTo>
                  <a:cubicBezTo>
                    <a:pt x="12738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89" y="1"/>
                    <a:pt x="13186" y="204"/>
                    <a:pt x="13186" y="448"/>
                  </a:cubicBezTo>
                  <a:cubicBezTo>
                    <a:pt x="13186" y="693"/>
                    <a:pt x="13389" y="896"/>
                    <a:pt x="13634" y="896"/>
                  </a:cubicBezTo>
                  <a:cubicBezTo>
                    <a:pt x="13878" y="896"/>
                    <a:pt x="14081" y="693"/>
                    <a:pt x="14081" y="448"/>
                  </a:cubicBezTo>
                  <a:cubicBezTo>
                    <a:pt x="14081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2" y="1"/>
                    <a:pt x="14529" y="204"/>
                    <a:pt x="14529" y="448"/>
                  </a:cubicBezTo>
                  <a:cubicBezTo>
                    <a:pt x="14529" y="693"/>
                    <a:pt x="14732" y="896"/>
                    <a:pt x="14977" y="896"/>
                  </a:cubicBezTo>
                  <a:cubicBezTo>
                    <a:pt x="15221" y="896"/>
                    <a:pt x="15424" y="693"/>
                    <a:pt x="15424" y="448"/>
                  </a:cubicBezTo>
                  <a:cubicBezTo>
                    <a:pt x="15424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5" y="1"/>
                    <a:pt x="15872" y="204"/>
                    <a:pt x="15872" y="448"/>
                  </a:cubicBezTo>
                  <a:cubicBezTo>
                    <a:pt x="15872" y="693"/>
                    <a:pt x="16075" y="896"/>
                    <a:pt x="16320" y="896"/>
                  </a:cubicBezTo>
                  <a:cubicBezTo>
                    <a:pt x="16564" y="896"/>
                    <a:pt x="16767" y="693"/>
                    <a:pt x="16767" y="448"/>
                  </a:cubicBezTo>
                  <a:cubicBezTo>
                    <a:pt x="16767" y="204"/>
                    <a:pt x="16564" y="1"/>
                    <a:pt x="16320" y="1"/>
                  </a:cubicBezTo>
                  <a:close/>
                  <a:moveTo>
                    <a:pt x="366" y="1832"/>
                  </a:moveTo>
                  <a:cubicBezTo>
                    <a:pt x="163" y="1832"/>
                    <a:pt x="0" y="2036"/>
                    <a:pt x="0" y="2239"/>
                  </a:cubicBezTo>
                  <a:cubicBezTo>
                    <a:pt x="0" y="2443"/>
                    <a:pt x="163" y="2605"/>
                    <a:pt x="366" y="2605"/>
                  </a:cubicBezTo>
                  <a:lnTo>
                    <a:pt x="1953" y="2605"/>
                  </a:lnTo>
                  <a:cubicBezTo>
                    <a:pt x="2157" y="2605"/>
                    <a:pt x="2320" y="2443"/>
                    <a:pt x="2320" y="2239"/>
                  </a:cubicBezTo>
                  <a:cubicBezTo>
                    <a:pt x="2320" y="2036"/>
                    <a:pt x="2157" y="1832"/>
                    <a:pt x="1953" y="1832"/>
                  </a:cubicBezTo>
                  <a:close/>
                  <a:moveTo>
                    <a:pt x="3703" y="1832"/>
                  </a:moveTo>
                  <a:cubicBezTo>
                    <a:pt x="3500" y="1832"/>
                    <a:pt x="3337" y="2036"/>
                    <a:pt x="3337" y="2239"/>
                  </a:cubicBezTo>
                  <a:cubicBezTo>
                    <a:pt x="3337" y="2443"/>
                    <a:pt x="3500" y="2605"/>
                    <a:pt x="3703" y="2605"/>
                  </a:cubicBezTo>
                  <a:lnTo>
                    <a:pt x="7814" y="2605"/>
                  </a:lnTo>
                  <a:cubicBezTo>
                    <a:pt x="8058" y="2605"/>
                    <a:pt x="8221" y="2443"/>
                    <a:pt x="8221" y="2239"/>
                  </a:cubicBezTo>
                  <a:cubicBezTo>
                    <a:pt x="8221" y="2036"/>
                    <a:pt x="8058" y="1832"/>
                    <a:pt x="7814" y="1832"/>
                  </a:cubicBezTo>
                  <a:close/>
                  <a:moveTo>
                    <a:pt x="366" y="3663"/>
                  </a:moveTo>
                  <a:cubicBezTo>
                    <a:pt x="163" y="3663"/>
                    <a:pt x="0" y="3826"/>
                    <a:pt x="0" y="4030"/>
                  </a:cubicBezTo>
                  <a:cubicBezTo>
                    <a:pt x="0" y="4233"/>
                    <a:pt x="163" y="4437"/>
                    <a:pt x="366" y="4437"/>
                  </a:cubicBezTo>
                  <a:lnTo>
                    <a:pt x="1953" y="4437"/>
                  </a:lnTo>
                  <a:cubicBezTo>
                    <a:pt x="2157" y="4437"/>
                    <a:pt x="2320" y="4233"/>
                    <a:pt x="2320" y="4030"/>
                  </a:cubicBezTo>
                  <a:cubicBezTo>
                    <a:pt x="2320" y="3826"/>
                    <a:pt x="2157" y="3663"/>
                    <a:pt x="1953" y="3663"/>
                  </a:cubicBezTo>
                  <a:close/>
                  <a:moveTo>
                    <a:pt x="3703" y="3663"/>
                  </a:moveTo>
                  <a:cubicBezTo>
                    <a:pt x="3500" y="3663"/>
                    <a:pt x="3337" y="3826"/>
                    <a:pt x="3337" y="4030"/>
                  </a:cubicBezTo>
                  <a:cubicBezTo>
                    <a:pt x="3337" y="4233"/>
                    <a:pt x="3500" y="4437"/>
                    <a:pt x="3703" y="4437"/>
                  </a:cubicBezTo>
                  <a:lnTo>
                    <a:pt x="7814" y="4437"/>
                  </a:lnTo>
                  <a:cubicBezTo>
                    <a:pt x="8058" y="4437"/>
                    <a:pt x="8221" y="4233"/>
                    <a:pt x="8221" y="4030"/>
                  </a:cubicBezTo>
                  <a:cubicBezTo>
                    <a:pt x="8221" y="3826"/>
                    <a:pt x="8058" y="3663"/>
                    <a:pt x="7814" y="3663"/>
                  </a:cubicBezTo>
                  <a:close/>
                  <a:moveTo>
                    <a:pt x="9605" y="3582"/>
                  </a:moveTo>
                  <a:cubicBezTo>
                    <a:pt x="9320" y="3582"/>
                    <a:pt x="9157" y="3786"/>
                    <a:pt x="9157" y="4030"/>
                  </a:cubicBezTo>
                  <a:cubicBezTo>
                    <a:pt x="9157" y="4274"/>
                    <a:pt x="9320" y="4477"/>
                    <a:pt x="9605" y="4477"/>
                  </a:cubicBezTo>
                  <a:cubicBezTo>
                    <a:pt x="9849" y="4477"/>
                    <a:pt x="10052" y="4274"/>
                    <a:pt x="10052" y="4030"/>
                  </a:cubicBezTo>
                  <a:cubicBezTo>
                    <a:pt x="10052" y="3786"/>
                    <a:pt x="9849" y="3582"/>
                    <a:pt x="9605" y="3582"/>
                  </a:cubicBezTo>
                  <a:close/>
                  <a:moveTo>
                    <a:pt x="10948" y="3582"/>
                  </a:moveTo>
                  <a:cubicBezTo>
                    <a:pt x="10703" y="3582"/>
                    <a:pt x="10500" y="3786"/>
                    <a:pt x="10500" y="4030"/>
                  </a:cubicBezTo>
                  <a:cubicBezTo>
                    <a:pt x="10500" y="4274"/>
                    <a:pt x="10703" y="4477"/>
                    <a:pt x="10948" y="4477"/>
                  </a:cubicBezTo>
                  <a:cubicBezTo>
                    <a:pt x="11192" y="4477"/>
                    <a:pt x="11395" y="4274"/>
                    <a:pt x="11395" y="4030"/>
                  </a:cubicBezTo>
                  <a:cubicBezTo>
                    <a:pt x="11395" y="3786"/>
                    <a:pt x="11192" y="3582"/>
                    <a:pt x="10948" y="3582"/>
                  </a:cubicBezTo>
                  <a:close/>
                  <a:moveTo>
                    <a:pt x="12291" y="3582"/>
                  </a:moveTo>
                  <a:cubicBezTo>
                    <a:pt x="12046" y="3582"/>
                    <a:pt x="11843" y="3786"/>
                    <a:pt x="11843" y="4030"/>
                  </a:cubicBezTo>
                  <a:cubicBezTo>
                    <a:pt x="11843" y="4274"/>
                    <a:pt x="12046" y="4477"/>
                    <a:pt x="12291" y="4477"/>
                  </a:cubicBezTo>
                  <a:cubicBezTo>
                    <a:pt x="12535" y="4477"/>
                    <a:pt x="12738" y="4274"/>
                    <a:pt x="12738" y="4030"/>
                  </a:cubicBezTo>
                  <a:cubicBezTo>
                    <a:pt x="12738" y="3786"/>
                    <a:pt x="12535" y="3582"/>
                    <a:pt x="12291" y="3582"/>
                  </a:cubicBezTo>
                  <a:close/>
                  <a:moveTo>
                    <a:pt x="13634" y="3582"/>
                  </a:moveTo>
                  <a:cubicBezTo>
                    <a:pt x="13389" y="3582"/>
                    <a:pt x="13186" y="3786"/>
                    <a:pt x="13186" y="4030"/>
                  </a:cubicBezTo>
                  <a:cubicBezTo>
                    <a:pt x="13186" y="4274"/>
                    <a:pt x="13389" y="4477"/>
                    <a:pt x="13634" y="4477"/>
                  </a:cubicBezTo>
                  <a:cubicBezTo>
                    <a:pt x="13878" y="4477"/>
                    <a:pt x="14081" y="4274"/>
                    <a:pt x="14081" y="4030"/>
                  </a:cubicBezTo>
                  <a:cubicBezTo>
                    <a:pt x="14081" y="3786"/>
                    <a:pt x="13878" y="3582"/>
                    <a:pt x="13634" y="3582"/>
                  </a:cubicBezTo>
                  <a:close/>
                  <a:moveTo>
                    <a:pt x="14977" y="3582"/>
                  </a:moveTo>
                  <a:cubicBezTo>
                    <a:pt x="14732" y="3582"/>
                    <a:pt x="14529" y="3786"/>
                    <a:pt x="14529" y="4030"/>
                  </a:cubicBezTo>
                  <a:cubicBezTo>
                    <a:pt x="14529" y="4274"/>
                    <a:pt x="14732" y="4477"/>
                    <a:pt x="14977" y="4477"/>
                  </a:cubicBezTo>
                  <a:cubicBezTo>
                    <a:pt x="15221" y="4477"/>
                    <a:pt x="15424" y="4274"/>
                    <a:pt x="15424" y="4030"/>
                  </a:cubicBezTo>
                  <a:cubicBezTo>
                    <a:pt x="15424" y="3786"/>
                    <a:pt x="15221" y="3582"/>
                    <a:pt x="14977" y="3582"/>
                  </a:cubicBezTo>
                  <a:close/>
                  <a:moveTo>
                    <a:pt x="16320" y="3582"/>
                  </a:moveTo>
                  <a:cubicBezTo>
                    <a:pt x="16075" y="3582"/>
                    <a:pt x="15872" y="3786"/>
                    <a:pt x="15872" y="4030"/>
                  </a:cubicBezTo>
                  <a:cubicBezTo>
                    <a:pt x="15872" y="4274"/>
                    <a:pt x="16075" y="4477"/>
                    <a:pt x="16320" y="4477"/>
                  </a:cubicBezTo>
                  <a:cubicBezTo>
                    <a:pt x="16564" y="4477"/>
                    <a:pt x="16767" y="4274"/>
                    <a:pt x="16767" y="4030"/>
                  </a:cubicBezTo>
                  <a:cubicBezTo>
                    <a:pt x="16767" y="3786"/>
                    <a:pt x="16564" y="3582"/>
                    <a:pt x="16320" y="3582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17"/>
                    <a:pt x="0" y="5820"/>
                  </a:cubicBezTo>
                  <a:cubicBezTo>
                    <a:pt x="0" y="6024"/>
                    <a:pt x="163" y="6227"/>
                    <a:pt x="366" y="6227"/>
                  </a:cubicBezTo>
                  <a:lnTo>
                    <a:pt x="1953" y="6227"/>
                  </a:lnTo>
                  <a:cubicBezTo>
                    <a:pt x="2157" y="6227"/>
                    <a:pt x="2320" y="6024"/>
                    <a:pt x="2320" y="5820"/>
                  </a:cubicBezTo>
                  <a:cubicBezTo>
                    <a:pt x="2320" y="5617"/>
                    <a:pt x="2157" y="5454"/>
                    <a:pt x="1953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17"/>
                    <a:pt x="3337" y="5820"/>
                  </a:cubicBezTo>
                  <a:cubicBezTo>
                    <a:pt x="3337" y="6024"/>
                    <a:pt x="3500" y="6227"/>
                    <a:pt x="3703" y="6227"/>
                  </a:cubicBezTo>
                  <a:lnTo>
                    <a:pt x="7814" y="6227"/>
                  </a:lnTo>
                  <a:cubicBezTo>
                    <a:pt x="8058" y="6227"/>
                    <a:pt x="8221" y="6024"/>
                    <a:pt x="8221" y="5820"/>
                  </a:cubicBezTo>
                  <a:cubicBezTo>
                    <a:pt x="8221" y="5617"/>
                    <a:pt x="8058" y="5454"/>
                    <a:pt x="7814" y="5454"/>
                  </a:cubicBezTo>
                  <a:close/>
                  <a:moveTo>
                    <a:pt x="366" y="7245"/>
                  </a:moveTo>
                  <a:cubicBezTo>
                    <a:pt x="163" y="7245"/>
                    <a:pt x="0" y="7408"/>
                    <a:pt x="0" y="7611"/>
                  </a:cubicBezTo>
                  <a:cubicBezTo>
                    <a:pt x="0" y="7855"/>
                    <a:pt x="163" y="8018"/>
                    <a:pt x="366" y="8018"/>
                  </a:cubicBezTo>
                  <a:lnTo>
                    <a:pt x="1953" y="8018"/>
                  </a:lnTo>
                  <a:cubicBezTo>
                    <a:pt x="2157" y="8018"/>
                    <a:pt x="2320" y="7855"/>
                    <a:pt x="2320" y="7611"/>
                  </a:cubicBezTo>
                  <a:cubicBezTo>
                    <a:pt x="2320" y="7408"/>
                    <a:pt x="2157" y="7245"/>
                    <a:pt x="1953" y="7245"/>
                  </a:cubicBezTo>
                  <a:close/>
                  <a:moveTo>
                    <a:pt x="3703" y="7245"/>
                  </a:moveTo>
                  <a:cubicBezTo>
                    <a:pt x="3500" y="7245"/>
                    <a:pt x="3337" y="7408"/>
                    <a:pt x="3337" y="7611"/>
                  </a:cubicBezTo>
                  <a:cubicBezTo>
                    <a:pt x="3337" y="7855"/>
                    <a:pt x="3500" y="8018"/>
                    <a:pt x="3703" y="8018"/>
                  </a:cubicBezTo>
                  <a:lnTo>
                    <a:pt x="7814" y="8018"/>
                  </a:lnTo>
                  <a:cubicBezTo>
                    <a:pt x="8058" y="8018"/>
                    <a:pt x="8221" y="7855"/>
                    <a:pt x="8221" y="7611"/>
                  </a:cubicBezTo>
                  <a:cubicBezTo>
                    <a:pt x="8221" y="7408"/>
                    <a:pt x="8058" y="7245"/>
                    <a:pt x="7814" y="7245"/>
                  </a:cubicBezTo>
                  <a:close/>
                  <a:moveTo>
                    <a:pt x="14203" y="8751"/>
                  </a:moveTo>
                  <a:cubicBezTo>
                    <a:pt x="13959" y="8751"/>
                    <a:pt x="13756" y="8954"/>
                    <a:pt x="13756" y="9198"/>
                  </a:cubicBezTo>
                  <a:cubicBezTo>
                    <a:pt x="13756" y="9442"/>
                    <a:pt x="13959" y="9646"/>
                    <a:pt x="14203" y="9646"/>
                  </a:cubicBezTo>
                  <a:cubicBezTo>
                    <a:pt x="14447" y="9646"/>
                    <a:pt x="14651" y="9442"/>
                    <a:pt x="14651" y="9198"/>
                  </a:cubicBezTo>
                  <a:cubicBezTo>
                    <a:pt x="14651" y="8954"/>
                    <a:pt x="14447" y="8751"/>
                    <a:pt x="14203" y="8751"/>
                  </a:cubicBezTo>
                  <a:close/>
                  <a:moveTo>
                    <a:pt x="15546" y="8751"/>
                  </a:moveTo>
                  <a:cubicBezTo>
                    <a:pt x="15302" y="8751"/>
                    <a:pt x="15099" y="8954"/>
                    <a:pt x="15099" y="9198"/>
                  </a:cubicBezTo>
                  <a:cubicBezTo>
                    <a:pt x="15099" y="9442"/>
                    <a:pt x="15302" y="9646"/>
                    <a:pt x="15546" y="9646"/>
                  </a:cubicBezTo>
                  <a:cubicBezTo>
                    <a:pt x="15790" y="9646"/>
                    <a:pt x="15994" y="9442"/>
                    <a:pt x="15994" y="9198"/>
                  </a:cubicBezTo>
                  <a:cubicBezTo>
                    <a:pt x="15994" y="8954"/>
                    <a:pt x="15790" y="8751"/>
                    <a:pt x="15546" y="8751"/>
                  </a:cubicBezTo>
                  <a:close/>
                  <a:moveTo>
                    <a:pt x="16889" y="8751"/>
                  </a:moveTo>
                  <a:cubicBezTo>
                    <a:pt x="16645" y="8751"/>
                    <a:pt x="16442" y="8954"/>
                    <a:pt x="16442" y="9198"/>
                  </a:cubicBezTo>
                  <a:cubicBezTo>
                    <a:pt x="16442" y="9442"/>
                    <a:pt x="16645" y="9646"/>
                    <a:pt x="16889" y="9646"/>
                  </a:cubicBezTo>
                  <a:cubicBezTo>
                    <a:pt x="17133" y="9646"/>
                    <a:pt x="17337" y="9442"/>
                    <a:pt x="17337" y="9198"/>
                  </a:cubicBezTo>
                  <a:cubicBezTo>
                    <a:pt x="17337" y="8954"/>
                    <a:pt x="17133" y="8751"/>
                    <a:pt x="16889" y="8751"/>
                  </a:cubicBezTo>
                  <a:close/>
                  <a:moveTo>
                    <a:pt x="18232" y="8751"/>
                  </a:moveTo>
                  <a:cubicBezTo>
                    <a:pt x="17988" y="8751"/>
                    <a:pt x="17785" y="8954"/>
                    <a:pt x="17785" y="9198"/>
                  </a:cubicBezTo>
                  <a:cubicBezTo>
                    <a:pt x="17785" y="9442"/>
                    <a:pt x="17988" y="9646"/>
                    <a:pt x="18232" y="9646"/>
                  </a:cubicBezTo>
                  <a:cubicBezTo>
                    <a:pt x="18476" y="9646"/>
                    <a:pt x="18680" y="9442"/>
                    <a:pt x="18680" y="9198"/>
                  </a:cubicBezTo>
                  <a:cubicBezTo>
                    <a:pt x="18680" y="8954"/>
                    <a:pt x="18476" y="8751"/>
                    <a:pt x="18232" y="8751"/>
                  </a:cubicBezTo>
                  <a:close/>
                  <a:moveTo>
                    <a:pt x="19575" y="8751"/>
                  </a:moveTo>
                  <a:cubicBezTo>
                    <a:pt x="19331" y="8751"/>
                    <a:pt x="19128" y="8954"/>
                    <a:pt x="19128" y="9198"/>
                  </a:cubicBezTo>
                  <a:cubicBezTo>
                    <a:pt x="19128" y="9442"/>
                    <a:pt x="19331" y="9646"/>
                    <a:pt x="19575" y="9646"/>
                  </a:cubicBezTo>
                  <a:cubicBezTo>
                    <a:pt x="19819" y="9646"/>
                    <a:pt x="20023" y="9442"/>
                    <a:pt x="20023" y="9198"/>
                  </a:cubicBezTo>
                  <a:cubicBezTo>
                    <a:pt x="20023" y="8954"/>
                    <a:pt x="19819" y="8751"/>
                    <a:pt x="19575" y="8751"/>
                  </a:cubicBezTo>
                  <a:close/>
                  <a:moveTo>
                    <a:pt x="20918" y="8751"/>
                  </a:moveTo>
                  <a:cubicBezTo>
                    <a:pt x="20674" y="8751"/>
                    <a:pt x="20471" y="8954"/>
                    <a:pt x="20471" y="9198"/>
                  </a:cubicBezTo>
                  <a:cubicBezTo>
                    <a:pt x="20471" y="9442"/>
                    <a:pt x="20674" y="9646"/>
                    <a:pt x="20918" y="9646"/>
                  </a:cubicBezTo>
                  <a:cubicBezTo>
                    <a:pt x="21162" y="9646"/>
                    <a:pt x="21366" y="9442"/>
                    <a:pt x="21366" y="9198"/>
                  </a:cubicBezTo>
                  <a:cubicBezTo>
                    <a:pt x="21366" y="8954"/>
                    <a:pt x="21162" y="8751"/>
                    <a:pt x="20918" y="8751"/>
                  </a:cubicBezTo>
                  <a:close/>
                  <a:moveTo>
                    <a:pt x="366" y="9035"/>
                  </a:moveTo>
                  <a:cubicBezTo>
                    <a:pt x="163" y="9035"/>
                    <a:pt x="0" y="9198"/>
                    <a:pt x="0" y="9402"/>
                  </a:cubicBezTo>
                  <a:cubicBezTo>
                    <a:pt x="0" y="9646"/>
                    <a:pt x="163" y="9809"/>
                    <a:pt x="366" y="9809"/>
                  </a:cubicBezTo>
                  <a:lnTo>
                    <a:pt x="1953" y="9809"/>
                  </a:lnTo>
                  <a:cubicBezTo>
                    <a:pt x="2157" y="9809"/>
                    <a:pt x="2320" y="9646"/>
                    <a:pt x="2320" y="9402"/>
                  </a:cubicBezTo>
                  <a:cubicBezTo>
                    <a:pt x="2320" y="9198"/>
                    <a:pt x="2157" y="9035"/>
                    <a:pt x="1953" y="9035"/>
                  </a:cubicBezTo>
                  <a:close/>
                  <a:moveTo>
                    <a:pt x="8628" y="9035"/>
                  </a:moveTo>
                  <a:cubicBezTo>
                    <a:pt x="8424" y="9035"/>
                    <a:pt x="8262" y="9198"/>
                    <a:pt x="8262" y="9402"/>
                  </a:cubicBezTo>
                  <a:cubicBezTo>
                    <a:pt x="8262" y="9646"/>
                    <a:pt x="8424" y="9809"/>
                    <a:pt x="8628" y="9809"/>
                  </a:cubicBezTo>
                  <a:lnTo>
                    <a:pt x="12779" y="9809"/>
                  </a:lnTo>
                  <a:cubicBezTo>
                    <a:pt x="12982" y="9809"/>
                    <a:pt x="13145" y="9646"/>
                    <a:pt x="13145" y="9402"/>
                  </a:cubicBezTo>
                  <a:cubicBezTo>
                    <a:pt x="13145" y="9198"/>
                    <a:pt x="12982" y="9035"/>
                    <a:pt x="12779" y="9035"/>
                  </a:cubicBezTo>
                  <a:close/>
                  <a:moveTo>
                    <a:pt x="366" y="10826"/>
                  </a:moveTo>
                  <a:cubicBezTo>
                    <a:pt x="163" y="10826"/>
                    <a:pt x="0" y="10989"/>
                    <a:pt x="0" y="11233"/>
                  </a:cubicBezTo>
                  <a:cubicBezTo>
                    <a:pt x="0" y="11437"/>
                    <a:pt x="163" y="11599"/>
                    <a:pt x="366" y="11599"/>
                  </a:cubicBezTo>
                  <a:lnTo>
                    <a:pt x="1953" y="11599"/>
                  </a:lnTo>
                  <a:cubicBezTo>
                    <a:pt x="2157" y="11599"/>
                    <a:pt x="2320" y="11437"/>
                    <a:pt x="2320" y="11233"/>
                  </a:cubicBezTo>
                  <a:cubicBezTo>
                    <a:pt x="2320" y="10989"/>
                    <a:pt x="2157" y="10826"/>
                    <a:pt x="1953" y="10826"/>
                  </a:cubicBezTo>
                  <a:close/>
                  <a:moveTo>
                    <a:pt x="8628" y="10826"/>
                  </a:moveTo>
                  <a:cubicBezTo>
                    <a:pt x="8424" y="10826"/>
                    <a:pt x="8262" y="10989"/>
                    <a:pt x="8262" y="11233"/>
                  </a:cubicBezTo>
                  <a:cubicBezTo>
                    <a:pt x="8262" y="11437"/>
                    <a:pt x="8424" y="11599"/>
                    <a:pt x="8628" y="11599"/>
                  </a:cubicBezTo>
                  <a:lnTo>
                    <a:pt x="12779" y="11599"/>
                  </a:lnTo>
                  <a:cubicBezTo>
                    <a:pt x="12982" y="11599"/>
                    <a:pt x="13145" y="11437"/>
                    <a:pt x="13145" y="11233"/>
                  </a:cubicBezTo>
                  <a:cubicBezTo>
                    <a:pt x="13145" y="10989"/>
                    <a:pt x="12982" y="10826"/>
                    <a:pt x="12779" y="10826"/>
                  </a:cubicBezTo>
                  <a:close/>
                  <a:moveTo>
                    <a:pt x="14203" y="12454"/>
                  </a:moveTo>
                  <a:cubicBezTo>
                    <a:pt x="13959" y="12454"/>
                    <a:pt x="13756" y="12658"/>
                    <a:pt x="13756" y="12902"/>
                  </a:cubicBezTo>
                  <a:cubicBezTo>
                    <a:pt x="13756" y="13146"/>
                    <a:pt x="13959" y="13349"/>
                    <a:pt x="14203" y="13349"/>
                  </a:cubicBezTo>
                  <a:cubicBezTo>
                    <a:pt x="14447" y="13349"/>
                    <a:pt x="14651" y="13146"/>
                    <a:pt x="14651" y="12902"/>
                  </a:cubicBezTo>
                  <a:cubicBezTo>
                    <a:pt x="14651" y="12658"/>
                    <a:pt x="14447" y="12454"/>
                    <a:pt x="14203" y="12454"/>
                  </a:cubicBezTo>
                  <a:close/>
                  <a:moveTo>
                    <a:pt x="15546" y="12454"/>
                  </a:moveTo>
                  <a:cubicBezTo>
                    <a:pt x="15302" y="12454"/>
                    <a:pt x="15099" y="12658"/>
                    <a:pt x="15099" y="12902"/>
                  </a:cubicBezTo>
                  <a:cubicBezTo>
                    <a:pt x="15099" y="13146"/>
                    <a:pt x="15302" y="13349"/>
                    <a:pt x="15546" y="13349"/>
                  </a:cubicBezTo>
                  <a:cubicBezTo>
                    <a:pt x="15790" y="13349"/>
                    <a:pt x="15994" y="13146"/>
                    <a:pt x="15994" y="12902"/>
                  </a:cubicBezTo>
                  <a:cubicBezTo>
                    <a:pt x="15994" y="12658"/>
                    <a:pt x="15790" y="12454"/>
                    <a:pt x="15546" y="12454"/>
                  </a:cubicBezTo>
                  <a:close/>
                  <a:moveTo>
                    <a:pt x="16889" y="12454"/>
                  </a:moveTo>
                  <a:cubicBezTo>
                    <a:pt x="16645" y="12454"/>
                    <a:pt x="16442" y="12658"/>
                    <a:pt x="16442" y="12902"/>
                  </a:cubicBezTo>
                  <a:cubicBezTo>
                    <a:pt x="16442" y="13146"/>
                    <a:pt x="16645" y="13349"/>
                    <a:pt x="16889" y="13349"/>
                  </a:cubicBezTo>
                  <a:cubicBezTo>
                    <a:pt x="17133" y="13349"/>
                    <a:pt x="17337" y="13146"/>
                    <a:pt x="17337" y="12902"/>
                  </a:cubicBezTo>
                  <a:cubicBezTo>
                    <a:pt x="17337" y="12658"/>
                    <a:pt x="17133" y="12454"/>
                    <a:pt x="16889" y="12454"/>
                  </a:cubicBezTo>
                  <a:close/>
                  <a:moveTo>
                    <a:pt x="18232" y="12454"/>
                  </a:moveTo>
                  <a:cubicBezTo>
                    <a:pt x="17988" y="12454"/>
                    <a:pt x="17785" y="12658"/>
                    <a:pt x="17785" y="12902"/>
                  </a:cubicBezTo>
                  <a:cubicBezTo>
                    <a:pt x="17785" y="13146"/>
                    <a:pt x="17988" y="13349"/>
                    <a:pt x="18232" y="13349"/>
                  </a:cubicBezTo>
                  <a:cubicBezTo>
                    <a:pt x="18476" y="13349"/>
                    <a:pt x="18680" y="13146"/>
                    <a:pt x="18680" y="12902"/>
                  </a:cubicBezTo>
                  <a:cubicBezTo>
                    <a:pt x="18680" y="12658"/>
                    <a:pt x="18476" y="12454"/>
                    <a:pt x="18232" y="12454"/>
                  </a:cubicBezTo>
                  <a:close/>
                  <a:moveTo>
                    <a:pt x="19575" y="12454"/>
                  </a:moveTo>
                  <a:cubicBezTo>
                    <a:pt x="19331" y="12454"/>
                    <a:pt x="19128" y="12658"/>
                    <a:pt x="19128" y="12902"/>
                  </a:cubicBezTo>
                  <a:cubicBezTo>
                    <a:pt x="19128" y="13146"/>
                    <a:pt x="19331" y="13349"/>
                    <a:pt x="19575" y="13349"/>
                  </a:cubicBezTo>
                  <a:cubicBezTo>
                    <a:pt x="19819" y="13349"/>
                    <a:pt x="20023" y="13146"/>
                    <a:pt x="20023" y="12902"/>
                  </a:cubicBezTo>
                  <a:cubicBezTo>
                    <a:pt x="20023" y="12658"/>
                    <a:pt x="19819" y="12454"/>
                    <a:pt x="19575" y="12454"/>
                  </a:cubicBezTo>
                  <a:close/>
                  <a:moveTo>
                    <a:pt x="20918" y="12454"/>
                  </a:moveTo>
                  <a:cubicBezTo>
                    <a:pt x="20674" y="12454"/>
                    <a:pt x="20471" y="12658"/>
                    <a:pt x="20471" y="12902"/>
                  </a:cubicBezTo>
                  <a:cubicBezTo>
                    <a:pt x="20471" y="13146"/>
                    <a:pt x="20674" y="13349"/>
                    <a:pt x="20918" y="13349"/>
                  </a:cubicBezTo>
                  <a:cubicBezTo>
                    <a:pt x="21162" y="13349"/>
                    <a:pt x="21366" y="13146"/>
                    <a:pt x="21366" y="12902"/>
                  </a:cubicBezTo>
                  <a:cubicBezTo>
                    <a:pt x="21366" y="12658"/>
                    <a:pt x="21162" y="12454"/>
                    <a:pt x="20918" y="12454"/>
                  </a:cubicBezTo>
                  <a:close/>
                  <a:moveTo>
                    <a:pt x="366" y="12617"/>
                  </a:moveTo>
                  <a:cubicBezTo>
                    <a:pt x="163" y="12617"/>
                    <a:pt x="0" y="12780"/>
                    <a:pt x="0" y="13024"/>
                  </a:cubicBezTo>
                  <a:cubicBezTo>
                    <a:pt x="0" y="13227"/>
                    <a:pt x="163" y="13390"/>
                    <a:pt x="366" y="13390"/>
                  </a:cubicBezTo>
                  <a:lnTo>
                    <a:pt x="1953" y="13390"/>
                  </a:lnTo>
                  <a:cubicBezTo>
                    <a:pt x="2157" y="13390"/>
                    <a:pt x="2320" y="13227"/>
                    <a:pt x="2320" y="13024"/>
                  </a:cubicBezTo>
                  <a:cubicBezTo>
                    <a:pt x="2320" y="12780"/>
                    <a:pt x="2157" y="12617"/>
                    <a:pt x="1953" y="12617"/>
                  </a:cubicBezTo>
                  <a:close/>
                  <a:moveTo>
                    <a:pt x="8628" y="12617"/>
                  </a:moveTo>
                  <a:cubicBezTo>
                    <a:pt x="8424" y="12617"/>
                    <a:pt x="8262" y="12780"/>
                    <a:pt x="8262" y="13024"/>
                  </a:cubicBezTo>
                  <a:cubicBezTo>
                    <a:pt x="8262" y="13227"/>
                    <a:pt x="8424" y="13390"/>
                    <a:pt x="8628" y="13390"/>
                  </a:cubicBezTo>
                  <a:lnTo>
                    <a:pt x="12779" y="13390"/>
                  </a:lnTo>
                  <a:cubicBezTo>
                    <a:pt x="12982" y="13390"/>
                    <a:pt x="13145" y="13227"/>
                    <a:pt x="13145" y="13024"/>
                  </a:cubicBezTo>
                  <a:cubicBezTo>
                    <a:pt x="13145" y="12780"/>
                    <a:pt x="12982" y="12617"/>
                    <a:pt x="12779" y="126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798" name="Google Shape;1798;p35"/>
            <p:cNvSpPr/>
            <p:nvPr/>
          </p:nvSpPr>
          <p:spPr>
            <a:xfrm>
              <a:off x="4506925" y="3681100"/>
              <a:ext cx="534150" cy="335775"/>
            </a:xfrm>
            <a:custGeom>
              <a:avLst/>
              <a:gdLst/>
              <a:ahLst/>
              <a:cxnLst/>
              <a:rect l="l" t="t" r="r" b="b"/>
              <a:pathLst>
                <a:path w="21366" h="13431" extrusionOk="0">
                  <a:moveTo>
                    <a:pt x="366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2"/>
                    <a:pt x="163" y="855"/>
                    <a:pt x="366" y="855"/>
                  </a:cubicBezTo>
                  <a:lnTo>
                    <a:pt x="1953" y="855"/>
                  </a:lnTo>
                  <a:cubicBezTo>
                    <a:pt x="2157" y="855"/>
                    <a:pt x="2320" y="692"/>
                    <a:pt x="2320" y="489"/>
                  </a:cubicBezTo>
                  <a:cubicBezTo>
                    <a:pt x="2320" y="245"/>
                    <a:pt x="2157" y="82"/>
                    <a:pt x="1953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5"/>
                    <a:pt x="3337" y="489"/>
                  </a:cubicBezTo>
                  <a:cubicBezTo>
                    <a:pt x="3337" y="692"/>
                    <a:pt x="3500" y="855"/>
                    <a:pt x="3703" y="855"/>
                  </a:cubicBezTo>
                  <a:lnTo>
                    <a:pt x="7814" y="855"/>
                  </a:lnTo>
                  <a:cubicBezTo>
                    <a:pt x="8058" y="855"/>
                    <a:pt x="8221" y="692"/>
                    <a:pt x="8221" y="489"/>
                  </a:cubicBezTo>
                  <a:cubicBezTo>
                    <a:pt x="8221" y="245"/>
                    <a:pt x="8058" y="82"/>
                    <a:pt x="7814" y="82"/>
                  </a:cubicBezTo>
                  <a:close/>
                  <a:moveTo>
                    <a:pt x="9605" y="0"/>
                  </a:moveTo>
                  <a:cubicBezTo>
                    <a:pt x="9320" y="0"/>
                    <a:pt x="9157" y="204"/>
                    <a:pt x="9157" y="489"/>
                  </a:cubicBezTo>
                  <a:cubicBezTo>
                    <a:pt x="9157" y="733"/>
                    <a:pt x="9320" y="936"/>
                    <a:pt x="9605" y="936"/>
                  </a:cubicBezTo>
                  <a:cubicBezTo>
                    <a:pt x="9849" y="936"/>
                    <a:pt x="10052" y="733"/>
                    <a:pt x="10052" y="489"/>
                  </a:cubicBezTo>
                  <a:cubicBezTo>
                    <a:pt x="10052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3" y="0"/>
                    <a:pt x="10500" y="204"/>
                    <a:pt x="10500" y="489"/>
                  </a:cubicBezTo>
                  <a:cubicBezTo>
                    <a:pt x="10500" y="733"/>
                    <a:pt x="10703" y="936"/>
                    <a:pt x="10948" y="936"/>
                  </a:cubicBezTo>
                  <a:cubicBezTo>
                    <a:pt x="11192" y="936"/>
                    <a:pt x="11395" y="733"/>
                    <a:pt x="11395" y="489"/>
                  </a:cubicBezTo>
                  <a:cubicBezTo>
                    <a:pt x="11395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6" y="0"/>
                    <a:pt x="11843" y="204"/>
                    <a:pt x="11843" y="489"/>
                  </a:cubicBezTo>
                  <a:cubicBezTo>
                    <a:pt x="11843" y="733"/>
                    <a:pt x="12046" y="936"/>
                    <a:pt x="12291" y="936"/>
                  </a:cubicBezTo>
                  <a:cubicBezTo>
                    <a:pt x="12535" y="936"/>
                    <a:pt x="12738" y="733"/>
                    <a:pt x="12738" y="489"/>
                  </a:cubicBezTo>
                  <a:cubicBezTo>
                    <a:pt x="12738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89" y="0"/>
                    <a:pt x="13186" y="204"/>
                    <a:pt x="13186" y="489"/>
                  </a:cubicBezTo>
                  <a:cubicBezTo>
                    <a:pt x="13186" y="733"/>
                    <a:pt x="13389" y="936"/>
                    <a:pt x="13634" y="936"/>
                  </a:cubicBezTo>
                  <a:cubicBezTo>
                    <a:pt x="13878" y="936"/>
                    <a:pt x="14081" y="733"/>
                    <a:pt x="14081" y="489"/>
                  </a:cubicBezTo>
                  <a:cubicBezTo>
                    <a:pt x="14081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2" y="0"/>
                    <a:pt x="14529" y="204"/>
                    <a:pt x="14529" y="489"/>
                  </a:cubicBezTo>
                  <a:cubicBezTo>
                    <a:pt x="14529" y="733"/>
                    <a:pt x="14732" y="936"/>
                    <a:pt x="14977" y="936"/>
                  </a:cubicBezTo>
                  <a:cubicBezTo>
                    <a:pt x="15221" y="936"/>
                    <a:pt x="15424" y="733"/>
                    <a:pt x="15424" y="489"/>
                  </a:cubicBezTo>
                  <a:cubicBezTo>
                    <a:pt x="15424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5" y="0"/>
                    <a:pt x="15872" y="204"/>
                    <a:pt x="15872" y="489"/>
                  </a:cubicBezTo>
                  <a:cubicBezTo>
                    <a:pt x="15872" y="733"/>
                    <a:pt x="16075" y="936"/>
                    <a:pt x="16320" y="936"/>
                  </a:cubicBezTo>
                  <a:cubicBezTo>
                    <a:pt x="16564" y="936"/>
                    <a:pt x="16767" y="733"/>
                    <a:pt x="16767" y="489"/>
                  </a:cubicBezTo>
                  <a:cubicBezTo>
                    <a:pt x="16767" y="204"/>
                    <a:pt x="16564" y="0"/>
                    <a:pt x="16320" y="0"/>
                  </a:cubicBezTo>
                  <a:close/>
                  <a:moveTo>
                    <a:pt x="366" y="1872"/>
                  </a:moveTo>
                  <a:cubicBezTo>
                    <a:pt x="163" y="1872"/>
                    <a:pt x="0" y="2035"/>
                    <a:pt x="0" y="2279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3" y="2646"/>
                  </a:lnTo>
                  <a:cubicBezTo>
                    <a:pt x="2157" y="2646"/>
                    <a:pt x="2320" y="2483"/>
                    <a:pt x="2320" y="2279"/>
                  </a:cubicBezTo>
                  <a:cubicBezTo>
                    <a:pt x="2320" y="2035"/>
                    <a:pt x="2157" y="1872"/>
                    <a:pt x="1953" y="1872"/>
                  </a:cubicBezTo>
                  <a:close/>
                  <a:moveTo>
                    <a:pt x="3703" y="1872"/>
                  </a:moveTo>
                  <a:cubicBezTo>
                    <a:pt x="3500" y="1872"/>
                    <a:pt x="3337" y="2035"/>
                    <a:pt x="3337" y="2279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79"/>
                  </a:cubicBezTo>
                  <a:cubicBezTo>
                    <a:pt x="8221" y="2035"/>
                    <a:pt x="8058" y="1872"/>
                    <a:pt x="7814" y="1872"/>
                  </a:cubicBezTo>
                  <a:close/>
                  <a:moveTo>
                    <a:pt x="366" y="3663"/>
                  </a:moveTo>
                  <a:cubicBezTo>
                    <a:pt x="163" y="3663"/>
                    <a:pt x="0" y="3867"/>
                    <a:pt x="0" y="4070"/>
                  </a:cubicBezTo>
                  <a:cubicBezTo>
                    <a:pt x="0" y="4274"/>
                    <a:pt x="163" y="4436"/>
                    <a:pt x="366" y="4436"/>
                  </a:cubicBezTo>
                  <a:lnTo>
                    <a:pt x="1953" y="4436"/>
                  </a:lnTo>
                  <a:cubicBezTo>
                    <a:pt x="2157" y="4436"/>
                    <a:pt x="2320" y="4274"/>
                    <a:pt x="2320" y="4070"/>
                  </a:cubicBezTo>
                  <a:cubicBezTo>
                    <a:pt x="2320" y="3867"/>
                    <a:pt x="2157" y="3663"/>
                    <a:pt x="1953" y="3663"/>
                  </a:cubicBezTo>
                  <a:close/>
                  <a:moveTo>
                    <a:pt x="3703" y="3663"/>
                  </a:moveTo>
                  <a:cubicBezTo>
                    <a:pt x="3500" y="3663"/>
                    <a:pt x="3337" y="3867"/>
                    <a:pt x="3337" y="4070"/>
                  </a:cubicBezTo>
                  <a:cubicBezTo>
                    <a:pt x="3337" y="4274"/>
                    <a:pt x="3500" y="4436"/>
                    <a:pt x="3703" y="4436"/>
                  </a:cubicBezTo>
                  <a:lnTo>
                    <a:pt x="7814" y="4436"/>
                  </a:lnTo>
                  <a:cubicBezTo>
                    <a:pt x="8058" y="4436"/>
                    <a:pt x="8221" y="4274"/>
                    <a:pt x="8221" y="4070"/>
                  </a:cubicBezTo>
                  <a:cubicBezTo>
                    <a:pt x="8221" y="3867"/>
                    <a:pt x="8058" y="3663"/>
                    <a:pt x="7814" y="3663"/>
                  </a:cubicBezTo>
                  <a:close/>
                  <a:moveTo>
                    <a:pt x="9605" y="3622"/>
                  </a:moveTo>
                  <a:cubicBezTo>
                    <a:pt x="9320" y="3622"/>
                    <a:pt x="9157" y="3826"/>
                    <a:pt x="9157" y="4070"/>
                  </a:cubicBezTo>
                  <a:cubicBezTo>
                    <a:pt x="9157" y="4314"/>
                    <a:pt x="9320" y="4518"/>
                    <a:pt x="9605" y="4518"/>
                  </a:cubicBezTo>
                  <a:cubicBezTo>
                    <a:pt x="9849" y="4518"/>
                    <a:pt x="10052" y="4314"/>
                    <a:pt x="10052" y="4070"/>
                  </a:cubicBezTo>
                  <a:cubicBezTo>
                    <a:pt x="10052" y="3826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3" y="3622"/>
                    <a:pt x="10500" y="3826"/>
                    <a:pt x="10500" y="4070"/>
                  </a:cubicBezTo>
                  <a:cubicBezTo>
                    <a:pt x="10500" y="4314"/>
                    <a:pt x="10703" y="4518"/>
                    <a:pt x="10948" y="4518"/>
                  </a:cubicBezTo>
                  <a:cubicBezTo>
                    <a:pt x="11192" y="4518"/>
                    <a:pt x="11395" y="4314"/>
                    <a:pt x="11395" y="4070"/>
                  </a:cubicBezTo>
                  <a:cubicBezTo>
                    <a:pt x="11395" y="3826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6" y="3622"/>
                    <a:pt x="11843" y="3826"/>
                    <a:pt x="11843" y="4070"/>
                  </a:cubicBezTo>
                  <a:cubicBezTo>
                    <a:pt x="11843" y="4314"/>
                    <a:pt x="12046" y="4518"/>
                    <a:pt x="12291" y="4518"/>
                  </a:cubicBezTo>
                  <a:cubicBezTo>
                    <a:pt x="12535" y="4518"/>
                    <a:pt x="12738" y="4314"/>
                    <a:pt x="12738" y="4070"/>
                  </a:cubicBezTo>
                  <a:cubicBezTo>
                    <a:pt x="12738" y="3826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89" y="3622"/>
                    <a:pt x="13186" y="3826"/>
                    <a:pt x="13186" y="4070"/>
                  </a:cubicBezTo>
                  <a:cubicBezTo>
                    <a:pt x="13186" y="4314"/>
                    <a:pt x="13389" y="4518"/>
                    <a:pt x="13634" y="4518"/>
                  </a:cubicBezTo>
                  <a:cubicBezTo>
                    <a:pt x="13878" y="4518"/>
                    <a:pt x="14081" y="4314"/>
                    <a:pt x="14081" y="4070"/>
                  </a:cubicBezTo>
                  <a:cubicBezTo>
                    <a:pt x="14081" y="3826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2" y="3622"/>
                    <a:pt x="14529" y="3826"/>
                    <a:pt x="14529" y="4070"/>
                  </a:cubicBezTo>
                  <a:cubicBezTo>
                    <a:pt x="14529" y="4314"/>
                    <a:pt x="14732" y="4518"/>
                    <a:pt x="14977" y="4518"/>
                  </a:cubicBezTo>
                  <a:cubicBezTo>
                    <a:pt x="15221" y="4518"/>
                    <a:pt x="15424" y="4314"/>
                    <a:pt x="15424" y="4070"/>
                  </a:cubicBezTo>
                  <a:cubicBezTo>
                    <a:pt x="15424" y="3826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5" y="3622"/>
                    <a:pt x="15872" y="3826"/>
                    <a:pt x="15872" y="4070"/>
                  </a:cubicBezTo>
                  <a:cubicBezTo>
                    <a:pt x="15872" y="4314"/>
                    <a:pt x="16075" y="4518"/>
                    <a:pt x="16320" y="4518"/>
                  </a:cubicBezTo>
                  <a:cubicBezTo>
                    <a:pt x="16564" y="4518"/>
                    <a:pt x="16767" y="4314"/>
                    <a:pt x="16767" y="4070"/>
                  </a:cubicBezTo>
                  <a:cubicBezTo>
                    <a:pt x="16767" y="3826"/>
                    <a:pt x="16564" y="3622"/>
                    <a:pt x="16320" y="3622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57"/>
                    <a:pt x="0" y="5861"/>
                  </a:cubicBezTo>
                  <a:cubicBezTo>
                    <a:pt x="0" y="6064"/>
                    <a:pt x="163" y="6227"/>
                    <a:pt x="366" y="6227"/>
                  </a:cubicBezTo>
                  <a:lnTo>
                    <a:pt x="1953" y="6227"/>
                  </a:lnTo>
                  <a:cubicBezTo>
                    <a:pt x="2157" y="6227"/>
                    <a:pt x="2320" y="6064"/>
                    <a:pt x="2320" y="5861"/>
                  </a:cubicBezTo>
                  <a:cubicBezTo>
                    <a:pt x="2320" y="5657"/>
                    <a:pt x="2157" y="5454"/>
                    <a:pt x="1953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57"/>
                    <a:pt x="3337" y="5861"/>
                  </a:cubicBezTo>
                  <a:cubicBezTo>
                    <a:pt x="3337" y="6064"/>
                    <a:pt x="3500" y="6227"/>
                    <a:pt x="3703" y="6227"/>
                  </a:cubicBezTo>
                  <a:lnTo>
                    <a:pt x="7814" y="6227"/>
                  </a:lnTo>
                  <a:cubicBezTo>
                    <a:pt x="8058" y="6227"/>
                    <a:pt x="8221" y="6064"/>
                    <a:pt x="8221" y="5861"/>
                  </a:cubicBezTo>
                  <a:cubicBezTo>
                    <a:pt x="8221" y="5657"/>
                    <a:pt x="8058" y="5454"/>
                    <a:pt x="7814" y="5454"/>
                  </a:cubicBezTo>
                  <a:close/>
                  <a:moveTo>
                    <a:pt x="366" y="7285"/>
                  </a:moveTo>
                  <a:cubicBezTo>
                    <a:pt x="163" y="7285"/>
                    <a:pt x="0" y="7448"/>
                    <a:pt x="0" y="7651"/>
                  </a:cubicBezTo>
                  <a:cubicBezTo>
                    <a:pt x="0" y="7855"/>
                    <a:pt x="163" y="8058"/>
                    <a:pt x="366" y="8058"/>
                  </a:cubicBezTo>
                  <a:lnTo>
                    <a:pt x="1953" y="8058"/>
                  </a:lnTo>
                  <a:cubicBezTo>
                    <a:pt x="2157" y="8058"/>
                    <a:pt x="2320" y="7855"/>
                    <a:pt x="2320" y="7651"/>
                  </a:cubicBezTo>
                  <a:cubicBezTo>
                    <a:pt x="2320" y="7448"/>
                    <a:pt x="2157" y="7285"/>
                    <a:pt x="1953" y="7285"/>
                  </a:cubicBezTo>
                  <a:close/>
                  <a:moveTo>
                    <a:pt x="3703" y="7285"/>
                  </a:moveTo>
                  <a:cubicBezTo>
                    <a:pt x="3500" y="7285"/>
                    <a:pt x="3337" y="7448"/>
                    <a:pt x="3337" y="7651"/>
                  </a:cubicBezTo>
                  <a:cubicBezTo>
                    <a:pt x="3337" y="7855"/>
                    <a:pt x="3500" y="8058"/>
                    <a:pt x="3703" y="8058"/>
                  </a:cubicBezTo>
                  <a:lnTo>
                    <a:pt x="7814" y="8058"/>
                  </a:lnTo>
                  <a:cubicBezTo>
                    <a:pt x="8058" y="8058"/>
                    <a:pt x="8221" y="7855"/>
                    <a:pt x="8221" y="7651"/>
                  </a:cubicBezTo>
                  <a:cubicBezTo>
                    <a:pt x="8221" y="7448"/>
                    <a:pt x="8058" y="7285"/>
                    <a:pt x="7814" y="7285"/>
                  </a:cubicBezTo>
                  <a:close/>
                  <a:moveTo>
                    <a:pt x="14203" y="8791"/>
                  </a:moveTo>
                  <a:cubicBezTo>
                    <a:pt x="13959" y="8791"/>
                    <a:pt x="13756" y="8994"/>
                    <a:pt x="13756" y="9239"/>
                  </a:cubicBezTo>
                  <a:cubicBezTo>
                    <a:pt x="13756" y="9483"/>
                    <a:pt x="13959" y="9686"/>
                    <a:pt x="14203" y="9686"/>
                  </a:cubicBezTo>
                  <a:cubicBezTo>
                    <a:pt x="14447" y="9686"/>
                    <a:pt x="14651" y="9483"/>
                    <a:pt x="14651" y="9239"/>
                  </a:cubicBezTo>
                  <a:cubicBezTo>
                    <a:pt x="14651" y="8994"/>
                    <a:pt x="14447" y="8791"/>
                    <a:pt x="14203" y="8791"/>
                  </a:cubicBezTo>
                  <a:close/>
                  <a:moveTo>
                    <a:pt x="15546" y="8791"/>
                  </a:moveTo>
                  <a:cubicBezTo>
                    <a:pt x="15302" y="8791"/>
                    <a:pt x="15099" y="8994"/>
                    <a:pt x="15099" y="9239"/>
                  </a:cubicBezTo>
                  <a:cubicBezTo>
                    <a:pt x="15099" y="9483"/>
                    <a:pt x="15302" y="9686"/>
                    <a:pt x="15546" y="9686"/>
                  </a:cubicBezTo>
                  <a:cubicBezTo>
                    <a:pt x="15790" y="9686"/>
                    <a:pt x="15994" y="9483"/>
                    <a:pt x="15994" y="9239"/>
                  </a:cubicBezTo>
                  <a:cubicBezTo>
                    <a:pt x="15994" y="8994"/>
                    <a:pt x="15790" y="8791"/>
                    <a:pt x="15546" y="8791"/>
                  </a:cubicBezTo>
                  <a:close/>
                  <a:moveTo>
                    <a:pt x="16889" y="8791"/>
                  </a:moveTo>
                  <a:cubicBezTo>
                    <a:pt x="16645" y="8791"/>
                    <a:pt x="16442" y="8994"/>
                    <a:pt x="16442" y="9239"/>
                  </a:cubicBezTo>
                  <a:cubicBezTo>
                    <a:pt x="16442" y="9483"/>
                    <a:pt x="16645" y="9686"/>
                    <a:pt x="16889" y="9686"/>
                  </a:cubicBezTo>
                  <a:cubicBezTo>
                    <a:pt x="17133" y="9686"/>
                    <a:pt x="17337" y="9483"/>
                    <a:pt x="17337" y="9239"/>
                  </a:cubicBezTo>
                  <a:cubicBezTo>
                    <a:pt x="17337" y="8994"/>
                    <a:pt x="17133" y="8791"/>
                    <a:pt x="16889" y="8791"/>
                  </a:cubicBezTo>
                  <a:close/>
                  <a:moveTo>
                    <a:pt x="18232" y="8791"/>
                  </a:moveTo>
                  <a:cubicBezTo>
                    <a:pt x="17988" y="8791"/>
                    <a:pt x="17785" y="8994"/>
                    <a:pt x="17785" y="9239"/>
                  </a:cubicBezTo>
                  <a:cubicBezTo>
                    <a:pt x="17785" y="9483"/>
                    <a:pt x="17988" y="9686"/>
                    <a:pt x="18232" y="9686"/>
                  </a:cubicBezTo>
                  <a:cubicBezTo>
                    <a:pt x="18476" y="9686"/>
                    <a:pt x="18680" y="9483"/>
                    <a:pt x="18680" y="9239"/>
                  </a:cubicBezTo>
                  <a:cubicBezTo>
                    <a:pt x="18680" y="8994"/>
                    <a:pt x="18476" y="8791"/>
                    <a:pt x="18232" y="8791"/>
                  </a:cubicBezTo>
                  <a:close/>
                  <a:moveTo>
                    <a:pt x="19575" y="8791"/>
                  </a:moveTo>
                  <a:cubicBezTo>
                    <a:pt x="19331" y="8791"/>
                    <a:pt x="19128" y="8994"/>
                    <a:pt x="19128" y="9239"/>
                  </a:cubicBezTo>
                  <a:cubicBezTo>
                    <a:pt x="19128" y="9483"/>
                    <a:pt x="19331" y="9686"/>
                    <a:pt x="19575" y="9686"/>
                  </a:cubicBezTo>
                  <a:cubicBezTo>
                    <a:pt x="19819" y="9686"/>
                    <a:pt x="20023" y="9483"/>
                    <a:pt x="20023" y="9239"/>
                  </a:cubicBezTo>
                  <a:cubicBezTo>
                    <a:pt x="20023" y="8994"/>
                    <a:pt x="19819" y="8791"/>
                    <a:pt x="19575" y="8791"/>
                  </a:cubicBezTo>
                  <a:close/>
                  <a:moveTo>
                    <a:pt x="20918" y="8791"/>
                  </a:moveTo>
                  <a:cubicBezTo>
                    <a:pt x="20674" y="8791"/>
                    <a:pt x="20471" y="8994"/>
                    <a:pt x="20471" y="9239"/>
                  </a:cubicBezTo>
                  <a:cubicBezTo>
                    <a:pt x="20471" y="9483"/>
                    <a:pt x="20674" y="9686"/>
                    <a:pt x="20918" y="9686"/>
                  </a:cubicBezTo>
                  <a:cubicBezTo>
                    <a:pt x="21162" y="9686"/>
                    <a:pt x="21366" y="9483"/>
                    <a:pt x="21366" y="9239"/>
                  </a:cubicBezTo>
                  <a:cubicBezTo>
                    <a:pt x="21366" y="8994"/>
                    <a:pt x="21162" y="8791"/>
                    <a:pt x="20918" y="8791"/>
                  </a:cubicBezTo>
                  <a:close/>
                  <a:moveTo>
                    <a:pt x="366" y="9076"/>
                  </a:moveTo>
                  <a:cubicBezTo>
                    <a:pt x="163" y="9076"/>
                    <a:pt x="0" y="9239"/>
                    <a:pt x="0" y="9442"/>
                  </a:cubicBezTo>
                  <a:cubicBezTo>
                    <a:pt x="0" y="9646"/>
                    <a:pt x="163" y="9849"/>
                    <a:pt x="366" y="9849"/>
                  </a:cubicBezTo>
                  <a:lnTo>
                    <a:pt x="1953" y="9849"/>
                  </a:lnTo>
                  <a:cubicBezTo>
                    <a:pt x="2157" y="9849"/>
                    <a:pt x="2320" y="9646"/>
                    <a:pt x="2320" y="9442"/>
                  </a:cubicBezTo>
                  <a:cubicBezTo>
                    <a:pt x="2320" y="9239"/>
                    <a:pt x="2157" y="9076"/>
                    <a:pt x="1953" y="9076"/>
                  </a:cubicBezTo>
                  <a:close/>
                  <a:moveTo>
                    <a:pt x="8628" y="9076"/>
                  </a:moveTo>
                  <a:cubicBezTo>
                    <a:pt x="8424" y="9076"/>
                    <a:pt x="8262" y="9239"/>
                    <a:pt x="8262" y="9442"/>
                  </a:cubicBezTo>
                  <a:cubicBezTo>
                    <a:pt x="8262" y="9646"/>
                    <a:pt x="8424" y="9849"/>
                    <a:pt x="8628" y="9849"/>
                  </a:cubicBezTo>
                  <a:lnTo>
                    <a:pt x="12779" y="9849"/>
                  </a:lnTo>
                  <a:cubicBezTo>
                    <a:pt x="12982" y="9849"/>
                    <a:pt x="13145" y="9646"/>
                    <a:pt x="13145" y="9442"/>
                  </a:cubicBezTo>
                  <a:cubicBezTo>
                    <a:pt x="13145" y="9239"/>
                    <a:pt x="12982" y="9076"/>
                    <a:pt x="12779" y="9076"/>
                  </a:cubicBezTo>
                  <a:close/>
                  <a:moveTo>
                    <a:pt x="366" y="10867"/>
                  </a:moveTo>
                  <a:cubicBezTo>
                    <a:pt x="163" y="10867"/>
                    <a:pt x="0" y="11029"/>
                    <a:pt x="0" y="11233"/>
                  </a:cubicBezTo>
                  <a:cubicBezTo>
                    <a:pt x="0" y="11477"/>
                    <a:pt x="163" y="11640"/>
                    <a:pt x="366" y="11640"/>
                  </a:cubicBezTo>
                  <a:lnTo>
                    <a:pt x="1953" y="11640"/>
                  </a:lnTo>
                  <a:cubicBezTo>
                    <a:pt x="2157" y="11640"/>
                    <a:pt x="2320" y="11477"/>
                    <a:pt x="2320" y="11233"/>
                  </a:cubicBezTo>
                  <a:cubicBezTo>
                    <a:pt x="2320" y="11029"/>
                    <a:pt x="2157" y="10867"/>
                    <a:pt x="1953" y="10867"/>
                  </a:cubicBezTo>
                  <a:close/>
                  <a:moveTo>
                    <a:pt x="8628" y="10867"/>
                  </a:moveTo>
                  <a:cubicBezTo>
                    <a:pt x="8424" y="10867"/>
                    <a:pt x="8262" y="11029"/>
                    <a:pt x="8262" y="11233"/>
                  </a:cubicBezTo>
                  <a:cubicBezTo>
                    <a:pt x="8262" y="11477"/>
                    <a:pt x="8424" y="11640"/>
                    <a:pt x="8628" y="11640"/>
                  </a:cubicBezTo>
                  <a:lnTo>
                    <a:pt x="12779" y="11640"/>
                  </a:lnTo>
                  <a:cubicBezTo>
                    <a:pt x="12982" y="11640"/>
                    <a:pt x="13145" y="11477"/>
                    <a:pt x="13145" y="11233"/>
                  </a:cubicBezTo>
                  <a:cubicBezTo>
                    <a:pt x="13145" y="11029"/>
                    <a:pt x="12982" y="10867"/>
                    <a:pt x="12779" y="10867"/>
                  </a:cubicBezTo>
                  <a:close/>
                  <a:moveTo>
                    <a:pt x="14203" y="12494"/>
                  </a:moveTo>
                  <a:cubicBezTo>
                    <a:pt x="13959" y="12494"/>
                    <a:pt x="13756" y="12698"/>
                    <a:pt x="13756" y="12942"/>
                  </a:cubicBezTo>
                  <a:cubicBezTo>
                    <a:pt x="13756" y="13186"/>
                    <a:pt x="13959" y="13390"/>
                    <a:pt x="14203" y="13390"/>
                  </a:cubicBezTo>
                  <a:cubicBezTo>
                    <a:pt x="14447" y="13390"/>
                    <a:pt x="14651" y="13186"/>
                    <a:pt x="14651" y="12942"/>
                  </a:cubicBezTo>
                  <a:cubicBezTo>
                    <a:pt x="14651" y="12698"/>
                    <a:pt x="14447" y="12494"/>
                    <a:pt x="14203" y="12494"/>
                  </a:cubicBezTo>
                  <a:close/>
                  <a:moveTo>
                    <a:pt x="15546" y="12494"/>
                  </a:moveTo>
                  <a:cubicBezTo>
                    <a:pt x="15302" y="12494"/>
                    <a:pt x="15099" y="12698"/>
                    <a:pt x="15099" y="12942"/>
                  </a:cubicBezTo>
                  <a:cubicBezTo>
                    <a:pt x="15099" y="13186"/>
                    <a:pt x="15302" y="13390"/>
                    <a:pt x="15546" y="13390"/>
                  </a:cubicBezTo>
                  <a:cubicBezTo>
                    <a:pt x="15790" y="13390"/>
                    <a:pt x="15994" y="13186"/>
                    <a:pt x="15994" y="12942"/>
                  </a:cubicBezTo>
                  <a:cubicBezTo>
                    <a:pt x="15994" y="12698"/>
                    <a:pt x="15790" y="12494"/>
                    <a:pt x="15546" y="12494"/>
                  </a:cubicBezTo>
                  <a:close/>
                  <a:moveTo>
                    <a:pt x="16889" y="12494"/>
                  </a:moveTo>
                  <a:cubicBezTo>
                    <a:pt x="16645" y="12494"/>
                    <a:pt x="16442" y="12698"/>
                    <a:pt x="16442" y="12942"/>
                  </a:cubicBezTo>
                  <a:cubicBezTo>
                    <a:pt x="16442" y="13186"/>
                    <a:pt x="16645" y="13390"/>
                    <a:pt x="16889" y="13390"/>
                  </a:cubicBezTo>
                  <a:cubicBezTo>
                    <a:pt x="17133" y="13390"/>
                    <a:pt x="17337" y="13186"/>
                    <a:pt x="17337" y="12942"/>
                  </a:cubicBezTo>
                  <a:cubicBezTo>
                    <a:pt x="17337" y="12698"/>
                    <a:pt x="17133" y="12494"/>
                    <a:pt x="16889" y="12494"/>
                  </a:cubicBezTo>
                  <a:close/>
                  <a:moveTo>
                    <a:pt x="18232" y="12494"/>
                  </a:moveTo>
                  <a:cubicBezTo>
                    <a:pt x="17988" y="12494"/>
                    <a:pt x="17785" y="12698"/>
                    <a:pt x="17785" y="12942"/>
                  </a:cubicBezTo>
                  <a:cubicBezTo>
                    <a:pt x="17785" y="13186"/>
                    <a:pt x="17988" y="13390"/>
                    <a:pt x="18232" y="13390"/>
                  </a:cubicBezTo>
                  <a:cubicBezTo>
                    <a:pt x="18476" y="13390"/>
                    <a:pt x="18680" y="13186"/>
                    <a:pt x="18680" y="12942"/>
                  </a:cubicBezTo>
                  <a:cubicBezTo>
                    <a:pt x="18680" y="12698"/>
                    <a:pt x="18476" y="12494"/>
                    <a:pt x="18232" y="12494"/>
                  </a:cubicBezTo>
                  <a:close/>
                  <a:moveTo>
                    <a:pt x="19575" y="12494"/>
                  </a:moveTo>
                  <a:cubicBezTo>
                    <a:pt x="19331" y="12494"/>
                    <a:pt x="19128" y="12698"/>
                    <a:pt x="19128" y="12942"/>
                  </a:cubicBezTo>
                  <a:cubicBezTo>
                    <a:pt x="19128" y="13186"/>
                    <a:pt x="19331" y="13390"/>
                    <a:pt x="19575" y="13390"/>
                  </a:cubicBezTo>
                  <a:cubicBezTo>
                    <a:pt x="19819" y="13390"/>
                    <a:pt x="20023" y="13186"/>
                    <a:pt x="20023" y="12942"/>
                  </a:cubicBezTo>
                  <a:cubicBezTo>
                    <a:pt x="20023" y="12698"/>
                    <a:pt x="19819" y="12494"/>
                    <a:pt x="19575" y="12494"/>
                  </a:cubicBezTo>
                  <a:close/>
                  <a:moveTo>
                    <a:pt x="20918" y="12494"/>
                  </a:moveTo>
                  <a:cubicBezTo>
                    <a:pt x="20674" y="12494"/>
                    <a:pt x="20471" y="12698"/>
                    <a:pt x="20471" y="12942"/>
                  </a:cubicBezTo>
                  <a:cubicBezTo>
                    <a:pt x="20471" y="13186"/>
                    <a:pt x="20674" y="13390"/>
                    <a:pt x="20918" y="13390"/>
                  </a:cubicBezTo>
                  <a:cubicBezTo>
                    <a:pt x="21162" y="13390"/>
                    <a:pt x="21366" y="13186"/>
                    <a:pt x="21366" y="12942"/>
                  </a:cubicBezTo>
                  <a:cubicBezTo>
                    <a:pt x="21366" y="12698"/>
                    <a:pt x="21162" y="12494"/>
                    <a:pt x="20918" y="12494"/>
                  </a:cubicBezTo>
                  <a:close/>
                  <a:moveTo>
                    <a:pt x="366" y="12657"/>
                  </a:moveTo>
                  <a:cubicBezTo>
                    <a:pt x="163" y="12657"/>
                    <a:pt x="0" y="12820"/>
                    <a:pt x="0" y="13064"/>
                  </a:cubicBezTo>
                  <a:cubicBezTo>
                    <a:pt x="0" y="13268"/>
                    <a:pt x="163" y="13430"/>
                    <a:pt x="366" y="13430"/>
                  </a:cubicBezTo>
                  <a:lnTo>
                    <a:pt x="1953" y="13430"/>
                  </a:lnTo>
                  <a:cubicBezTo>
                    <a:pt x="2157" y="13430"/>
                    <a:pt x="2320" y="13268"/>
                    <a:pt x="2320" y="13064"/>
                  </a:cubicBezTo>
                  <a:cubicBezTo>
                    <a:pt x="2320" y="12820"/>
                    <a:pt x="2157" y="12657"/>
                    <a:pt x="1953" y="12657"/>
                  </a:cubicBezTo>
                  <a:close/>
                  <a:moveTo>
                    <a:pt x="8628" y="12657"/>
                  </a:moveTo>
                  <a:cubicBezTo>
                    <a:pt x="8424" y="12657"/>
                    <a:pt x="8262" y="12820"/>
                    <a:pt x="8262" y="13064"/>
                  </a:cubicBezTo>
                  <a:cubicBezTo>
                    <a:pt x="8262" y="13268"/>
                    <a:pt x="8424" y="13430"/>
                    <a:pt x="8628" y="13430"/>
                  </a:cubicBezTo>
                  <a:lnTo>
                    <a:pt x="12779" y="13430"/>
                  </a:lnTo>
                  <a:cubicBezTo>
                    <a:pt x="12982" y="13430"/>
                    <a:pt x="13145" y="13268"/>
                    <a:pt x="13145" y="13064"/>
                  </a:cubicBezTo>
                  <a:cubicBezTo>
                    <a:pt x="13145" y="12820"/>
                    <a:pt x="12982" y="12657"/>
                    <a:pt x="12779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799" name="Google Shape;1799;p35"/>
            <p:cNvSpPr/>
            <p:nvPr/>
          </p:nvSpPr>
          <p:spPr>
            <a:xfrm>
              <a:off x="5110250" y="295362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3"/>
                    <a:pt x="163" y="856"/>
                    <a:pt x="367" y="856"/>
                  </a:cubicBezTo>
                  <a:lnTo>
                    <a:pt x="1954" y="856"/>
                  </a:lnTo>
                  <a:cubicBezTo>
                    <a:pt x="2157" y="856"/>
                    <a:pt x="2361" y="693"/>
                    <a:pt x="2361" y="489"/>
                  </a:cubicBezTo>
                  <a:cubicBezTo>
                    <a:pt x="2361" y="245"/>
                    <a:pt x="2157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0" y="82"/>
                    <a:pt x="3338" y="245"/>
                    <a:pt x="3338" y="489"/>
                  </a:cubicBezTo>
                  <a:cubicBezTo>
                    <a:pt x="3338" y="693"/>
                    <a:pt x="3500" y="856"/>
                    <a:pt x="3704" y="856"/>
                  </a:cubicBezTo>
                  <a:lnTo>
                    <a:pt x="7814" y="856"/>
                  </a:lnTo>
                  <a:cubicBezTo>
                    <a:pt x="8058" y="856"/>
                    <a:pt x="8221" y="693"/>
                    <a:pt x="8221" y="489"/>
                  </a:cubicBezTo>
                  <a:cubicBezTo>
                    <a:pt x="8221" y="245"/>
                    <a:pt x="8058" y="82"/>
                    <a:pt x="7814" y="82"/>
                  </a:cubicBezTo>
                  <a:close/>
                  <a:moveTo>
                    <a:pt x="9605" y="1"/>
                  </a:moveTo>
                  <a:cubicBezTo>
                    <a:pt x="9361" y="1"/>
                    <a:pt x="9157" y="204"/>
                    <a:pt x="9157" y="489"/>
                  </a:cubicBezTo>
                  <a:cubicBezTo>
                    <a:pt x="9157" y="733"/>
                    <a:pt x="9361" y="937"/>
                    <a:pt x="9605" y="937"/>
                  </a:cubicBezTo>
                  <a:cubicBezTo>
                    <a:pt x="9849" y="937"/>
                    <a:pt x="10053" y="733"/>
                    <a:pt x="10053" y="489"/>
                  </a:cubicBezTo>
                  <a:cubicBezTo>
                    <a:pt x="10053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4" y="1"/>
                    <a:pt x="10500" y="204"/>
                    <a:pt x="10500" y="489"/>
                  </a:cubicBezTo>
                  <a:cubicBezTo>
                    <a:pt x="10500" y="733"/>
                    <a:pt x="10704" y="937"/>
                    <a:pt x="10948" y="937"/>
                  </a:cubicBezTo>
                  <a:cubicBezTo>
                    <a:pt x="11192" y="937"/>
                    <a:pt x="11396" y="733"/>
                    <a:pt x="11396" y="489"/>
                  </a:cubicBezTo>
                  <a:cubicBezTo>
                    <a:pt x="11396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7" y="1"/>
                    <a:pt x="11843" y="204"/>
                    <a:pt x="11843" y="489"/>
                  </a:cubicBezTo>
                  <a:cubicBezTo>
                    <a:pt x="11843" y="733"/>
                    <a:pt x="12047" y="937"/>
                    <a:pt x="12291" y="937"/>
                  </a:cubicBezTo>
                  <a:cubicBezTo>
                    <a:pt x="12535" y="937"/>
                    <a:pt x="12739" y="733"/>
                    <a:pt x="12739" y="489"/>
                  </a:cubicBezTo>
                  <a:cubicBezTo>
                    <a:pt x="12739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90" y="1"/>
                    <a:pt x="13186" y="204"/>
                    <a:pt x="13186" y="489"/>
                  </a:cubicBezTo>
                  <a:cubicBezTo>
                    <a:pt x="13186" y="733"/>
                    <a:pt x="13390" y="937"/>
                    <a:pt x="13634" y="937"/>
                  </a:cubicBezTo>
                  <a:cubicBezTo>
                    <a:pt x="13878" y="937"/>
                    <a:pt x="14082" y="733"/>
                    <a:pt x="14082" y="489"/>
                  </a:cubicBezTo>
                  <a:cubicBezTo>
                    <a:pt x="14082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3" y="1"/>
                    <a:pt x="14529" y="204"/>
                    <a:pt x="14529" y="489"/>
                  </a:cubicBezTo>
                  <a:cubicBezTo>
                    <a:pt x="14529" y="733"/>
                    <a:pt x="14733" y="937"/>
                    <a:pt x="14977" y="937"/>
                  </a:cubicBezTo>
                  <a:cubicBezTo>
                    <a:pt x="15221" y="937"/>
                    <a:pt x="15425" y="733"/>
                    <a:pt x="15425" y="489"/>
                  </a:cubicBezTo>
                  <a:cubicBezTo>
                    <a:pt x="15425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6" y="1"/>
                    <a:pt x="15872" y="204"/>
                    <a:pt x="15872" y="489"/>
                  </a:cubicBezTo>
                  <a:cubicBezTo>
                    <a:pt x="15872" y="733"/>
                    <a:pt x="16076" y="937"/>
                    <a:pt x="16320" y="937"/>
                  </a:cubicBezTo>
                  <a:cubicBezTo>
                    <a:pt x="16564" y="937"/>
                    <a:pt x="16768" y="733"/>
                    <a:pt x="16768" y="489"/>
                  </a:cubicBezTo>
                  <a:cubicBezTo>
                    <a:pt x="16768" y="204"/>
                    <a:pt x="16564" y="1"/>
                    <a:pt x="16320" y="1"/>
                  </a:cubicBezTo>
                  <a:close/>
                  <a:moveTo>
                    <a:pt x="367" y="1873"/>
                  </a:moveTo>
                  <a:cubicBezTo>
                    <a:pt x="163" y="1873"/>
                    <a:pt x="0" y="2036"/>
                    <a:pt x="0" y="2280"/>
                  </a:cubicBezTo>
                  <a:cubicBezTo>
                    <a:pt x="0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7" y="2646"/>
                    <a:pt x="2361" y="2483"/>
                    <a:pt x="2361" y="2280"/>
                  </a:cubicBezTo>
                  <a:cubicBezTo>
                    <a:pt x="2361" y="2036"/>
                    <a:pt x="2157" y="1873"/>
                    <a:pt x="1954" y="1873"/>
                  </a:cubicBezTo>
                  <a:close/>
                  <a:moveTo>
                    <a:pt x="3704" y="1873"/>
                  </a:moveTo>
                  <a:cubicBezTo>
                    <a:pt x="3500" y="1873"/>
                    <a:pt x="3338" y="2036"/>
                    <a:pt x="3338" y="2280"/>
                  </a:cubicBezTo>
                  <a:cubicBezTo>
                    <a:pt x="3338" y="2483"/>
                    <a:pt x="3500" y="2646"/>
                    <a:pt x="3704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80"/>
                  </a:cubicBezTo>
                  <a:cubicBezTo>
                    <a:pt x="8221" y="2036"/>
                    <a:pt x="8058" y="1873"/>
                    <a:pt x="7814" y="1873"/>
                  </a:cubicBezTo>
                  <a:close/>
                  <a:moveTo>
                    <a:pt x="367" y="3664"/>
                  </a:moveTo>
                  <a:cubicBezTo>
                    <a:pt x="163" y="3664"/>
                    <a:pt x="0" y="3867"/>
                    <a:pt x="0" y="4071"/>
                  </a:cubicBezTo>
                  <a:cubicBezTo>
                    <a:pt x="0" y="4274"/>
                    <a:pt x="163" y="4437"/>
                    <a:pt x="367" y="4437"/>
                  </a:cubicBezTo>
                  <a:lnTo>
                    <a:pt x="1954" y="4437"/>
                  </a:lnTo>
                  <a:cubicBezTo>
                    <a:pt x="2157" y="4437"/>
                    <a:pt x="2361" y="4274"/>
                    <a:pt x="2361" y="4071"/>
                  </a:cubicBezTo>
                  <a:cubicBezTo>
                    <a:pt x="2361" y="3867"/>
                    <a:pt x="2157" y="3664"/>
                    <a:pt x="1954" y="3664"/>
                  </a:cubicBezTo>
                  <a:close/>
                  <a:moveTo>
                    <a:pt x="3704" y="3664"/>
                  </a:moveTo>
                  <a:cubicBezTo>
                    <a:pt x="3500" y="3664"/>
                    <a:pt x="3338" y="3867"/>
                    <a:pt x="3338" y="4071"/>
                  </a:cubicBezTo>
                  <a:cubicBezTo>
                    <a:pt x="3338" y="4274"/>
                    <a:pt x="3500" y="4437"/>
                    <a:pt x="3704" y="4437"/>
                  </a:cubicBezTo>
                  <a:lnTo>
                    <a:pt x="7814" y="4437"/>
                  </a:lnTo>
                  <a:cubicBezTo>
                    <a:pt x="8058" y="4437"/>
                    <a:pt x="8221" y="4274"/>
                    <a:pt x="8221" y="4071"/>
                  </a:cubicBezTo>
                  <a:cubicBezTo>
                    <a:pt x="8221" y="3867"/>
                    <a:pt x="8058" y="3664"/>
                    <a:pt x="7814" y="3664"/>
                  </a:cubicBezTo>
                  <a:close/>
                  <a:moveTo>
                    <a:pt x="9605" y="3623"/>
                  </a:moveTo>
                  <a:cubicBezTo>
                    <a:pt x="9361" y="3623"/>
                    <a:pt x="9157" y="3826"/>
                    <a:pt x="9157" y="4071"/>
                  </a:cubicBezTo>
                  <a:cubicBezTo>
                    <a:pt x="9157" y="4315"/>
                    <a:pt x="9361" y="4518"/>
                    <a:pt x="9605" y="4518"/>
                  </a:cubicBezTo>
                  <a:cubicBezTo>
                    <a:pt x="9849" y="4518"/>
                    <a:pt x="10053" y="4315"/>
                    <a:pt x="10053" y="4071"/>
                  </a:cubicBezTo>
                  <a:cubicBezTo>
                    <a:pt x="10053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4" y="3623"/>
                    <a:pt x="10500" y="3826"/>
                    <a:pt x="10500" y="4071"/>
                  </a:cubicBezTo>
                  <a:cubicBezTo>
                    <a:pt x="10500" y="4315"/>
                    <a:pt x="10704" y="4518"/>
                    <a:pt x="10948" y="4518"/>
                  </a:cubicBezTo>
                  <a:cubicBezTo>
                    <a:pt x="11192" y="4518"/>
                    <a:pt x="11396" y="4315"/>
                    <a:pt x="11396" y="4071"/>
                  </a:cubicBezTo>
                  <a:cubicBezTo>
                    <a:pt x="11396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7" y="3623"/>
                    <a:pt x="11843" y="3826"/>
                    <a:pt x="11843" y="4071"/>
                  </a:cubicBezTo>
                  <a:cubicBezTo>
                    <a:pt x="11843" y="4315"/>
                    <a:pt x="12047" y="4518"/>
                    <a:pt x="12291" y="4518"/>
                  </a:cubicBezTo>
                  <a:cubicBezTo>
                    <a:pt x="12535" y="4518"/>
                    <a:pt x="12739" y="4315"/>
                    <a:pt x="12739" y="4071"/>
                  </a:cubicBezTo>
                  <a:cubicBezTo>
                    <a:pt x="12739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90" y="3623"/>
                    <a:pt x="13186" y="3826"/>
                    <a:pt x="13186" y="4071"/>
                  </a:cubicBezTo>
                  <a:cubicBezTo>
                    <a:pt x="13186" y="4315"/>
                    <a:pt x="13390" y="4518"/>
                    <a:pt x="13634" y="4518"/>
                  </a:cubicBezTo>
                  <a:cubicBezTo>
                    <a:pt x="13878" y="4518"/>
                    <a:pt x="14082" y="4315"/>
                    <a:pt x="14082" y="4071"/>
                  </a:cubicBezTo>
                  <a:cubicBezTo>
                    <a:pt x="14082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3" y="3623"/>
                    <a:pt x="14529" y="3826"/>
                    <a:pt x="14529" y="4071"/>
                  </a:cubicBezTo>
                  <a:cubicBezTo>
                    <a:pt x="14529" y="4315"/>
                    <a:pt x="14733" y="4518"/>
                    <a:pt x="14977" y="4518"/>
                  </a:cubicBezTo>
                  <a:cubicBezTo>
                    <a:pt x="15221" y="4518"/>
                    <a:pt x="15425" y="4315"/>
                    <a:pt x="15425" y="4071"/>
                  </a:cubicBezTo>
                  <a:cubicBezTo>
                    <a:pt x="15425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6" y="3623"/>
                    <a:pt x="15872" y="3826"/>
                    <a:pt x="15872" y="4071"/>
                  </a:cubicBezTo>
                  <a:cubicBezTo>
                    <a:pt x="15872" y="4315"/>
                    <a:pt x="16076" y="4518"/>
                    <a:pt x="16320" y="4518"/>
                  </a:cubicBezTo>
                  <a:cubicBezTo>
                    <a:pt x="16564" y="4518"/>
                    <a:pt x="16768" y="4315"/>
                    <a:pt x="16768" y="4071"/>
                  </a:cubicBezTo>
                  <a:cubicBezTo>
                    <a:pt x="16768" y="3826"/>
                    <a:pt x="16564" y="3623"/>
                    <a:pt x="16320" y="3623"/>
                  </a:cubicBezTo>
                  <a:close/>
                  <a:moveTo>
                    <a:pt x="367" y="5454"/>
                  </a:moveTo>
                  <a:cubicBezTo>
                    <a:pt x="163" y="5454"/>
                    <a:pt x="0" y="5658"/>
                    <a:pt x="0" y="5861"/>
                  </a:cubicBezTo>
                  <a:cubicBezTo>
                    <a:pt x="0" y="6065"/>
                    <a:pt x="163" y="6228"/>
                    <a:pt x="367" y="6228"/>
                  </a:cubicBezTo>
                  <a:lnTo>
                    <a:pt x="1954" y="6228"/>
                  </a:lnTo>
                  <a:cubicBezTo>
                    <a:pt x="2157" y="6228"/>
                    <a:pt x="2361" y="6065"/>
                    <a:pt x="2361" y="5861"/>
                  </a:cubicBezTo>
                  <a:cubicBezTo>
                    <a:pt x="2361" y="5658"/>
                    <a:pt x="2157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0" y="5454"/>
                    <a:pt x="3338" y="5658"/>
                    <a:pt x="3338" y="5861"/>
                  </a:cubicBezTo>
                  <a:cubicBezTo>
                    <a:pt x="3338" y="6065"/>
                    <a:pt x="3500" y="6228"/>
                    <a:pt x="3704" y="6228"/>
                  </a:cubicBezTo>
                  <a:lnTo>
                    <a:pt x="7814" y="6228"/>
                  </a:lnTo>
                  <a:cubicBezTo>
                    <a:pt x="8058" y="6228"/>
                    <a:pt x="8221" y="6065"/>
                    <a:pt x="8221" y="5861"/>
                  </a:cubicBezTo>
                  <a:cubicBezTo>
                    <a:pt x="8221" y="5658"/>
                    <a:pt x="8058" y="5454"/>
                    <a:pt x="7814" y="5454"/>
                  </a:cubicBezTo>
                  <a:close/>
                  <a:moveTo>
                    <a:pt x="367" y="7286"/>
                  </a:moveTo>
                  <a:cubicBezTo>
                    <a:pt x="163" y="7286"/>
                    <a:pt x="0" y="7448"/>
                    <a:pt x="0" y="7652"/>
                  </a:cubicBezTo>
                  <a:cubicBezTo>
                    <a:pt x="0" y="7855"/>
                    <a:pt x="163" y="8059"/>
                    <a:pt x="367" y="8059"/>
                  </a:cubicBezTo>
                  <a:lnTo>
                    <a:pt x="1954" y="8059"/>
                  </a:lnTo>
                  <a:cubicBezTo>
                    <a:pt x="2157" y="8059"/>
                    <a:pt x="2361" y="7855"/>
                    <a:pt x="2361" y="7652"/>
                  </a:cubicBezTo>
                  <a:cubicBezTo>
                    <a:pt x="2361" y="7448"/>
                    <a:pt x="2157" y="7286"/>
                    <a:pt x="1954" y="7286"/>
                  </a:cubicBezTo>
                  <a:close/>
                  <a:moveTo>
                    <a:pt x="3704" y="7286"/>
                  </a:moveTo>
                  <a:cubicBezTo>
                    <a:pt x="3500" y="7286"/>
                    <a:pt x="3338" y="7448"/>
                    <a:pt x="3338" y="7652"/>
                  </a:cubicBezTo>
                  <a:cubicBezTo>
                    <a:pt x="3338" y="7855"/>
                    <a:pt x="3500" y="8059"/>
                    <a:pt x="3704" y="8059"/>
                  </a:cubicBezTo>
                  <a:lnTo>
                    <a:pt x="7814" y="8059"/>
                  </a:lnTo>
                  <a:cubicBezTo>
                    <a:pt x="8058" y="8059"/>
                    <a:pt x="8221" y="7855"/>
                    <a:pt x="8221" y="7652"/>
                  </a:cubicBezTo>
                  <a:cubicBezTo>
                    <a:pt x="8221" y="7448"/>
                    <a:pt x="8058" y="7286"/>
                    <a:pt x="7814" y="7286"/>
                  </a:cubicBezTo>
                  <a:close/>
                  <a:moveTo>
                    <a:pt x="14204" y="8791"/>
                  </a:moveTo>
                  <a:cubicBezTo>
                    <a:pt x="13959" y="8791"/>
                    <a:pt x="13756" y="8995"/>
                    <a:pt x="13756" y="9239"/>
                  </a:cubicBezTo>
                  <a:cubicBezTo>
                    <a:pt x="13756" y="9483"/>
                    <a:pt x="13959" y="9687"/>
                    <a:pt x="14204" y="9687"/>
                  </a:cubicBezTo>
                  <a:cubicBezTo>
                    <a:pt x="14448" y="9687"/>
                    <a:pt x="14651" y="9483"/>
                    <a:pt x="14651" y="9239"/>
                  </a:cubicBezTo>
                  <a:cubicBezTo>
                    <a:pt x="14651" y="8995"/>
                    <a:pt x="14448" y="8791"/>
                    <a:pt x="14204" y="8791"/>
                  </a:cubicBezTo>
                  <a:close/>
                  <a:moveTo>
                    <a:pt x="15547" y="8791"/>
                  </a:moveTo>
                  <a:cubicBezTo>
                    <a:pt x="15302" y="8791"/>
                    <a:pt x="15099" y="8995"/>
                    <a:pt x="15099" y="9239"/>
                  </a:cubicBezTo>
                  <a:cubicBezTo>
                    <a:pt x="15099" y="9483"/>
                    <a:pt x="15302" y="9687"/>
                    <a:pt x="15547" y="9687"/>
                  </a:cubicBezTo>
                  <a:cubicBezTo>
                    <a:pt x="15791" y="9687"/>
                    <a:pt x="15994" y="9483"/>
                    <a:pt x="15994" y="9239"/>
                  </a:cubicBezTo>
                  <a:cubicBezTo>
                    <a:pt x="15994" y="8995"/>
                    <a:pt x="15791" y="8791"/>
                    <a:pt x="15547" y="8791"/>
                  </a:cubicBezTo>
                  <a:close/>
                  <a:moveTo>
                    <a:pt x="16890" y="8791"/>
                  </a:moveTo>
                  <a:cubicBezTo>
                    <a:pt x="16645" y="8791"/>
                    <a:pt x="16442" y="8995"/>
                    <a:pt x="16442" y="9239"/>
                  </a:cubicBezTo>
                  <a:cubicBezTo>
                    <a:pt x="16442" y="9483"/>
                    <a:pt x="16645" y="9687"/>
                    <a:pt x="16890" y="9687"/>
                  </a:cubicBezTo>
                  <a:cubicBezTo>
                    <a:pt x="17134" y="9687"/>
                    <a:pt x="17337" y="9483"/>
                    <a:pt x="17337" y="9239"/>
                  </a:cubicBezTo>
                  <a:cubicBezTo>
                    <a:pt x="17337" y="8995"/>
                    <a:pt x="17134" y="8791"/>
                    <a:pt x="16890" y="8791"/>
                  </a:cubicBezTo>
                  <a:close/>
                  <a:moveTo>
                    <a:pt x="18233" y="8791"/>
                  </a:moveTo>
                  <a:cubicBezTo>
                    <a:pt x="17988" y="8791"/>
                    <a:pt x="17785" y="8995"/>
                    <a:pt x="17785" y="9239"/>
                  </a:cubicBezTo>
                  <a:cubicBezTo>
                    <a:pt x="17785" y="9483"/>
                    <a:pt x="17988" y="9687"/>
                    <a:pt x="18233" y="9687"/>
                  </a:cubicBezTo>
                  <a:cubicBezTo>
                    <a:pt x="18477" y="9687"/>
                    <a:pt x="18680" y="9483"/>
                    <a:pt x="18680" y="9239"/>
                  </a:cubicBezTo>
                  <a:cubicBezTo>
                    <a:pt x="18680" y="8995"/>
                    <a:pt x="18477" y="8791"/>
                    <a:pt x="18233" y="8791"/>
                  </a:cubicBezTo>
                  <a:close/>
                  <a:moveTo>
                    <a:pt x="19576" y="8791"/>
                  </a:moveTo>
                  <a:cubicBezTo>
                    <a:pt x="19331" y="8791"/>
                    <a:pt x="19128" y="8995"/>
                    <a:pt x="19128" y="9239"/>
                  </a:cubicBezTo>
                  <a:cubicBezTo>
                    <a:pt x="19128" y="9483"/>
                    <a:pt x="19331" y="9687"/>
                    <a:pt x="19576" y="9687"/>
                  </a:cubicBezTo>
                  <a:cubicBezTo>
                    <a:pt x="19820" y="9687"/>
                    <a:pt x="20023" y="9483"/>
                    <a:pt x="20023" y="9239"/>
                  </a:cubicBezTo>
                  <a:cubicBezTo>
                    <a:pt x="20023" y="8995"/>
                    <a:pt x="19820" y="8791"/>
                    <a:pt x="19576" y="8791"/>
                  </a:cubicBezTo>
                  <a:close/>
                  <a:moveTo>
                    <a:pt x="20919" y="8791"/>
                  </a:moveTo>
                  <a:cubicBezTo>
                    <a:pt x="20674" y="8791"/>
                    <a:pt x="20471" y="8995"/>
                    <a:pt x="20471" y="9239"/>
                  </a:cubicBezTo>
                  <a:cubicBezTo>
                    <a:pt x="20471" y="9483"/>
                    <a:pt x="20674" y="9687"/>
                    <a:pt x="20919" y="9687"/>
                  </a:cubicBezTo>
                  <a:cubicBezTo>
                    <a:pt x="21163" y="9687"/>
                    <a:pt x="21366" y="9483"/>
                    <a:pt x="21366" y="9239"/>
                  </a:cubicBezTo>
                  <a:cubicBezTo>
                    <a:pt x="21366" y="8995"/>
                    <a:pt x="21163" y="8791"/>
                    <a:pt x="20919" y="8791"/>
                  </a:cubicBezTo>
                  <a:close/>
                  <a:moveTo>
                    <a:pt x="367" y="9076"/>
                  </a:moveTo>
                  <a:cubicBezTo>
                    <a:pt x="163" y="9076"/>
                    <a:pt x="0" y="9239"/>
                    <a:pt x="0" y="9443"/>
                  </a:cubicBezTo>
                  <a:cubicBezTo>
                    <a:pt x="0" y="9646"/>
                    <a:pt x="163" y="9850"/>
                    <a:pt x="367" y="9850"/>
                  </a:cubicBezTo>
                  <a:lnTo>
                    <a:pt x="1954" y="9850"/>
                  </a:lnTo>
                  <a:cubicBezTo>
                    <a:pt x="2157" y="9850"/>
                    <a:pt x="2361" y="9646"/>
                    <a:pt x="2361" y="9443"/>
                  </a:cubicBezTo>
                  <a:cubicBezTo>
                    <a:pt x="2361" y="9239"/>
                    <a:pt x="2157" y="9076"/>
                    <a:pt x="1954" y="9076"/>
                  </a:cubicBezTo>
                  <a:close/>
                  <a:moveTo>
                    <a:pt x="8628" y="9076"/>
                  </a:moveTo>
                  <a:cubicBezTo>
                    <a:pt x="8425" y="9076"/>
                    <a:pt x="8262" y="9239"/>
                    <a:pt x="8262" y="9443"/>
                  </a:cubicBezTo>
                  <a:cubicBezTo>
                    <a:pt x="8262" y="9646"/>
                    <a:pt x="8425" y="9850"/>
                    <a:pt x="8628" y="9850"/>
                  </a:cubicBezTo>
                  <a:lnTo>
                    <a:pt x="12779" y="9850"/>
                  </a:lnTo>
                  <a:cubicBezTo>
                    <a:pt x="12983" y="9850"/>
                    <a:pt x="13146" y="9646"/>
                    <a:pt x="13146" y="9443"/>
                  </a:cubicBezTo>
                  <a:cubicBezTo>
                    <a:pt x="13146" y="9239"/>
                    <a:pt x="12983" y="9076"/>
                    <a:pt x="12779" y="9076"/>
                  </a:cubicBezTo>
                  <a:close/>
                  <a:moveTo>
                    <a:pt x="367" y="10867"/>
                  </a:moveTo>
                  <a:cubicBezTo>
                    <a:pt x="163" y="10867"/>
                    <a:pt x="0" y="11030"/>
                    <a:pt x="0" y="11233"/>
                  </a:cubicBezTo>
                  <a:cubicBezTo>
                    <a:pt x="0" y="11478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7" y="11640"/>
                    <a:pt x="2361" y="11478"/>
                    <a:pt x="2361" y="11233"/>
                  </a:cubicBezTo>
                  <a:cubicBezTo>
                    <a:pt x="2361" y="11030"/>
                    <a:pt x="2157" y="10867"/>
                    <a:pt x="1954" y="10867"/>
                  </a:cubicBezTo>
                  <a:close/>
                  <a:moveTo>
                    <a:pt x="8628" y="10867"/>
                  </a:moveTo>
                  <a:cubicBezTo>
                    <a:pt x="8425" y="10867"/>
                    <a:pt x="8262" y="11030"/>
                    <a:pt x="8262" y="11233"/>
                  </a:cubicBezTo>
                  <a:cubicBezTo>
                    <a:pt x="8262" y="11478"/>
                    <a:pt x="8425" y="11640"/>
                    <a:pt x="8628" y="11640"/>
                  </a:cubicBezTo>
                  <a:lnTo>
                    <a:pt x="12779" y="11640"/>
                  </a:lnTo>
                  <a:cubicBezTo>
                    <a:pt x="12983" y="11640"/>
                    <a:pt x="13146" y="11478"/>
                    <a:pt x="13146" y="11233"/>
                  </a:cubicBezTo>
                  <a:cubicBezTo>
                    <a:pt x="13146" y="11030"/>
                    <a:pt x="12983" y="10867"/>
                    <a:pt x="12779" y="10867"/>
                  </a:cubicBezTo>
                  <a:close/>
                  <a:moveTo>
                    <a:pt x="14204" y="12495"/>
                  </a:moveTo>
                  <a:cubicBezTo>
                    <a:pt x="13959" y="12495"/>
                    <a:pt x="13756" y="12698"/>
                    <a:pt x="13756" y="12943"/>
                  </a:cubicBezTo>
                  <a:cubicBezTo>
                    <a:pt x="13756" y="13187"/>
                    <a:pt x="13959" y="13390"/>
                    <a:pt x="14204" y="13390"/>
                  </a:cubicBezTo>
                  <a:cubicBezTo>
                    <a:pt x="14448" y="13390"/>
                    <a:pt x="14651" y="13187"/>
                    <a:pt x="14651" y="12943"/>
                  </a:cubicBezTo>
                  <a:cubicBezTo>
                    <a:pt x="14651" y="12698"/>
                    <a:pt x="14448" y="12495"/>
                    <a:pt x="14204" y="12495"/>
                  </a:cubicBezTo>
                  <a:close/>
                  <a:moveTo>
                    <a:pt x="15547" y="12495"/>
                  </a:moveTo>
                  <a:cubicBezTo>
                    <a:pt x="15302" y="12495"/>
                    <a:pt x="15099" y="12698"/>
                    <a:pt x="15099" y="12943"/>
                  </a:cubicBezTo>
                  <a:cubicBezTo>
                    <a:pt x="15099" y="13187"/>
                    <a:pt x="15302" y="13390"/>
                    <a:pt x="15547" y="13390"/>
                  </a:cubicBezTo>
                  <a:cubicBezTo>
                    <a:pt x="15791" y="13390"/>
                    <a:pt x="15994" y="13187"/>
                    <a:pt x="15994" y="12943"/>
                  </a:cubicBezTo>
                  <a:cubicBezTo>
                    <a:pt x="15994" y="12698"/>
                    <a:pt x="15791" y="12495"/>
                    <a:pt x="15547" y="12495"/>
                  </a:cubicBezTo>
                  <a:close/>
                  <a:moveTo>
                    <a:pt x="16890" y="12495"/>
                  </a:moveTo>
                  <a:cubicBezTo>
                    <a:pt x="16645" y="12495"/>
                    <a:pt x="16442" y="12698"/>
                    <a:pt x="16442" y="12943"/>
                  </a:cubicBezTo>
                  <a:cubicBezTo>
                    <a:pt x="16442" y="13187"/>
                    <a:pt x="16645" y="13390"/>
                    <a:pt x="16890" y="13390"/>
                  </a:cubicBezTo>
                  <a:cubicBezTo>
                    <a:pt x="17134" y="13390"/>
                    <a:pt x="17337" y="13187"/>
                    <a:pt x="17337" y="12943"/>
                  </a:cubicBezTo>
                  <a:cubicBezTo>
                    <a:pt x="17337" y="12698"/>
                    <a:pt x="17134" y="12495"/>
                    <a:pt x="16890" y="12495"/>
                  </a:cubicBezTo>
                  <a:close/>
                  <a:moveTo>
                    <a:pt x="18233" y="12495"/>
                  </a:moveTo>
                  <a:cubicBezTo>
                    <a:pt x="17988" y="12495"/>
                    <a:pt x="17785" y="12698"/>
                    <a:pt x="17785" y="12943"/>
                  </a:cubicBezTo>
                  <a:cubicBezTo>
                    <a:pt x="17785" y="13187"/>
                    <a:pt x="17988" y="13390"/>
                    <a:pt x="18233" y="13390"/>
                  </a:cubicBezTo>
                  <a:cubicBezTo>
                    <a:pt x="18477" y="13390"/>
                    <a:pt x="18680" y="13187"/>
                    <a:pt x="18680" y="12943"/>
                  </a:cubicBezTo>
                  <a:cubicBezTo>
                    <a:pt x="18680" y="12698"/>
                    <a:pt x="18477" y="12495"/>
                    <a:pt x="18233" y="12495"/>
                  </a:cubicBezTo>
                  <a:close/>
                  <a:moveTo>
                    <a:pt x="19576" y="12495"/>
                  </a:moveTo>
                  <a:cubicBezTo>
                    <a:pt x="19331" y="12495"/>
                    <a:pt x="19128" y="12698"/>
                    <a:pt x="19128" y="12943"/>
                  </a:cubicBezTo>
                  <a:cubicBezTo>
                    <a:pt x="19128" y="13187"/>
                    <a:pt x="19331" y="13390"/>
                    <a:pt x="19576" y="13390"/>
                  </a:cubicBezTo>
                  <a:cubicBezTo>
                    <a:pt x="19820" y="13390"/>
                    <a:pt x="20023" y="13187"/>
                    <a:pt x="20023" y="12943"/>
                  </a:cubicBezTo>
                  <a:cubicBezTo>
                    <a:pt x="20023" y="12698"/>
                    <a:pt x="19820" y="12495"/>
                    <a:pt x="19576" y="12495"/>
                  </a:cubicBezTo>
                  <a:close/>
                  <a:moveTo>
                    <a:pt x="20919" y="12495"/>
                  </a:moveTo>
                  <a:cubicBezTo>
                    <a:pt x="20674" y="12495"/>
                    <a:pt x="20471" y="12698"/>
                    <a:pt x="20471" y="12943"/>
                  </a:cubicBezTo>
                  <a:cubicBezTo>
                    <a:pt x="20471" y="13187"/>
                    <a:pt x="20674" y="13390"/>
                    <a:pt x="20919" y="13390"/>
                  </a:cubicBezTo>
                  <a:cubicBezTo>
                    <a:pt x="21163" y="13390"/>
                    <a:pt x="21366" y="13187"/>
                    <a:pt x="21366" y="12943"/>
                  </a:cubicBezTo>
                  <a:cubicBezTo>
                    <a:pt x="21366" y="12698"/>
                    <a:pt x="21163" y="12495"/>
                    <a:pt x="20919" y="12495"/>
                  </a:cubicBezTo>
                  <a:close/>
                  <a:moveTo>
                    <a:pt x="367" y="12658"/>
                  </a:moveTo>
                  <a:cubicBezTo>
                    <a:pt x="163" y="12658"/>
                    <a:pt x="0" y="12821"/>
                    <a:pt x="0" y="13065"/>
                  </a:cubicBezTo>
                  <a:cubicBezTo>
                    <a:pt x="0" y="13268"/>
                    <a:pt x="163" y="13431"/>
                    <a:pt x="367" y="13431"/>
                  </a:cubicBezTo>
                  <a:lnTo>
                    <a:pt x="1954" y="13431"/>
                  </a:lnTo>
                  <a:cubicBezTo>
                    <a:pt x="2157" y="13431"/>
                    <a:pt x="2361" y="13268"/>
                    <a:pt x="2361" y="13065"/>
                  </a:cubicBezTo>
                  <a:cubicBezTo>
                    <a:pt x="2361" y="12821"/>
                    <a:pt x="2157" y="12658"/>
                    <a:pt x="1954" y="12658"/>
                  </a:cubicBezTo>
                  <a:close/>
                  <a:moveTo>
                    <a:pt x="8628" y="12658"/>
                  </a:moveTo>
                  <a:cubicBezTo>
                    <a:pt x="8425" y="12658"/>
                    <a:pt x="8262" y="12821"/>
                    <a:pt x="8262" y="13065"/>
                  </a:cubicBezTo>
                  <a:cubicBezTo>
                    <a:pt x="8262" y="13268"/>
                    <a:pt x="8425" y="13431"/>
                    <a:pt x="8628" y="13431"/>
                  </a:cubicBezTo>
                  <a:lnTo>
                    <a:pt x="12779" y="13431"/>
                  </a:lnTo>
                  <a:cubicBezTo>
                    <a:pt x="12983" y="13431"/>
                    <a:pt x="13146" y="13268"/>
                    <a:pt x="13146" y="13065"/>
                  </a:cubicBezTo>
                  <a:cubicBezTo>
                    <a:pt x="13146" y="12821"/>
                    <a:pt x="12983" y="12658"/>
                    <a:pt x="12779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800" name="Google Shape;1800;p35"/>
            <p:cNvSpPr/>
            <p:nvPr/>
          </p:nvSpPr>
          <p:spPr>
            <a:xfrm>
              <a:off x="5110250" y="3321950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0" y="244"/>
                    <a:pt x="0" y="448"/>
                  </a:cubicBezTo>
                  <a:cubicBezTo>
                    <a:pt x="0" y="692"/>
                    <a:pt x="163" y="855"/>
                    <a:pt x="367" y="855"/>
                  </a:cubicBezTo>
                  <a:lnTo>
                    <a:pt x="1954" y="855"/>
                  </a:lnTo>
                  <a:cubicBezTo>
                    <a:pt x="2157" y="855"/>
                    <a:pt x="2361" y="692"/>
                    <a:pt x="2361" y="448"/>
                  </a:cubicBezTo>
                  <a:cubicBezTo>
                    <a:pt x="2361" y="244"/>
                    <a:pt x="2157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0" y="82"/>
                    <a:pt x="3338" y="244"/>
                    <a:pt x="3338" y="448"/>
                  </a:cubicBezTo>
                  <a:cubicBezTo>
                    <a:pt x="3338" y="692"/>
                    <a:pt x="3500" y="855"/>
                    <a:pt x="3704" y="855"/>
                  </a:cubicBezTo>
                  <a:lnTo>
                    <a:pt x="7814" y="855"/>
                  </a:lnTo>
                  <a:cubicBezTo>
                    <a:pt x="8058" y="855"/>
                    <a:pt x="8221" y="692"/>
                    <a:pt x="8221" y="448"/>
                  </a:cubicBezTo>
                  <a:cubicBezTo>
                    <a:pt x="8221" y="244"/>
                    <a:pt x="8058" y="82"/>
                    <a:pt x="7814" y="82"/>
                  </a:cubicBezTo>
                  <a:close/>
                  <a:moveTo>
                    <a:pt x="9605" y="0"/>
                  </a:moveTo>
                  <a:cubicBezTo>
                    <a:pt x="9361" y="0"/>
                    <a:pt x="9157" y="204"/>
                    <a:pt x="9157" y="448"/>
                  </a:cubicBezTo>
                  <a:cubicBezTo>
                    <a:pt x="9157" y="692"/>
                    <a:pt x="9361" y="896"/>
                    <a:pt x="9605" y="896"/>
                  </a:cubicBezTo>
                  <a:cubicBezTo>
                    <a:pt x="9849" y="896"/>
                    <a:pt x="10053" y="692"/>
                    <a:pt x="10053" y="448"/>
                  </a:cubicBezTo>
                  <a:cubicBezTo>
                    <a:pt x="10053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4" y="0"/>
                    <a:pt x="10500" y="204"/>
                    <a:pt x="10500" y="448"/>
                  </a:cubicBezTo>
                  <a:cubicBezTo>
                    <a:pt x="10500" y="692"/>
                    <a:pt x="10704" y="896"/>
                    <a:pt x="10948" y="896"/>
                  </a:cubicBezTo>
                  <a:cubicBezTo>
                    <a:pt x="11192" y="896"/>
                    <a:pt x="11396" y="692"/>
                    <a:pt x="11396" y="448"/>
                  </a:cubicBezTo>
                  <a:cubicBezTo>
                    <a:pt x="11396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7" y="0"/>
                    <a:pt x="11843" y="204"/>
                    <a:pt x="11843" y="448"/>
                  </a:cubicBezTo>
                  <a:cubicBezTo>
                    <a:pt x="11843" y="692"/>
                    <a:pt x="12047" y="896"/>
                    <a:pt x="12291" y="896"/>
                  </a:cubicBezTo>
                  <a:cubicBezTo>
                    <a:pt x="12535" y="896"/>
                    <a:pt x="12739" y="692"/>
                    <a:pt x="12739" y="448"/>
                  </a:cubicBezTo>
                  <a:cubicBezTo>
                    <a:pt x="12739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90" y="0"/>
                    <a:pt x="13186" y="204"/>
                    <a:pt x="13186" y="448"/>
                  </a:cubicBezTo>
                  <a:cubicBezTo>
                    <a:pt x="13186" y="692"/>
                    <a:pt x="13390" y="896"/>
                    <a:pt x="13634" y="896"/>
                  </a:cubicBezTo>
                  <a:cubicBezTo>
                    <a:pt x="13878" y="896"/>
                    <a:pt x="14082" y="692"/>
                    <a:pt x="14082" y="448"/>
                  </a:cubicBezTo>
                  <a:cubicBezTo>
                    <a:pt x="14082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3" y="0"/>
                    <a:pt x="14529" y="204"/>
                    <a:pt x="14529" y="448"/>
                  </a:cubicBezTo>
                  <a:cubicBezTo>
                    <a:pt x="14529" y="692"/>
                    <a:pt x="14733" y="896"/>
                    <a:pt x="14977" y="896"/>
                  </a:cubicBezTo>
                  <a:cubicBezTo>
                    <a:pt x="15221" y="896"/>
                    <a:pt x="15425" y="692"/>
                    <a:pt x="15425" y="448"/>
                  </a:cubicBezTo>
                  <a:cubicBezTo>
                    <a:pt x="15425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6" y="0"/>
                    <a:pt x="15872" y="204"/>
                    <a:pt x="15872" y="448"/>
                  </a:cubicBezTo>
                  <a:cubicBezTo>
                    <a:pt x="15872" y="692"/>
                    <a:pt x="16076" y="896"/>
                    <a:pt x="16320" y="896"/>
                  </a:cubicBezTo>
                  <a:cubicBezTo>
                    <a:pt x="16564" y="896"/>
                    <a:pt x="16768" y="692"/>
                    <a:pt x="16768" y="448"/>
                  </a:cubicBezTo>
                  <a:cubicBezTo>
                    <a:pt x="16768" y="204"/>
                    <a:pt x="16564" y="0"/>
                    <a:pt x="16320" y="0"/>
                  </a:cubicBezTo>
                  <a:close/>
                  <a:moveTo>
                    <a:pt x="367" y="1872"/>
                  </a:moveTo>
                  <a:cubicBezTo>
                    <a:pt x="163" y="1872"/>
                    <a:pt x="0" y="2035"/>
                    <a:pt x="0" y="2239"/>
                  </a:cubicBezTo>
                  <a:cubicBezTo>
                    <a:pt x="0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7" y="2646"/>
                    <a:pt x="2361" y="2483"/>
                    <a:pt x="2361" y="2239"/>
                  </a:cubicBezTo>
                  <a:cubicBezTo>
                    <a:pt x="2361" y="2035"/>
                    <a:pt x="2157" y="1872"/>
                    <a:pt x="1954" y="1872"/>
                  </a:cubicBezTo>
                  <a:close/>
                  <a:moveTo>
                    <a:pt x="3704" y="1872"/>
                  </a:moveTo>
                  <a:cubicBezTo>
                    <a:pt x="3500" y="1872"/>
                    <a:pt x="3338" y="2035"/>
                    <a:pt x="3338" y="2239"/>
                  </a:cubicBezTo>
                  <a:cubicBezTo>
                    <a:pt x="3338" y="2483"/>
                    <a:pt x="3500" y="2646"/>
                    <a:pt x="3704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39"/>
                  </a:cubicBezTo>
                  <a:cubicBezTo>
                    <a:pt x="8221" y="2035"/>
                    <a:pt x="8058" y="1872"/>
                    <a:pt x="7814" y="1872"/>
                  </a:cubicBezTo>
                  <a:close/>
                  <a:moveTo>
                    <a:pt x="367" y="3663"/>
                  </a:moveTo>
                  <a:cubicBezTo>
                    <a:pt x="163" y="3663"/>
                    <a:pt x="0" y="3826"/>
                    <a:pt x="0" y="4070"/>
                  </a:cubicBezTo>
                  <a:cubicBezTo>
                    <a:pt x="0" y="4273"/>
                    <a:pt x="163" y="4436"/>
                    <a:pt x="367" y="4436"/>
                  </a:cubicBezTo>
                  <a:lnTo>
                    <a:pt x="1954" y="4436"/>
                  </a:lnTo>
                  <a:cubicBezTo>
                    <a:pt x="2157" y="4436"/>
                    <a:pt x="2361" y="4273"/>
                    <a:pt x="2361" y="4070"/>
                  </a:cubicBezTo>
                  <a:cubicBezTo>
                    <a:pt x="2361" y="3826"/>
                    <a:pt x="2157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0" y="3663"/>
                    <a:pt x="3338" y="3826"/>
                    <a:pt x="3338" y="4070"/>
                  </a:cubicBezTo>
                  <a:cubicBezTo>
                    <a:pt x="3338" y="4273"/>
                    <a:pt x="3500" y="4436"/>
                    <a:pt x="3704" y="4436"/>
                  </a:cubicBezTo>
                  <a:lnTo>
                    <a:pt x="7814" y="4436"/>
                  </a:lnTo>
                  <a:cubicBezTo>
                    <a:pt x="8058" y="4436"/>
                    <a:pt x="8221" y="4273"/>
                    <a:pt x="8221" y="4070"/>
                  </a:cubicBezTo>
                  <a:cubicBezTo>
                    <a:pt x="8221" y="3826"/>
                    <a:pt x="8058" y="3663"/>
                    <a:pt x="7814" y="3663"/>
                  </a:cubicBezTo>
                  <a:close/>
                  <a:moveTo>
                    <a:pt x="9605" y="3622"/>
                  </a:moveTo>
                  <a:cubicBezTo>
                    <a:pt x="9361" y="3622"/>
                    <a:pt x="9157" y="3785"/>
                    <a:pt x="9157" y="4070"/>
                  </a:cubicBezTo>
                  <a:cubicBezTo>
                    <a:pt x="9157" y="4314"/>
                    <a:pt x="9361" y="4518"/>
                    <a:pt x="9605" y="4518"/>
                  </a:cubicBezTo>
                  <a:cubicBezTo>
                    <a:pt x="9849" y="4518"/>
                    <a:pt x="10053" y="4314"/>
                    <a:pt x="10053" y="4070"/>
                  </a:cubicBezTo>
                  <a:cubicBezTo>
                    <a:pt x="10053" y="3785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4" y="3622"/>
                    <a:pt x="10500" y="3785"/>
                    <a:pt x="10500" y="4070"/>
                  </a:cubicBezTo>
                  <a:cubicBezTo>
                    <a:pt x="10500" y="4314"/>
                    <a:pt x="10704" y="4518"/>
                    <a:pt x="10948" y="4518"/>
                  </a:cubicBezTo>
                  <a:cubicBezTo>
                    <a:pt x="11192" y="4518"/>
                    <a:pt x="11396" y="4314"/>
                    <a:pt x="11396" y="4070"/>
                  </a:cubicBezTo>
                  <a:cubicBezTo>
                    <a:pt x="11396" y="3785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7" y="3622"/>
                    <a:pt x="11843" y="3785"/>
                    <a:pt x="11843" y="4070"/>
                  </a:cubicBezTo>
                  <a:cubicBezTo>
                    <a:pt x="11843" y="4314"/>
                    <a:pt x="12047" y="4518"/>
                    <a:pt x="12291" y="4518"/>
                  </a:cubicBezTo>
                  <a:cubicBezTo>
                    <a:pt x="12535" y="4518"/>
                    <a:pt x="12739" y="4314"/>
                    <a:pt x="12739" y="4070"/>
                  </a:cubicBezTo>
                  <a:cubicBezTo>
                    <a:pt x="12739" y="3785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90" y="3622"/>
                    <a:pt x="13186" y="3785"/>
                    <a:pt x="13186" y="4070"/>
                  </a:cubicBezTo>
                  <a:cubicBezTo>
                    <a:pt x="13186" y="4314"/>
                    <a:pt x="13390" y="4518"/>
                    <a:pt x="13634" y="4518"/>
                  </a:cubicBezTo>
                  <a:cubicBezTo>
                    <a:pt x="13878" y="4518"/>
                    <a:pt x="14082" y="4314"/>
                    <a:pt x="14082" y="4070"/>
                  </a:cubicBezTo>
                  <a:cubicBezTo>
                    <a:pt x="14082" y="3785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3" y="3622"/>
                    <a:pt x="14529" y="3785"/>
                    <a:pt x="14529" y="4070"/>
                  </a:cubicBezTo>
                  <a:cubicBezTo>
                    <a:pt x="14529" y="4314"/>
                    <a:pt x="14733" y="4518"/>
                    <a:pt x="14977" y="4518"/>
                  </a:cubicBezTo>
                  <a:cubicBezTo>
                    <a:pt x="15221" y="4518"/>
                    <a:pt x="15425" y="4314"/>
                    <a:pt x="15425" y="4070"/>
                  </a:cubicBezTo>
                  <a:cubicBezTo>
                    <a:pt x="15425" y="3785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6" y="3622"/>
                    <a:pt x="15872" y="3785"/>
                    <a:pt x="15872" y="4070"/>
                  </a:cubicBezTo>
                  <a:cubicBezTo>
                    <a:pt x="15872" y="4314"/>
                    <a:pt x="16076" y="4518"/>
                    <a:pt x="16320" y="4518"/>
                  </a:cubicBezTo>
                  <a:cubicBezTo>
                    <a:pt x="16564" y="4518"/>
                    <a:pt x="16768" y="4314"/>
                    <a:pt x="16768" y="4070"/>
                  </a:cubicBezTo>
                  <a:cubicBezTo>
                    <a:pt x="16768" y="3785"/>
                    <a:pt x="16564" y="3622"/>
                    <a:pt x="16320" y="3622"/>
                  </a:cubicBezTo>
                  <a:close/>
                  <a:moveTo>
                    <a:pt x="367" y="5454"/>
                  </a:moveTo>
                  <a:cubicBezTo>
                    <a:pt x="163" y="5454"/>
                    <a:pt x="0" y="5617"/>
                    <a:pt x="0" y="5861"/>
                  </a:cubicBezTo>
                  <a:cubicBezTo>
                    <a:pt x="0" y="6064"/>
                    <a:pt x="163" y="6227"/>
                    <a:pt x="367" y="6227"/>
                  </a:cubicBezTo>
                  <a:lnTo>
                    <a:pt x="1954" y="6227"/>
                  </a:lnTo>
                  <a:cubicBezTo>
                    <a:pt x="2157" y="6227"/>
                    <a:pt x="2361" y="6064"/>
                    <a:pt x="2361" y="5861"/>
                  </a:cubicBezTo>
                  <a:cubicBezTo>
                    <a:pt x="2361" y="5617"/>
                    <a:pt x="2157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0" y="5454"/>
                    <a:pt x="3338" y="5617"/>
                    <a:pt x="3338" y="5861"/>
                  </a:cubicBezTo>
                  <a:cubicBezTo>
                    <a:pt x="3338" y="6064"/>
                    <a:pt x="3500" y="6227"/>
                    <a:pt x="3704" y="6227"/>
                  </a:cubicBezTo>
                  <a:lnTo>
                    <a:pt x="7814" y="6227"/>
                  </a:lnTo>
                  <a:cubicBezTo>
                    <a:pt x="8058" y="6227"/>
                    <a:pt x="8221" y="6064"/>
                    <a:pt x="8221" y="5861"/>
                  </a:cubicBezTo>
                  <a:cubicBezTo>
                    <a:pt x="8221" y="5617"/>
                    <a:pt x="8058" y="5454"/>
                    <a:pt x="7814" y="5454"/>
                  </a:cubicBezTo>
                  <a:close/>
                  <a:moveTo>
                    <a:pt x="367" y="7244"/>
                  </a:moveTo>
                  <a:cubicBezTo>
                    <a:pt x="163" y="7244"/>
                    <a:pt x="0" y="7448"/>
                    <a:pt x="0" y="7651"/>
                  </a:cubicBezTo>
                  <a:cubicBezTo>
                    <a:pt x="0" y="7855"/>
                    <a:pt x="163" y="8018"/>
                    <a:pt x="367" y="8018"/>
                  </a:cubicBezTo>
                  <a:lnTo>
                    <a:pt x="1954" y="8018"/>
                  </a:lnTo>
                  <a:cubicBezTo>
                    <a:pt x="2157" y="8018"/>
                    <a:pt x="2361" y="7855"/>
                    <a:pt x="2361" y="7651"/>
                  </a:cubicBezTo>
                  <a:cubicBezTo>
                    <a:pt x="2361" y="7448"/>
                    <a:pt x="2157" y="7244"/>
                    <a:pt x="1954" y="7244"/>
                  </a:cubicBezTo>
                  <a:close/>
                  <a:moveTo>
                    <a:pt x="3704" y="7244"/>
                  </a:moveTo>
                  <a:cubicBezTo>
                    <a:pt x="3500" y="7244"/>
                    <a:pt x="3338" y="7448"/>
                    <a:pt x="3338" y="7651"/>
                  </a:cubicBezTo>
                  <a:cubicBezTo>
                    <a:pt x="3338" y="7855"/>
                    <a:pt x="3500" y="8018"/>
                    <a:pt x="3704" y="8018"/>
                  </a:cubicBezTo>
                  <a:lnTo>
                    <a:pt x="7814" y="8018"/>
                  </a:lnTo>
                  <a:cubicBezTo>
                    <a:pt x="8058" y="8018"/>
                    <a:pt x="8221" y="7855"/>
                    <a:pt x="8221" y="7651"/>
                  </a:cubicBezTo>
                  <a:cubicBezTo>
                    <a:pt x="8221" y="7448"/>
                    <a:pt x="8058" y="7244"/>
                    <a:pt x="7814" y="7244"/>
                  </a:cubicBezTo>
                  <a:close/>
                  <a:moveTo>
                    <a:pt x="14204" y="8750"/>
                  </a:moveTo>
                  <a:cubicBezTo>
                    <a:pt x="13959" y="8750"/>
                    <a:pt x="13756" y="8954"/>
                    <a:pt x="13756" y="9198"/>
                  </a:cubicBezTo>
                  <a:cubicBezTo>
                    <a:pt x="13756" y="9483"/>
                    <a:pt x="13959" y="9686"/>
                    <a:pt x="14204" y="9686"/>
                  </a:cubicBezTo>
                  <a:cubicBezTo>
                    <a:pt x="14448" y="9686"/>
                    <a:pt x="14651" y="9483"/>
                    <a:pt x="14651" y="9198"/>
                  </a:cubicBezTo>
                  <a:cubicBezTo>
                    <a:pt x="14651" y="8954"/>
                    <a:pt x="14448" y="8750"/>
                    <a:pt x="14204" y="8750"/>
                  </a:cubicBezTo>
                  <a:close/>
                  <a:moveTo>
                    <a:pt x="15547" y="8750"/>
                  </a:moveTo>
                  <a:cubicBezTo>
                    <a:pt x="15302" y="8750"/>
                    <a:pt x="15099" y="8954"/>
                    <a:pt x="15099" y="9198"/>
                  </a:cubicBezTo>
                  <a:cubicBezTo>
                    <a:pt x="15099" y="9483"/>
                    <a:pt x="15302" y="9686"/>
                    <a:pt x="15547" y="9686"/>
                  </a:cubicBezTo>
                  <a:cubicBezTo>
                    <a:pt x="15791" y="9686"/>
                    <a:pt x="15994" y="9483"/>
                    <a:pt x="15994" y="9198"/>
                  </a:cubicBezTo>
                  <a:cubicBezTo>
                    <a:pt x="15994" y="8954"/>
                    <a:pt x="15791" y="8750"/>
                    <a:pt x="15547" y="8750"/>
                  </a:cubicBezTo>
                  <a:close/>
                  <a:moveTo>
                    <a:pt x="16890" y="8750"/>
                  </a:moveTo>
                  <a:cubicBezTo>
                    <a:pt x="16645" y="8750"/>
                    <a:pt x="16442" y="8954"/>
                    <a:pt x="16442" y="9198"/>
                  </a:cubicBezTo>
                  <a:cubicBezTo>
                    <a:pt x="16442" y="9483"/>
                    <a:pt x="16645" y="9686"/>
                    <a:pt x="16890" y="9686"/>
                  </a:cubicBezTo>
                  <a:cubicBezTo>
                    <a:pt x="17134" y="9686"/>
                    <a:pt x="17337" y="9483"/>
                    <a:pt x="17337" y="9198"/>
                  </a:cubicBezTo>
                  <a:cubicBezTo>
                    <a:pt x="17337" y="8954"/>
                    <a:pt x="17134" y="8750"/>
                    <a:pt x="16890" y="8750"/>
                  </a:cubicBezTo>
                  <a:close/>
                  <a:moveTo>
                    <a:pt x="18233" y="8750"/>
                  </a:moveTo>
                  <a:cubicBezTo>
                    <a:pt x="17988" y="8750"/>
                    <a:pt x="17785" y="8954"/>
                    <a:pt x="17785" y="9198"/>
                  </a:cubicBezTo>
                  <a:cubicBezTo>
                    <a:pt x="17785" y="9483"/>
                    <a:pt x="17988" y="9686"/>
                    <a:pt x="18233" y="9686"/>
                  </a:cubicBezTo>
                  <a:cubicBezTo>
                    <a:pt x="18477" y="9686"/>
                    <a:pt x="18680" y="9483"/>
                    <a:pt x="18680" y="9198"/>
                  </a:cubicBezTo>
                  <a:cubicBezTo>
                    <a:pt x="18680" y="8954"/>
                    <a:pt x="18477" y="8750"/>
                    <a:pt x="18233" y="8750"/>
                  </a:cubicBezTo>
                  <a:close/>
                  <a:moveTo>
                    <a:pt x="19576" y="8750"/>
                  </a:moveTo>
                  <a:cubicBezTo>
                    <a:pt x="19331" y="8750"/>
                    <a:pt x="19128" y="8954"/>
                    <a:pt x="19128" y="9198"/>
                  </a:cubicBezTo>
                  <a:cubicBezTo>
                    <a:pt x="19128" y="9483"/>
                    <a:pt x="19331" y="9686"/>
                    <a:pt x="19576" y="9686"/>
                  </a:cubicBezTo>
                  <a:cubicBezTo>
                    <a:pt x="19820" y="9686"/>
                    <a:pt x="20023" y="9483"/>
                    <a:pt x="20023" y="9198"/>
                  </a:cubicBezTo>
                  <a:cubicBezTo>
                    <a:pt x="20023" y="8954"/>
                    <a:pt x="19820" y="8750"/>
                    <a:pt x="19576" y="8750"/>
                  </a:cubicBezTo>
                  <a:close/>
                  <a:moveTo>
                    <a:pt x="20919" y="8750"/>
                  </a:moveTo>
                  <a:cubicBezTo>
                    <a:pt x="20674" y="8750"/>
                    <a:pt x="20471" y="8954"/>
                    <a:pt x="20471" y="9198"/>
                  </a:cubicBezTo>
                  <a:cubicBezTo>
                    <a:pt x="20471" y="9483"/>
                    <a:pt x="20674" y="9686"/>
                    <a:pt x="20919" y="9686"/>
                  </a:cubicBezTo>
                  <a:cubicBezTo>
                    <a:pt x="21163" y="9686"/>
                    <a:pt x="21366" y="9483"/>
                    <a:pt x="21366" y="9198"/>
                  </a:cubicBezTo>
                  <a:cubicBezTo>
                    <a:pt x="21366" y="8954"/>
                    <a:pt x="21163" y="8750"/>
                    <a:pt x="20919" y="8750"/>
                  </a:cubicBezTo>
                  <a:close/>
                  <a:moveTo>
                    <a:pt x="367" y="9035"/>
                  </a:moveTo>
                  <a:cubicBezTo>
                    <a:pt x="163" y="9035"/>
                    <a:pt x="0" y="9239"/>
                    <a:pt x="0" y="9442"/>
                  </a:cubicBezTo>
                  <a:cubicBezTo>
                    <a:pt x="0" y="9646"/>
                    <a:pt x="163" y="9849"/>
                    <a:pt x="367" y="9849"/>
                  </a:cubicBezTo>
                  <a:lnTo>
                    <a:pt x="1954" y="9849"/>
                  </a:lnTo>
                  <a:cubicBezTo>
                    <a:pt x="2157" y="9849"/>
                    <a:pt x="2361" y="9646"/>
                    <a:pt x="2361" y="9442"/>
                  </a:cubicBezTo>
                  <a:cubicBezTo>
                    <a:pt x="2361" y="9239"/>
                    <a:pt x="2157" y="9035"/>
                    <a:pt x="1954" y="9035"/>
                  </a:cubicBezTo>
                  <a:close/>
                  <a:moveTo>
                    <a:pt x="8628" y="9035"/>
                  </a:moveTo>
                  <a:cubicBezTo>
                    <a:pt x="8425" y="9035"/>
                    <a:pt x="8262" y="9239"/>
                    <a:pt x="8262" y="9442"/>
                  </a:cubicBezTo>
                  <a:cubicBezTo>
                    <a:pt x="8262" y="9646"/>
                    <a:pt x="8425" y="9849"/>
                    <a:pt x="8628" y="9849"/>
                  </a:cubicBezTo>
                  <a:lnTo>
                    <a:pt x="12779" y="9849"/>
                  </a:lnTo>
                  <a:cubicBezTo>
                    <a:pt x="12983" y="9849"/>
                    <a:pt x="13146" y="9646"/>
                    <a:pt x="13146" y="9442"/>
                  </a:cubicBezTo>
                  <a:cubicBezTo>
                    <a:pt x="13146" y="9239"/>
                    <a:pt x="12983" y="9035"/>
                    <a:pt x="12779" y="9035"/>
                  </a:cubicBezTo>
                  <a:close/>
                  <a:moveTo>
                    <a:pt x="367" y="10866"/>
                  </a:moveTo>
                  <a:cubicBezTo>
                    <a:pt x="163" y="10866"/>
                    <a:pt x="0" y="11029"/>
                    <a:pt x="0" y="11233"/>
                  </a:cubicBezTo>
                  <a:cubicBezTo>
                    <a:pt x="0" y="11436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7" y="11640"/>
                    <a:pt x="2361" y="11436"/>
                    <a:pt x="2361" y="11233"/>
                  </a:cubicBezTo>
                  <a:cubicBezTo>
                    <a:pt x="2361" y="11029"/>
                    <a:pt x="2157" y="10866"/>
                    <a:pt x="1954" y="10866"/>
                  </a:cubicBezTo>
                  <a:close/>
                  <a:moveTo>
                    <a:pt x="8628" y="10866"/>
                  </a:moveTo>
                  <a:cubicBezTo>
                    <a:pt x="8425" y="10866"/>
                    <a:pt x="8262" y="11029"/>
                    <a:pt x="8262" y="11233"/>
                  </a:cubicBezTo>
                  <a:cubicBezTo>
                    <a:pt x="8262" y="11436"/>
                    <a:pt x="8425" y="11640"/>
                    <a:pt x="8628" y="11640"/>
                  </a:cubicBezTo>
                  <a:lnTo>
                    <a:pt x="12779" y="11640"/>
                  </a:lnTo>
                  <a:cubicBezTo>
                    <a:pt x="12983" y="11640"/>
                    <a:pt x="13146" y="11436"/>
                    <a:pt x="13146" y="11233"/>
                  </a:cubicBezTo>
                  <a:cubicBezTo>
                    <a:pt x="13146" y="11029"/>
                    <a:pt x="12983" y="10866"/>
                    <a:pt x="12779" y="10866"/>
                  </a:cubicBezTo>
                  <a:close/>
                  <a:moveTo>
                    <a:pt x="14204" y="12454"/>
                  </a:moveTo>
                  <a:cubicBezTo>
                    <a:pt x="13959" y="12454"/>
                    <a:pt x="13756" y="12657"/>
                    <a:pt x="13756" y="12942"/>
                  </a:cubicBezTo>
                  <a:cubicBezTo>
                    <a:pt x="13756" y="13186"/>
                    <a:pt x="13959" y="13390"/>
                    <a:pt x="14204" y="13390"/>
                  </a:cubicBezTo>
                  <a:cubicBezTo>
                    <a:pt x="14448" y="13390"/>
                    <a:pt x="14651" y="13186"/>
                    <a:pt x="14651" y="12942"/>
                  </a:cubicBezTo>
                  <a:cubicBezTo>
                    <a:pt x="14651" y="12657"/>
                    <a:pt x="14448" y="12454"/>
                    <a:pt x="14204" y="12454"/>
                  </a:cubicBezTo>
                  <a:close/>
                  <a:moveTo>
                    <a:pt x="15547" y="12454"/>
                  </a:moveTo>
                  <a:cubicBezTo>
                    <a:pt x="15302" y="12454"/>
                    <a:pt x="15099" y="12657"/>
                    <a:pt x="15099" y="12942"/>
                  </a:cubicBezTo>
                  <a:cubicBezTo>
                    <a:pt x="15099" y="13186"/>
                    <a:pt x="15302" y="13390"/>
                    <a:pt x="15547" y="13390"/>
                  </a:cubicBezTo>
                  <a:cubicBezTo>
                    <a:pt x="15791" y="13390"/>
                    <a:pt x="15994" y="13186"/>
                    <a:pt x="15994" y="12942"/>
                  </a:cubicBezTo>
                  <a:cubicBezTo>
                    <a:pt x="15994" y="12657"/>
                    <a:pt x="15791" y="12454"/>
                    <a:pt x="15547" y="12454"/>
                  </a:cubicBezTo>
                  <a:close/>
                  <a:moveTo>
                    <a:pt x="16890" y="12454"/>
                  </a:moveTo>
                  <a:cubicBezTo>
                    <a:pt x="16645" y="12454"/>
                    <a:pt x="16442" y="12657"/>
                    <a:pt x="16442" y="12942"/>
                  </a:cubicBezTo>
                  <a:cubicBezTo>
                    <a:pt x="16442" y="13186"/>
                    <a:pt x="16645" y="13390"/>
                    <a:pt x="16890" y="13390"/>
                  </a:cubicBezTo>
                  <a:cubicBezTo>
                    <a:pt x="17134" y="13390"/>
                    <a:pt x="17337" y="13186"/>
                    <a:pt x="17337" y="12942"/>
                  </a:cubicBezTo>
                  <a:cubicBezTo>
                    <a:pt x="17337" y="12657"/>
                    <a:pt x="17134" y="12454"/>
                    <a:pt x="16890" y="12454"/>
                  </a:cubicBezTo>
                  <a:close/>
                  <a:moveTo>
                    <a:pt x="18233" y="12454"/>
                  </a:moveTo>
                  <a:cubicBezTo>
                    <a:pt x="17988" y="12454"/>
                    <a:pt x="17785" y="12657"/>
                    <a:pt x="17785" y="12942"/>
                  </a:cubicBezTo>
                  <a:cubicBezTo>
                    <a:pt x="17785" y="13186"/>
                    <a:pt x="17988" y="13390"/>
                    <a:pt x="18233" y="13390"/>
                  </a:cubicBezTo>
                  <a:cubicBezTo>
                    <a:pt x="18477" y="13390"/>
                    <a:pt x="18680" y="13186"/>
                    <a:pt x="18680" y="12942"/>
                  </a:cubicBezTo>
                  <a:cubicBezTo>
                    <a:pt x="18680" y="12657"/>
                    <a:pt x="18477" y="12454"/>
                    <a:pt x="18233" y="12454"/>
                  </a:cubicBezTo>
                  <a:close/>
                  <a:moveTo>
                    <a:pt x="19576" y="12454"/>
                  </a:moveTo>
                  <a:cubicBezTo>
                    <a:pt x="19331" y="12454"/>
                    <a:pt x="19128" y="12657"/>
                    <a:pt x="19128" y="12942"/>
                  </a:cubicBezTo>
                  <a:cubicBezTo>
                    <a:pt x="19128" y="13186"/>
                    <a:pt x="19331" y="13390"/>
                    <a:pt x="19576" y="13390"/>
                  </a:cubicBezTo>
                  <a:cubicBezTo>
                    <a:pt x="19820" y="13390"/>
                    <a:pt x="20023" y="13186"/>
                    <a:pt x="20023" y="12942"/>
                  </a:cubicBezTo>
                  <a:cubicBezTo>
                    <a:pt x="20023" y="12657"/>
                    <a:pt x="19820" y="12454"/>
                    <a:pt x="19576" y="12454"/>
                  </a:cubicBezTo>
                  <a:close/>
                  <a:moveTo>
                    <a:pt x="20919" y="12454"/>
                  </a:moveTo>
                  <a:cubicBezTo>
                    <a:pt x="20674" y="12454"/>
                    <a:pt x="20471" y="12657"/>
                    <a:pt x="20471" y="12942"/>
                  </a:cubicBezTo>
                  <a:cubicBezTo>
                    <a:pt x="20471" y="13186"/>
                    <a:pt x="20674" y="13390"/>
                    <a:pt x="20919" y="13390"/>
                  </a:cubicBezTo>
                  <a:cubicBezTo>
                    <a:pt x="21163" y="13390"/>
                    <a:pt x="21366" y="13186"/>
                    <a:pt x="21366" y="12942"/>
                  </a:cubicBezTo>
                  <a:cubicBezTo>
                    <a:pt x="21366" y="12657"/>
                    <a:pt x="21163" y="12454"/>
                    <a:pt x="20919" y="12454"/>
                  </a:cubicBezTo>
                  <a:close/>
                  <a:moveTo>
                    <a:pt x="367" y="12657"/>
                  </a:moveTo>
                  <a:cubicBezTo>
                    <a:pt x="163" y="12657"/>
                    <a:pt x="0" y="12820"/>
                    <a:pt x="0" y="13023"/>
                  </a:cubicBezTo>
                  <a:cubicBezTo>
                    <a:pt x="0" y="13268"/>
                    <a:pt x="163" y="13430"/>
                    <a:pt x="367" y="13430"/>
                  </a:cubicBezTo>
                  <a:lnTo>
                    <a:pt x="1954" y="13430"/>
                  </a:lnTo>
                  <a:cubicBezTo>
                    <a:pt x="2157" y="13430"/>
                    <a:pt x="2361" y="13268"/>
                    <a:pt x="2361" y="13023"/>
                  </a:cubicBezTo>
                  <a:cubicBezTo>
                    <a:pt x="2361" y="12820"/>
                    <a:pt x="2157" y="12657"/>
                    <a:pt x="1954" y="12657"/>
                  </a:cubicBezTo>
                  <a:close/>
                  <a:moveTo>
                    <a:pt x="8628" y="12657"/>
                  </a:moveTo>
                  <a:cubicBezTo>
                    <a:pt x="8425" y="12657"/>
                    <a:pt x="8262" y="12820"/>
                    <a:pt x="8262" y="13023"/>
                  </a:cubicBezTo>
                  <a:cubicBezTo>
                    <a:pt x="8262" y="13268"/>
                    <a:pt x="8425" y="13430"/>
                    <a:pt x="8628" y="13430"/>
                  </a:cubicBezTo>
                  <a:lnTo>
                    <a:pt x="12779" y="13430"/>
                  </a:lnTo>
                  <a:cubicBezTo>
                    <a:pt x="12983" y="13430"/>
                    <a:pt x="13146" y="13268"/>
                    <a:pt x="13146" y="13023"/>
                  </a:cubicBezTo>
                  <a:cubicBezTo>
                    <a:pt x="13146" y="12820"/>
                    <a:pt x="12983" y="12657"/>
                    <a:pt x="12779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801" name="Google Shape;1801;p35"/>
            <p:cNvSpPr/>
            <p:nvPr/>
          </p:nvSpPr>
          <p:spPr>
            <a:xfrm>
              <a:off x="3941225" y="2531400"/>
              <a:ext cx="657275" cy="73275"/>
            </a:xfrm>
            <a:custGeom>
              <a:avLst/>
              <a:gdLst/>
              <a:ahLst/>
              <a:cxnLst/>
              <a:rect l="l" t="t" r="r" b="b"/>
              <a:pathLst>
                <a:path w="26291" h="2931" extrusionOk="0">
                  <a:moveTo>
                    <a:pt x="5088" y="1"/>
                  </a:moveTo>
                  <a:lnTo>
                    <a:pt x="4965" y="41"/>
                  </a:lnTo>
                  <a:lnTo>
                    <a:pt x="326" y="2239"/>
                  </a:lnTo>
                  <a:cubicBezTo>
                    <a:pt x="0" y="2442"/>
                    <a:pt x="123" y="2931"/>
                    <a:pt x="489" y="2931"/>
                  </a:cubicBezTo>
                  <a:lnTo>
                    <a:pt x="22913" y="2931"/>
                  </a:lnTo>
                  <a:cubicBezTo>
                    <a:pt x="22994" y="2931"/>
                    <a:pt x="23076" y="2890"/>
                    <a:pt x="23157" y="2849"/>
                  </a:cubicBezTo>
                  <a:lnTo>
                    <a:pt x="26047" y="652"/>
                  </a:lnTo>
                  <a:cubicBezTo>
                    <a:pt x="26291" y="448"/>
                    <a:pt x="26169" y="1"/>
                    <a:pt x="258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802" name="Google Shape;1802;p35"/>
            <p:cNvSpPr/>
            <p:nvPr/>
          </p:nvSpPr>
          <p:spPr>
            <a:xfrm>
              <a:off x="3936125" y="2523250"/>
              <a:ext cx="668475" cy="89575"/>
            </a:xfrm>
            <a:custGeom>
              <a:avLst/>
              <a:gdLst/>
              <a:ahLst/>
              <a:cxnLst/>
              <a:rect l="l" t="t" r="r" b="b"/>
              <a:pathLst>
                <a:path w="26739" h="3583" extrusionOk="0">
                  <a:moveTo>
                    <a:pt x="26047" y="652"/>
                  </a:moveTo>
                  <a:lnTo>
                    <a:pt x="26047" y="693"/>
                  </a:lnTo>
                  <a:lnTo>
                    <a:pt x="23158" y="2931"/>
                  </a:lnTo>
                  <a:lnTo>
                    <a:pt x="693" y="2931"/>
                  </a:lnTo>
                  <a:lnTo>
                    <a:pt x="693" y="2890"/>
                  </a:lnTo>
                  <a:lnTo>
                    <a:pt x="5251" y="693"/>
                  </a:lnTo>
                  <a:lnTo>
                    <a:pt x="5332" y="652"/>
                  </a:lnTo>
                  <a:close/>
                  <a:moveTo>
                    <a:pt x="5251" y="1"/>
                  </a:moveTo>
                  <a:lnTo>
                    <a:pt x="5088" y="42"/>
                  </a:lnTo>
                  <a:lnTo>
                    <a:pt x="5007" y="42"/>
                  </a:lnTo>
                  <a:lnTo>
                    <a:pt x="408" y="2280"/>
                  </a:lnTo>
                  <a:cubicBezTo>
                    <a:pt x="123" y="2402"/>
                    <a:pt x="1" y="2646"/>
                    <a:pt x="1" y="2890"/>
                  </a:cubicBezTo>
                  <a:cubicBezTo>
                    <a:pt x="1" y="3053"/>
                    <a:pt x="82" y="3257"/>
                    <a:pt x="164" y="3379"/>
                  </a:cubicBezTo>
                  <a:cubicBezTo>
                    <a:pt x="286" y="3501"/>
                    <a:pt x="489" y="3582"/>
                    <a:pt x="693" y="3582"/>
                  </a:cubicBezTo>
                  <a:lnTo>
                    <a:pt x="23117" y="3582"/>
                  </a:lnTo>
                  <a:cubicBezTo>
                    <a:pt x="23280" y="3582"/>
                    <a:pt x="23442" y="3542"/>
                    <a:pt x="23565" y="3460"/>
                  </a:cubicBezTo>
                  <a:lnTo>
                    <a:pt x="26454" y="1222"/>
                  </a:lnTo>
                  <a:cubicBezTo>
                    <a:pt x="26617" y="1100"/>
                    <a:pt x="26739" y="896"/>
                    <a:pt x="26698" y="693"/>
                  </a:cubicBezTo>
                  <a:cubicBezTo>
                    <a:pt x="26698" y="489"/>
                    <a:pt x="26658" y="327"/>
                    <a:pt x="26535" y="204"/>
                  </a:cubicBezTo>
                  <a:cubicBezTo>
                    <a:pt x="26413" y="82"/>
                    <a:pt x="26210" y="1"/>
                    <a:pt x="260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803" name="Google Shape;1803;p35"/>
            <p:cNvSpPr/>
            <p:nvPr/>
          </p:nvSpPr>
          <p:spPr>
            <a:xfrm>
              <a:off x="4246450" y="2181400"/>
              <a:ext cx="103800" cy="392750"/>
            </a:xfrm>
            <a:custGeom>
              <a:avLst/>
              <a:gdLst/>
              <a:ahLst/>
              <a:cxnLst/>
              <a:rect l="l" t="t" r="r" b="b"/>
              <a:pathLst>
                <a:path w="4152" h="15710" extrusionOk="0">
                  <a:moveTo>
                    <a:pt x="1" y="1"/>
                  </a:moveTo>
                  <a:lnTo>
                    <a:pt x="1" y="15710"/>
                  </a:lnTo>
                  <a:lnTo>
                    <a:pt x="4152" y="15710"/>
                  </a:lnTo>
                  <a:lnTo>
                    <a:pt x="4152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804" name="Google Shape;1804;p35"/>
            <p:cNvSpPr/>
            <p:nvPr/>
          </p:nvSpPr>
          <p:spPr>
            <a:xfrm>
              <a:off x="4238300" y="2172250"/>
              <a:ext cx="120100" cy="410050"/>
            </a:xfrm>
            <a:custGeom>
              <a:avLst/>
              <a:gdLst/>
              <a:ahLst/>
              <a:cxnLst/>
              <a:rect l="l" t="t" r="r" b="b"/>
              <a:pathLst>
                <a:path w="4804" h="16402" extrusionOk="0">
                  <a:moveTo>
                    <a:pt x="4111" y="692"/>
                  </a:moveTo>
                  <a:lnTo>
                    <a:pt x="4111" y="15750"/>
                  </a:lnTo>
                  <a:lnTo>
                    <a:pt x="693" y="15750"/>
                  </a:lnTo>
                  <a:lnTo>
                    <a:pt x="693" y="692"/>
                  </a:lnTo>
                  <a:close/>
                  <a:moveTo>
                    <a:pt x="327" y="0"/>
                  </a:moveTo>
                  <a:cubicBezTo>
                    <a:pt x="245" y="0"/>
                    <a:pt x="164" y="41"/>
                    <a:pt x="82" y="123"/>
                  </a:cubicBezTo>
                  <a:cubicBezTo>
                    <a:pt x="42" y="163"/>
                    <a:pt x="1" y="285"/>
                    <a:pt x="1" y="367"/>
                  </a:cubicBezTo>
                  <a:lnTo>
                    <a:pt x="1" y="16076"/>
                  </a:lnTo>
                  <a:cubicBezTo>
                    <a:pt x="1" y="16157"/>
                    <a:pt x="42" y="16239"/>
                    <a:pt x="82" y="16320"/>
                  </a:cubicBezTo>
                  <a:cubicBezTo>
                    <a:pt x="164" y="16361"/>
                    <a:pt x="245" y="16401"/>
                    <a:pt x="327" y="16401"/>
                  </a:cubicBezTo>
                  <a:lnTo>
                    <a:pt x="4478" y="16401"/>
                  </a:lnTo>
                  <a:cubicBezTo>
                    <a:pt x="4559" y="16401"/>
                    <a:pt x="4640" y="16361"/>
                    <a:pt x="4722" y="16320"/>
                  </a:cubicBezTo>
                  <a:cubicBezTo>
                    <a:pt x="4763" y="16239"/>
                    <a:pt x="4803" y="16157"/>
                    <a:pt x="4803" y="16076"/>
                  </a:cubicBezTo>
                  <a:lnTo>
                    <a:pt x="4803" y="367"/>
                  </a:lnTo>
                  <a:cubicBezTo>
                    <a:pt x="4803" y="285"/>
                    <a:pt x="4763" y="163"/>
                    <a:pt x="4722" y="123"/>
                  </a:cubicBezTo>
                  <a:cubicBezTo>
                    <a:pt x="4640" y="41"/>
                    <a:pt x="4559" y="0"/>
                    <a:pt x="44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805" name="Google Shape;1805;p35"/>
            <p:cNvSpPr/>
            <p:nvPr/>
          </p:nvSpPr>
          <p:spPr>
            <a:xfrm>
              <a:off x="4230175" y="2181400"/>
              <a:ext cx="136350" cy="284900"/>
            </a:xfrm>
            <a:custGeom>
              <a:avLst/>
              <a:gdLst/>
              <a:ahLst/>
              <a:cxnLst/>
              <a:rect l="l" t="t" r="r" b="b"/>
              <a:pathLst>
                <a:path w="5454" h="11396" extrusionOk="0">
                  <a:moveTo>
                    <a:pt x="0" y="1"/>
                  </a:moveTo>
                  <a:lnTo>
                    <a:pt x="0" y="11396"/>
                  </a:lnTo>
                  <a:lnTo>
                    <a:pt x="5454" y="11396"/>
                  </a:lnTo>
                  <a:lnTo>
                    <a:pt x="545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806" name="Google Shape;1806;p35"/>
            <p:cNvSpPr/>
            <p:nvPr/>
          </p:nvSpPr>
          <p:spPr>
            <a:xfrm>
              <a:off x="4222025" y="2172250"/>
              <a:ext cx="152650" cy="303225"/>
            </a:xfrm>
            <a:custGeom>
              <a:avLst/>
              <a:gdLst/>
              <a:ahLst/>
              <a:cxnLst/>
              <a:rect l="l" t="t" r="r" b="b"/>
              <a:pathLst>
                <a:path w="6106" h="12129" extrusionOk="0">
                  <a:moveTo>
                    <a:pt x="5414" y="692"/>
                  </a:moveTo>
                  <a:lnTo>
                    <a:pt x="5414" y="11436"/>
                  </a:lnTo>
                  <a:lnTo>
                    <a:pt x="693" y="11436"/>
                  </a:lnTo>
                  <a:lnTo>
                    <a:pt x="693" y="692"/>
                  </a:lnTo>
                  <a:close/>
                  <a:moveTo>
                    <a:pt x="326" y="0"/>
                  </a:moveTo>
                  <a:cubicBezTo>
                    <a:pt x="245" y="0"/>
                    <a:pt x="164" y="41"/>
                    <a:pt x="123" y="123"/>
                  </a:cubicBezTo>
                  <a:cubicBezTo>
                    <a:pt x="42" y="163"/>
                    <a:pt x="1" y="285"/>
                    <a:pt x="1" y="367"/>
                  </a:cubicBezTo>
                  <a:lnTo>
                    <a:pt x="1" y="11762"/>
                  </a:lnTo>
                  <a:cubicBezTo>
                    <a:pt x="1" y="11843"/>
                    <a:pt x="42" y="11965"/>
                    <a:pt x="123" y="12006"/>
                  </a:cubicBezTo>
                  <a:cubicBezTo>
                    <a:pt x="164" y="12087"/>
                    <a:pt x="245" y="12128"/>
                    <a:pt x="326" y="12128"/>
                  </a:cubicBezTo>
                  <a:lnTo>
                    <a:pt x="5780" y="12128"/>
                  </a:lnTo>
                  <a:cubicBezTo>
                    <a:pt x="5861" y="12128"/>
                    <a:pt x="5943" y="12087"/>
                    <a:pt x="5983" y="12006"/>
                  </a:cubicBezTo>
                  <a:cubicBezTo>
                    <a:pt x="6065" y="11925"/>
                    <a:pt x="6105" y="11843"/>
                    <a:pt x="6105" y="11762"/>
                  </a:cubicBezTo>
                  <a:lnTo>
                    <a:pt x="6105" y="367"/>
                  </a:lnTo>
                  <a:cubicBezTo>
                    <a:pt x="6105" y="285"/>
                    <a:pt x="6065" y="163"/>
                    <a:pt x="5983" y="123"/>
                  </a:cubicBezTo>
                  <a:cubicBezTo>
                    <a:pt x="5943" y="41"/>
                    <a:pt x="5861" y="0"/>
                    <a:pt x="57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807" name="Google Shape;1807;p35"/>
            <p:cNvSpPr/>
            <p:nvPr/>
          </p:nvSpPr>
          <p:spPr>
            <a:xfrm>
              <a:off x="3469125" y="874000"/>
              <a:ext cx="1707275" cy="1335925"/>
            </a:xfrm>
            <a:custGeom>
              <a:avLst/>
              <a:gdLst/>
              <a:ahLst/>
              <a:cxnLst/>
              <a:rect l="l" t="t" r="r" b="b"/>
              <a:pathLst>
                <a:path w="68291" h="53437" extrusionOk="0">
                  <a:moveTo>
                    <a:pt x="1" y="1"/>
                  </a:moveTo>
                  <a:lnTo>
                    <a:pt x="1" y="53436"/>
                  </a:lnTo>
                  <a:lnTo>
                    <a:pt x="68291" y="53436"/>
                  </a:lnTo>
                  <a:lnTo>
                    <a:pt x="682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808" name="Google Shape;1808;p35"/>
            <p:cNvSpPr/>
            <p:nvPr/>
          </p:nvSpPr>
          <p:spPr>
            <a:xfrm>
              <a:off x="3461000" y="865875"/>
              <a:ext cx="1723550" cy="1352175"/>
            </a:xfrm>
            <a:custGeom>
              <a:avLst/>
              <a:gdLst/>
              <a:ahLst/>
              <a:cxnLst/>
              <a:rect l="l" t="t" r="r" b="b"/>
              <a:pathLst>
                <a:path w="68942" h="54087" extrusionOk="0">
                  <a:moveTo>
                    <a:pt x="68290" y="692"/>
                  </a:moveTo>
                  <a:lnTo>
                    <a:pt x="68290" y="53395"/>
                  </a:lnTo>
                  <a:lnTo>
                    <a:pt x="652" y="53395"/>
                  </a:lnTo>
                  <a:lnTo>
                    <a:pt x="652" y="692"/>
                  </a:lnTo>
                  <a:close/>
                  <a:moveTo>
                    <a:pt x="326" y="0"/>
                  </a:moveTo>
                  <a:cubicBezTo>
                    <a:pt x="245" y="0"/>
                    <a:pt x="163" y="41"/>
                    <a:pt x="82" y="82"/>
                  </a:cubicBezTo>
                  <a:cubicBezTo>
                    <a:pt x="0" y="163"/>
                    <a:pt x="0" y="244"/>
                    <a:pt x="0" y="326"/>
                  </a:cubicBezTo>
                  <a:lnTo>
                    <a:pt x="0" y="53761"/>
                  </a:lnTo>
                  <a:cubicBezTo>
                    <a:pt x="0" y="53843"/>
                    <a:pt x="0" y="53924"/>
                    <a:pt x="82" y="54005"/>
                  </a:cubicBezTo>
                  <a:cubicBezTo>
                    <a:pt x="163" y="54046"/>
                    <a:pt x="245" y="54087"/>
                    <a:pt x="326" y="54087"/>
                  </a:cubicBezTo>
                  <a:lnTo>
                    <a:pt x="68616" y="54087"/>
                  </a:lnTo>
                  <a:cubicBezTo>
                    <a:pt x="68697" y="54087"/>
                    <a:pt x="68778" y="54046"/>
                    <a:pt x="68860" y="54005"/>
                  </a:cubicBezTo>
                  <a:cubicBezTo>
                    <a:pt x="68901" y="53924"/>
                    <a:pt x="68941" y="53843"/>
                    <a:pt x="68941" y="53761"/>
                  </a:cubicBezTo>
                  <a:lnTo>
                    <a:pt x="68941" y="326"/>
                  </a:lnTo>
                  <a:cubicBezTo>
                    <a:pt x="68941" y="244"/>
                    <a:pt x="68901" y="163"/>
                    <a:pt x="68860" y="82"/>
                  </a:cubicBezTo>
                  <a:cubicBezTo>
                    <a:pt x="68778" y="41"/>
                    <a:pt x="68697" y="0"/>
                    <a:pt x="686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809" name="Google Shape;1809;p35"/>
            <p:cNvSpPr/>
            <p:nvPr/>
          </p:nvSpPr>
          <p:spPr>
            <a:xfrm>
              <a:off x="3560700" y="945225"/>
              <a:ext cx="1524125" cy="1193475"/>
            </a:xfrm>
            <a:custGeom>
              <a:avLst/>
              <a:gdLst/>
              <a:ahLst/>
              <a:cxnLst/>
              <a:rect l="l" t="t" r="r" b="b"/>
              <a:pathLst>
                <a:path w="60965" h="47739" extrusionOk="0">
                  <a:moveTo>
                    <a:pt x="1" y="1"/>
                  </a:moveTo>
                  <a:lnTo>
                    <a:pt x="1" y="47738"/>
                  </a:lnTo>
                  <a:lnTo>
                    <a:pt x="60965" y="47738"/>
                  </a:lnTo>
                  <a:lnTo>
                    <a:pt x="609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810" name="Google Shape;1810;p35"/>
            <p:cNvSpPr/>
            <p:nvPr/>
          </p:nvSpPr>
          <p:spPr>
            <a:xfrm>
              <a:off x="3551550" y="937075"/>
              <a:ext cx="1542450" cy="1209750"/>
            </a:xfrm>
            <a:custGeom>
              <a:avLst/>
              <a:gdLst/>
              <a:ahLst/>
              <a:cxnLst/>
              <a:rect l="l" t="t" r="r" b="b"/>
              <a:pathLst>
                <a:path w="61698" h="48390" extrusionOk="0">
                  <a:moveTo>
                    <a:pt x="61005" y="693"/>
                  </a:moveTo>
                  <a:lnTo>
                    <a:pt x="61005" y="47698"/>
                  </a:lnTo>
                  <a:lnTo>
                    <a:pt x="692" y="47698"/>
                  </a:lnTo>
                  <a:lnTo>
                    <a:pt x="692" y="693"/>
                  </a:lnTo>
                  <a:close/>
                  <a:moveTo>
                    <a:pt x="367" y="1"/>
                  </a:moveTo>
                  <a:cubicBezTo>
                    <a:pt x="245" y="1"/>
                    <a:pt x="163" y="42"/>
                    <a:pt x="123" y="123"/>
                  </a:cubicBezTo>
                  <a:cubicBezTo>
                    <a:pt x="41" y="164"/>
                    <a:pt x="0" y="245"/>
                    <a:pt x="0" y="327"/>
                  </a:cubicBezTo>
                  <a:lnTo>
                    <a:pt x="0" y="48064"/>
                  </a:lnTo>
                  <a:cubicBezTo>
                    <a:pt x="0" y="48146"/>
                    <a:pt x="41" y="48227"/>
                    <a:pt x="123" y="48268"/>
                  </a:cubicBezTo>
                  <a:cubicBezTo>
                    <a:pt x="163" y="48349"/>
                    <a:pt x="245" y="48390"/>
                    <a:pt x="367" y="48390"/>
                  </a:cubicBezTo>
                  <a:lnTo>
                    <a:pt x="61331" y="48390"/>
                  </a:lnTo>
                  <a:cubicBezTo>
                    <a:pt x="61412" y="48390"/>
                    <a:pt x="61494" y="48349"/>
                    <a:pt x="61575" y="48268"/>
                  </a:cubicBezTo>
                  <a:cubicBezTo>
                    <a:pt x="61657" y="48227"/>
                    <a:pt x="61697" y="48146"/>
                    <a:pt x="61697" y="48064"/>
                  </a:cubicBezTo>
                  <a:lnTo>
                    <a:pt x="61697" y="327"/>
                  </a:lnTo>
                  <a:cubicBezTo>
                    <a:pt x="61697" y="245"/>
                    <a:pt x="61657" y="164"/>
                    <a:pt x="61575" y="123"/>
                  </a:cubicBezTo>
                  <a:cubicBezTo>
                    <a:pt x="61494" y="42"/>
                    <a:pt x="61412" y="1"/>
                    <a:pt x="613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811" name="Google Shape;1811;p35"/>
            <p:cNvSpPr/>
            <p:nvPr/>
          </p:nvSpPr>
          <p:spPr>
            <a:xfrm>
              <a:off x="3671600" y="1070375"/>
              <a:ext cx="637950" cy="293050"/>
            </a:xfrm>
            <a:custGeom>
              <a:avLst/>
              <a:gdLst/>
              <a:ahLst/>
              <a:cxnLst/>
              <a:rect l="l" t="t" r="r" b="b"/>
              <a:pathLst>
                <a:path w="25518" h="11722" extrusionOk="0">
                  <a:moveTo>
                    <a:pt x="24826" y="692"/>
                  </a:moveTo>
                  <a:lnTo>
                    <a:pt x="24826" y="11070"/>
                  </a:lnTo>
                  <a:lnTo>
                    <a:pt x="652" y="11070"/>
                  </a:lnTo>
                  <a:lnTo>
                    <a:pt x="652" y="692"/>
                  </a:lnTo>
                  <a:close/>
                  <a:moveTo>
                    <a:pt x="1" y="0"/>
                  </a:moveTo>
                  <a:lnTo>
                    <a:pt x="1" y="11721"/>
                  </a:lnTo>
                  <a:lnTo>
                    <a:pt x="25518" y="11721"/>
                  </a:lnTo>
                  <a:lnTo>
                    <a:pt x="25518" y="11396"/>
                  </a:lnTo>
                  <a:lnTo>
                    <a:pt x="255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812" name="Google Shape;1812;p35"/>
            <p:cNvSpPr/>
            <p:nvPr/>
          </p:nvSpPr>
          <p:spPr>
            <a:xfrm>
              <a:off x="3760125" y="1538400"/>
              <a:ext cx="1047975" cy="116000"/>
            </a:xfrm>
            <a:custGeom>
              <a:avLst/>
              <a:gdLst/>
              <a:ahLst/>
              <a:cxnLst/>
              <a:rect l="l" t="t" r="r" b="b"/>
              <a:pathLst>
                <a:path w="41919" h="4640" extrusionOk="0">
                  <a:moveTo>
                    <a:pt x="0" y="0"/>
                  </a:moveTo>
                  <a:lnTo>
                    <a:pt x="0" y="692"/>
                  </a:lnTo>
                  <a:lnTo>
                    <a:pt x="5820" y="692"/>
                  </a:lnTo>
                  <a:cubicBezTo>
                    <a:pt x="8384" y="692"/>
                    <a:pt x="10907" y="1221"/>
                    <a:pt x="13227" y="2320"/>
                  </a:cubicBezTo>
                  <a:lnTo>
                    <a:pt x="15913" y="3581"/>
                  </a:lnTo>
                  <a:cubicBezTo>
                    <a:pt x="17419" y="4273"/>
                    <a:pt x="19006" y="4640"/>
                    <a:pt x="20593" y="4640"/>
                  </a:cubicBezTo>
                  <a:cubicBezTo>
                    <a:pt x="22384" y="4640"/>
                    <a:pt x="24215" y="4151"/>
                    <a:pt x="25843" y="3256"/>
                  </a:cubicBezTo>
                  <a:lnTo>
                    <a:pt x="26616" y="2849"/>
                  </a:lnTo>
                  <a:cubicBezTo>
                    <a:pt x="29221" y="1424"/>
                    <a:pt x="32110" y="692"/>
                    <a:pt x="35081" y="692"/>
                  </a:cubicBezTo>
                  <a:lnTo>
                    <a:pt x="41918" y="692"/>
                  </a:lnTo>
                  <a:lnTo>
                    <a:pt x="41918" y="0"/>
                  </a:lnTo>
                  <a:lnTo>
                    <a:pt x="35081" y="0"/>
                  </a:lnTo>
                  <a:cubicBezTo>
                    <a:pt x="31988" y="0"/>
                    <a:pt x="28977" y="773"/>
                    <a:pt x="26291" y="2238"/>
                  </a:cubicBezTo>
                  <a:lnTo>
                    <a:pt x="25517" y="2686"/>
                  </a:lnTo>
                  <a:cubicBezTo>
                    <a:pt x="23971" y="3500"/>
                    <a:pt x="22302" y="3948"/>
                    <a:pt x="20593" y="3948"/>
                  </a:cubicBezTo>
                  <a:cubicBezTo>
                    <a:pt x="19087" y="3948"/>
                    <a:pt x="17581" y="3622"/>
                    <a:pt x="16198" y="2971"/>
                  </a:cubicBezTo>
                  <a:lnTo>
                    <a:pt x="13512" y="1709"/>
                  </a:lnTo>
                  <a:cubicBezTo>
                    <a:pt x="11111" y="570"/>
                    <a:pt x="8465" y="0"/>
                    <a:pt x="58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813" name="Google Shape;1813;p35"/>
            <p:cNvSpPr/>
            <p:nvPr/>
          </p:nvSpPr>
          <p:spPr>
            <a:xfrm>
              <a:off x="3760125" y="1639125"/>
              <a:ext cx="1047975" cy="116000"/>
            </a:xfrm>
            <a:custGeom>
              <a:avLst/>
              <a:gdLst/>
              <a:ahLst/>
              <a:cxnLst/>
              <a:rect l="l" t="t" r="r" b="b"/>
              <a:pathLst>
                <a:path w="41919" h="4640" extrusionOk="0">
                  <a:moveTo>
                    <a:pt x="0" y="0"/>
                  </a:moveTo>
                  <a:lnTo>
                    <a:pt x="0" y="692"/>
                  </a:lnTo>
                  <a:lnTo>
                    <a:pt x="5820" y="692"/>
                  </a:lnTo>
                  <a:cubicBezTo>
                    <a:pt x="8384" y="692"/>
                    <a:pt x="10907" y="1262"/>
                    <a:pt x="13227" y="2320"/>
                  </a:cubicBezTo>
                  <a:lnTo>
                    <a:pt x="15913" y="3622"/>
                  </a:lnTo>
                  <a:cubicBezTo>
                    <a:pt x="17419" y="4314"/>
                    <a:pt x="19006" y="4640"/>
                    <a:pt x="20593" y="4640"/>
                  </a:cubicBezTo>
                  <a:cubicBezTo>
                    <a:pt x="22384" y="4640"/>
                    <a:pt x="24215" y="4192"/>
                    <a:pt x="25843" y="3297"/>
                  </a:cubicBezTo>
                  <a:lnTo>
                    <a:pt x="26616" y="2849"/>
                  </a:lnTo>
                  <a:cubicBezTo>
                    <a:pt x="29221" y="1424"/>
                    <a:pt x="32110" y="692"/>
                    <a:pt x="35081" y="692"/>
                  </a:cubicBezTo>
                  <a:lnTo>
                    <a:pt x="41918" y="692"/>
                  </a:lnTo>
                  <a:lnTo>
                    <a:pt x="41918" y="0"/>
                  </a:lnTo>
                  <a:lnTo>
                    <a:pt x="35081" y="0"/>
                  </a:lnTo>
                  <a:cubicBezTo>
                    <a:pt x="31988" y="0"/>
                    <a:pt x="28977" y="773"/>
                    <a:pt x="26291" y="2279"/>
                  </a:cubicBezTo>
                  <a:lnTo>
                    <a:pt x="25517" y="2686"/>
                  </a:lnTo>
                  <a:cubicBezTo>
                    <a:pt x="24012" y="3541"/>
                    <a:pt x="22302" y="3948"/>
                    <a:pt x="20593" y="3948"/>
                  </a:cubicBezTo>
                  <a:cubicBezTo>
                    <a:pt x="19087" y="3948"/>
                    <a:pt x="17581" y="3622"/>
                    <a:pt x="16198" y="2971"/>
                  </a:cubicBezTo>
                  <a:lnTo>
                    <a:pt x="13512" y="1709"/>
                  </a:lnTo>
                  <a:cubicBezTo>
                    <a:pt x="11111" y="611"/>
                    <a:pt x="8465" y="0"/>
                    <a:pt x="58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814" name="Google Shape;1814;p35"/>
            <p:cNvSpPr/>
            <p:nvPr/>
          </p:nvSpPr>
          <p:spPr>
            <a:xfrm>
              <a:off x="3760125" y="1866000"/>
              <a:ext cx="1047975" cy="115000"/>
            </a:xfrm>
            <a:custGeom>
              <a:avLst/>
              <a:gdLst/>
              <a:ahLst/>
              <a:cxnLst/>
              <a:rect l="l" t="t" r="r" b="b"/>
              <a:pathLst>
                <a:path w="41919" h="4600" extrusionOk="0">
                  <a:moveTo>
                    <a:pt x="20593" y="1"/>
                  </a:moveTo>
                  <a:cubicBezTo>
                    <a:pt x="19006" y="1"/>
                    <a:pt x="17419" y="326"/>
                    <a:pt x="15913" y="1018"/>
                  </a:cubicBezTo>
                  <a:lnTo>
                    <a:pt x="13227" y="2280"/>
                  </a:lnTo>
                  <a:cubicBezTo>
                    <a:pt x="10907" y="3378"/>
                    <a:pt x="8384" y="3948"/>
                    <a:pt x="5820" y="3948"/>
                  </a:cubicBezTo>
                  <a:lnTo>
                    <a:pt x="0" y="3948"/>
                  </a:lnTo>
                  <a:lnTo>
                    <a:pt x="0" y="4599"/>
                  </a:lnTo>
                  <a:lnTo>
                    <a:pt x="5820" y="4599"/>
                  </a:lnTo>
                  <a:cubicBezTo>
                    <a:pt x="8465" y="4599"/>
                    <a:pt x="11111" y="4030"/>
                    <a:pt x="13512" y="2890"/>
                  </a:cubicBezTo>
                  <a:lnTo>
                    <a:pt x="16198" y="1628"/>
                  </a:lnTo>
                  <a:cubicBezTo>
                    <a:pt x="17581" y="977"/>
                    <a:pt x="19087" y="652"/>
                    <a:pt x="20593" y="652"/>
                  </a:cubicBezTo>
                  <a:cubicBezTo>
                    <a:pt x="22302" y="652"/>
                    <a:pt x="23971" y="1099"/>
                    <a:pt x="25517" y="1913"/>
                  </a:cubicBezTo>
                  <a:lnTo>
                    <a:pt x="26291" y="2361"/>
                  </a:lnTo>
                  <a:cubicBezTo>
                    <a:pt x="28977" y="3826"/>
                    <a:pt x="31988" y="4599"/>
                    <a:pt x="35081" y="4599"/>
                  </a:cubicBezTo>
                  <a:lnTo>
                    <a:pt x="41918" y="4599"/>
                  </a:lnTo>
                  <a:lnTo>
                    <a:pt x="41918" y="3948"/>
                  </a:lnTo>
                  <a:lnTo>
                    <a:pt x="35081" y="3948"/>
                  </a:lnTo>
                  <a:cubicBezTo>
                    <a:pt x="32110" y="3948"/>
                    <a:pt x="29221" y="3175"/>
                    <a:pt x="26616" y="1751"/>
                  </a:cubicBezTo>
                  <a:lnTo>
                    <a:pt x="25843" y="1344"/>
                  </a:lnTo>
                  <a:cubicBezTo>
                    <a:pt x="24215" y="448"/>
                    <a:pt x="22384" y="1"/>
                    <a:pt x="205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815" name="Google Shape;1815;p35"/>
            <p:cNvSpPr/>
            <p:nvPr/>
          </p:nvSpPr>
          <p:spPr>
            <a:xfrm>
              <a:off x="3760125" y="1764250"/>
              <a:ext cx="1047975" cy="116025"/>
            </a:xfrm>
            <a:custGeom>
              <a:avLst/>
              <a:gdLst/>
              <a:ahLst/>
              <a:cxnLst/>
              <a:rect l="l" t="t" r="r" b="b"/>
              <a:pathLst>
                <a:path w="41919" h="4641" extrusionOk="0">
                  <a:moveTo>
                    <a:pt x="20593" y="1"/>
                  </a:moveTo>
                  <a:cubicBezTo>
                    <a:pt x="19006" y="1"/>
                    <a:pt x="17419" y="367"/>
                    <a:pt x="15913" y="1059"/>
                  </a:cubicBezTo>
                  <a:lnTo>
                    <a:pt x="13227" y="2321"/>
                  </a:lnTo>
                  <a:cubicBezTo>
                    <a:pt x="10907" y="3379"/>
                    <a:pt x="8384" y="3948"/>
                    <a:pt x="5820" y="3948"/>
                  </a:cubicBezTo>
                  <a:lnTo>
                    <a:pt x="0" y="3948"/>
                  </a:lnTo>
                  <a:lnTo>
                    <a:pt x="0" y="4640"/>
                  </a:lnTo>
                  <a:lnTo>
                    <a:pt x="5820" y="4640"/>
                  </a:lnTo>
                  <a:cubicBezTo>
                    <a:pt x="8465" y="4640"/>
                    <a:pt x="11111" y="4030"/>
                    <a:pt x="13512" y="2931"/>
                  </a:cubicBezTo>
                  <a:lnTo>
                    <a:pt x="16198" y="1669"/>
                  </a:lnTo>
                  <a:cubicBezTo>
                    <a:pt x="17581" y="1018"/>
                    <a:pt x="19087" y="693"/>
                    <a:pt x="20593" y="693"/>
                  </a:cubicBezTo>
                  <a:cubicBezTo>
                    <a:pt x="22302" y="693"/>
                    <a:pt x="24012" y="1100"/>
                    <a:pt x="25517" y="1954"/>
                  </a:cubicBezTo>
                  <a:lnTo>
                    <a:pt x="26291" y="2402"/>
                  </a:lnTo>
                  <a:cubicBezTo>
                    <a:pt x="28977" y="3867"/>
                    <a:pt x="31988" y="4640"/>
                    <a:pt x="35081" y="4640"/>
                  </a:cubicBezTo>
                  <a:lnTo>
                    <a:pt x="41918" y="4640"/>
                  </a:lnTo>
                  <a:lnTo>
                    <a:pt x="41918" y="3948"/>
                  </a:lnTo>
                  <a:lnTo>
                    <a:pt x="35081" y="3948"/>
                  </a:lnTo>
                  <a:cubicBezTo>
                    <a:pt x="32110" y="3948"/>
                    <a:pt x="29221" y="3216"/>
                    <a:pt x="26616" y="1792"/>
                  </a:cubicBezTo>
                  <a:lnTo>
                    <a:pt x="25843" y="1344"/>
                  </a:lnTo>
                  <a:cubicBezTo>
                    <a:pt x="24215" y="449"/>
                    <a:pt x="22384" y="1"/>
                    <a:pt x="205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816" name="Google Shape;1816;p35"/>
            <p:cNvSpPr/>
            <p:nvPr/>
          </p:nvSpPr>
          <p:spPr>
            <a:xfrm>
              <a:off x="4825375" y="1479375"/>
              <a:ext cx="96675" cy="97700"/>
            </a:xfrm>
            <a:custGeom>
              <a:avLst/>
              <a:gdLst/>
              <a:ahLst/>
              <a:cxnLst/>
              <a:rect l="l" t="t" r="r" b="b"/>
              <a:pathLst>
                <a:path w="3867" h="3908" extrusionOk="0">
                  <a:moveTo>
                    <a:pt x="0" y="1"/>
                  </a:moveTo>
                  <a:lnTo>
                    <a:pt x="0" y="3908"/>
                  </a:lnTo>
                  <a:lnTo>
                    <a:pt x="3866" y="3908"/>
                  </a:lnTo>
                  <a:lnTo>
                    <a:pt x="38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817" name="Google Shape;1817;p35"/>
            <p:cNvSpPr/>
            <p:nvPr/>
          </p:nvSpPr>
          <p:spPr>
            <a:xfrm>
              <a:off x="4825375" y="1599425"/>
              <a:ext cx="96675" cy="96700"/>
            </a:xfrm>
            <a:custGeom>
              <a:avLst/>
              <a:gdLst/>
              <a:ahLst/>
              <a:cxnLst/>
              <a:rect l="l" t="t" r="r" b="b"/>
              <a:pathLst>
                <a:path w="3867" h="3868" extrusionOk="0">
                  <a:moveTo>
                    <a:pt x="0" y="1"/>
                  </a:moveTo>
                  <a:lnTo>
                    <a:pt x="0" y="3867"/>
                  </a:lnTo>
                  <a:lnTo>
                    <a:pt x="3866" y="3867"/>
                  </a:lnTo>
                  <a:lnTo>
                    <a:pt x="38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818" name="Google Shape;1818;p35"/>
            <p:cNvSpPr/>
            <p:nvPr/>
          </p:nvSpPr>
          <p:spPr>
            <a:xfrm>
              <a:off x="4825375" y="1804950"/>
              <a:ext cx="96675" cy="96675"/>
            </a:xfrm>
            <a:custGeom>
              <a:avLst/>
              <a:gdLst/>
              <a:ahLst/>
              <a:cxnLst/>
              <a:rect l="l" t="t" r="r" b="b"/>
              <a:pathLst>
                <a:path w="3867" h="3867" extrusionOk="0">
                  <a:moveTo>
                    <a:pt x="0" y="1"/>
                  </a:moveTo>
                  <a:lnTo>
                    <a:pt x="0" y="3867"/>
                  </a:lnTo>
                  <a:lnTo>
                    <a:pt x="3866" y="3867"/>
                  </a:lnTo>
                  <a:lnTo>
                    <a:pt x="38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819" name="Google Shape;1819;p35"/>
            <p:cNvSpPr/>
            <p:nvPr/>
          </p:nvSpPr>
          <p:spPr>
            <a:xfrm>
              <a:off x="4825375" y="1924000"/>
              <a:ext cx="96675" cy="97700"/>
            </a:xfrm>
            <a:custGeom>
              <a:avLst/>
              <a:gdLst/>
              <a:ahLst/>
              <a:cxnLst/>
              <a:rect l="l" t="t" r="r" b="b"/>
              <a:pathLst>
                <a:path w="3867" h="3908" extrusionOk="0">
                  <a:moveTo>
                    <a:pt x="0" y="0"/>
                  </a:moveTo>
                  <a:lnTo>
                    <a:pt x="0" y="3907"/>
                  </a:lnTo>
                  <a:lnTo>
                    <a:pt x="3866" y="3907"/>
                  </a:lnTo>
                  <a:lnTo>
                    <a:pt x="386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820" name="Google Shape;1820;p35"/>
            <p:cNvSpPr/>
            <p:nvPr/>
          </p:nvSpPr>
          <p:spPr>
            <a:xfrm>
              <a:off x="3644125" y="1479375"/>
              <a:ext cx="96700" cy="97700"/>
            </a:xfrm>
            <a:custGeom>
              <a:avLst/>
              <a:gdLst/>
              <a:ahLst/>
              <a:cxnLst/>
              <a:rect l="l" t="t" r="r" b="b"/>
              <a:pathLst>
                <a:path w="3868" h="3908" extrusionOk="0">
                  <a:moveTo>
                    <a:pt x="1" y="1"/>
                  </a:moveTo>
                  <a:lnTo>
                    <a:pt x="1" y="3908"/>
                  </a:lnTo>
                  <a:lnTo>
                    <a:pt x="3867" y="3908"/>
                  </a:lnTo>
                  <a:lnTo>
                    <a:pt x="38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821" name="Google Shape;1821;p35"/>
            <p:cNvSpPr/>
            <p:nvPr/>
          </p:nvSpPr>
          <p:spPr>
            <a:xfrm>
              <a:off x="3644125" y="1599425"/>
              <a:ext cx="96700" cy="96700"/>
            </a:xfrm>
            <a:custGeom>
              <a:avLst/>
              <a:gdLst/>
              <a:ahLst/>
              <a:cxnLst/>
              <a:rect l="l" t="t" r="r" b="b"/>
              <a:pathLst>
                <a:path w="3868" h="3868" extrusionOk="0">
                  <a:moveTo>
                    <a:pt x="1" y="1"/>
                  </a:moveTo>
                  <a:lnTo>
                    <a:pt x="1" y="3867"/>
                  </a:lnTo>
                  <a:lnTo>
                    <a:pt x="3867" y="3867"/>
                  </a:lnTo>
                  <a:lnTo>
                    <a:pt x="38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822" name="Google Shape;1822;p35"/>
            <p:cNvSpPr/>
            <p:nvPr/>
          </p:nvSpPr>
          <p:spPr>
            <a:xfrm>
              <a:off x="3644125" y="1804950"/>
              <a:ext cx="96700" cy="96675"/>
            </a:xfrm>
            <a:custGeom>
              <a:avLst/>
              <a:gdLst/>
              <a:ahLst/>
              <a:cxnLst/>
              <a:rect l="l" t="t" r="r" b="b"/>
              <a:pathLst>
                <a:path w="3868" h="3867" extrusionOk="0">
                  <a:moveTo>
                    <a:pt x="1" y="1"/>
                  </a:moveTo>
                  <a:lnTo>
                    <a:pt x="1" y="3867"/>
                  </a:lnTo>
                  <a:lnTo>
                    <a:pt x="3867" y="3867"/>
                  </a:lnTo>
                  <a:lnTo>
                    <a:pt x="38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823" name="Google Shape;1823;p35"/>
            <p:cNvSpPr/>
            <p:nvPr/>
          </p:nvSpPr>
          <p:spPr>
            <a:xfrm>
              <a:off x="3644125" y="1924000"/>
              <a:ext cx="96700" cy="97700"/>
            </a:xfrm>
            <a:custGeom>
              <a:avLst/>
              <a:gdLst/>
              <a:ahLst/>
              <a:cxnLst/>
              <a:rect l="l" t="t" r="r" b="b"/>
              <a:pathLst>
                <a:path w="3868" h="3908" extrusionOk="0">
                  <a:moveTo>
                    <a:pt x="1" y="0"/>
                  </a:moveTo>
                  <a:lnTo>
                    <a:pt x="1" y="3907"/>
                  </a:lnTo>
                  <a:lnTo>
                    <a:pt x="3867" y="3907"/>
                  </a:lnTo>
                  <a:lnTo>
                    <a:pt x="386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824" name="Google Shape;1824;p35"/>
            <p:cNvSpPr/>
            <p:nvPr/>
          </p:nvSpPr>
          <p:spPr>
            <a:xfrm>
              <a:off x="4389900" y="105307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4" y="82"/>
                    <a:pt x="1" y="245"/>
                    <a:pt x="1" y="448"/>
                  </a:cubicBezTo>
                  <a:cubicBezTo>
                    <a:pt x="1" y="692"/>
                    <a:pt x="164" y="855"/>
                    <a:pt x="367" y="855"/>
                  </a:cubicBezTo>
                  <a:lnTo>
                    <a:pt x="1954" y="855"/>
                  </a:lnTo>
                  <a:cubicBezTo>
                    <a:pt x="2158" y="855"/>
                    <a:pt x="2321" y="692"/>
                    <a:pt x="2321" y="448"/>
                  </a:cubicBezTo>
                  <a:cubicBezTo>
                    <a:pt x="2321" y="245"/>
                    <a:pt x="2158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1" y="82"/>
                    <a:pt x="3297" y="245"/>
                    <a:pt x="3297" y="448"/>
                  </a:cubicBezTo>
                  <a:cubicBezTo>
                    <a:pt x="3297" y="692"/>
                    <a:pt x="3501" y="855"/>
                    <a:pt x="3704" y="855"/>
                  </a:cubicBezTo>
                  <a:lnTo>
                    <a:pt x="7815" y="855"/>
                  </a:lnTo>
                  <a:cubicBezTo>
                    <a:pt x="8059" y="855"/>
                    <a:pt x="8222" y="692"/>
                    <a:pt x="8222" y="448"/>
                  </a:cubicBezTo>
                  <a:cubicBezTo>
                    <a:pt x="8222" y="245"/>
                    <a:pt x="8059" y="82"/>
                    <a:pt x="7815" y="82"/>
                  </a:cubicBezTo>
                  <a:close/>
                  <a:moveTo>
                    <a:pt x="9565" y="0"/>
                  </a:moveTo>
                  <a:cubicBezTo>
                    <a:pt x="9320" y="0"/>
                    <a:pt x="9117" y="204"/>
                    <a:pt x="9117" y="448"/>
                  </a:cubicBezTo>
                  <a:cubicBezTo>
                    <a:pt x="9117" y="692"/>
                    <a:pt x="9320" y="896"/>
                    <a:pt x="9565" y="896"/>
                  </a:cubicBezTo>
                  <a:cubicBezTo>
                    <a:pt x="9850" y="896"/>
                    <a:pt x="10053" y="692"/>
                    <a:pt x="10053" y="448"/>
                  </a:cubicBezTo>
                  <a:cubicBezTo>
                    <a:pt x="10053" y="204"/>
                    <a:pt x="9850" y="0"/>
                    <a:pt x="9565" y="0"/>
                  </a:cubicBezTo>
                  <a:close/>
                  <a:moveTo>
                    <a:pt x="10948" y="0"/>
                  </a:moveTo>
                  <a:cubicBezTo>
                    <a:pt x="10704" y="0"/>
                    <a:pt x="10501" y="204"/>
                    <a:pt x="10501" y="448"/>
                  </a:cubicBezTo>
                  <a:cubicBezTo>
                    <a:pt x="10501" y="692"/>
                    <a:pt x="10704" y="896"/>
                    <a:pt x="10948" y="896"/>
                  </a:cubicBezTo>
                  <a:cubicBezTo>
                    <a:pt x="11193" y="896"/>
                    <a:pt x="11396" y="692"/>
                    <a:pt x="11396" y="448"/>
                  </a:cubicBezTo>
                  <a:cubicBezTo>
                    <a:pt x="11396" y="204"/>
                    <a:pt x="11193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7" y="0"/>
                    <a:pt x="11844" y="204"/>
                    <a:pt x="11844" y="448"/>
                  </a:cubicBezTo>
                  <a:cubicBezTo>
                    <a:pt x="11844" y="692"/>
                    <a:pt x="12047" y="896"/>
                    <a:pt x="12291" y="896"/>
                  </a:cubicBezTo>
                  <a:cubicBezTo>
                    <a:pt x="12536" y="896"/>
                    <a:pt x="12739" y="692"/>
                    <a:pt x="12739" y="448"/>
                  </a:cubicBezTo>
                  <a:cubicBezTo>
                    <a:pt x="12739" y="204"/>
                    <a:pt x="12536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90" y="0"/>
                    <a:pt x="13187" y="204"/>
                    <a:pt x="13187" y="448"/>
                  </a:cubicBezTo>
                  <a:cubicBezTo>
                    <a:pt x="13187" y="692"/>
                    <a:pt x="13390" y="896"/>
                    <a:pt x="13634" y="896"/>
                  </a:cubicBezTo>
                  <a:cubicBezTo>
                    <a:pt x="13879" y="896"/>
                    <a:pt x="14082" y="692"/>
                    <a:pt x="14082" y="448"/>
                  </a:cubicBezTo>
                  <a:cubicBezTo>
                    <a:pt x="14082" y="204"/>
                    <a:pt x="13879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3" y="0"/>
                    <a:pt x="14530" y="204"/>
                    <a:pt x="14530" y="448"/>
                  </a:cubicBezTo>
                  <a:cubicBezTo>
                    <a:pt x="14530" y="692"/>
                    <a:pt x="14733" y="896"/>
                    <a:pt x="14977" y="896"/>
                  </a:cubicBezTo>
                  <a:cubicBezTo>
                    <a:pt x="15222" y="896"/>
                    <a:pt x="15425" y="692"/>
                    <a:pt x="15425" y="448"/>
                  </a:cubicBezTo>
                  <a:cubicBezTo>
                    <a:pt x="15425" y="204"/>
                    <a:pt x="15222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6" y="0"/>
                    <a:pt x="15873" y="204"/>
                    <a:pt x="15873" y="448"/>
                  </a:cubicBezTo>
                  <a:cubicBezTo>
                    <a:pt x="15873" y="692"/>
                    <a:pt x="16076" y="896"/>
                    <a:pt x="16320" y="896"/>
                  </a:cubicBezTo>
                  <a:cubicBezTo>
                    <a:pt x="16565" y="896"/>
                    <a:pt x="16768" y="692"/>
                    <a:pt x="16768" y="448"/>
                  </a:cubicBezTo>
                  <a:cubicBezTo>
                    <a:pt x="16768" y="204"/>
                    <a:pt x="16565" y="0"/>
                    <a:pt x="16320" y="0"/>
                  </a:cubicBezTo>
                  <a:close/>
                  <a:moveTo>
                    <a:pt x="367" y="1873"/>
                  </a:moveTo>
                  <a:cubicBezTo>
                    <a:pt x="164" y="1873"/>
                    <a:pt x="1" y="2035"/>
                    <a:pt x="1" y="2239"/>
                  </a:cubicBezTo>
                  <a:cubicBezTo>
                    <a:pt x="1" y="2483"/>
                    <a:pt x="164" y="2646"/>
                    <a:pt x="367" y="2646"/>
                  </a:cubicBezTo>
                  <a:lnTo>
                    <a:pt x="1954" y="2646"/>
                  </a:lnTo>
                  <a:cubicBezTo>
                    <a:pt x="2158" y="2646"/>
                    <a:pt x="2321" y="2483"/>
                    <a:pt x="2321" y="2239"/>
                  </a:cubicBezTo>
                  <a:cubicBezTo>
                    <a:pt x="2321" y="2035"/>
                    <a:pt x="2158" y="1873"/>
                    <a:pt x="1954" y="1873"/>
                  </a:cubicBezTo>
                  <a:close/>
                  <a:moveTo>
                    <a:pt x="3704" y="1873"/>
                  </a:moveTo>
                  <a:cubicBezTo>
                    <a:pt x="3501" y="1873"/>
                    <a:pt x="3297" y="2035"/>
                    <a:pt x="3297" y="2239"/>
                  </a:cubicBezTo>
                  <a:cubicBezTo>
                    <a:pt x="3297" y="2483"/>
                    <a:pt x="3501" y="2646"/>
                    <a:pt x="3704" y="2646"/>
                  </a:cubicBezTo>
                  <a:lnTo>
                    <a:pt x="7815" y="2646"/>
                  </a:lnTo>
                  <a:cubicBezTo>
                    <a:pt x="8059" y="2646"/>
                    <a:pt x="8222" y="2483"/>
                    <a:pt x="8222" y="2239"/>
                  </a:cubicBezTo>
                  <a:cubicBezTo>
                    <a:pt x="8222" y="2035"/>
                    <a:pt x="8059" y="1873"/>
                    <a:pt x="7815" y="1873"/>
                  </a:cubicBezTo>
                  <a:close/>
                  <a:moveTo>
                    <a:pt x="367" y="3663"/>
                  </a:moveTo>
                  <a:cubicBezTo>
                    <a:pt x="164" y="3663"/>
                    <a:pt x="1" y="3826"/>
                    <a:pt x="1" y="4070"/>
                  </a:cubicBezTo>
                  <a:cubicBezTo>
                    <a:pt x="1" y="4274"/>
                    <a:pt x="164" y="4436"/>
                    <a:pt x="367" y="4436"/>
                  </a:cubicBezTo>
                  <a:lnTo>
                    <a:pt x="1954" y="4436"/>
                  </a:lnTo>
                  <a:cubicBezTo>
                    <a:pt x="2158" y="4436"/>
                    <a:pt x="2321" y="4274"/>
                    <a:pt x="2321" y="4070"/>
                  </a:cubicBezTo>
                  <a:cubicBezTo>
                    <a:pt x="2321" y="3826"/>
                    <a:pt x="2158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1" y="3663"/>
                    <a:pt x="3297" y="3826"/>
                    <a:pt x="3297" y="4070"/>
                  </a:cubicBezTo>
                  <a:cubicBezTo>
                    <a:pt x="3297" y="4274"/>
                    <a:pt x="3501" y="4436"/>
                    <a:pt x="3704" y="4436"/>
                  </a:cubicBezTo>
                  <a:lnTo>
                    <a:pt x="7815" y="4436"/>
                  </a:lnTo>
                  <a:cubicBezTo>
                    <a:pt x="8059" y="4436"/>
                    <a:pt x="8222" y="4274"/>
                    <a:pt x="8222" y="4070"/>
                  </a:cubicBezTo>
                  <a:cubicBezTo>
                    <a:pt x="8222" y="3826"/>
                    <a:pt x="8059" y="3663"/>
                    <a:pt x="7815" y="3663"/>
                  </a:cubicBezTo>
                  <a:close/>
                  <a:moveTo>
                    <a:pt x="9565" y="3623"/>
                  </a:moveTo>
                  <a:cubicBezTo>
                    <a:pt x="9320" y="3623"/>
                    <a:pt x="9117" y="3826"/>
                    <a:pt x="9117" y="4070"/>
                  </a:cubicBezTo>
                  <a:cubicBezTo>
                    <a:pt x="9117" y="4314"/>
                    <a:pt x="9320" y="4518"/>
                    <a:pt x="9565" y="4518"/>
                  </a:cubicBezTo>
                  <a:cubicBezTo>
                    <a:pt x="9850" y="4518"/>
                    <a:pt x="10053" y="4314"/>
                    <a:pt x="10053" y="4070"/>
                  </a:cubicBezTo>
                  <a:cubicBezTo>
                    <a:pt x="10053" y="3826"/>
                    <a:pt x="9850" y="3623"/>
                    <a:pt x="9565" y="3623"/>
                  </a:cubicBezTo>
                  <a:close/>
                  <a:moveTo>
                    <a:pt x="10948" y="3623"/>
                  </a:moveTo>
                  <a:cubicBezTo>
                    <a:pt x="10704" y="3623"/>
                    <a:pt x="10501" y="3826"/>
                    <a:pt x="10501" y="4070"/>
                  </a:cubicBezTo>
                  <a:cubicBezTo>
                    <a:pt x="10501" y="4314"/>
                    <a:pt x="10704" y="4518"/>
                    <a:pt x="10948" y="4518"/>
                  </a:cubicBezTo>
                  <a:cubicBezTo>
                    <a:pt x="11193" y="4518"/>
                    <a:pt x="11396" y="4314"/>
                    <a:pt x="11396" y="4070"/>
                  </a:cubicBezTo>
                  <a:cubicBezTo>
                    <a:pt x="11396" y="3826"/>
                    <a:pt x="11193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7" y="3623"/>
                    <a:pt x="11844" y="3826"/>
                    <a:pt x="11844" y="4070"/>
                  </a:cubicBezTo>
                  <a:cubicBezTo>
                    <a:pt x="11844" y="4314"/>
                    <a:pt x="12047" y="4518"/>
                    <a:pt x="12291" y="4518"/>
                  </a:cubicBezTo>
                  <a:cubicBezTo>
                    <a:pt x="12536" y="4518"/>
                    <a:pt x="12739" y="4314"/>
                    <a:pt x="12739" y="4070"/>
                  </a:cubicBezTo>
                  <a:cubicBezTo>
                    <a:pt x="12739" y="3826"/>
                    <a:pt x="12536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90" y="3623"/>
                    <a:pt x="13187" y="3826"/>
                    <a:pt x="13187" y="4070"/>
                  </a:cubicBezTo>
                  <a:cubicBezTo>
                    <a:pt x="13187" y="4314"/>
                    <a:pt x="13390" y="4518"/>
                    <a:pt x="13634" y="4518"/>
                  </a:cubicBezTo>
                  <a:cubicBezTo>
                    <a:pt x="13879" y="4518"/>
                    <a:pt x="14082" y="4314"/>
                    <a:pt x="14082" y="4070"/>
                  </a:cubicBezTo>
                  <a:cubicBezTo>
                    <a:pt x="14082" y="3826"/>
                    <a:pt x="13879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3" y="3623"/>
                    <a:pt x="14530" y="3826"/>
                    <a:pt x="14530" y="4070"/>
                  </a:cubicBezTo>
                  <a:cubicBezTo>
                    <a:pt x="14530" y="4314"/>
                    <a:pt x="14733" y="4518"/>
                    <a:pt x="14977" y="4518"/>
                  </a:cubicBezTo>
                  <a:cubicBezTo>
                    <a:pt x="15222" y="4518"/>
                    <a:pt x="15425" y="4314"/>
                    <a:pt x="15425" y="4070"/>
                  </a:cubicBezTo>
                  <a:cubicBezTo>
                    <a:pt x="15425" y="3826"/>
                    <a:pt x="15222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6" y="3623"/>
                    <a:pt x="15873" y="3826"/>
                    <a:pt x="15873" y="4070"/>
                  </a:cubicBezTo>
                  <a:cubicBezTo>
                    <a:pt x="15873" y="4314"/>
                    <a:pt x="16076" y="4518"/>
                    <a:pt x="16320" y="4518"/>
                  </a:cubicBezTo>
                  <a:cubicBezTo>
                    <a:pt x="16565" y="4518"/>
                    <a:pt x="16768" y="4314"/>
                    <a:pt x="16768" y="4070"/>
                  </a:cubicBezTo>
                  <a:cubicBezTo>
                    <a:pt x="16768" y="3826"/>
                    <a:pt x="16565" y="3623"/>
                    <a:pt x="16320" y="3623"/>
                  </a:cubicBezTo>
                  <a:close/>
                  <a:moveTo>
                    <a:pt x="367" y="5454"/>
                  </a:moveTo>
                  <a:cubicBezTo>
                    <a:pt x="164" y="5454"/>
                    <a:pt x="1" y="5617"/>
                    <a:pt x="1" y="5861"/>
                  </a:cubicBezTo>
                  <a:cubicBezTo>
                    <a:pt x="1" y="6064"/>
                    <a:pt x="164" y="6227"/>
                    <a:pt x="367" y="6227"/>
                  </a:cubicBezTo>
                  <a:lnTo>
                    <a:pt x="1954" y="6227"/>
                  </a:lnTo>
                  <a:cubicBezTo>
                    <a:pt x="2158" y="6227"/>
                    <a:pt x="2321" y="6064"/>
                    <a:pt x="2321" y="5861"/>
                  </a:cubicBezTo>
                  <a:cubicBezTo>
                    <a:pt x="2321" y="5617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297" y="5617"/>
                    <a:pt x="3297" y="5861"/>
                  </a:cubicBezTo>
                  <a:cubicBezTo>
                    <a:pt x="3297" y="6064"/>
                    <a:pt x="3501" y="6227"/>
                    <a:pt x="3704" y="6227"/>
                  </a:cubicBezTo>
                  <a:lnTo>
                    <a:pt x="7815" y="6227"/>
                  </a:lnTo>
                  <a:cubicBezTo>
                    <a:pt x="8059" y="6227"/>
                    <a:pt x="8222" y="6064"/>
                    <a:pt x="8222" y="5861"/>
                  </a:cubicBezTo>
                  <a:cubicBezTo>
                    <a:pt x="8222" y="5617"/>
                    <a:pt x="8059" y="5454"/>
                    <a:pt x="7815" y="5454"/>
                  </a:cubicBezTo>
                  <a:close/>
                  <a:moveTo>
                    <a:pt x="367" y="7245"/>
                  </a:moveTo>
                  <a:cubicBezTo>
                    <a:pt x="164" y="7245"/>
                    <a:pt x="1" y="7448"/>
                    <a:pt x="1" y="7652"/>
                  </a:cubicBezTo>
                  <a:cubicBezTo>
                    <a:pt x="1" y="7855"/>
                    <a:pt x="164" y="8018"/>
                    <a:pt x="367" y="8018"/>
                  </a:cubicBezTo>
                  <a:lnTo>
                    <a:pt x="1954" y="8018"/>
                  </a:lnTo>
                  <a:cubicBezTo>
                    <a:pt x="2158" y="8018"/>
                    <a:pt x="2321" y="7855"/>
                    <a:pt x="2321" y="7652"/>
                  </a:cubicBezTo>
                  <a:cubicBezTo>
                    <a:pt x="2321" y="7448"/>
                    <a:pt x="2158" y="7245"/>
                    <a:pt x="1954" y="7245"/>
                  </a:cubicBezTo>
                  <a:close/>
                  <a:moveTo>
                    <a:pt x="3704" y="7245"/>
                  </a:moveTo>
                  <a:cubicBezTo>
                    <a:pt x="3501" y="7245"/>
                    <a:pt x="3297" y="7448"/>
                    <a:pt x="3297" y="7652"/>
                  </a:cubicBezTo>
                  <a:cubicBezTo>
                    <a:pt x="3297" y="7855"/>
                    <a:pt x="3501" y="8018"/>
                    <a:pt x="3704" y="8018"/>
                  </a:cubicBezTo>
                  <a:lnTo>
                    <a:pt x="7815" y="8018"/>
                  </a:lnTo>
                  <a:cubicBezTo>
                    <a:pt x="8059" y="8018"/>
                    <a:pt x="8222" y="7855"/>
                    <a:pt x="8222" y="7652"/>
                  </a:cubicBezTo>
                  <a:cubicBezTo>
                    <a:pt x="8222" y="7448"/>
                    <a:pt x="8059" y="7245"/>
                    <a:pt x="7815" y="7245"/>
                  </a:cubicBezTo>
                  <a:close/>
                  <a:moveTo>
                    <a:pt x="14204" y="8750"/>
                  </a:moveTo>
                  <a:cubicBezTo>
                    <a:pt x="13960" y="8750"/>
                    <a:pt x="13756" y="8954"/>
                    <a:pt x="13756" y="9239"/>
                  </a:cubicBezTo>
                  <a:cubicBezTo>
                    <a:pt x="13756" y="9483"/>
                    <a:pt x="13960" y="9686"/>
                    <a:pt x="14204" y="9686"/>
                  </a:cubicBezTo>
                  <a:cubicBezTo>
                    <a:pt x="14448" y="9686"/>
                    <a:pt x="14652" y="9483"/>
                    <a:pt x="14652" y="9239"/>
                  </a:cubicBezTo>
                  <a:cubicBezTo>
                    <a:pt x="14652" y="8954"/>
                    <a:pt x="14448" y="8750"/>
                    <a:pt x="14204" y="8750"/>
                  </a:cubicBezTo>
                  <a:close/>
                  <a:moveTo>
                    <a:pt x="15547" y="8750"/>
                  </a:moveTo>
                  <a:cubicBezTo>
                    <a:pt x="15303" y="8750"/>
                    <a:pt x="15099" y="8954"/>
                    <a:pt x="15099" y="9239"/>
                  </a:cubicBezTo>
                  <a:cubicBezTo>
                    <a:pt x="15099" y="9483"/>
                    <a:pt x="15303" y="9686"/>
                    <a:pt x="15547" y="9686"/>
                  </a:cubicBezTo>
                  <a:cubicBezTo>
                    <a:pt x="15791" y="9686"/>
                    <a:pt x="15995" y="9483"/>
                    <a:pt x="15995" y="9239"/>
                  </a:cubicBezTo>
                  <a:cubicBezTo>
                    <a:pt x="15995" y="8954"/>
                    <a:pt x="15791" y="8750"/>
                    <a:pt x="15547" y="8750"/>
                  </a:cubicBezTo>
                  <a:close/>
                  <a:moveTo>
                    <a:pt x="16890" y="8750"/>
                  </a:moveTo>
                  <a:cubicBezTo>
                    <a:pt x="16646" y="8750"/>
                    <a:pt x="16442" y="8954"/>
                    <a:pt x="16442" y="9239"/>
                  </a:cubicBezTo>
                  <a:cubicBezTo>
                    <a:pt x="16442" y="9483"/>
                    <a:pt x="16646" y="9686"/>
                    <a:pt x="16890" y="9686"/>
                  </a:cubicBezTo>
                  <a:cubicBezTo>
                    <a:pt x="17134" y="9686"/>
                    <a:pt x="17338" y="9483"/>
                    <a:pt x="17338" y="9239"/>
                  </a:cubicBezTo>
                  <a:cubicBezTo>
                    <a:pt x="17338" y="8954"/>
                    <a:pt x="17134" y="8750"/>
                    <a:pt x="16890" y="8750"/>
                  </a:cubicBezTo>
                  <a:close/>
                  <a:moveTo>
                    <a:pt x="18233" y="8750"/>
                  </a:moveTo>
                  <a:cubicBezTo>
                    <a:pt x="17989" y="8750"/>
                    <a:pt x="17785" y="8954"/>
                    <a:pt x="17785" y="9239"/>
                  </a:cubicBezTo>
                  <a:cubicBezTo>
                    <a:pt x="17785" y="9483"/>
                    <a:pt x="17989" y="9686"/>
                    <a:pt x="18233" y="9686"/>
                  </a:cubicBezTo>
                  <a:cubicBezTo>
                    <a:pt x="18477" y="9686"/>
                    <a:pt x="18681" y="9483"/>
                    <a:pt x="18681" y="9239"/>
                  </a:cubicBezTo>
                  <a:cubicBezTo>
                    <a:pt x="18681" y="8954"/>
                    <a:pt x="18477" y="8750"/>
                    <a:pt x="18233" y="8750"/>
                  </a:cubicBezTo>
                  <a:close/>
                  <a:moveTo>
                    <a:pt x="19576" y="8750"/>
                  </a:moveTo>
                  <a:cubicBezTo>
                    <a:pt x="19332" y="8750"/>
                    <a:pt x="19128" y="8954"/>
                    <a:pt x="19128" y="9239"/>
                  </a:cubicBezTo>
                  <a:cubicBezTo>
                    <a:pt x="19128" y="9483"/>
                    <a:pt x="19332" y="9686"/>
                    <a:pt x="19576" y="9686"/>
                  </a:cubicBezTo>
                  <a:cubicBezTo>
                    <a:pt x="19820" y="9686"/>
                    <a:pt x="20024" y="9483"/>
                    <a:pt x="20024" y="9239"/>
                  </a:cubicBezTo>
                  <a:cubicBezTo>
                    <a:pt x="20024" y="8954"/>
                    <a:pt x="19820" y="8750"/>
                    <a:pt x="19576" y="8750"/>
                  </a:cubicBezTo>
                  <a:close/>
                  <a:moveTo>
                    <a:pt x="20919" y="8750"/>
                  </a:moveTo>
                  <a:cubicBezTo>
                    <a:pt x="20675" y="8750"/>
                    <a:pt x="20471" y="8954"/>
                    <a:pt x="20471" y="9239"/>
                  </a:cubicBezTo>
                  <a:cubicBezTo>
                    <a:pt x="20471" y="9483"/>
                    <a:pt x="20675" y="9686"/>
                    <a:pt x="20919" y="9686"/>
                  </a:cubicBezTo>
                  <a:cubicBezTo>
                    <a:pt x="21163" y="9686"/>
                    <a:pt x="21367" y="9483"/>
                    <a:pt x="21367" y="9239"/>
                  </a:cubicBezTo>
                  <a:cubicBezTo>
                    <a:pt x="21367" y="8954"/>
                    <a:pt x="21163" y="8750"/>
                    <a:pt x="20919" y="8750"/>
                  </a:cubicBezTo>
                  <a:close/>
                  <a:moveTo>
                    <a:pt x="367" y="9076"/>
                  </a:moveTo>
                  <a:cubicBezTo>
                    <a:pt x="164" y="9076"/>
                    <a:pt x="1" y="9239"/>
                    <a:pt x="1" y="9442"/>
                  </a:cubicBezTo>
                  <a:cubicBezTo>
                    <a:pt x="1" y="9646"/>
                    <a:pt x="164" y="9849"/>
                    <a:pt x="367" y="9849"/>
                  </a:cubicBezTo>
                  <a:lnTo>
                    <a:pt x="1954" y="9849"/>
                  </a:lnTo>
                  <a:cubicBezTo>
                    <a:pt x="2158" y="9849"/>
                    <a:pt x="2321" y="9646"/>
                    <a:pt x="2321" y="9442"/>
                  </a:cubicBezTo>
                  <a:cubicBezTo>
                    <a:pt x="2321" y="9239"/>
                    <a:pt x="2158" y="9076"/>
                    <a:pt x="1954" y="9076"/>
                  </a:cubicBezTo>
                  <a:close/>
                  <a:moveTo>
                    <a:pt x="8629" y="9076"/>
                  </a:moveTo>
                  <a:cubicBezTo>
                    <a:pt x="8425" y="9076"/>
                    <a:pt x="8262" y="9239"/>
                    <a:pt x="8262" y="9442"/>
                  </a:cubicBezTo>
                  <a:cubicBezTo>
                    <a:pt x="8262" y="9646"/>
                    <a:pt x="8425" y="9849"/>
                    <a:pt x="8629" y="9849"/>
                  </a:cubicBezTo>
                  <a:lnTo>
                    <a:pt x="12780" y="9849"/>
                  </a:lnTo>
                  <a:cubicBezTo>
                    <a:pt x="12983" y="9849"/>
                    <a:pt x="13146" y="9646"/>
                    <a:pt x="13146" y="9442"/>
                  </a:cubicBezTo>
                  <a:cubicBezTo>
                    <a:pt x="13146" y="9239"/>
                    <a:pt x="12983" y="9076"/>
                    <a:pt x="12780" y="9076"/>
                  </a:cubicBezTo>
                  <a:close/>
                  <a:moveTo>
                    <a:pt x="367" y="10867"/>
                  </a:moveTo>
                  <a:cubicBezTo>
                    <a:pt x="164" y="10867"/>
                    <a:pt x="1" y="11029"/>
                    <a:pt x="1" y="11233"/>
                  </a:cubicBezTo>
                  <a:cubicBezTo>
                    <a:pt x="1" y="11436"/>
                    <a:pt x="164" y="11640"/>
                    <a:pt x="367" y="11640"/>
                  </a:cubicBezTo>
                  <a:lnTo>
                    <a:pt x="1954" y="11640"/>
                  </a:lnTo>
                  <a:cubicBezTo>
                    <a:pt x="2158" y="11640"/>
                    <a:pt x="2321" y="11436"/>
                    <a:pt x="2321" y="11233"/>
                  </a:cubicBezTo>
                  <a:cubicBezTo>
                    <a:pt x="2321" y="11029"/>
                    <a:pt x="2158" y="10867"/>
                    <a:pt x="1954" y="10867"/>
                  </a:cubicBezTo>
                  <a:close/>
                  <a:moveTo>
                    <a:pt x="8629" y="10867"/>
                  </a:moveTo>
                  <a:cubicBezTo>
                    <a:pt x="8425" y="10867"/>
                    <a:pt x="8262" y="11029"/>
                    <a:pt x="8262" y="11233"/>
                  </a:cubicBezTo>
                  <a:cubicBezTo>
                    <a:pt x="8262" y="11436"/>
                    <a:pt x="8425" y="11640"/>
                    <a:pt x="8629" y="11640"/>
                  </a:cubicBezTo>
                  <a:lnTo>
                    <a:pt x="12780" y="11640"/>
                  </a:lnTo>
                  <a:cubicBezTo>
                    <a:pt x="12983" y="11640"/>
                    <a:pt x="13146" y="11436"/>
                    <a:pt x="13146" y="11233"/>
                  </a:cubicBezTo>
                  <a:cubicBezTo>
                    <a:pt x="13146" y="11029"/>
                    <a:pt x="12983" y="10867"/>
                    <a:pt x="12780" y="10867"/>
                  </a:cubicBezTo>
                  <a:close/>
                  <a:moveTo>
                    <a:pt x="14204" y="12495"/>
                  </a:moveTo>
                  <a:cubicBezTo>
                    <a:pt x="13960" y="12495"/>
                    <a:pt x="13756" y="12657"/>
                    <a:pt x="13756" y="12942"/>
                  </a:cubicBezTo>
                  <a:cubicBezTo>
                    <a:pt x="13756" y="13186"/>
                    <a:pt x="13960" y="13390"/>
                    <a:pt x="14204" y="13390"/>
                  </a:cubicBezTo>
                  <a:cubicBezTo>
                    <a:pt x="14448" y="13390"/>
                    <a:pt x="14652" y="13186"/>
                    <a:pt x="14652" y="12942"/>
                  </a:cubicBezTo>
                  <a:cubicBezTo>
                    <a:pt x="14652" y="12657"/>
                    <a:pt x="14448" y="12495"/>
                    <a:pt x="14204" y="12495"/>
                  </a:cubicBezTo>
                  <a:close/>
                  <a:moveTo>
                    <a:pt x="15547" y="12495"/>
                  </a:moveTo>
                  <a:cubicBezTo>
                    <a:pt x="15303" y="12495"/>
                    <a:pt x="15099" y="12657"/>
                    <a:pt x="15099" y="12942"/>
                  </a:cubicBezTo>
                  <a:cubicBezTo>
                    <a:pt x="15099" y="13186"/>
                    <a:pt x="15303" y="13390"/>
                    <a:pt x="15547" y="13390"/>
                  </a:cubicBezTo>
                  <a:cubicBezTo>
                    <a:pt x="15791" y="13390"/>
                    <a:pt x="15995" y="13186"/>
                    <a:pt x="15995" y="12942"/>
                  </a:cubicBezTo>
                  <a:cubicBezTo>
                    <a:pt x="15995" y="12657"/>
                    <a:pt x="15791" y="12495"/>
                    <a:pt x="15547" y="12495"/>
                  </a:cubicBezTo>
                  <a:close/>
                  <a:moveTo>
                    <a:pt x="16890" y="12495"/>
                  </a:moveTo>
                  <a:cubicBezTo>
                    <a:pt x="16646" y="12495"/>
                    <a:pt x="16442" y="12657"/>
                    <a:pt x="16442" y="12942"/>
                  </a:cubicBezTo>
                  <a:cubicBezTo>
                    <a:pt x="16442" y="13186"/>
                    <a:pt x="16646" y="13390"/>
                    <a:pt x="16890" y="13390"/>
                  </a:cubicBezTo>
                  <a:cubicBezTo>
                    <a:pt x="17134" y="13390"/>
                    <a:pt x="17338" y="13186"/>
                    <a:pt x="17338" y="12942"/>
                  </a:cubicBezTo>
                  <a:cubicBezTo>
                    <a:pt x="17338" y="12657"/>
                    <a:pt x="17134" y="12495"/>
                    <a:pt x="16890" y="12495"/>
                  </a:cubicBezTo>
                  <a:close/>
                  <a:moveTo>
                    <a:pt x="18233" y="12495"/>
                  </a:moveTo>
                  <a:cubicBezTo>
                    <a:pt x="17989" y="12495"/>
                    <a:pt x="17785" y="12657"/>
                    <a:pt x="17785" y="12942"/>
                  </a:cubicBezTo>
                  <a:cubicBezTo>
                    <a:pt x="17785" y="13186"/>
                    <a:pt x="17989" y="13390"/>
                    <a:pt x="18233" y="13390"/>
                  </a:cubicBezTo>
                  <a:cubicBezTo>
                    <a:pt x="18477" y="13390"/>
                    <a:pt x="18681" y="13186"/>
                    <a:pt x="18681" y="12942"/>
                  </a:cubicBezTo>
                  <a:cubicBezTo>
                    <a:pt x="18681" y="12657"/>
                    <a:pt x="18477" y="12495"/>
                    <a:pt x="18233" y="12495"/>
                  </a:cubicBezTo>
                  <a:close/>
                  <a:moveTo>
                    <a:pt x="19576" y="12495"/>
                  </a:moveTo>
                  <a:cubicBezTo>
                    <a:pt x="19332" y="12495"/>
                    <a:pt x="19128" y="12657"/>
                    <a:pt x="19128" y="12942"/>
                  </a:cubicBezTo>
                  <a:cubicBezTo>
                    <a:pt x="19128" y="13186"/>
                    <a:pt x="19332" y="13390"/>
                    <a:pt x="19576" y="13390"/>
                  </a:cubicBezTo>
                  <a:cubicBezTo>
                    <a:pt x="19820" y="13390"/>
                    <a:pt x="20024" y="13186"/>
                    <a:pt x="20024" y="12942"/>
                  </a:cubicBezTo>
                  <a:cubicBezTo>
                    <a:pt x="20024" y="12657"/>
                    <a:pt x="19820" y="12495"/>
                    <a:pt x="19576" y="12495"/>
                  </a:cubicBezTo>
                  <a:close/>
                  <a:moveTo>
                    <a:pt x="20919" y="12495"/>
                  </a:moveTo>
                  <a:cubicBezTo>
                    <a:pt x="20675" y="12495"/>
                    <a:pt x="20471" y="12657"/>
                    <a:pt x="20471" y="12942"/>
                  </a:cubicBezTo>
                  <a:cubicBezTo>
                    <a:pt x="20471" y="13186"/>
                    <a:pt x="20675" y="13390"/>
                    <a:pt x="20919" y="13390"/>
                  </a:cubicBezTo>
                  <a:cubicBezTo>
                    <a:pt x="21163" y="13390"/>
                    <a:pt x="21367" y="13186"/>
                    <a:pt x="21367" y="12942"/>
                  </a:cubicBezTo>
                  <a:cubicBezTo>
                    <a:pt x="21367" y="12657"/>
                    <a:pt x="21163" y="12495"/>
                    <a:pt x="20919" y="12495"/>
                  </a:cubicBezTo>
                  <a:close/>
                  <a:moveTo>
                    <a:pt x="367" y="12657"/>
                  </a:moveTo>
                  <a:cubicBezTo>
                    <a:pt x="164" y="12657"/>
                    <a:pt x="1" y="12820"/>
                    <a:pt x="1" y="13024"/>
                  </a:cubicBezTo>
                  <a:cubicBezTo>
                    <a:pt x="1" y="13268"/>
                    <a:pt x="164" y="13431"/>
                    <a:pt x="367" y="13431"/>
                  </a:cubicBezTo>
                  <a:lnTo>
                    <a:pt x="1954" y="13431"/>
                  </a:lnTo>
                  <a:cubicBezTo>
                    <a:pt x="2158" y="13431"/>
                    <a:pt x="2321" y="13268"/>
                    <a:pt x="2321" y="13024"/>
                  </a:cubicBezTo>
                  <a:cubicBezTo>
                    <a:pt x="2321" y="12820"/>
                    <a:pt x="2158" y="12657"/>
                    <a:pt x="1954" y="12657"/>
                  </a:cubicBezTo>
                  <a:close/>
                  <a:moveTo>
                    <a:pt x="8629" y="12657"/>
                  </a:moveTo>
                  <a:cubicBezTo>
                    <a:pt x="8425" y="12657"/>
                    <a:pt x="8262" y="12820"/>
                    <a:pt x="8262" y="13024"/>
                  </a:cubicBezTo>
                  <a:cubicBezTo>
                    <a:pt x="8262" y="13268"/>
                    <a:pt x="8425" y="13431"/>
                    <a:pt x="8629" y="13431"/>
                  </a:cubicBezTo>
                  <a:lnTo>
                    <a:pt x="12780" y="13431"/>
                  </a:lnTo>
                  <a:cubicBezTo>
                    <a:pt x="12983" y="13431"/>
                    <a:pt x="13146" y="13268"/>
                    <a:pt x="13146" y="13024"/>
                  </a:cubicBezTo>
                  <a:cubicBezTo>
                    <a:pt x="13146" y="12820"/>
                    <a:pt x="12983" y="12657"/>
                    <a:pt x="12780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825" name="Google Shape;1825;p35"/>
            <p:cNvSpPr/>
            <p:nvPr/>
          </p:nvSpPr>
          <p:spPr>
            <a:xfrm>
              <a:off x="2792550" y="4478775"/>
              <a:ext cx="657275" cy="73275"/>
            </a:xfrm>
            <a:custGeom>
              <a:avLst/>
              <a:gdLst/>
              <a:ahLst/>
              <a:cxnLst/>
              <a:rect l="l" t="t" r="r" b="b"/>
              <a:pathLst>
                <a:path w="26291" h="2931" extrusionOk="0">
                  <a:moveTo>
                    <a:pt x="5088" y="0"/>
                  </a:moveTo>
                  <a:lnTo>
                    <a:pt x="4925" y="41"/>
                  </a:lnTo>
                  <a:lnTo>
                    <a:pt x="326" y="2238"/>
                  </a:lnTo>
                  <a:cubicBezTo>
                    <a:pt x="0" y="2401"/>
                    <a:pt x="123" y="2930"/>
                    <a:pt x="489" y="2930"/>
                  </a:cubicBezTo>
                  <a:lnTo>
                    <a:pt x="22913" y="2930"/>
                  </a:lnTo>
                  <a:cubicBezTo>
                    <a:pt x="22994" y="2930"/>
                    <a:pt x="23076" y="2890"/>
                    <a:pt x="23157" y="2849"/>
                  </a:cubicBezTo>
                  <a:lnTo>
                    <a:pt x="26047" y="651"/>
                  </a:lnTo>
                  <a:cubicBezTo>
                    <a:pt x="26291" y="448"/>
                    <a:pt x="26169" y="0"/>
                    <a:pt x="258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826" name="Google Shape;1826;p35"/>
            <p:cNvSpPr/>
            <p:nvPr/>
          </p:nvSpPr>
          <p:spPr>
            <a:xfrm>
              <a:off x="2787450" y="4470625"/>
              <a:ext cx="667475" cy="89550"/>
            </a:xfrm>
            <a:custGeom>
              <a:avLst/>
              <a:gdLst/>
              <a:ahLst/>
              <a:cxnLst/>
              <a:rect l="l" t="t" r="r" b="b"/>
              <a:pathLst>
                <a:path w="26699" h="3582" extrusionOk="0">
                  <a:moveTo>
                    <a:pt x="26047" y="652"/>
                  </a:moveTo>
                  <a:lnTo>
                    <a:pt x="26047" y="692"/>
                  </a:lnTo>
                  <a:lnTo>
                    <a:pt x="26006" y="692"/>
                  </a:lnTo>
                  <a:lnTo>
                    <a:pt x="23117" y="2931"/>
                  </a:lnTo>
                  <a:lnTo>
                    <a:pt x="693" y="2931"/>
                  </a:lnTo>
                  <a:lnTo>
                    <a:pt x="652" y="2890"/>
                  </a:lnTo>
                  <a:lnTo>
                    <a:pt x="693" y="2890"/>
                  </a:lnTo>
                  <a:lnTo>
                    <a:pt x="5251" y="692"/>
                  </a:lnTo>
                  <a:lnTo>
                    <a:pt x="5332" y="652"/>
                  </a:lnTo>
                  <a:close/>
                  <a:moveTo>
                    <a:pt x="5210" y="0"/>
                  </a:moveTo>
                  <a:lnTo>
                    <a:pt x="5088" y="41"/>
                  </a:lnTo>
                  <a:lnTo>
                    <a:pt x="5007" y="41"/>
                  </a:lnTo>
                  <a:lnTo>
                    <a:pt x="367" y="2279"/>
                  </a:lnTo>
                  <a:cubicBezTo>
                    <a:pt x="123" y="2402"/>
                    <a:pt x="1" y="2646"/>
                    <a:pt x="1" y="2890"/>
                  </a:cubicBezTo>
                  <a:cubicBezTo>
                    <a:pt x="1" y="3053"/>
                    <a:pt x="42" y="3256"/>
                    <a:pt x="164" y="3378"/>
                  </a:cubicBezTo>
                  <a:cubicBezTo>
                    <a:pt x="286" y="3500"/>
                    <a:pt x="489" y="3582"/>
                    <a:pt x="693" y="3582"/>
                  </a:cubicBezTo>
                  <a:lnTo>
                    <a:pt x="23117" y="3582"/>
                  </a:lnTo>
                  <a:cubicBezTo>
                    <a:pt x="23280" y="3582"/>
                    <a:pt x="23442" y="3541"/>
                    <a:pt x="23565" y="3460"/>
                  </a:cubicBezTo>
                  <a:lnTo>
                    <a:pt x="26454" y="1221"/>
                  </a:lnTo>
                  <a:cubicBezTo>
                    <a:pt x="26617" y="1099"/>
                    <a:pt x="26698" y="896"/>
                    <a:pt x="26698" y="692"/>
                  </a:cubicBezTo>
                  <a:cubicBezTo>
                    <a:pt x="26698" y="489"/>
                    <a:pt x="26658" y="326"/>
                    <a:pt x="26535" y="204"/>
                  </a:cubicBezTo>
                  <a:cubicBezTo>
                    <a:pt x="26413" y="82"/>
                    <a:pt x="26210" y="0"/>
                    <a:pt x="260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827" name="Google Shape;1827;p35"/>
            <p:cNvSpPr/>
            <p:nvPr/>
          </p:nvSpPr>
          <p:spPr>
            <a:xfrm>
              <a:off x="3097775" y="4128775"/>
              <a:ext cx="102775" cy="392750"/>
            </a:xfrm>
            <a:custGeom>
              <a:avLst/>
              <a:gdLst/>
              <a:ahLst/>
              <a:cxnLst/>
              <a:rect l="l" t="t" r="r" b="b"/>
              <a:pathLst>
                <a:path w="4111" h="15710" extrusionOk="0">
                  <a:moveTo>
                    <a:pt x="1" y="0"/>
                  </a:moveTo>
                  <a:lnTo>
                    <a:pt x="1" y="15709"/>
                  </a:lnTo>
                  <a:lnTo>
                    <a:pt x="4111" y="15709"/>
                  </a:lnTo>
                  <a:lnTo>
                    <a:pt x="41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828" name="Google Shape;1828;p35"/>
            <p:cNvSpPr/>
            <p:nvPr/>
          </p:nvSpPr>
          <p:spPr>
            <a:xfrm>
              <a:off x="3089625" y="4119600"/>
              <a:ext cx="120100" cy="410050"/>
            </a:xfrm>
            <a:custGeom>
              <a:avLst/>
              <a:gdLst/>
              <a:ahLst/>
              <a:cxnLst/>
              <a:rect l="l" t="t" r="r" b="b"/>
              <a:pathLst>
                <a:path w="4804" h="16402" extrusionOk="0">
                  <a:moveTo>
                    <a:pt x="4111" y="693"/>
                  </a:moveTo>
                  <a:lnTo>
                    <a:pt x="4111" y="15751"/>
                  </a:lnTo>
                  <a:lnTo>
                    <a:pt x="652" y="15751"/>
                  </a:lnTo>
                  <a:lnTo>
                    <a:pt x="652" y="693"/>
                  </a:lnTo>
                  <a:close/>
                  <a:moveTo>
                    <a:pt x="327" y="1"/>
                  </a:moveTo>
                  <a:cubicBezTo>
                    <a:pt x="245" y="1"/>
                    <a:pt x="164" y="42"/>
                    <a:pt x="82" y="123"/>
                  </a:cubicBezTo>
                  <a:cubicBezTo>
                    <a:pt x="42" y="164"/>
                    <a:pt x="1" y="286"/>
                    <a:pt x="1" y="367"/>
                  </a:cubicBezTo>
                  <a:lnTo>
                    <a:pt x="1" y="16076"/>
                  </a:lnTo>
                  <a:cubicBezTo>
                    <a:pt x="1" y="16158"/>
                    <a:pt x="42" y="16239"/>
                    <a:pt x="82" y="16320"/>
                  </a:cubicBezTo>
                  <a:cubicBezTo>
                    <a:pt x="164" y="16361"/>
                    <a:pt x="245" y="16402"/>
                    <a:pt x="327" y="16402"/>
                  </a:cubicBezTo>
                  <a:lnTo>
                    <a:pt x="4437" y="16402"/>
                  </a:lnTo>
                  <a:cubicBezTo>
                    <a:pt x="4559" y="16402"/>
                    <a:pt x="4640" y="16361"/>
                    <a:pt x="4681" y="16320"/>
                  </a:cubicBezTo>
                  <a:cubicBezTo>
                    <a:pt x="4763" y="16239"/>
                    <a:pt x="4803" y="16158"/>
                    <a:pt x="4803" y="16076"/>
                  </a:cubicBezTo>
                  <a:lnTo>
                    <a:pt x="4803" y="367"/>
                  </a:lnTo>
                  <a:cubicBezTo>
                    <a:pt x="4803" y="286"/>
                    <a:pt x="4763" y="164"/>
                    <a:pt x="4681" y="123"/>
                  </a:cubicBezTo>
                  <a:cubicBezTo>
                    <a:pt x="4640" y="42"/>
                    <a:pt x="4559" y="1"/>
                    <a:pt x="44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829" name="Google Shape;1829;p35"/>
            <p:cNvSpPr/>
            <p:nvPr/>
          </p:nvSpPr>
          <p:spPr>
            <a:xfrm>
              <a:off x="3081500" y="4128775"/>
              <a:ext cx="135350" cy="284900"/>
            </a:xfrm>
            <a:custGeom>
              <a:avLst/>
              <a:gdLst/>
              <a:ahLst/>
              <a:cxnLst/>
              <a:rect l="l" t="t" r="r" b="b"/>
              <a:pathLst>
                <a:path w="5414" h="11396" extrusionOk="0">
                  <a:moveTo>
                    <a:pt x="0" y="0"/>
                  </a:moveTo>
                  <a:lnTo>
                    <a:pt x="0" y="11395"/>
                  </a:lnTo>
                  <a:lnTo>
                    <a:pt x="5413" y="11395"/>
                  </a:lnTo>
                  <a:lnTo>
                    <a:pt x="541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830" name="Google Shape;1830;p35"/>
            <p:cNvSpPr/>
            <p:nvPr/>
          </p:nvSpPr>
          <p:spPr>
            <a:xfrm>
              <a:off x="3073350" y="4119600"/>
              <a:ext cx="152650" cy="302200"/>
            </a:xfrm>
            <a:custGeom>
              <a:avLst/>
              <a:gdLst/>
              <a:ahLst/>
              <a:cxnLst/>
              <a:rect l="l" t="t" r="r" b="b"/>
              <a:pathLst>
                <a:path w="6106" h="12088" extrusionOk="0">
                  <a:moveTo>
                    <a:pt x="5414" y="693"/>
                  </a:moveTo>
                  <a:lnTo>
                    <a:pt x="5414" y="11437"/>
                  </a:lnTo>
                  <a:lnTo>
                    <a:pt x="693" y="11437"/>
                  </a:lnTo>
                  <a:lnTo>
                    <a:pt x="693" y="693"/>
                  </a:lnTo>
                  <a:close/>
                  <a:moveTo>
                    <a:pt x="326" y="1"/>
                  </a:moveTo>
                  <a:cubicBezTo>
                    <a:pt x="245" y="1"/>
                    <a:pt x="164" y="42"/>
                    <a:pt x="82" y="123"/>
                  </a:cubicBezTo>
                  <a:cubicBezTo>
                    <a:pt x="42" y="164"/>
                    <a:pt x="1" y="286"/>
                    <a:pt x="1" y="367"/>
                  </a:cubicBezTo>
                  <a:lnTo>
                    <a:pt x="1" y="11762"/>
                  </a:lnTo>
                  <a:cubicBezTo>
                    <a:pt x="1" y="11844"/>
                    <a:pt x="42" y="11925"/>
                    <a:pt x="82" y="12007"/>
                  </a:cubicBezTo>
                  <a:cubicBezTo>
                    <a:pt x="164" y="12088"/>
                    <a:pt x="245" y="12088"/>
                    <a:pt x="326" y="12088"/>
                  </a:cubicBezTo>
                  <a:lnTo>
                    <a:pt x="5739" y="12088"/>
                  </a:lnTo>
                  <a:cubicBezTo>
                    <a:pt x="5861" y="12088"/>
                    <a:pt x="5943" y="12088"/>
                    <a:pt x="5983" y="12007"/>
                  </a:cubicBezTo>
                  <a:cubicBezTo>
                    <a:pt x="6065" y="11925"/>
                    <a:pt x="6105" y="11844"/>
                    <a:pt x="6105" y="11762"/>
                  </a:cubicBezTo>
                  <a:lnTo>
                    <a:pt x="6105" y="367"/>
                  </a:lnTo>
                  <a:cubicBezTo>
                    <a:pt x="6105" y="286"/>
                    <a:pt x="6065" y="164"/>
                    <a:pt x="5983" y="123"/>
                  </a:cubicBezTo>
                  <a:cubicBezTo>
                    <a:pt x="5943" y="42"/>
                    <a:pt x="5861" y="1"/>
                    <a:pt x="57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831" name="Google Shape;1831;p35"/>
            <p:cNvSpPr/>
            <p:nvPr/>
          </p:nvSpPr>
          <p:spPr>
            <a:xfrm>
              <a:off x="2320450" y="2821375"/>
              <a:ext cx="1707275" cy="1335900"/>
            </a:xfrm>
            <a:custGeom>
              <a:avLst/>
              <a:gdLst/>
              <a:ahLst/>
              <a:cxnLst/>
              <a:rect l="l" t="t" r="r" b="b"/>
              <a:pathLst>
                <a:path w="68291" h="53436" extrusionOk="0">
                  <a:moveTo>
                    <a:pt x="1" y="0"/>
                  </a:moveTo>
                  <a:lnTo>
                    <a:pt x="1" y="53436"/>
                  </a:lnTo>
                  <a:lnTo>
                    <a:pt x="68291" y="53436"/>
                  </a:lnTo>
                  <a:lnTo>
                    <a:pt x="682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832" name="Google Shape;1832;p35"/>
            <p:cNvSpPr/>
            <p:nvPr/>
          </p:nvSpPr>
          <p:spPr>
            <a:xfrm>
              <a:off x="2311300" y="2813225"/>
              <a:ext cx="1724575" cy="1352200"/>
            </a:xfrm>
            <a:custGeom>
              <a:avLst/>
              <a:gdLst/>
              <a:ahLst/>
              <a:cxnLst/>
              <a:rect l="l" t="t" r="r" b="b"/>
              <a:pathLst>
                <a:path w="68983" h="54088" extrusionOk="0">
                  <a:moveTo>
                    <a:pt x="68290" y="693"/>
                  </a:moveTo>
                  <a:lnTo>
                    <a:pt x="68290" y="53395"/>
                  </a:lnTo>
                  <a:lnTo>
                    <a:pt x="693" y="53395"/>
                  </a:lnTo>
                  <a:lnTo>
                    <a:pt x="693" y="693"/>
                  </a:lnTo>
                  <a:close/>
                  <a:moveTo>
                    <a:pt x="367" y="1"/>
                  </a:moveTo>
                  <a:cubicBezTo>
                    <a:pt x="286" y="1"/>
                    <a:pt x="163" y="41"/>
                    <a:pt x="123" y="82"/>
                  </a:cubicBezTo>
                  <a:cubicBezTo>
                    <a:pt x="41" y="163"/>
                    <a:pt x="1" y="245"/>
                    <a:pt x="1" y="326"/>
                  </a:cubicBezTo>
                  <a:lnTo>
                    <a:pt x="1" y="53762"/>
                  </a:lnTo>
                  <a:cubicBezTo>
                    <a:pt x="1" y="53843"/>
                    <a:pt x="41" y="53924"/>
                    <a:pt x="123" y="54006"/>
                  </a:cubicBezTo>
                  <a:cubicBezTo>
                    <a:pt x="163" y="54047"/>
                    <a:pt x="286" y="54087"/>
                    <a:pt x="367" y="54087"/>
                  </a:cubicBezTo>
                  <a:lnTo>
                    <a:pt x="68657" y="54087"/>
                  </a:lnTo>
                  <a:cubicBezTo>
                    <a:pt x="68738" y="54087"/>
                    <a:pt x="68819" y="54047"/>
                    <a:pt x="68901" y="54006"/>
                  </a:cubicBezTo>
                  <a:cubicBezTo>
                    <a:pt x="68942" y="53924"/>
                    <a:pt x="68982" y="53843"/>
                    <a:pt x="68982" y="53762"/>
                  </a:cubicBezTo>
                  <a:lnTo>
                    <a:pt x="68982" y="326"/>
                  </a:lnTo>
                  <a:cubicBezTo>
                    <a:pt x="68982" y="245"/>
                    <a:pt x="68942" y="163"/>
                    <a:pt x="68901" y="82"/>
                  </a:cubicBezTo>
                  <a:cubicBezTo>
                    <a:pt x="68819" y="41"/>
                    <a:pt x="68738" y="1"/>
                    <a:pt x="686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833" name="Google Shape;1833;p35"/>
            <p:cNvSpPr/>
            <p:nvPr/>
          </p:nvSpPr>
          <p:spPr>
            <a:xfrm>
              <a:off x="2411025" y="2892600"/>
              <a:ext cx="1525125" cy="1193450"/>
            </a:xfrm>
            <a:custGeom>
              <a:avLst/>
              <a:gdLst/>
              <a:ahLst/>
              <a:cxnLst/>
              <a:rect l="l" t="t" r="r" b="b"/>
              <a:pathLst>
                <a:path w="61005" h="47738" extrusionOk="0">
                  <a:moveTo>
                    <a:pt x="0" y="0"/>
                  </a:moveTo>
                  <a:lnTo>
                    <a:pt x="0" y="47738"/>
                  </a:lnTo>
                  <a:lnTo>
                    <a:pt x="61005" y="47738"/>
                  </a:lnTo>
                  <a:lnTo>
                    <a:pt x="6100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834" name="Google Shape;1834;p35"/>
            <p:cNvSpPr/>
            <p:nvPr/>
          </p:nvSpPr>
          <p:spPr>
            <a:xfrm>
              <a:off x="2402875" y="2884450"/>
              <a:ext cx="1541425" cy="1209750"/>
            </a:xfrm>
            <a:custGeom>
              <a:avLst/>
              <a:gdLst/>
              <a:ahLst/>
              <a:cxnLst/>
              <a:rect l="l" t="t" r="r" b="b"/>
              <a:pathLst>
                <a:path w="61657" h="48390" extrusionOk="0">
                  <a:moveTo>
                    <a:pt x="61005" y="692"/>
                  </a:moveTo>
                  <a:lnTo>
                    <a:pt x="61005" y="47698"/>
                  </a:lnTo>
                  <a:lnTo>
                    <a:pt x="692" y="47698"/>
                  </a:lnTo>
                  <a:lnTo>
                    <a:pt x="692" y="692"/>
                  </a:lnTo>
                  <a:close/>
                  <a:moveTo>
                    <a:pt x="326" y="0"/>
                  </a:moveTo>
                  <a:cubicBezTo>
                    <a:pt x="245" y="0"/>
                    <a:pt x="163" y="41"/>
                    <a:pt x="123" y="123"/>
                  </a:cubicBezTo>
                  <a:cubicBezTo>
                    <a:pt x="41" y="163"/>
                    <a:pt x="0" y="245"/>
                    <a:pt x="0" y="326"/>
                  </a:cubicBezTo>
                  <a:lnTo>
                    <a:pt x="0" y="48064"/>
                  </a:lnTo>
                  <a:cubicBezTo>
                    <a:pt x="0" y="48145"/>
                    <a:pt x="41" y="48227"/>
                    <a:pt x="123" y="48267"/>
                  </a:cubicBezTo>
                  <a:cubicBezTo>
                    <a:pt x="163" y="48349"/>
                    <a:pt x="245" y="48389"/>
                    <a:pt x="326" y="48389"/>
                  </a:cubicBezTo>
                  <a:lnTo>
                    <a:pt x="61331" y="48389"/>
                  </a:lnTo>
                  <a:cubicBezTo>
                    <a:pt x="61412" y="48389"/>
                    <a:pt x="61494" y="48349"/>
                    <a:pt x="61575" y="48267"/>
                  </a:cubicBezTo>
                  <a:cubicBezTo>
                    <a:pt x="61616" y="48227"/>
                    <a:pt x="61657" y="48145"/>
                    <a:pt x="61657" y="48064"/>
                  </a:cubicBezTo>
                  <a:lnTo>
                    <a:pt x="61657" y="326"/>
                  </a:lnTo>
                  <a:cubicBezTo>
                    <a:pt x="61657" y="245"/>
                    <a:pt x="61616" y="163"/>
                    <a:pt x="61575" y="123"/>
                  </a:cubicBezTo>
                  <a:cubicBezTo>
                    <a:pt x="61494" y="41"/>
                    <a:pt x="61412" y="0"/>
                    <a:pt x="61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835" name="Google Shape;1835;p35"/>
            <p:cNvSpPr/>
            <p:nvPr/>
          </p:nvSpPr>
          <p:spPr>
            <a:xfrm>
              <a:off x="2700975" y="295362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1" y="245"/>
                    <a:pt x="1" y="489"/>
                  </a:cubicBezTo>
                  <a:cubicBezTo>
                    <a:pt x="1" y="693"/>
                    <a:pt x="163" y="856"/>
                    <a:pt x="367" y="856"/>
                  </a:cubicBezTo>
                  <a:lnTo>
                    <a:pt x="1954" y="856"/>
                  </a:lnTo>
                  <a:cubicBezTo>
                    <a:pt x="2158" y="856"/>
                    <a:pt x="2361" y="693"/>
                    <a:pt x="2361" y="489"/>
                  </a:cubicBezTo>
                  <a:cubicBezTo>
                    <a:pt x="2361" y="245"/>
                    <a:pt x="2158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1" y="82"/>
                    <a:pt x="3338" y="245"/>
                    <a:pt x="3338" y="489"/>
                  </a:cubicBezTo>
                  <a:cubicBezTo>
                    <a:pt x="3338" y="693"/>
                    <a:pt x="3501" y="856"/>
                    <a:pt x="3704" y="856"/>
                  </a:cubicBezTo>
                  <a:lnTo>
                    <a:pt x="7855" y="856"/>
                  </a:lnTo>
                  <a:cubicBezTo>
                    <a:pt x="8059" y="856"/>
                    <a:pt x="8222" y="693"/>
                    <a:pt x="8222" y="489"/>
                  </a:cubicBezTo>
                  <a:cubicBezTo>
                    <a:pt x="8222" y="245"/>
                    <a:pt x="8059" y="82"/>
                    <a:pt x="7855" y="82"/>
                  </a:cubicBezTo>
                  <a:close/>
                  <a:moveTo>
                    <a:pt x="9605" y="1"/>
                  </a:moveTo>
                  <a:cubicBezTo>
                    <a:pt x="9361" y="1"/>
                    <a:pt x="9158" y="204"/>
                    <a:pt x="9158" y="489"/>
                  </a:cubicBezTo>
                  <a:cubicBezTo>
                    <a:pt x="9158" y="733"/>
                    <a:pt x="9361" y="937"/>
                    <a:pt x="9605" y="937"/>
                  </a:cubicBezTo>
                  <a:cubicBezTo>
                    <a:pt x="9849" y="937"/>
                    <a:pt x="10053" y="733"/>
                    <a:pt x="10053" y="489"/>
                  </a:cubicBezTo>
                  <a:cubicBezTo>
                    <a:pt x="10053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4" y="1"/>
                    <a:pt x="10501" y="204"/>
                    <a:pt x="10501" y="489"/>
                  </a:cubicBezTo>
                  <a:cubicBezTo>
                    <a:pt x="10501" y="733"/>
                    <a:pt x="10704" y="937"/>
                    <a:pt x="10948" y="937"/>
                  </a:cubicBezTo>
                  <a:cubicBezTo>
                    <a:pt x="11192" y="937"/>
                    <a:pt x="11396" y="733"/>
                    <a:pt x="11396" y="489"/>
                  </a:cubicBezTo>
                  <a:cubicBezTo>
                    <a:pt x="11396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7" y="1"/>
                    <a:pt x="11844" y="204"/>
                    <a:pt x="11844" y="489"/>
                  </a:cubicBezTo>
                  <a:cubicBezTo>
                    <a:pt x="11844" y="733"/>
                    <a:pt x="12047" y="937"/>
                    <a:pt x="12291" y="937"/>
                  </a:cubicBezTo>
                  <a:cubicBezTo>
                    <a:pt x="12535" y="937"/>
                    <a:pt x="12739" y="733"/>
                    <a:pt x="12739" y="489"/>
                  </a:cubicBezTo>
                  <a:cubicBezTo>
                    <a:pt x="12739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90" y="1"/>
                    <a:pt x="13187" y="204"/>
                    <a:pt x="13187" y="489"/>
                  </a:cubicBezTo>
                  <a:cubicBezTo>
                    <a:pt x="13187" y="733"/>
                    <a:pt x="13390" y="937"/>
                    <a:pt x="13634" y="937"/>
                  </a:cubicBezTo>
                  <a:cubicBezTo>
                    <a:pt x="13878" y="937"/>
                    <a:pt x="14082" y="733"/>
                    <a:pt x="14082" y="489"/>
                  </a:cubicBezTo>
                  <a:cubicBezTo>
                    <a:pt x="14082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3" y="1"/>
                    <a:pt x="14530" y="204"/>
                    <a:pt x="14530" y="489"/>
                  </a:cubicBezTo>
                  <a:cubicBezTo>
                    <a:pt x="14530" y="733"/>
                    <a:pt x="14733" y="937"/>
                    <a:pt x="14977" y="937"/>
                  </a:cubicBezTo>
                  <a:cubicBezTo>
                    <a:pt x="15221" y="937"/>
                    <a:pt x="15425" y="733"/>
                    <a:pt x="15425" y="489"/>
                  </a:cubicBezTo>
                  <a:cubicBezTo>
                    <a:pt x="15425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6" y="1"/>
                    <a:pt x="15873" y="204"/>
                    <a:pt x="15873" y="489"/>
                  </a:cubicBezTo>
                  <a:cubicBezTo>
                    <a:pt x="15873" y="733"/>
                    <a:pt x="16076" y="937"/>
                    <a:pt x="16320" y="937"/>
                  </a:cubicBezTo>
                  <a:cubicBezTo>
                    <a:pt x="16564" y="937"/>
                    <a:pt x="16768" y="733"/>
                    <a:pt x="16768" y="489"/>
                  </a:cubicBezTo>
                  <a:cubicBezTo>
                    <a:pt x="16768" y="204"/>
                    <a:pt x="16564" y="1"/>
                    <a:pt x="16320" y="1"/>
                  </a:cubicBezTo>
                  <a:close/>
                  <a:moveTo>
                    <a:pt x="367" y="1873"/>
                  </a:moveTo>
                  <a:cubicBezTo>
                    <a:pt x="163" y="1873"/>
                    <a:pt x="1" y="2036"/>
                    <a:pt x="1" y="2280"/>
                  </a:cubicBezTo>
                  <a:cubicBezTo>
                    <a:pt x="1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8" y="2646"/>
                    <a:pt x="2361" y="2483"/>
                    <a:pt x="2361" y="2280"/>
                  </a:cubicBezTo>
                  <a:cubicBezTo>
                    <a:pt x="2361" y="2036"/>
                    <a:pt x="2158" y="1873"/>
                    <a:pt x="1954" y="1873"/>
                  </a:cubicBezTo>
                  <a:close/>
                  <a:moveTo>
                    <a:pt x="3704" y="1873"/>
                  </a:moveTo>
                  <a:cubicBezTo>
                    <a:pt x="3501" y="1873"/>
                    <a:pt x="3338" y="2036"/>
                    <a:pt x="3338" y="2280"/>
                  </a:cubicBezTo>
                  <a:cubicBezTo>
                    <a:pt x="3338" y="2483"/>
                    <a:pt x="3501" y="2646"/>
                    <a:pt x="3704" y="2646"/>
                  </a:cubicBezTo>
                  <a:lnTo>
                    <a:pt x="7855" y="2646"/>
                  </a:lnTo>
                  <a:cubicBezTo>
                    <a:pt x="8059" y="2646"/>
                    <a:pt x="8222" y="2483"/>
                    <a:pt x="8222" y="2280"/>
                  </a:cubicBezTo>
                  <a:cubicBezTo>
                    <a:pt x="8222" y="2036"/>
                    <a:pt x="8059" y="1873"/>
                    <a:pt x="7855" y="1873"/>
                  </a:cubicBezTo>
                  <a:close/>
                  <a:moveTo>
                    <a:pt x="367" y="3664"/>
                  </a:moveTo>
                  <a:cubicBezTo>
                    <a:pt x="163" y="3664"/>
                    <a:pt x="1" y="3867"/>
                    <a:pt x="1" y="4071"/>
                  </a:cubicBezTo>
                  <a:cubicBezTo>
                    <a:pt x="1" y="4274"/>
                    <a:pt x="163" y="4437"/>
                    <a:pt x="367" y="4437"/>
                  </a:cubicBezTo>
                  <a:lnTo>
                    <a:pt x="1954" y="4437"/>
                  </a:lnTo>
                  <a:cubicBezTo>
                    <a:pt x="2158" y="4437"/>
                    <a:pt x="2361" y="4274"/>
                    <a:pt x="2361" y="4071"/>
                  </a:cubicBezTo>
                  <a:cubicBezTo>
                    <a:pt x="2361" y="3867"/>
                    <a:pt x="2158" y="3664"/>
                    <a:pt x="1954" y="3664"/>
                  </a:cubicBezTo>
                  <a:close/>
                  <a:moveTo>
                    <a:pt x="3704" y="3664"/>
                  </a:moveTo>
                  <a:cubicBezTo>
                    <a:pt x="3501" y="3664"/>
                    <a:pt x="3338" y="3867"/>
                    <a:pt x="3338" y="4071"/>
                  </a:cubicBezTo>
                  <a:cubicBezTo>
                    <a:pt x="3338" y="4274"/>
                    <a:pt x="3501" y="4437"/>
                    <a:pt x="3704" y="4437"/>
                  </a:cubicBezTo>
                  <a:lnTo>
                    <a:pt x="7855" y="4437"/>
                  </a:lnTo>
                  <a:cubicBezTo>
                    <a:pt x="8059" y="4437"/>
                    <a:pt x="8222" y="4274"/>
                    <a:pt x="8222" y="4071"/>
                  </a:cubicBezTo>
                  <a:cubicBezTo>
                    <a:pt x="8222" y="3867"/>
                    <a:pt x="8059" y="3664"/>
                    <a:pt x="7855" y="3664"/>
                  </a:cubicBezTo>
                  <a:close/>
                  <a:moveTo>
                    <a:pt x="9605" y="3623"/>
                  </a:moveTo>
                  <a:cubicBezTo>
                    <a:pt x="9361" y="3623"/>
                    <a:pt x="9158" y="3826"/>
                    <a:pt x="9158" y="4071"/>
                  </a:cubicBezTo>
                  <a:cubicBezTo>
                    <a:pt x="9158" y="4315"/>
                    <a:pt x="9361" y="4518"/>
                    <a:pt x="9605" y="4518"/>
                  </a:cubicBezTo>
                  <a:cubicBezTo>
                    <a:pt x="9849" y="4518"/>
                    <a:pt x="10053" y="4315"/>
                    <a:pt x="10053" y="4071"/>
                  </a:cubicBezTo>
                  <a:cubicBezTo>
                    <a:pt x="10053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4" y="3623"/>
                    <a:pt x="10501" y="3826"/>
                    <a:pt x="10501" y="4071"/>
                  </a:cubicBezTo>
                  <a:cubicBezTo>
                    <a:pt x="10501" y="4315"/>
                    <a:pt x="10704" y="4518"/>
                    <a:pt x="10948" y="4518"/>
                  </a:cubicBezTo>
                  <a:cubicBezTo>
                    <a:pt x="11192" y="4518"/>
                    <a:pt x="11396" y="4315"/>
                    <a:pt x="11396" y="4071"/>
                  </a:cubicBezTo>
                  <a:cubicBezTo>
                    <a:pt x="11396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7" y="3623"/>
                    <a:pt x="11844" y="3826"/>
                    <a:pt x="11844" y="4071"/>
                  </a:cubicBezTo>
                  <a:cubicBezTo>
                    <a:pt x="11844" y="4315"/>
                    <a:pt x="12047" y="4518"/>
                    <a:pt x="12291" y="4518"/>
                  </a:cubicBezTo>
                  <a:cubicBezTo>
                    <a:pt x="12535" y="4518"/>
                    <a:pt x="12739" y="4315"/>
                    <a:pt x="12739" y="4071"/>
                  </a:cubicBezTo>
                  <a:cubicBezTo>
                    <a:pt x="12739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90" y="3623"/>
                    <a:pt x="13187" y="3826"/>
                    <a:pt x="13187" y="4071"/>
                  </a:cubicBezTo>
                  <a:cubicBezTo>
                    <a:pt x="13187" y="4315"/>
                    <a:pt x="13390" y="4518"/>
                    <a:pt x="13634" y="4518"/>
                  </a:cubicBezTo>
                  <a:cubicBezTo>
                    <a:pt x="13878" y="4518"/>
                    <a:pt x="14082" y="4315"/>
                    <a:pt x="14082" y="4071"/>
                  </a:cubicBezTo>
                  <a:cubicBezTo>
                    <a:pt x="14082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3" y="3623"/>
                    <a:pt x="14530" y="3826"/>
                    <a:pt x="14530" y="4071"/>
                  </a:cubicBezTo>
                  <a:cubicBezTo>
                    <a:pt x="14530" y="4315"/>
                    <a:pt x="14733" y="4518"/>
                    <a:pt x="14977" y="4518"/>
                  </a:cubicBezTo>
                  <a:cubicBezTo>
                    <a:pt x="15221" y="4518"/>
                    <a:pt x="15425" y="4315"/>
                    <a:pt x="15425" y="4071"/>
                  </a:cubicBezTo>
                  <a:cubicBezTo>
                    <a:pt x="15425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6" y="3623"/>
                    <a:pt x="15873" y="3826"/>
                    <a:pt x="15873" y="4071"/>
                  </a:cubicBezTo>
                  <a:cubicBezTo>
                    <a:pt x="15873" y="4315"/>
                    <a:pt x="16076" y="4518"/>
                    <a:pt x="16320" y="4518"/>
                  </a:cubicBezTo>
                  <a:cubicBezTo>
                    <a:pt x="16564" y="4518"/>
                    <a:pt x="16768" y="4315"/>
                    <a:pt x="16768" y="4071"/>
                  </a:cubicBezTo>
                  <a:cubicBezTo>
                    <a:pt x="16768" y="3826"/>
                    <a:pt x="16564" y="3623"/>
                    <a:pt x="16320" y="3623"/>
                  </a:cubicBezTo>
                  <a:close/>
                  <a:moveTo>
                    <a:pt x="367" y="5454"/>
                  </a:moveTo>
                  <a:cubicBezTo>
                    <a:pt x="163" y="5454"/>
                    <a:pt x="1" y="5658"/>
                    <a:pt x="1" y="5861"/>
                  </a:cubicBezTo>
                  <a:cubicBezTo>
                    <a:pt x="1" y="6065"/>
                    <a:pt x="163" y="6228"/>
                    <a:pt x="367" y="6228"/>
                  </a:cubicBezTo>
                  <a:lnTo>
                    <a:pt x="1954" y="6228"/>
                  </a:lnTo>
                  <a:cubicBezTo>
                    <a:pt x="2158" y="6228"/>
                    <a:pt x="2361" y="6065"/>
                    <a:pt x="2361" y="5861"/>
                  </a:cubicBezTo>
                  <a:cubicBezTo>
                    <a:pt x="2361" y="5658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338" y="5658"/>
                    <a:pt x="3338" y="5861"/>
                  </a:cubicBezTo>
                  <a:cubicBezTo>
                    <a:pt x="3338" y="6065"/>
                    <a:pt x="3501" y="6228"/>
                    <a:pt x="3704" y="6228"/>
                  </a:cubicBezTo>
                  <a:lnTo>
                    <a:pt x="7855" y="6228"/>
                  </a:lnTo>
                  <a:cubicBezTo>
                    <a:pt x="8059" y="6228"/>
                    <a:pt x="8222" y="6065"/>
                    <a:pt x="8222" y="5861"/>
                  </a:cubicBezTo>
                  <a:cubicBezTo>
                    <a:pt x="8222" y="5658"/>
                    <a:pt x="8059" y="5454"/>
                    <a:pt x="7855" y="5454"/>
                  </a:cubicBezTo>
                  <a:close/>
                  <a:moveTo>
                    <a:pt x="367" y="7286"/>
                  </a:moveTo>
                  <a:cubicBezTo>
                    <a:pt x="163" y="7286"/>
                    <a:pt x="1" y="7448"/>
                    <a:pt x="1" y="7652"/>
                  </a:cubicBezTo>
                  <a:cubicBezTo>
                    <a:pt x="1" y="7855"/>
                    <a:pt x="163" y="8059"/>
                    <a:pt x="367" y="8059"/>
                  </a:cubicBezTo>
                  <a:lnTo>
                    <a:pt x="1954" y="8059"/>
                  </a:lnTo>
                  <a:cubicBezTo>
                    <a:pt x="2158" y="8059"/>
                    <a:pt x="2361" y="7855"/>
                    <a:pt x="2361" y="7652"/>
                  </a:cubicBezTo>
                  <a:cubicBezTo>
                    <a:pt x="2361" y="7448"/>
                    <a:pt x="2158" y="7286"/>
                    <a:pt x="1954" y="7286"/>
                  </a:cubicBezTo>
                  <a:close/>
                  <a:moveTo>
                    <a:pt x="3704" y="7286"/>
                  </a:moveTo>
                  <a:cubicBezTo>
                    <a:pt x="3501" y="7286"/>
                    <a:pt x="3338" y="7448"/>
                    <a:pt x="3338" y="7652"/>
                  </a:cubicBezTo>
                  <a:cubicBezTo>
                    <a:pt x="3338" y="7855"/>
                    <a:pt x="3501" y="8059"/>
                    <a:pt x="3704" y="8059"/>
                  </a:cubicBezTo>
                  <a:lnTo>
                    <a:pt x="7855" y="8059"/>
                  </a:lnTo>
                  <a:cubicBezTo>
                    <a:pt x="8059" y="8059"/>
                    <a:pt x="8222" y="7855"/>
                    <a:pt x="8222" y="7652"/>
                  </a:cubicBezTo>
                  <a:cubicBezTo>
                    <a:pt x="8222" y="7448"/>
                    <a:pt x="8059" y="7286"/>
                    <a:pt x="7855" y="7286"/>
                  </a:cubicBezTo>
                  <a:close/>
                  <a:moveTo>
                    <a:pt x="14204" y="8791"/>
                  </a:moveTo>
                  <a:cubicBezTo>
                    <a:pt x="13960" y="8791"/>
                    <a:pt x="13756" y="8995"/>
                    <a:pt x="13756" y="9239"/>
                  </a:cubicBezTo>
                  <a:cubicBezTo>
                    <a:pt x="13756" y="9483"/>
                    <a:pt x="13960" y="9687"/>
                    <a:pt x="14204" y="9687"/>
                  </a:cubicBezTo>
                  <a:cubicBezTo>
                    <a:pt x="14448" y="9687"/>
                    <a:pt x="14652" y="9483"/>
                    <a:pt x="14652" y="9239"/>
                  </a:cubicBezTo>
                  <a:cubicBezTo>
                    <a:pt x="14652" y="8995"/>
                    <a:pt x="14448" y="8791"/>
                    <a:pt x="14204" y="8791"/>
                  </a:cubicBezTo>
                  <a:close/>
                  <a:moveTo>
                    <a:pt x="15547" y="8791"/>
                  </a:moveTo>
                  <a:cubicBezTo>
                    <a:pt x="15303" y="8791"/>
                    <a:pt x="15099" y="8995"/>
                    <a:pt x="15099" y="9239"/>
                  </a:cubicBezTo>
                  <a:cubicBezTo>
                    <a:pt x="15099" y="9483"/>
                    <a:pt x="15303" y="9687"/>
                    <a:pt x="15547" y="9687"/>
                  </a:cubicBezTo>
                  <a:cubicBezTo>
                    <a:pt x="15791" y="9687"/>
                    <a:pt x="15995" y="9483"/>
                    <a:pt x="15995" y="9239"/>
                  </a:cubicBezTo>
                  <a:cubicBezTo>
                    <a:pt x="15995" y="8995"/>
                    <a:pt x="15791" y="8791"/>
                    <a:pt x="15547" y="8791"/>
                  </a:cubicBezTo>
                  <a:close/>
                  <a:moveTo>
                    <a:pt x="16890" y="8791"/>
                  </a:moveTo>
                  <a:cubicBezTo>
                    <a:pt x="16646" y="8791"/>
                    <a:pt x="16442" y="8995"/>
                    <a:pt x="16442" y="9239"/>
                  </a:cubicBezTo>
                  <a:cubicBezTo>
                    <a:pt x="16442" y="9483"/>
                    <a:pt x="16646" y="9687"/>
                    <a:pt x="16890" y="9687"/>
                  </a:cubicBezTo>
                  <a:cubicBezTo>
                    <a:pt x="17134" y="9687"/>
                    <a:pt x="17338" y="9483"/>
                    <a:pt x="17338" y="9239"/>
                  </a:cubicBezTo>
                  <a:cubicBezTo>
                    <a:pt x="17338" y="8995"/>
                    <a:pt x="17134" y="8791"/>
                    <a:pt x="16890" y="8791"/>
                  </a:cubicBezTo>
                  <a:close/>
                  <a:moveTo>
                    <a:pt x="18233" y="8791"/>
                  </a:moveTo>
                  <a:cubicBezTo>
                    <a:pt x="17989" y="8791"/>
                    <a:pt x="17785" y="8995"/>
                    <a:pt x="17785" y="9239"/>
                  </a:cubicBezTo>
                  <a:cubicBezTo>
                    <a:pt x="17785" y="9483"/>
                    <a:pt x="17989" y="9687"/>
                    <a:pt x="18233" y="9687"/>
                  </a:cubicBezTo>
                  <a:cubicBezTo>
                    <a:pt x="18477" y="9687"/>
                    <a:pt x="18681" y="9483"/>
                    <a:pt x="18681" y="9239"/>
                  </a:cubicBezTo>
                  <a:cubicBezTo>
                    <a:pt x="18681" y="8995"/>
                    <a:pt x="18477" y="8791"/>
                    <a:pt x="18233" y="8791"/>
                  </a:cubicBezTo>
                  <a:close/>
                  <a:moveTo>
                    <a:pt x="19576" y="8791"/>
                  </a:moveTo>
                  <a:cubicBezTo>
                    <a:pt x="19332" y="8791"/>
                    <a:pt x="19128" y="8995"/>
                    <a:pt x="19128" y="9239"/>
                  </a:cubicBezTo>
                  <a:cubicBezTo>
                    <a:pt x="19128" y="9483"/>
                    <a:pt x="19332" y="9687"/>
                    <a:pt x="19576" y="9687"/>
                  </a:cubicBezTo>
                  <a:cubicBezTo>
                    <a:pt x="19820" y="9687"/>
                    <a:pt x="20024" y="9483"/>
                    <a:pt x="20024" y="9239"/>
                  </a:cubicBezTo>
                  <a:cubicBezTo>
                    <a:pt x="20024" y="8995"/>
                    <a:pt x="19820" y="8791"/>
                    <a:pt x="19576" y="8791"/>
                  </a:cubicBezTo>
                  <a:close/>
                  <a:moveTo>
                    <a:pt x="20919" y="8791"/>
                  </a:moveTo>
                  <a:cubicBezTo>
                    <a:pt x="20675" y="8791"/>
                    <a:pt x="20471" y="8995"/>
                    <a:pt x="20471" y="9239"/>
                  </a:cubicBezTo>
                  <a:cubicBezTo>
                    <a:pt x="20471" y="9483"/>
                    <a:pt x="20675" y="9687"/>
                    <a:pt x="20919" y="9687"/>
                  </a:cubicBezTo>
                  <a:cubicBezTo>
                    <a:pt x="21163" y="9687"/>
                    <a:pt x="21367" y="9483"/>
                    <a:pt x="21367" y="9239"/>
                  </a:cubicBezTo>
                  <a:cubicBezTo>
                    <a:pt x="21367" y="8995"/>
                    <a:pt x="21163" y="8791"/>
                    <a:pt x="20919" y="8791"/>
                  </a:cubicBezTo>
                  <a:close/>
                  <a:moveTo>
                    <a:pt x="367" y="9076"/>
                  </a:moveTo>
                  <a:cubicBezTo>
                    <a:pt x="163" y="9076"/>
                    <a:pt x="1" y="9239"/>
                    <a:pt x="1" y="9443"/>
                  </a:cubicBezTo>
                  <a:cubicBezTo>
                    <a:pt x="1" y="9646"/>
                    <a:pt x="163" y="9850"/>
                    <a:pt x="367" y="9850"/>
                  </a:cubicBezTo>
                  <a:lnTo>
                    <a:pt x="1954" y="9850"/>
                  </a:lnTo>
                  <a:cubicBezTo>
                    <a:pt x="2158" y="9850"/>
                    <a:pt x="2361" y="9646"/>
                    <a:pt x="2361" y="9443"/>
                  </a:cubicBezTo>
                  <a:cubicBezTo>
                    <a:pt x="2361" y="9239"/>
                    <a:pt x="2158" y="9076"/>
                    <a:pt x="1954" y="9076"/>
                  </a:cubicBezTo>
                  <a:close/>
                  <a:moveTo>
                    <a:pt x="8669" y="9076"/>
                  </a:moveTo>
                  <a:cubicBezTo>
                    <a:pt x="8425" y="9076"/>
                    <a:pt x="8262" y="9239"/>
                    <a:pt x="8262" y="9443"/>
                  </a:cubicBezTo>
                  <a:cubicBezTo>
                    <a:pt x="8262" y="9646"/>
                    <a:pt x="8425" y="9850"/>
                    <a:pt x="8669" y="9850"/>
                  </a:cubicBezTo>
                  <a:lnTo>
                    <a:pt x="12780" y="9850"/>
                  </a:lnTo>
                  <a:cubicBezTo>
                    <a:pt x="12983" y="9850"/>
                    <a:pt x="13146" y="9646"/>
                    <a:pt x="13146" y="9443"/>
                  </a:cubicBezTo>
                  <a:cubicBezTo>
                    <a:pt x="13146" y="9239"/>
                    <a:pt x="12983" y="9076"/>
                    <a:pt x="12780" y="9076"/>
                  </a:cubicBezTo>
                  <a:close/>
                  <a:moveTo>
                    <a:pt x="367" y="10867"/>
                  </a:moveTo>
                  <a:cubicBezTo>
                    <a:pt x="163" y="10867"/>
                    <a:pt x="1" y="11030"/>
                    <a:pt x="1" y="11233"/>
                  </a:cubicBezTo>
                  <a:cubicBezTo>
                    <a:pt x="1" y="11478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8" y="11640"/>
                    <a:pt x="2361" y="11478"/>
                    <a:pt x="2361" y="11233"/>
                  </a:cubicBezTo>
                  <a:cubicBezTo>
                    <a:pt x="2361" y="11030"/>
                    <a:pt x="2158" y="10867"/>
                    <a:pt x="1954" y="10867"/>
                  </a:cubicBezTo>
                  <a:close/>
                  <a:moveTo>
                    <a:pt x="8669" y="10867"/>
                  </a:moveTo>
                  <a:cubicBezTo>
                    <a:pt x="8425" y="10867"/>
                    <a:pt x="8262" y="11030"/>
                    <a:pt x="8262" y="11233"/>
                  </a:cubicBezTo>
                  <a:cubicBezTo>
                    <a:pt x="8262" y="11478"/>
                    <a:pt x="8425" y="11640"/>
                    <a:pt x="8669" y="11640"/>
                  </a:cubicBezTo>
                  <a:lnTo>
                    <a:pt x="12780" y="11640"/>
                  </a:lnTo>
                  <a:cubicBezTo>
                    <a:pt x="12983" y="11640"/>
                    <a:pt x="13146" y="11478"/>
                    <a:pt x="13146" y="11233"/>
                  </a:cubicBezTo>
                  <a:cubicBezTo>
                    <a:pt x="13146" y="11030"/>
                    <a:pt x="12983" y="10867"/>
                    <a:pt x="12780" y="10867"/>
                  </a:cubicBezTo>
                  <a:close/>
                  <a:moveTo>
                    <a:pt x="14204" y="12495"/>
                  </a:moveTo>
                  <a:cubicBezTo>
                    <a:pt x="13960" y="12495"/>
                    <a:pt x="13756" y="12698"/>
                    <a:pt x="13756" y="12943"/>
                  </a:cubicBezTo>
                  <a:cubicBezTo>
                    <a:pt x="13756" y="13187"/>
                    <a:pt x="13960" y="13390"/>
                    <a:pt x="14204" y="13390"/>
                  </a:cubicBezTo>
                  <a:cubicBezTo>
                    <a:pt x="14448" y="13390"/>
                    <a:pt x="14652" y="13187"/>
                    <a:pt x="14652" y="12943"/>
                  </a:cubicBezTo>
                  <a:cubicBezTo>
                    <a:pt x="14652" y="12698"/>
                    <a:pt x="14448" y="12495"/>
                    <a:pt x="14204" y="12495"/>
                  </a:cubicBezTo>
                  <a:close/>
                  <a:moveTo>
                    <a:pt x="15547" y="12495"/>
                  </a:moveTo>
                  <a:cubicBezTo>
                    <a:pt x="15303" y="12495"/>
                    <a:pt x="15099" y="12698"/>
                    <a:pt x="15099" y="12943"/>
                  </a:cubicBezTo>
                  <a:cubicBezTo>
                    <a:pt x="15099" y="13187"/>
                    <a:pt x="15303" y="13390"/>
                    <a:pt x="15547" y="13390"/>
                  </a:cubicBezTo>
                  <a:cubicBezTo>
                    <a:pt x="15791" y="13390"/>
                    <a:pt x="15995" y="13187"/>
                    <a:pt x="15995" y="12943"/>
                  </a:cubicBezTo>
                  <a:cubicBezTo>
                    <a:pt x="15995" y="12698"/>
                    <a:pt x="15791" y="12495"/>
                    <a:pt x="15547" y="12495"/>
                  </a:cubicBezTo>
                  <a:close/>
                  <a:moveTo>
                    <a:pt x="16890" y="12495"/>
                  </a:moveTo>
                  <a:cubicBezTo>
                    <a:pt x="16646" y="12495"/>
                    <a:pt x="16442" y="12698"/>
                    <a:pt x="16442" y="12943"/>
                  </a:cubicBezTo>
                  <a:cubicBezTo>
                    <a:pt x="16442" y="13187"/>
                    <a:pt x="16646" y="13390"/>
                    <a:pt x="16890" y="13390"/>
                  </a:cubicBezTo>
                  <a:cubicBezTo>
                    <a:pt x="17134" y="13390"/>
                    <a:pt x="17338" y="13187"/>
                    <a:pt x="17338" y="12943"/>
                  </a:cubicBezTo>
                  <a:cubicBezTo>
                    <a:pt x="17338" y="12698"/>
                    <a:pt x="17134" y="12495"/>
                    <a:pt x="16890" y="12495"/>
                  </a:cubicBezTo>
                  <a:close/>
                  <a:moveTo>
                    <a:pt x="18233" y="12495"/>
                  </a:moveTo>
                  <a:cubicBezTo>
                    <a:pt x="17989" y="12495"/>
                    <a:pt x="17785" y="12698"/>
                    <a:pt x="17785" y="12943"/>
                  </a:cubicBezTo>
                  <a:cubicBezTo>
                    <a:pt x="17785" y="13187"/>
                    <a:pt x="17989" y="13390"/>
                    <a:pt x="18233" y="13390"/>
                  </a:cubicBezTo>
                  <a:cubicBezTo>
                    <a:pt x="18477" y="13390"/>
                    <a:pt x="18681" y="13187"/>
                    <a:pt x="18681" y="12943"/>
                  </a:cubicBezTo>
                  <a:cubicBezTo>
                    <a:pt x="18681" y="12698"/>
                    <a:pt x="18477" y="12495"/>
                    <a:pt x="18233" y="12495"/>
                  </a:cubicBezTo>
                  <a:close/>
                  <a:moveTo>
                    <a:pt x="19576" y="12495"/>
                  </a:moveTo>
                  <a:cubicBezTo>
                    <a:pt x="19332" y="12495"/>
                    <a:pt x="19128" y="12698"/>
                    <a:pt x="19128" y="12943"/>
                  </a:cubicBezTo>
                  <a:cubicBezTo>
                    <a:pt x="19128" y="13187"/>
                    <a:pt x="19332" y="13390"/>
                    <a:pt x="19576" y="13390"/>
                  </a:cubicBezTo>
                  <a:cubicBezTo>
                    <a:pt x="19820" y="13390"/>
                    <a:pt x="20024" y="13187"/>
                    <a:pt x="20024" y="12943"/>
                  </a:cubicBezTo>
                  <a:cubicBezTo>
                    <a:pt x="20024" y="12698"/>
                    <a:pt x="19820" y="12495"/>
                    <a:pt x="19576" y="12495"/>
                  </a:cubicBezTo>
                  <a:close/>
                  <a:moveTo>
                    <a:pt x="20919" y="12495"/>
                  </a:moveTo>
                  <a:cubicBezTo>
                    <a:pt x="20675" y="12495"/>
                    <a:pt x="20471" y="12698"/>
                    <a:pt x="20471" y="12943"/>
                  </a:cubicBezTo>
                  <a:cubicBezTo>
                    <a:pt x="20471" y="13187"/>
                    <a:pt x="20675" y="13390"/>
                    <a:pt x="20919" y="13390"/>
                  </a:cubicBezTo>
                  <a:cubicBezTo>
                    <a:pt x="21163" y="13390"/>
                    <a:pt x="21367" y="13187"/>
                    <a:pt x="21367" y="12943"/>
                  </a:cubicBezTo>
                  <a:cubicBezTo>
                    <a:pt x="21367" y="12698"/>
                    <a:pt x="21163" y="12495"/>
                    <a:pt x="20919" y="12495"/>
                  </a:cubicBezTo>
                  <a:close/>
                  <a:moveTo>
                    <a:pt x="367" y="12658"/>
                  </a:moveTo>
                  <a:cubicBezTo>
                    <a:pt x="163" y="12658"/>
                    <a:pt x="1" y="12821"/>
                    <a:pt x="1" y="13065"/>
                  </a:cubicBezTo>
                  <a:cubicBezTo>
                    <a:pt x="1" y="13268"/>
                    <a:pt x="163" y="13431"/>
                    <a:pt x="367" y="13431"/>
                  </a:cubicBezTo>
                  <a:lnTo>
                    <a:pt x="1954" y="13431"/>
                  </a:lnTo>
                  <a:cubicBezTo>
                    <a:pt x="2158" y="13431"/>
                    <a:pt x="2361" y="13268"/>
                    <a:pt x="2361" y="13065"/>
                  </a:cubicBezTo>
                  <a:cubicBezTo>
                    <a:pt x="2361" y="12821"/>
                    <a:pt x="2158" y="12658"/>
                    <a:pt x="1954" y="12658"/>
                  </a:cubicBezTo>
                  <a:close/>
                  <a:moveTo>
                    <a:pt x="8669" y="12658"/>
                  </a:moveTo>
                  <a:cubicBezTo>
                    <a:pt x="8425" y="12658"/>
                    <a:pt x="8262" y="12821"/>
                    <a:pt x="8262" y="13065"/>
                  </a:cubicBezTo>
                  <a:cubicBezTo>
                    <a:pt x="8262" y="13268"/>
                    <a:pt x="8425" y="13431"/>
                    <a:pt x="8669" y="13431"/>
                  </a:cubicBezTo>
                  <a:lnTo>
                    <a:pt x="12780" y="13431"/>
                  </a:lnTo>
                  <a:cubicBezTo>
                    <a:pt x="12983" y="13431"/>
                    <a:pt x="13146" y="13268"/>
                    <a:pt x="13146" y="13065"/>
                  </a:cubicBezTo>
                  <a:cubicBezTo>
                    <a:pt x="13146" y="12821"/>
                    <a:pt x="12983" y="12658"/>
                    <a:pt x="12780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836" name="Google Shape;1836;p35"/>
            <p:cNvSpPr/>
            <p:nvPr/>
          </p:nvSpPr>
          <p:spPr>
            <a:xfrm>
              <a:off x="2700975" y="3313800"/>
              <a:ext cx="534175" cy="334775"/>
            </a:xfrm>
            <a:custGeom>
              <a:avLst/>
              <a:gdLst/>
              <a:ahLst/>
              <a:cxnLst/>
              <a:rect l="l" t="t" r="r" b="b"/>
              <a:pathLst>
                <a:path w="21367" h="13391" extrusionOk="0">
                  <a:moveTo>
                    <a:pt x="367" y="41"/>
                  </a:moveTo>
                  <a:cubicBezTo>
                    <a:pt x="163" y="41"/>
                    <a:pt x="1" y="204"/>
                    <a:pt x="1" y="448"/>
                  </a:cubicBezTo>
                  <a:cubicBezTo>
                    <a:pt x="1" y="652"/>
                    <a:pt x="163" y="815"/>
                    <a:pt x="367" y="815"/>
                  </a:cubicBezTo>
                  <a:lnTo>
                    <a:pt x="1954" y="815"/>
                  </a:lnTo>
                  <a:cubicBezTo>
                    <a:pt x="2158" y="815"/>
                    <a:pt x="2361" y="652"/>
                    <a:pt x="2361" y="448"/>
                  </a:cubicBezTo>
                  <a:cubicBezTo>
                    <a:pt x="2361" y="204"/>
                    <a:pt x="2158" y="41"/>
                    <a:pt x="1954" y="41"/>
                  </a:cubicBezTo>
                  <a:close/>
                  <a:moveTo>
                    <a:pt x="3704" y="41"/>
                  </a:moveTo>
                  <a:cubicBezTo>
                    <a:pt x="3501" y="41"/>
                    <a:pt x="3338" y="204"/>
                    <a:pt x="3338" y="448"/>
                  </a:cubicBezTo>
                  <a:cubicBezTo>
                    <a:pt x="3338" y="652"/>
                    <a:pt x="3501" y="815"/>
                    <a:pt x="3704" y="815"/>
                  </a:cubicBezTo>
                  <a:lnTo>
                    <a:pt x="7855" y="815"/>
                  </a:lnTo>
                  <a:cubicBezTo>
                    <a:pt x="8059" y="815"/>
                    <a:pt x="8222" y="652"/>
                    <a:pt x="8222" y="448"/>
                  </a:cubicBezTo>
                  <a:cubicBezTo>
                    <a:pt x="8222" y="204"/>
                    <a:pt x="8059" y="41"/>
                    <a:pt x="7855" y="41"/>
                  </a:cubicBezTo>
                  <a:close/>
                  <a:moveTo>
                    <a:pt x="9605" y="1"/>
                  </a:moveTo>
                  <a:cubicBezTo>
                    <a:pt x="9361" y="1"/>
                    <a:pt x="9158" y="204"/>
                    <a:pt x="9158" y="448"/>
                  </a:cubicBezTo>
                  <a:cubicBezTo>
                    <a:pt x="9158" y="693"/>
                    <a:pt x="9361" y="896"/>
                    <a:pt x="9605" y="896"/>
                  </a:cubicBezTo>
                  <a:cubicBezTo>
                    <a:pt x="9849" y="896"/>
                    <a:pt x="10053" y="693"/>
                    <a:pt x="10053" y="448"/>
                  </a:cubicBezTo>
                  <a:cubicBezTo>
                    <a:pt x="10053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4" y="1"/>
                    <a:pt x="10501" y="204"/>
                    <a:pt x="10501" y="448"/>
                  </a:cubicBezTo>
                  <a:cubicBezTo>
                    <a:pt x="10501" y="693"/>
                    <a:pt x="10704" y="896"/>
                    <a:pt x="10948" y="896"/>
                  </a:cubicBezTo>
                  <a:cubicBezTo>
                    <a:pt x="11192" y="896"/>
                    <a:pt x="11396" y="693"/>
                    <a:pt x="11396" y="448"/>
                  </a:cubicBezTo>
                  <a:cubicBezTo>
                    <a:pt x="11396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7" y="1"/>
                    <a:pt x="11844" y="204"/>
                    <a:pt x="11844" y="448"/>
                  </a:cubicBezTo>
                  <a:cubicBezTo>
                    <a:pt x="11844" y="693"/>
                    <a:pt x="12047" y="896"/>
                    <a:pt x="12291" y="896"/>
                  </a:cubicBezTo>
                  <a:cubicBezTo>
                    <a:pt x="12535" y="896"/>
                    <a:pt x="12739" y="693"/>
                    <a:pt x="12739" y="448"/>
                  </a:cubicBezTo>
                  <a:cubicBezTo>
                    <a:pt x="12739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90" y="1"/>
                    <a:pt x="13187" y="204"/>
                    <a:pt x="13187" y="448"/>
                  </a:cubicBezTo>
                  <a:cubicBezTo>
                    <a:pt x="13187" y="693"/>
                    <a:pt x="13390" y="896"/>
                    <a:pt x="13634" y="896"/>
                  </a:cubicBezTo>
                  <a:cubicBezTo>
                    <a:pt x="13878" y="896"/>
                    <a:pt x="14082" y="693"/>
                    <a:pt x="14082" y="448"/>
                  </a:cubicBezTo>
                  <a:cubicBezTo>
                    <a:pt x="14082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3" y="1"/>
                    <a:pt x="14530" y="204"/>
                    <a:pt x="14530" y="448"/>
                  </a:cubicBezTo>
                  <a:cubicBezTo>
                    <a:pt x="14530" y="693"/>
                    <a:pt x="14733" y="896"/>
                    <a:pt x="14977" y="896"/>
                  </a:cubicBezTo>
                  <a:cubicBezTo>
                    <a:pt x="15221" y="896"/>
                    <a:pt x="15425" y="693"/>
                    <a:pt x="15425" y="448"/>
                  </a:cubicBezTo>
                  <a:cubicBezTo>
                    <a:pt x="15425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6" y="1"/>
                    <a:pt x="15873" y="204"/>
                    <a:pt x="15873" y="448"/>
                  </a:cubicBezTo>
                  <a:cubicBezTo>
                    <a:pt x="15873" y="693"/>
                    <a:pt x="16076" y="896"/>
                    <a:pt x="16320" y="896"/>
                  </a:cubicBezTo>
                  <a:cubicBezTo>
                    <a:pt x="16564" y="896"/>
                    <a:pt x="16768" y="693"/>
                    <a:pt x="16768" y="448"/>
                  </a:cubicBezTo>
                  <a:cubicBezTo>
                    <a:pt x="16768" y="204"/>
                    <a:pt x="16564" y="1"/>
                    <a:pt x="16320" y="1"/>
                  </a:cubicBezTo>
                  <a:close/>
                  <a:moveTo>
                    <a:pt x="367" y="1832"/>
                  </a:moveTo>
                  <a:cubicBezTo>
                    <a:pt x="163" y="1832"/>
                    <a:pt x="1" y="2036"/>
                    <a:pt x="1" y="2239"/>
                  </a:cubicBezTo>
                  <a:cubicBezTo>
                    <a:pt x="1" y="2443"/>
                    <a:pt x="163" y="2605"/>
                    <a:pt x="367" y="2605"/>
                  </a:cubicBezTo>
                  <a:lnTo>
                    <a:pt x="1954" y="2605"/>
                  </a:lnTo>
                  <a:cubicBezTo>
                    <a:pt x="2158" y="2605"/>
                    <a:pt x="2361" y="2443"/>
                    <a:pt x="2361" y="2239"/>
                  </a:cubicBezTo>
                  <a:cubicBezTo>
                    <a:pt x="2361" y="2036"/>
                    <a:pt x="2158" y="1832"/>
                    <a:pt x="1954" y="1832"/>
                  </a:cubicBezTo>
                  <a:close/>
                  <a:moveTo>
                    <a:pt x="3704" y="1832"/>
                  </a:moveTo>
                  <a:cubicBezTo>
                    <a:pt x="3501" y="1832"/>
                    <a:pt x="3338" y="2036"/>
                    <a:pt x="3338" y="2239"/>
                  </a:cubicBezTo>
                  <a:cubicBezTo>
                    <a:pt x="3338" y="2443"/>
                    <a:pt x="3501" y="2605"/>
                    <a:pt x="3704" y="2605"/>
                  </a:cubicBezTo>
                  <a:lnTo>
                    <a:pt x="7855" y="2605"/>
                  </a:lnTo>
                  <a:cubicBezTo>
                    <a:pt x="8059" y="2605"/>
                    <a:pt x="8222" y="2443"/>
                    <a:pt x="8222" y="2239"/>
                  </a:cubicBezTo>
                  <a:cubicBezTo>
                    <a:pt x="8222" y="2036"/>
                    <a:pt x="8059" y="1832"/>
                    <a:pt x="7855" y="1832"/>
                  </a:cubicBezTo>
                  <a:close/>
                  <a:moveTo>
                    <a:pt x="367" y="3663"/>
                  </a:moveTo>
                  <a:cubicBezTo>
                    <a:pt x="163" y="3663"/>
                    <a:pt x="1" y="3826"/>
                    <a:pt x="1" y="4030"/>
                  </a:cubicBezTo>
                  <a:cubicBezTo>
                    <a:pt x="1" y="4233"/>
                    <a:pt x="163" y="4437"/>
                    <a:pt x="367" y="4437"/>
                  </a:cubicBezTo>
                  <a:lnTo>
                    <a:pt x="1954" y="4437"/>
                  </a:lnTo>
                  <a:cubicBezTo>
                    <a:pt x="2158" y="4437"/>
                    <a:pt x="2361" y="4233"/>
                    <a:pt x="2361" y="4030"/>
                  </a:cubicBezTo>
                  <a:cubicBezTo>
                    <a:pt x="2361" y="3826"/>
                    <a:pt x="2158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1" y="3663"/>
                    <a:pt x="3338" y="3826"/>
                    <a:pt x="3338" y="4030"/>
                  </a:cubicBezTo>
                  <a:cubicBezTo>
                    <a:pt x="3338" y="4233"/>
                    <a:pt x="3501" y="4437"/>
                    <a:pt x="3704" y="4437"/>
                  </a:cubicBezTo>
                  <a:lnTo>
                    <a:pt x="7855" y="4437"/>
                  </a:lnTo>
                  <a:cubicBezTo>
                    <a:pt x="8059" y="4437"/>
                    <a:pt x="8222" y="4233"/>
                    <a:pt x="8222" y="4030"/>
                  </a:cubicBezTo>
                  <a:cubicBezTo>
                    <a:pt x="8222" y="3826"/>
                    <a:pt x="8059" y="3663"/>
                    <a:pt x="7855" y="3663"/>
                  </a:cubicBezTo>
                  <a:close/>
                  <a:moveTo>
                    <a:pt x="9605" y="3582"/>
                  </a:moveTo>
                  <a:cubicBezTo>
                    <a:pt x="9361" y="3582"/>
                    <a:pt x="9158" y="3786"/>
                    <a:pt x="9158" y="4030"/>
                  </a:cubicBezTo>
                  <a:cubicBezTo>
                    <a:pt x="9158" y="4274"/>
                    <a:pt x="9361" y="4477"/>
                    <a:pt x="9605" y="4477"/>
                  </a:cubicBezTo>
                  <a:cubicBezTo>
                    <a:pt x="9849" y="4477"/>
                    <a:pt x="10053" y="4274"/>
                    <a:pt x="10053" y="4030"/>
                  </a:cubicBezTo>
                  <a:cubicBezTo>
                    <a:pt x="10053" y="3786"/>
                    <a:pt x="9849" y="3582"/>
                    <a:pt x="9605" y="3582"/>
                  </a:cubicBezTo>
                  <a:close/>
                  <a:moveTo>
                    <a:pt x="10948" y="3582"/>
                  </a:moveTo>
                  <a:cubicBezTo>
                    <a:pt x="10704" y="3582"/>
                    <a:pt x="10501" y="3786"/>
                    <a:pt x="10501" y="4030"/>
                  </a:cubicBezTo>
                  <a:cubicBezTo>
                    <a:pt x="10501" y="4274"/>
                    <a:pt x="10704" y="4477"/>
                    <a:pt x="10948" y="4477"/>
                  </a:cubicBezTo>
                  <a:cubicBezTo>
                    <a:pt x="11192" y="4477"/>
                    <a:pt x="11396" y="4274"/>
                    <a:pt x="11396" y="4030"/>
                  </a:cubicBezTo>
                  <a:cubicBezTo>
                    <a:pt x="11396" y="3786"/>
                    <a:pt x="11192" y="3582"/>
                    <a:pt x="10948" y="3582"/>
                  </a:cubicBezTo>
                  <a:close/>
                  <a:moveTo>
                    <a:pt x="12291" y="3582"/>
                  </a:moveTo>
                  <a:cubicBezTo>
                    <a:pt x="12047" y="3582"/>
                    <a:pt x="11844" y="3786"/>
                    <a:pt x="11844" y="4030"/>
                  </a:cubicBezTo>
                  <a:cubicBezTo>
                    <a:pt x="11844" y="4274"/>
                    <a:pt x="12047" y="4477"/>
                    <a:pt x="12291" y="4477"/>
                  </a:cubicBezTo>
                  <a:cubicBezTo>
                    <a:pt x="12535" y="4477"/>
                    <a:pt x="12739" y="4274"/>
                    <a:pt x="12739" y="4030"/>
                  </a:cubicBezTo>
                  <a:cubicBezTo>
                    <a:pt x="12739" y="3786"/>
                    <a:pt x="12535" y="3582"/>
                    <a:pt x="12291" y="3582"/>
                  </a:cubicBezTo>
                  <a:close/>
                  <a:moveTo>
                    <a:pt x="13634" y="3582"/>
                  </a:moveTo>
                  <a:cubicBezTo>
                    <a:pt x="13390" y="3582"/>
                    <a:pt x="13187" y="3786"/>
                    <a:pt x="13187" y="4030"/>
                  </a:cubicBezTo>
                  <a:cubicBezTo>
                    <a:pt x="13187" y="4274"/>
                    <a:pt x="13390" y="4477"/>
                    <a:pt x="13634" y="4477"/>
                  </a:cubicBezTo>
                  <a:cubicBezTo>
                    <a:pt x="13878" y="4477"/>
                    <a:pt x="14082" y="4274"/>
                    <a:pt x="14082" y="4030"/>
                  </a:cubicBezTo>
                  <a:cubicBezTo>
                    <a:pt x="14082" y="3786"/>
                    <a:pt x="13878" y="3582"/>
                    <a:pt x="13634" y="3582"/>
                  </a:cubicBezTo>
                  <a:close/>
                  <a:moveTo>
                    <a:pt x="14977" y="3582"/>
                  </a:moveTo>
                  <a:cubicBezTo>
                    <a:pt x="14733" y="3582"/>
                    <a:pt x="14530" y="3786"/>
                    <a:pt x="14530" y="4030"/>
                  </a:cubicBezTo>
                  <a:cubicBezTo>
                    <a:pt x="14530" y="4274"/>
                    <a:pt x="14733" y="4477"/>
                    <a:pt x="14977" y="4477"/>
                  </a:cubicBezTo>
                  <a:cubicBezTo>
                    <a:pt x="15221" y="4477"/>
                    <a:pt x="15425" y="4274"/>
                    <a:pt x="15425" y="4030"/>
                  </a:cubicBezTo>
                  <a:cubicBezTo>
                    <a:pt x="15425" y="3786"/>
                    <a:pt x="15221" y="3582"/>
                    <a:pt x="14977" y="3582"/>
                  </a:cubicBezTo>
                  <a:close/>
                  <a:moveTo>
                    <a:pt x="16320" y="3582"/>
                  </a:moveTo>
                  <a:cubicBezTo>
                    <a:pt x="16076" y="3582"/>
                    <a:pt x="15873" y="3786"/>
                    <a:pt x="15873" y="4030"/>
                  </a:cubicBezTo>
                  <a:cubicBezTo>
                    <a:pt x="15873" y="4274"/>
                    <a:pt x="16076" y="4477"/>
                    <a:pt x="16320" y="4477"/>
                  </a:cubicBezTo>
                  <a:cubicBezTo>
                    <a:pt x="16564" y="4477"/>
                    <a:pt x="16768" y="4274"/>
                    <a:pt x="16768" y="4030"/>
                  </a:cubicBezTo>
                  <a:cubicBezTo>
                    <a:pt x="16768" y="3786"/>
                    <a:pt x="16564" y="3582"/>
                    <a:pt x="16320" y="3582"/>
                  </a:cubicBezTo>
                  <a:close/>
                  <a:moveTo>
                    <a:pt x="367" y="5454"/>
                  </a:moveTo>
                  <a:cubicBezTo>
                    <a:pt x="163" y="5454"/>
                    <a:pt x="1" y="5617"/>
                    <a:pt x="1" y="5820"/>
                  </a:cubicBezTo>
                  <a:cubicBezTo>
                    <a:pt x="1" y="6024"/>
                    <a:pt x="163" y="6227"/>
                    <a:pt x="367" y="6227"/>
                  </a:cubicBezTo>
                  <a:lnTo>
                    <a:pt x="1954" y="6227"/>
                  </a:lnTo>
                  <a:cubicBezTo>
                    <a:pt x="2158" y="6227"/>
                    <a:pt x="2361" y="6024"/>
                    <a:pt x="2361" y="5820"/>
                  </a:cubicBezTo>
                  <a:cubicBezTo>
                    <a:pt x="2361" y="5617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338" y="5617"/>
                    <a:pt x="3338" y="5820"/>
                  </a:cubicBezTo>
                  <a:cubicBezTo>
                    <a:pt x="3338" y="6024"/>
                    <a:pt x="3501" y="6227"/>
                    <a:pt x="3704" y="6227"/>
                  </a:cubicBezTo>
                  <a:lnTo>
                    <a:pt x="7855" y="6227"/>
                  </a:lnTo>
                  <a:cubicBezTo>
                    <a:pt x="8059" y="6227"/>
                    <a:pt x="8222" y="6024"/>
                    <a:pt x="8222" y="5820"/>
                  </a:cubicBezTo>
                  <a:cubicBezTo>
                    <a:pt x="8222" y="5617"/>
                    <a:pt x="8059" y="5454"/>
                    <a:pt x="7855" y="5454"/>
                  </a:cubicBezTo>
                  <a:close/>
                  <a:moveTo>
                    <a:pt x="367" y="7245"/>
                  </a:moveTo>
                  <a:cubicBezTo>
                    <a:pt x="163" y="7245"/>
                    <a:pt x="1" y="7408"/>
                    <a:pt x="1" y="7611"/>
                  </a:cubicBezTo>
                  <a:cubicBezTo>
                    <a:pt x="1" y="7855"/>
                    <a:pt x="163" y="8018"/>
                    <a:pt x="367" y="8018"/>
                  </a:cubicBezTo>
                  <a:lnTo>
                    <a:pt x="1954" y="8018"/>
                  </a:lnTo>
                  <a:cubicBezTo>
                    <a:pt x="2158" y="8018"/>
                    <a:pt x="2361" y="7855"/>
                    <a:pt x="2361" y="7611"/>
                  </a:cubicBezTo>
                  <a:cubicBezTo>
                    <a:pt x="2361" y="7408"/>
                    <a:pt x="2158" y="7245"/>
                    <a:pt x="1954" y="7245"/>
                  </a:cubicBezTo>
                  <a:close/>
                  <a:moveTo>
                    <a:pt x="3704" y="7245"/>
                  </a:moveTo>
                  <a:cubicBezTo>
                    <a:pt x="3501" y="7245"/>
                    <a:pt x="3338" y="7408"/>
                    <a:pt x="3338" y="7611"/>
                  </a:cubicBezTo>
                  <a:cubicBezTo>
                    <a:pt x="3338" y="7855"/>
                    <a:pt x="3501" y="8018"/>
                    <a:pt x="3704" y="8018"/>
                  </a:cubicBezTo>
                  <a:lnTo>
                    <a:pt x="7855" y="8018"/>
                  </a:lnTo>
                  <a:cubicBezTo>
                    <a:pt x="8059" y="8018"/>
                    <a:pt x="8222" y="7855"/>
                    <a:pt x="8222" y="7611"/>
                  </a:cubicBezTo>
                  <a:cubicBezTo>
                    <a:pt x="8222" y="7408"/>
                    <a:pt x="8059" y="7245"/>
                    <a:pt x="7855" y="7245"/>
                  </a:cubicBezTo>
                  <a:close/>
                  <a:moveTo>
                    <a:pt x="14204" y="8751"/>
                  </a:moveTo>
                  <a:cubicBezTo>
                    <a:pt x="13960" y="8751"/>
                    <a:pt x="13756" y="8954"/>
                    <a:pt x="13756" y="9198"/>
                  </a:cubicBezTo>
                  <a:cubicBezTo>
                    <a:pt x="13756" y="9442"/>
                    <a:pt x="13960" y="9646"/>
                    <a:pt x="14204" y="9646"/>
                  </a:cubicBezTo>
                  <a:cubicBezTo>
                    <a:pt x="14448" y="9646"/>
                    <a:pt x="14652" y="9442"/>
                    <a:pt x="14652" y="9198"/>
                  </a:cubicBezTo>
                  <a:cubicBezTo>
                    <a:pt x="14652" y="8954"/>
                    <a:pt x="14448" y="8751"/>
                    <a:pt x="14204" y="8751"/>
                  </a:cubicBezTo>
                  <a:close/>
                  <a:moveTo>
                    <a:pt x="15547" y="8751"/>
                  </a:moveTo>
                  <a:cubicBezTo>
                    <a:pt x="15303" y="8751"/>
                    <a:pt x="15099" y="8954"/>
                    <a:pt x="15099" y="9198"/>
                  </a:cubicBezTo>
                  <a:cubicBezTo>
                    <a:pt x="15099" y="9442"/>
                    <a:pt x="15303" y="9646"/>
                    <a:pt x="15547" y="9646"/>
                  </a:cubicBezTo>
                  <a:cubicBezTo>
                    <a:pt x="15791" y="9646"/>
                    <a:pt x="15995" y="9442"/>
                    <a:pt x="15995" y="9198"/>
                  </a:cubicBezTo>
                  <a:cubicBezTo>
                    <a:pt x="15995" y="8954"/>
                    <a:pt x="15791" y="8751"/>
                    <a:pt x="15547" y="8751"/>
                  </a:cubicBezTo>
                  <a:close/>
                  <a:moveTo>
                    <a:pt x="16890" y="8751"/>
                  </a:moveTo>
                  <a:cubicBezTo>
                    <a:pt x="16646" y="8751"/>
                    <a:pt x="16442" y="8954"/>
                    <a:pt x="16442" y="9198"/>
                  </a:cubicBezTo>
                  <a:cubicBezTo>
                    <a:pt x="16442" y="9442"/>
                    <a:pt x="16646" y="9646"/>
                    <a:pt x="16890" y="9646"/>
                  </a:cubicBezTo>
                  <a:cubicBezTo>
                    <a:pt x="17134" y="9646"/>
                    <a:pt x="17338" y="9442"/>
                    <a:pt x="17338" y="9198"/>
                  </a:cubicBezTo>
                  <a:cubicBezTo>
                    <a:pt x="17338" y="8954"/>
                    <a:pt x="17134" y="8751"/>
                    <a:pt x="16890" y="8751"/>
                  </a:cubicBezTo>
                  <a:close/>
                  <a:moveTo>
                    <a:pt x="18233" y="8751"/>
                  </a:moveTo>
                  <a:cubicBezTo>
                    <a:pt x="17989" y="8751"/>
                    <a:pt x="17785" y="8954"/>
                    <a:pt x="17785" y="9198"/>
                  </a:cubicBezTo>
                  <a:cubicBezTo>
                    <a:pt x="17785" y="9442"/>
                    <a:pt x="17989" y="9646"/>
                    <a:pt x="18233" y="9646"/>
                  </a:cubicBezTo>
                  <a:cubicBezTo>
                    <a:pt x="18477" y="9646"/>
                    <a:pt x="18681" y="9442"/>
                    <a:pt x="18681" y="9198"/>
                  </a:cubicBezTo>
                  <a:cubicBezTo>
                    <a:pt x="18681" y="8954"/>
                    <a:pt x="18477" y="8751"/>
                    <a:pt x="18233" y="8751"/>
                  </a:cubicBezTo>
                  <a:close/>
                  <a:moveTo>
                    <a:pt x="19576" y="8751"/>
                  </a:moveTo>
                  <a:cubicBezTo>
                    <a:pt x="19332" y="8751"/>
                    <a:pt x="19128" y="8954"/>
                    <a:pt x="19128" y="9198"/>
                  </a:cubicBezTo>
                  <a:cubicBezTo>
                    <a:pt x="19128" y="9442"/>
                    <a:pt x="19332" y="9646"/>
                    <a:pt x="19576" y="9646"/>
                  </a:cubicBezTo>
                  <a:cubicBezTo>
                    <a:pt x="19820" y="9646"/>
                    <a:pt x="20024" y="9442"/>
                    <a:pt x="20024" y="9198"/>
                  </a:cubicBezTo>
                  <a:cubicBezTo>
                    <a:pt x="20024" y="8954"/>
                    <a:pt x="19820" y="8751"/>
                    <a:pt x="19576" y="8751"/>
                  </a:cubicBezTo>
                  <a:close/>
                  <a:moveTo>
                    <a:pt x="20919" y="8751"/>
                  </a:moveTo>
                  <a:cubicBezTo>
                    <a:pt x="20675" y="8751"/>
                    <a:pt x="20471" y="8954"/>
                    <a:pt x="20471" y="9198"/>
                  </a:cubicBezTo>
                  <a:cubicBezTo>
                    <a:pt x="20471" y="9442"/>
                    <a:pt x="20675" y="9646"/>
                    <a:pt x="20919" y="9646"/>
                  </a:cubicBezTo>
                  <a:cubicBezTo>
                    <a:pt x="21163" y="9646"/>
                    <a:pt x="21367" y="9442"/>
                    <a:pt x="21367" y="9198"/>
                  </a:cubicBezTo>
                  <a:cubicBezTo>
                    <a:pt x="21367" y="8954"/>
                    <a:pt x="21163" y="8751"/>
                    <a:pt x="20919" y="8751"/>
                  </a:cubicBezTo>
                  <a:close/>
                  <a:moveTo>
                    <a:pt x="367" y="9035"/>
                  </a:moveTo>
                  <a:cubicBezTo>
                    <a:pt x="163" y="9035"/>
                    <a:pt x="1" y="9198"/>
                    <a:pt x="1" y="9402"/>
                  </a:cubicBezTo>
                  <a:cubicBezTo>
                    <a:pt x="1" y="9646"/>
                    <a:pt x="163" y="9809"/>
                    <a:pt x="367" y="9809"/>
                  </a:cubicBezTo>
                  <a:lnTo>
                    <a:pt x="1954" y="9809"/>
                  </a:lnTo>
                  <a:cubicBezTo>
                    <a:pt x="2158" y="9809"/>
                    <a:pt x="2361" y="9646"/>
                    <a:pt x="2361" y="9402"/>
                  </a:cubicBezTo>
                  <a:cubicBezTo>
                    <a:pt x="2361" y="9198"/>
                    <a:pt x="2158" y="9035"/>
                    <a:pt x="1954" y="9035"/>
                  </a:cubicBezTo>
                  <a:close/>
                  <a:moveTo>
                    <a:pt x="8669" y="9035"/>
                  </a:moveTo>
                  <a:cubicBezTo>
                    <a:pt x="8425" y="9035"/>
                    <a:pt x="8262" y="9198"/>
                    <a:pt x="8262" y="9402"/>
                  </a:cubicBezTo>
                  <a:cubicBezTo>
                    <a:pt x="8262" y="9646"/>
                    <a:pt x="8425" y="9809"/>
                    <a:pt x="8669" y="9809"/>
                  </a:cubicBezTo>
                  <a:lnTo>
                    <a:pt x="12780" y="9809"/>
                  </a:lnTo>
                  <a:cubicBezTo>
                    <a:pt x="12983" y="9809"/>
                    <a:pt x="13146" y="9646"/>
                    <a:pt x="13146" y="9402"/>
                  </a:cubicBezTo>
                  <a:cubicBezTo>
                    <a:pt x="13146" y="9198"/>
                    <a:pt x="12983" y="9035"/>
                    <a:pt x="12780" y="9035"/>
                  </a:cubicBezTo>
                  <a:close/>
                  <a:moveTo>
                    <a:pt x="367" y="10826"/>
                  </a:moveTo>
                  <a:cubicBezTo>
                    <a:pt x="163" y="10826"/>
                    <a:pt x="1" y="10989"/>
                    <a:pt x="1" y="11233"/>
                  </a:cubicBezTo>
                  <a:cubicBezTo>
                    <a:pt x="1" y="11437"/>
                    <a:pt x="163" y="11599"/>
                    <a:pt x="367" y="11599"/>
                  </a:cubicBezTo>
                  <a:lnTo>
                    <a:pt x="1954" y="11599"/>
                  </a:lnTo>
                  <a:cubicBezTo>
                    <a:pt x="2158" y="11599"/>
                    <a:pt x="2361" y="11437"/>
                    <a:pt x="2361" y="11233"/>
                  </a:cubicBezTo>
                  <a:cubicBezTo>
                    <a:pt x="2361" y="10989"/>
                    <a:pt x="2158" y="10826"/>
                    <a:pt x="1954" y="10826"/>
                  </a:cubicBezTo>
                  <a:close/>
                  <a:moveTo>
                    <a:pt x="8669" y="10826"/>
                  </a:moveTo>
                  <a:cubicBezTo>
                    <a:pt x="8425" y="10826"/>
                    <a:pt x="8262" y="10989"/>
                    <a:pt x="8262" y="11233"/>
                  </a:cubicBezTo>
                  <a:cubicBezTo>
                    <a:pt x="8262" y="11437"/>
                    <a:pt x="8425" y="11599"/>
                    <a:pt x="8669" y="11599"/>
                  </a:cubicBezTo>
                  <a:lnTo>
                    <a:pt x="12780" y="11599"/>
                  </a:lnTo>
                  <a:cubicBezTo>
                    <a:pt x="12983" y="11599"/>
                    <a:pt x="13146" y="11437"/>
                    <a:pt x="13146" y="11233"/>
                  </a:cubicBezTo>
                  <a:cubicBezTo>
                    <a:pt x="13146" y="10989"/>
                    <a:pt x="12983" y="10826"/>
                    <a:pt x="12780" y="10826"/>
                  </a:cubicBezTo>
                  <a:close/>
                  <a:moveTo>
                    <a:pt x="14204" y="12454"/>
                  </a:moveTo>
                  <a:cubicBezTo>
                    <a:pt x="13960" y="12454"/>
                    <a:pt x="13756" y="12658"/>
                    <a:pt x="13756" y="12902"/>
                  </a:cubicBezTo>
                  <a:cubicBezTo>
                    <a:pt x="13756" y="13146"/>
                    <a:pt x="13960" y="13349"/>
                    <a:pt x="14204" y="13349"/>
                  </a:cubicBezTo>
                  <a:cubicBezTo>
                    <a:pt x="14448" y="13349"/>
                    <a:pt x="14652" y="13146"/>
                    <a:pt x="14652" y="12902"/>
                  </a:cubicBezTo>
                  <a:cubicBezTo>
                    <a:pt x="14652" y="12658"/>
                    <a:pt x="14448" y="12454"/>
                    <a:pt x="14204" y="12454"/>
                  </a:cubicBezTo>
                  <a:close/>
                  <a:moveTo>
                    <a:pt x="15547" y="12454"/>
                  </a:moveTo>
                  <a:cubicBezTo>
                    <a:pt x="15303" y="12454"/>
                    <a:pt x="15099" y="12658"/>
                    <a:pt x="15099" y="12902"/>
                  </a:cubicBezTo>
                  <a:cubicBezTo>
                    <a:pt x="15099" y="13146"/>
                    <a:pt x="15303" y="13349"/>
                    <a:pt x="15547" y="13349"/>
                  </a:cubicBezTo>
                  <a:cubicBezTo>
                    <a:pt x="15791" y="13349"/>
                    <a:pt x="15995" y="13146"/>
                    <a:pt x="15995" y="12902"/>
                  </a:cubicBezTo>
                  <a:cubicBezTo>
                    <a:pt x="15995" y="12658"/>
                    <a:pt x="15791" y="12454"/>
                    <a:pt x="15547" y="12454"/>
                  </a:cubicBezTo>
                  <a:close/>
                  <a:moveTo>
                    <a:pt x="16890" y="12454"/>
                  </a:moveTo>
                  <a:cubicBezTo>
                    <a:pt x="16646" y="12454"/>
                    <a:pt x="16442" y="12658"/>
                    <a:pt x="16442" y="12902"/>
                  </a:cubicBezTo>
                  <a:cubicBezTo>
                    <a:pt x="16442" y="13146"/>
                    <a:pt x="16646" y="13349"/>
                    <a:pt x="16890" y="13349"/>
                  </a:cubicBezTo>
                  <a:cubicBezTo>
                    <a:pt x="17134" y="13349"/>
                    <a:pt x="17338" y="13146"/>
                    <a:pt x="17338" y="12902"/>
                  </a:cubicBezTo>
                  <a:cubicBezTo>
                    <a:pt x="17338" y="12658"/>
                    <a:pt x="17134" y="12454"/>
                    <a:pt x="16890" y="12454"/>
                  </a:cubicBezTo>
                  <a:close/>
                  <a:moveTo>
                    <a:pt x="18233" y="12454"/>
                  </a:moveTo>
                  <a:cubicBezTo>
                    <a:pt x="17989" y="12454"/>
                    <a:pt x="17785" y="12658"/>
                    <a:pt x="17785" y="12902"/>
                  </a:cubicBezTo>
                  <a:cubicBezTo>
                    <a:pt x="17785" y="13146"/>
                    <a:pt x="17989" y="13349"/>
                    <a:pt x="18233" y="13349"/>
                  </a:cubicBezTo>
                  <a:cubicBezTo>
                    <a:pt x="18477" y="13349"/>
                    <a:pt x="18681" y="13146"/>
                    <a:pt x="18681" y="12902"/>
                  </a:cubicBezTo>
                  <a:cubicBezTo>
                    <a:pt x="18681" y="12658"/>
                    <a:pt x="18477" y="12454"/>
                    <a:pt x="18233" y="12454"/>
                  </a:cubicBezTo>
                  <a:close/>
                  <a:moveTo>
                    <a:pt x="19576" y="12454"/>
                  </a:moveTo>
                  <a:cubicBezTo>
                    <a:pt x="19332" y="12454"/>
                    <a:pt x="19128" y="12658"/>
                    <a:pt x="19128" y="12902"/>
                  </a:cubicBezTo>
                  <a:cubicBezTo>
                    <a:pt x="19128" y="13146"/>
                    <a:pt x="19332" y="13349"/>
                    <a:pt x="19576" y="13349"/>
                  </a:cubicBezTo>
                  <a:cubicBezTo>
                    <a:pt x="19820" y="13349"/>
                    <a:pt x="20024" y="13146"/>
                    <a:pt x="20024" y="12902"/>
                  </a:cubicBezTo>
                  <a:cubicBezTo>
                    <a:pt x="20024" y="12658"/>
                    <a:pt x="19820" y="12454"/>
                    <a:pt x="19576" y="12454"/>
                  </a:cubicBezTo>
                  <a:close/>
                  <a:moveTo>
                    <a:pt x="20919" y="12454"/>
                  </a:moveTo>
                  <a:cubicBezTo>
                    <a:pt x="20675" y="12454"/>
                    <a:pt x="20471" y="12658"/>
                    <a:pt x="20471" y="12902"/>
                  </a:cubicBezTo>
                  <a:cubicBezTo>
                    <a:pt x="20471" y="13146"/>
                    <a:pt x="20675" y="13349"/>
                    <a:pt x="20919" y="13349"/>
                  </a:cubicBezTo>
                  <a:cubicBezTo>
                    <a:pt x="21163" y="13349"/>
                    <a:pt x="21367" y="13146"/>
                    <a:pt x="21367" y="12902"/>
                  </a:cubicBezTo>
                  <a:cubicBezTo>
                    <a:pt x="21367" y="12658"/>
                    <a:pt x="21163" y="12454"/>
                    <a:pt x="20919" y="12454"/>
                  </a:cubicBezTo>
                  <a:close/>
                  <a:moveTo>
                    <a:pt x="367" y="12617"/>
                  </a:moveTo>
                  <a:cubicBezTo>
                    <a:pt x="163" y="12617"/>
                    <a:pt x="1" y="12780"/>
                    <a:pt x="1" y="13024"/>
                  </a:cubicBezTo>
                  <a:cubicBezTo>
                    <a:pt x="1" y="13227"/>
                    <a:pt x="163" y="13390"/>
                    <a:pt x="367" y="13390"/>
                  </a:cubicBezTo>
                  <a:lnTo>
                    <a:pt x="1954" y="13390"/>
                  </a:lnTo>
                  <a:cubicBezTo>
                    <a:pt x="2158" y="13390"/>
                    <a:pt x="2361" y="13227"/>
                    <a:pt x="2361" y="13024"/>
                  </a:cubicBezTo>
                  <a:cubicBezTo>
                    <a:pt x="2361" y="12780"/>
                    <a:pt x="2158" y="12617"/>
                    <a:pt x="1954" y="12617"/>
                  </a:cubicBezTo>
                  <a:close/>
                  <a:moveTo>
                    <a:pt x="8669" y="12617"/>
                  </a:moveTo>
                  <a:cubicBezTo>
                    <a:pt x="8425" y="12617"/>
                    <a:pt x="8262" y="12780"/>
                    <a:pt x="8262" y="13024"/>
                  </a:cubicBezTo>
                  <a:cubicBezTo>
                    <a:pt x="8262" y="13227"/>
                    <a:pt x="8425" y="13390"/>
                    <a:pt x="8669" y="13390"/>
                  </a:cubicBezTo>
                  <a:lnTo>
                    <a:pt x="12780" y="13390"/>
                  </a:lnTo>
                  <a:cubicBezTo>
                    <a:pt x="12983" y="13390"/>
                    <a:pt x="13146" y="13227"/>
                    <a:pt x="13146" y="13024"/>
                  </a:cubicBezTo>
                  <a:cubicBezTo>
                    <a:pt x="13146" y="12780"/>
                    <a:pt x="12983" y="12617"/>
                    <a:pt x="12780" y="126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837" name="Google Shape;1837;p35"/>
            <p:cNvSpPr/>
            <p:nvPr/>
          </p:nvSpPr>
          <p:spPr>
            <a:xfrm>
              <a:off x="2700975" y="3681100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1" y="245"/>
                    <a:pt x="1" y="489"/>
                  </a:cubicBezTo>
                  <a:cubicBezTo>
                    <a:pt x="1" y="692"/>
                    <a:pt x="163" y="855"/>
                    <a:pt x="367" y="855"/>
                  </a:cubicBezTo>
                  <a:lnTo>
                    <a:pt x="1954" y="855"/>
                  </a:lnTo>
                  <a:cubicBezTo>
                    <a:pt x="2158" y="855"/>
                    <a:pt x="2361" y="692"/>
                    <a:pt x="2361" y="489"/>
                  </a:cubicBezTo>
                  <a:cubicBezTo>
                    <a:pt x="2361" y="245"/>
                    <a:pt x="2158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1" y="82"/>
                    <a:pt x="3338" y="245"/>
                    <a:pt x="3338" y="489"/>
                  </a:cubicBezTo>
                  <a:cubicBezTo>
                    <a:pt x="3338" y="692"/>
                    <a:pt x="3501" y="855"/>
                    <a:pt x="3704" y="855"/>
                  </a:cubicBezTo>
                  <a:lnTo>
                    <a:pt x="7855" y="855"/>
                  </a:lnTo>
                  <a:cubicBezTo>
                    <a:pt x="8059" y="855"/>
                    <a:pt x="8222" y="692"/>
                    <a:pt x="8222" y="489"/>
                  </a:cubicBezTo>
                  <a:cubicBezTo>
                    <a:pt x="8222" y="245"/>
                    <a:pt x="8059" y="82"/>
                    <a:pt x="7855" y="82"/>
                  </a:cubicBezTo>
                  <a:close/>
                  <a:moveTo>
                    <a:pt x="9605" y="0"/>
                  </a:moveTo>
                  <a:cubicBezTo>
                    <a:pt x="9361" y="0"/>
                    <a:pt x="9158" y="204"/>
                    <a:pt x="9158" y="489"/>
                  </a:cubicBezTo>
                  <a:cubicBezTo>
                    <a:pt x="9158" y="733"/>
                    <a:pt x="9361" y="936"/>
                    <a:pt x="9605" y="936"/>
                  </a:cubicBezTo>
                  <a:cubicBezTo>
                    <a:pt x="9849" y="936"/>
                    <a:pt x="10053" y="733"/>
                    <a:pt x="10053" y="489"/>
                  </a:cubicBezTo>
                  <a:cubicBezTo>
                    <a:pt x="10053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4" y="0"/>
                    <a:pt x="10501" y="204"/>
                    <a:pt x="10501" y="489"/>
                  </a:cubicBezTo>
                  <a:cubicBezTo>
                    <a:pt x="10501" y="733"/>
                    <a:pt x="10704" y="936"/>
                    <a:pt x="10948" y="936"/>
                  </a:cubicBezTo>
                  <a:cubicBezTo>
                    <a:pt x="11192" y="936"/>
                    <a:pt x="11396" y="733"/>
                    <a:pt x="11396" y="489"/>
                  </a:cubicBezTo>
                  <a:cubicBezTo>
                    <a:pt x="11396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7" y="0"/>
                    <a:pt x="11844" y="204"/>
                    <a:pt x="11844" y="489"/>
                  </a:cubicBezTo>
                  <a:cubicBezTo>
                    <a:pt x="11844" y="733"/>
                    <a:pt x="12047" y="936"/>
                    <a:pt x="12291" y="936"/>
                  </a:cubicBezTo>
                  <a:cubicBezTo>
                    <a:pt x="12535" y="936"/>
                    <a:pt x="12739" y="733"/>
                    <a:pt x="12739" y="489"/>
                  </a:cubicBezTo>
                  <a:cubicBezTo>
                    <a:pt x="12739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90" y="0"/>
                    <a:pt x="13187" y="204"/>
                    <a:pt x="13187" y="489"/>
                  </a:cubicBezTo>
                  <a:cubicBezTo>
                    <a:pt x="13187" y="733"/>
                    <a:pt x="13390" y="936"/>
                    <a:pt x="13634" y="936"/>
                  </a:cubicBezTo>
                  <a:cubicBezTo>
                    <a:pt x="13878" y="936"/>
                    <a:pt x="14082" y="733"/>
                    <a:pt x="14082" y="489"/>
                  </a:cubicBezTo>
                  <a:cubicBezTo>
                    <a:pt x="14082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3" y="0"/>
                    <a:pt x="14530" y="204"/>
                    <a:pt x="14530" y="489"/>
                  </a:cubicBezTo>
                  <a:cubicBezTo>
                    <a:pt x="14530" y="733"/>
                    <a:pt x="14733" y="936"/>
                    <a:pt x="14977" y="936"/>
                  </a:cubicBezTo>
                  <a:cubicBezTo>
                    <a:pt x="15221" y="936"/>
                    <a:pt x="15425" y="733"/>
                    <a:pt x="15425" y="489"/>
                  </a:cubicBezTo>
                  <a:cubicBezTo>
                    <a:pt x="15425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6" y="0"/>
                    <a:pt x="15873" y="204"/>
                    <a:pt x="15873" y="489"/>
                  </a:cubicBezTo>
                  <a:cubicBezTo>
                    <a:pt x="15873" y="733"/>
                    <a:pt x="16076" y="936"/>
                    <a:pt x="16320" y="936"/>
                  </a:cubicBezTo>
                  <a:cubicBezTo>
                    <a:pt x="16564" y="936"/>
                    <a:pt x="16768" y="733"/>
                    <a:pt x="16768" y="489"/>
                  </a:cubicBezTo>
                  <a:cubicBezTo>
                    <a:pt x="16768" y="204"/>
                    <a:pt x="16564" y="0"/>
                    <a:pt x="16320" y="0"/>
                  </a:cubicBezTo>
                  <a:close/>
                  <a:moveTo>
                    <a:pt x="367" y="1872"/>
                  </a:moveTo>
                  <a:cubicBezTo>
                    <a:pt x="163" y="1872"/>
                    <a:pt x="1" y="2035"/>
                    <a:pt x="1" y="2279"/>
                  </a:cubicBezTo>
                  <a:cubicBezTo>
                    <a:pt x="1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8" y="2646"/>
                    <a:pt x="2361" y="2483"/>
                    <a:pt x="2361" y="2279"/>
                  </a:cubicBezTo>
                  <a:cubicBezTo>
                    <a:pt x="2361" y="2035"/>
                    <a:pt x="2158" y="1872"/>
                    <a:pt x="1954" y="1872"/>
                  </a:cubicBezTo>
                  <a:close/>
                  <a:moveTo>
                    <a:pt x="3704" y="1872"/>
                  </a:moveTo>
                  <a:cubicBezTo>
                    <a:pt x="3501" y="1872"/>
                    <a:pt x="3338" y="2035"/>
                    <a:pt x="3338" y="2279"/>
                  </a:cubicBezTo>
                  <a:cubicBezTo>
                    <a:pt x="3338" y="2483"/>
                    <a:pt x="3501" y="2646"/>
                    <a:pt x="3704" y="2646"/>
                  </a:cubicBezTo>
                  <a:lnTo>
                    <a:pt x="7855" y="2646"/>
                  </a:lnTo>
                  <a:cubicBezTo>
                    <a:pt x="8059" y="2646"/>
                    <a:pt x="8222" y="2483"/>
                    <a:pt x="8222" y="2279"/>
                  </a:cubicBezTo>
                  <a:cubicBezTo>
                    <a:pt x="8222" y="2035"/>
                    <a:pt x="8059" y="1872"/>
                    <a:pt x="7855" y="1872"/>
                  </a:cubicBezTo>
                  <a:close/>
                  <a:moveTo>
                    <a:pt x="367" y="3663"/>
                  </a:moveTo>
                  <a:cubicBezTo>
                    <a:pt x="163" y="3663"/>
                    <a:pt x="1" y="3867"/>
                    <a:pt x="1" y="4070"/>
                  </a:cubicBezTo>
                  <a:cubicBezTo>
                    <a:pt x="1" y="4274"/>
                    <a:pt x="163" y="4436"/>
                    <a:pt x="367" y="4436"/>
                  </a:cubicBezTo>
                  <a:lnTo>
                    <a:pt x="1954" y="4436"/>
                  </a:lnTo>
                  <a:cubicBezTo>
                    <a:pt x="2158" y="4436"/>
                    <a:pt x="2361" y="4274"/>
                    <a:pt x="2361" y="4070"/>
                  </a:cubicBezTo>
                  <a:cubicBezTo>
                    <a:pt x="2361" y="3867"/>
                    <a:pt x="2158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1" y="3663"/>
                    <a:pt x="3338" y="3867"/>
                    <a:pt x="3338" y="4070"/>
                  </a:cubicBezTo>
                  <a:cubicBezTo>
                    <a:pt x="3338" y="4274"/>
                    <a:pt x="3501" y="4436"/>
                    <a:pt x="3704" y="4436"/>
                  </a:cubicBezTo>
                  <a:lnTo>
                    <a:pt x="7855" y="4436"/>
                  </a:lnTo>
                  <a:cubicBezTo>
                    <a:pt x="8059" y="4436"/>
                    <a:pt x="8222" y="4274"/>
                    <a:pt x="8222" y="4070"/>
                  </a:cubicBezTo>
                  <a:cubicBezTo>
                    <a:pt x="8222" y="3867"/>
                    <a:pt x="8059" y="3663"/>
                    <a:pt x="7855" y="3663"/>
                  </a:cubicBezTo>
                  <a:close/>
                  <a:moveTo>
                    <a:pt x="9605" y="3622"/>
                  </a:moveTo>
                  <a:cubicBezTo>
                    <a:pt x="9361" y="3622"/>
                    <a:pt x="9158" y="3826"/>
                    <a:pt x="9158" y="4070"/>
                  </a:cubicBezTo>
                  <a:cubicBezTo>
                    <a:pt x="9158" y="4314"/>
                    <a:pt x="9361" y="4518"/>
                    <a:pt x="9605" y="4518"/>
                  </a:cubicBezTo>
                  <a:cubicBezTo>
                    <a:pt x="9849" y="4518"/>
                    <a:pt x="10053" y="4314"/>
                    <a:pt x="10053" y="4070"/>
                  </a:cubicBezTo>
                  <a:cubicBezTo>
                    <a:pt x="10053" y="3826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4" y="3622"/>
                    <a:pt x="10501" y="3826"/>
                    <a:pt x="10501" y="4070"/>
                  </a:cubicBezTo>
                  <a:cubicBezTo>
                    <a:pt x="10501" y="4314"/>
                    <a:pt x="10704" y="4518"/>
                    <a:pt x="10948" y="4518"/>
                  </a:cubicBezTo>
                  <a:cubicBezTo>
                    <a:pt x="11192" y="4518"/>
                    <a:pt x="11396" y="4314"/>
                    <a:pt x="11396" y="4070"/>
                  </a:cubicBezTo>
                  <a:cubicBezTo>
                    <a:pt x="11396" y="3826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7" y="3622"/>
                    <a:pt x="11844" y="3826"/>
                    <a:pt x="11844" y="4070"/>
                  </a:cubicBezTo>
                  <a:cubicBezTo>
                    <a:pt x="11844" y="4314"/>
                    <a:pt x="12047" y="4518"/>
                    <a:pt x="12291" y="4518"/>
                  </a:cubicBezTo>
                  <a:cubicBezTo>
                    <a:pt x="12535" y="4518"/>
                    <a:pt x="12739" y="4314"/>
                    <a:pt x="12739" y="4070"/>
                  </a:cubicBezTo>
                  <a:cubicBezTo>
                    <a:pt x="12739" y="3826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90" y="3622"/>
                    <a:pt x="13187" y="3826"/>
                    <a:pt x="13187" y="4070"/>
                  </a:cubicBezTo>
                  <a:cubicBezTo>
                    <a:pt x="13187" y="4314"/>
                    <a:pt x="13390" y="4518"/>
                    <a:pt x="13634" y="4518"/>
                  </a:cubicBezTo>
                  <a:cubicBezTo>
                    <a:pt x="13878" y="4518"/>
                    <a:pt x="14082" y="4314"/>
                    <a:pt x="14082" y="4070"/>
                  </a:cubicBezTo>
                  <a:cubicBezTo>
                    <a:pt x="14082" y="3826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3" y="3622"/>
                    <a:pt x="14530" y="3826"/>
                    <a:pt x="14530" y="4070"/>
                  </a:cubicBezTo>
                  <a:cubicBezTo>
                    <a:pt x="14530" y="4314"/>
                    <a:pt x="14733" y="4518"/>
                    <a:pt x="14977" y="4518"/>
                  </a:cubicBezTo>
                  <a:cubicBezTo>
                    <a:pt x="15221" y="4518"/>
                    <a:pt x="15425" y="4314"/>
                    <a:pt x="15425" y="4070"/>
                  </a:cubicBezTo>
                  <a:cubicBezTo>
                    <a:pt x="15425" y="3826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6" y="3622"/>
                    <a:pt x="15873" y="3826"/>
                    <a:pt x="15873" y="4070"/>
                  </a:cubicBezTo>
                  <a:cubicBezTo>
                    <a:pt x="15873" y="4314"/>
                    <a:pt x="16076" y="4518"/>
                    <a:pt x="16320" y="4518"/>
                  </a:cubicBezTo>
                  <a:cubicBezTo>
                    <a:pt x="16564" y="4518"/>
                    <a:pt x="16768" y="4314"/>
                    <a:pt x="16768" y="4070"/>
                  </a:cubicBezTo>
                  <a:cubicBezTo>
                    <a:pt x="16768" y="3826"/>
                    <a:pt x="16564" y="3622"/>
                    <a:pt x="16320" y="3622"/>
                  </a:cubicBezTo>
                  <a:close/>
                  <a:moveTo>
                    <a:pt x="367" y="5454"/>
                  </a:moveTo>
                  <a:cubicBezTo>
                    <a:pt x="163" y="5454"/>
                    <a:pt x="1" y="5657"/>
                    <a:pt x="1" y="5861"/>
                  </a:cubicBezTo>
                  <a:cubicBezTo>
                    <a:pt x="1" y="6064"/>
                    <a:pt x="163" y="6227"/>
                    <a:pt x="367" y="6227"/>
                  </a:cubicBezTo>
                  <a:lnTo>
                    <a:pt x="1954" y="6227"/>
                  </a:lnTo>
                  <a:cubicBezTo>
                    <a:pt x="2158" y="6227"/>
                    <a:pt x="2361" y="6064"/>
                    <a:pt x="2361" y="5861"/>
                  </a:cubicBezTo>
                  <a:cubicBezTo>
                    <a:pt x="2361" y="5657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338" y="5657"/>
                    <a:pt x="3338" y="5861"/>
                  </a:cubicBezTo>
                  <a:cubicBezTo>
                    <a:pt x="3338" y="6064"/>
                    <a:pt x="3501" y="6227"/>
                    <a:pt x="3704" y="6227"/>
                  </a:cubicBezTo>
                  <a:lnTo>
                    <a:pt x="7855" y="6227"/>
                  </a:lnTo>
                  <a:cubicBezTo>
                    <a:pt x="8059" y="6227"/>
                    <a:pt x="8222" y="6064"/>
                    <a:pt x="8222" y="5861"/>
                  </a:cubicBezTo>
                  <a:cubicBezTo>
                    <a:pt x="8222" y="5657"/>
                    <a:pt x="8059" y="5454"/>
                    <a:pt x="7855" y="5454"/>
                  </a:cubicBezTo>
                  <a:close/>
                  <a:moveTo>
                    <a:pt x="367" y="7285"/>
                  </a:moveTo>
                  <a:cubicBezTo>
                    <a:pt x="163" y="7285"/>
                    <a:pt x="1" y="7448"/>
                    <a:pt x="1" y="7651"/>
                  </a:cubicBezTo>
                  <a:cubicBezTo>
                    <a:pt x="1" y="7855"/>
                    <a:pt x="163" y="8058"/>
                    <a:pt x="367" y="8058"/>
                  </a:cubicBezTo>
                  <a:lnTo>
                    <a:pt x="1954" y="8058"/>
                  </a:lnTo>
                  <a:cubicBezTo>
                    <a:pt x="2158" y="8058"/>
                    <a:pt x="2361" y="7855"/>
                    <a:pt x="2361" y="7651"/>
                  </a:cubicBezTo>
                  <a:cubicBezTo>
                    <a:pt x="2361" y="7448"/>
                    <a:pt x="2158" y="7285"/>
                    <a:pt x="1954" y="7285"/>
                  </a:cubicBezTo>
                  <a:close/>
                  <a:moveTo>
                    <a:pt x="3704" y="7285"/>
                  </a:moveTo>
                  <a:cubicBezTo>
                    <a:pt x="3501" y="7285"/>
                    <a:pt x="3338" y="7448"/>
                    <a:pt x="3338" y="7651"/>
                  </a:cubicBezTo>
                  <a:cubicBezTo>
                    <a:pt x="3338" y="7855"/>
                    <a:pt x="3501" y="8058"/>
                    <a:pt x="3704" y="8058"/>
                  </a:cubicBezTo>
                  <a:lnTo>
                    <a:pt x="7855" y="8058"/>
                  </a:lnTo>
                  <a:cubicBezTo>
                    <a:pt x="8059" y="8058"/>
                    <a:pt x="8222" y="7855"/>
                    <a:pt x="8222" y="7651"/>
                  </a:cubicBezTo>
                  <a:cubicBezTo>
                    <a:pt x="8222" y="7448"/>
                    <a:pt x="8059" y="7285"/>
                    <a:pt x="7855" y="7285"/>
                  </a:cubicBezTo>
                  <a:close/>
                  <a:moveTo>
                    <a:pt x="14204" y="8791"/>
                  </a:moveTo>
                  <a:cubicBezTo>
                    <a:pt x="13960" y="8791"/>
                    <a:pt x="13756" y="8994"/>
                    <a:pt x="13756" y="9239"/>
                  </a:cubicBezTo>
                  <a:cubicBezTo>
                    <a:pt x="13756" y="9483"/>
                    <a:pt x="13960" y="9686"/>
                    <a:pt x="14204" y="9686"/>
                  </a:cubicBezTo>
                  <a:cubicBezTo>
                    <a:pt x="14448" y="9686"/>
                    <a:pt x="14652" y="9483"/>
                    <a:pt x="14652" y="9239"/>
                  </a:cubicBezTo>
                  <a:cubicBezTo>
                    <a:pt x="14652" y="8994"/>
                    <a:pt x="14448" y="8791"/>
                    <a:pt x="14204" y="8791"/>
                  </a:cubicBezTo>
                  <a:close/>
                  <a:moveTo>
                    <a:pt x="15547" y="8791"/>
                  </a:moveTo>
                  <a:cubicBezTo>
                    <a:pt x="15303" y="8791"/>
                    <a:pt x="15099" y="8994"/>
                    <a:pt x="15099" y="9239"/>
                  </a:cubicBezTo>
                  <a:cubicBezTo>
                    <a:pt x="15099" y="9483"/>
                    <a:pt x="15303" y="9686"/>
                    <a:pt x="15547" y="9686"/>
                  </a:cubicBezTo>
                  <a:cubicBezTo>
                    <a:pt x="15791" y="9686"/>
                    <a:pt x="15995" y="9483"/>
                    <a:pt x="15995" y="9239"/>
                  </a:cubicBezTo>
                  <a:cubicBezTo>
                    <a:pt x="15995" y="8994"/>
                    <a:pt x="15791" y="8791"/>
                    <a:pt x="15547" y="8791"/>
                  </a:cubicBezTo>
                  <a:close/>
                  <a:moveTo>
                    <a:pt x="16890" y="8791"/>
                  </a:moveTo>
                  <a:cubicBezTo>
                    <a:pt x="16646" y="8791"/>
                    <a:pt x="16442" y="8994"/>
                    <a:pt x="16442" y="9239"/>
                  </a:cubicBezTo>
                  <a:cubicBezTo>
                    <a:pt x="16442" y="9483"/>
                    <a:pt x="16646" y="9686"/>
                    <a:pt x="16890" y="9686"/>
                  </a:cubicBezTo>
                  <a:cubicBezTo>
                    <a:pt x="17134" y="9686"/>
                    <a:pt x="17338" y="9483"/>
                    <a:pt x="17338" y="9239"/>
                  </a:cubicBezTo>
                  <a:cubicBezTo>
                    <a:pt x="17338" y="8994"/>
                    <a:pt x="17134" y="8791"/>
                    <a:pt x="16890" y="8791"/>
                  </a:cubicBezTo>
                  <a:close/>
                  <a:moveTo>
                    <a:pt x="18233" y="8791"/>
                  </a:moveTo>
                  <a:cubicBezTo>
                    <a:pt x="17989" y="8791"/>
                    <a:pt x="17785" y="8994"/>
                    <a:pt x="17785" y="9239"/>
                  </a:cubicBezTo>
                  <a:cubicBezTo>
                    <a:pt x="17785" y="9483"/>
                    <a:pt x="17989" y="9686"/>
                    <a:pt x="18233" y="9686"/>
                  </a:cubicBezTo>
                  <a:cubicBezTo>
                    <a:pt x="18477" y="9686"/>
                    <a:pt x="18681" y="9483"/>
                    <a:pt x="18681" y="9239"/>
                  </a:cubicBezTo>
                  <a:cubicBezTo>
                    <a:pt x="18681" y="8994"/>
                    <a:pt x="18477" y="8791"/>
                    <a:pt x="18233" y="8791"/>
                  </a:cubicBezTo>
                  <a:close/>
                  <a:moveTo>
                    <a:pt x="19576" y="8791"/>
                  </a:moveTo>
                  <a:cubicBezTo>
                    <a:pt x="19332" y="8791"/>
                    <a:pt x="19128" y="8994"/>
                    <a:pt x="19128" y="9239"/>
                  </a:cubicBezTo>
                  <a:cubicBezTo>
                    <a:pt x="19128" y="9483"/>
                    <a:pt x="19332" y="9686"/>
                    <a:pt x="19576" y="9686"/>
                  </a:cubicBezTo>
                  <a:cubicBezTo>
                    <a:pt x="19820" y="9686"/>
                    <a:pt x="20024" y="9483"/>
                    <a:pt x="20024" y="9239"/>
                  </a:cubicBezTo>
                  <a:cubicBezTo>
                    <a:pt x="20024" y="8994"/>
                    <a:pt x="19820" y="8791"/>
                    <a:pt x="19576" y="8791"/>
                  </a:cubicBezTo>
                  <a:close/>
                  <a:moveTo>
                    <a:pt x="20919" y="8791"/>
                  </a:moveTo>
                  <a:cubicBezTo>
                    <a:pt x="20675" y="8791"/>
                    <a:pt x="20471" y="8994"/>
                    <a:pt x="20471" y="9239"/>
                  </a:cubicBezTo>
                  <a:cubicBezTo>
                    <a:pt x="20471" y="9483"/>
                    <a:pt x="20675" y="9686"/>
                    <a:pt x="20919" y="9686"/>
                  </a:cubicBezTo>
                  <a:cubicBezTo>
                    <a:pt x="21163" y="9686"/>
                    <a:pt x="21367" y="9483"/>
                    <a:pt x="21367" y="9239"/>
                  </a:cubicBezTo>
                  <a:cubicBezTo>
                    <a:pt x="21367" y="8994"/>
                    <a:pt x="21163" y="8791"/>
                    <a:pt x="20919" y="8791"/>
                  </a:cubicBezTo>
                  <a:close/>
                  <a:moveTo>
                    <a:pt x="367" y="9076"/>
                  </a:moveTo>
                  <a:cubicBezTo>
                    <a:pt x="163" y="9076"/>
                    <a:pt x="1" y="9239"/>
                    <a:pt x="1" y="9442"/>
                  </a:cubicBezTo>
                  <a:cubicBezTo>
                    <a:pt x="1" y="9646"/>
                    <a:pt x="163" y="9849"/>
                    <a:pt x="367" y="9849"/>
                  </a:cubicBezTo>
                  <a:lnTo>
                    <a:pt x="1954" y="9849"/>
                  </a:lnTo>
                  <a:cubicBezTo>
                    <a:pt x="2158" y="9849"/>
                    <a:pt x="2361" y="9646"/>
                    <a:pt x="2361" y="9442"/>
                  </a:cubicBezTo>
                  <a:cubicBezTo>
                    <a:pt x="2361" y="9239"/>
                    <a:pt x="2158" y="9076"/>
                    <a:pt x="1954" y="9076"/>
                  </a:cubicBezTo>
                  <a:close/>
                  <a:moveTo>
                    <a:pt x="8669" y="9076"/>
                  </a:moveTo>
                  <a:cubicBezTo>
                    <a:pt x="8425" y="9076"/>
                    <a:pt x="8262" y="9239"/>
                    <a:pt x="8262" y="9442"/>
                  </a:cubicBezTo>
                  <a:cubicBezTo>
                    <a:pt x="8262" y="9646"/>
                    <a:pt x="8425" y="9849"/>
                    <a:pt x="8669" y="9849"/>
                  </a:cubicBezTo>
                  <a:lnTo>
                    <a:pt x="12780" y="9849"/>
                  </a:lnTo>
                  <a:cubicBezTo>
                    <a:pt x="12983" y="9849"/>
                    <a:pt x="13146" y="9646"/>
                    <a:pt x="13146" y="9442"/>
                  </a:cubicBezTo>
                  <a:cubicBezTo>
                    <a:pt x="13146" y="9239"/>
                    <a:pt x="12983" y="9076"/>
                    <a:pt x="12780" y="9076"/>
                  </a:cubicBezTo>
                  <a:close/>
                  <a:moveTo>
                    <a:pt x="367" y="10867"/>
                  </a:moveTo>
                  <a:cubicBezTo>
                    <a:pt x="163" y="10867"/>
                    <a:pt x="1" y="11029"/>
                    <a:pt x="1" y="11233"/>
                  </a:cubicBezTo>
                  <a:cubicBezTo>
                    <a:pt x="1" y="11477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8" y="11640"/>
                    <a:pt x="2361" y="11477"/>
                    <a:pt x="2361" y="11233"/>
                  </a:cubicBezTo>
                  <a:cubicBezTo>
                    <a:pt x="2361" y="11029"/>
                    <a:pt x="2158" y="10867"/>
                    <a:pt x="1954" y="10867"/>
                  </a:cubicBezTo>
                  <a:close/>
                  <a:moveTo>
                    <a:pt x="8669" y="10867"/>
                  </a:moveTo>
                  <a:cubicBezTo>
                    <a:pt x="8425" y="10867"/>
                    <a:pt x="8262" y="11029"/>
                    <a:pt x="8262" y="11233"/>
                  </a:cubicBezTo>
                  <a:cubicBezTo>
                    <a:pt x="8262" y="11477"/>
                    <a:pt x="8425" y="11640"/>
                    <a:pt x="8669" y="11640"/>
                  </a:cubicBezTo>
                  <a:lnTo>
                    <a:pt x="12780" y="11640"/>
                  </a:lnTo>
                  <a:cubicBezTo>
                    <a:pt x="12983" y="11640"/>
                    <a:pt x="13146" y="11477"/>
                    <a:pt x="13146" y="11233"/>
                  </a:cubicBezTo>
                  <a:cubicBezTo>
                    <a:pt x="13146" y="11029"/>
                    <a:pt x="12983" y="10867"/>
                    <a:pt x="12780" y="10867"/>
                  </a:cubicBezTo>
                  <a:close/>
                  <a:moveTo>
                    <a:pt x="14204" y="12494"/>
                  </a:moveTo>
                  <a:cubicBezTo>
                    <a:pt x="13960" y="12494"/>
                    <a:pt x="13756" y="12698"/>
                    <a:pt x="13756" y="12942"/>
                  </a:cubicBezTo>
                  <a:cubicBezTo>
                    <a:pt x="13756" y="13186"/>
                    <a:pt x="13960" y="13390"/>
                    <a:pt x="14204" y="13390"/>
                  </a:cubicBezTo>
                  <a:cubicBezTo>
                    <a:pt x="14448" y="13390"/>
                    <a:pt x="14652" y="13186"/>
                    <a:pt x="14652" y="12942"/>
                  </a:cubicBezTo>
                  <a:cubicBezTo>
                    <a:pt x="14652" y="12698"/>
                    <a:pt x="14448" y="12494"/>
                    <a:pt x="14204" y="12494"/>
                  </a:cubicBezTo>
                  <a:close/>
                  <a:moveTo>
                    <a:pt x="15547" y="12494"/>
                  </a:moveTo>
                  <a:cubicBezTo>
                    <a:pt x="15303" y="12494"/>
                    <a:pt x="15099" y="12698"/>
                    <a:pt x="15099" y="12942"/>
                  </a:cubicBezTo>
                  <a:cubicBezTo>
                    <a:pt x="15099" y="13186"/>
                    <a:pt x="15303" y="13390"/>
                    <a:pt x="15547" y="13390"/>
                  </a:cubicBezTo>
                  <a:cubicBezTo>
                    <a:pt x="15791" y="13390"/>
                    <a:pt x="15995" y="13186"/>
                    <a:pt x="15995" y="12942"/>
                  </a:cubicBezTo>
                  <a:cubicBezTo>
                    <a:pt x="15995" y="12698"/>
                    <a:pt x="15791" y="12494"/>
                    <a:pt x="15547" y="12494"/>
                  </a:cubicBezTo>
                  <a:close/>
                  <a:moveTo>
                    <a:pt x="16890" y="12494"/>
                  </a:moveTo>
                  <a:cubicBezTo>
                    <a:pt x="16646" y="12494"/>
                    <a:pt x="16442" y="12698"/>
                    <a:pt x="16442" y="12942"/>
                  </a:cubicBezTo>
                  <a:cubicBezTo>
                    <a:pt x="16442" y="13186"/>
                    <a:pt x="16646" y="13390"/>
                    <a:pt x="16890" y="13390"/>
                  </a:cubicBezTo>
                  <a:cubicBezTo>
                    <a:pt x="17134" y="13390"/>
                    <a:pt x="17338" y="13186"/>
                    <a:pt x="17338" y="12942"/>
                  </a:cubicBezTo>
                  <a:cubicBezTo>
                    <a:pt x="17338" y="12698"/>
                    <a:pt x="17134" y="12494"/>
                    <a:pt x="16890" y="12494"/>
                  </a:cubicBezTo>
                  <a:close/>
                  <a:moveTo>
                    <a:pt x="18233" y="12494"/>
                  </a:moveTo>
                  <a:cubicBezTo>
                    <a:pt x="17989" y="12494"/>
                    <a:pt x="17785" y="12698"/>
                    <a:pt x="17785" y="12942"/>
                  </a:cubicBezTo>
                  <a:cubicBezTo>
                    <a:pt x="17785" y="13186"/>
                    <a:pt x="17989" y="13390"/>
                    <a:pt x="18233" y="13390"/>
                  </a:cubicBezTo>
                  <a:cubicBezTo>
                    <a:pt x="18477" y="13390"/>
                    <a:pt x="18681" y="13186"/>
                    <a:pt x="18681" y="12942"/>
                  </a:cubicBezTo>
                  <a:cubicBezTo>
                    <a:pt x="18681" y="12698"/>
                    <a:pt x="18477" y="12494"/>
                    <a:pt x="18233" y="12494"/>
                  </a:cubicBezTo>
                  <a:close/>
                  <a:moveTo>
                    <a:pt x="19576" y="12494"/>
                  </a:moveTo>
                  <a:cubicBezTo>
                    <a:pt x="19332" y="12494"/>
                    <a:pt x="19128" y="12698"/>
                    <a:pt x="19128" y="12942"/>
                  </a:cubicBezTo>
                  <a:cubicBezTo>
                    <a:pt x="19128" y="13186"/>
                    <a:pt x="19332" y="13390"/>
                    <a:pt x="19576" y="13390"/>
                  </a:cubicBezTo>
                  <a:cubicBezTo>
                    <a:pt x="19820" y="13390"/>
                    <a:pt x="20024" y="13186"/>
                    <a:pt x="20024" y="12942"/>
                  </a:cubicBezTo>
                  <a:cubicBezTo>
                    <a:pt x="20024" y="12698"/>
                    <a:pt x="19820" y="12494"/>
                    <a:pt x="19576" y="12494"/>
                  </a:cubicBezTo>
                  <a:close/>
                  <a:moveTo>
                    <a:pt x="20919" y="12494"/>
                  </a:moveTo>
                  <a:cubicBezTo>
                    <a:pt x="20675" y="12494"/>
                    <a:pt x="20471" y="12698"/>
                    <a:pt x="20471" y="12942"/>
                  </a:cubicBezTo>
                  <a:cubicBezTo>
                    <a:pt x="20471" y="13186"/>
                    <a:pt x="20675" y="13390"/>
                    <a:pt x="20919" y="13390"/>
                  </a:cubicBezTo>
                  <a:cubicBezTo>
                    <a:pt x="21163" y="13390"/>
                    <a:pt x="21367" y="13186"/>
                    <a:pt x="21367" y="12942"/>
                  </a:cubicBezTo>
                  <a:cubicBezTo>
                    <a:pt x="21367" y="12698"/>
                    <a:pt x="21163" y="12494"/>
                    <a:pt x="20919" y="12494"/>
                  </a:cubicBezTo>
                  <a:close/>
                  <a:moveTo>
                    <a:pt x="367" y="12657"/>
                  </a:moveTo>
                  <a:cubicBezTo>
                    <a:pt x="163" y="12657"/>
                    <a:pt x="1" y="12820"/>
                    <a:pt x="1" y="13064"/>
                  </a:cubicBezTo>
                  <a:cubicBezTo>
                    <a:pt x="1" y="13268"/>
                    <a:pt x="163" y="13430"/>
                    <a:pt x="367" y="13430"/>
                  </a:cubicBezTo>
                  <a:lnTo>
                    <a:pt x="1954" y="13430"/>
                  </a:lnTo>
                  <a:cubicBezTo>
                    <a:pt x="2158" y="13430"/>
                    <a:pt x="2361" y="13268"/>
                    <a:pt x="2361" y="13064"/>
                  </a:cubicBezTo>
                  <a:cubicBezTo>
                    <a:pt x="2361" y="12820"/>
                    <a:pt x="2158" y="12657"/>
                    <a:pt x="1954" y="12657"/>
                  </a:cubicBezTo>
                  <a:close/>
                  <a:moveTo>
                    <a:pt x="8669" y="12657"/>
                  </a:moveTo>
                  <a:cubicBezTo>
                    <a:pt x="8425" y="12657"/>
                    <a:pt x="8262" y="12820"/>
                    <a:pt x="8262" y="13064"/>
                  </a:cubicBezTo>
                  <a:cubicBezTo>
                    <a:pt x="8262" y="13268"/>
                    <a:pt x="8425" y="13430"/>
                    <a:pt x="8669" y="13430"/>
                  </a:cubicBezTo>
                  <a:lnTo>
                    <a:pt x="12780" y="13430"/>
                  </a:lnTo>
                  <a:cubicBezTo>
                    <a:pt x="12983" y="13430"/>
                    <a:pt x="13146" y="13268"/>
                    <a:pt x="13146" y="13064"/>
                  </a:cubicBezTo>
                  <a:cubicBezTo>
                    <a:pt x="13146" y="12820"/>
                    <a:pt x="12983" y="12657"/>
                    <a:pt x="12780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838" name="Google Shape;1838;p35"/>
            <p:cNvSpPr/>
            <p:nvPr/>
          </p:nvSpPr>
          <p:spPr>
            <a:xfrm>
              <a:off x="2692850" y="3672950"/>
              <a:ext cx="551450" cy="352075"/>
            </a:xfrm>
            <a:custGeom>
              <a:avLst/>
              <a:gdLst/>
              <a:ahLst/>
              <a:cxnLst/>
              <a:rect l="l" t="t" r="r" b="b"/>
              <a:pathLst>
                <a:path w="22058" h="14083" extrusionOk="0">
                  <a:moveTo>
                    <a:pt x="2279" y="733"/>
                  </a:moveTo>
                  <a:lnTo>
                    <a:pt x="2320" y="815"/>
                  </a:lnTo>
                  <a:lnTo>
                    <a:pt x="2279" y="855"/>
                  </a:lnTo>
                  <a:lnTo>
                    <a:pt x="692" y="855"/>
                  </a:lnTo>
                  <a:lnTo>
                    <a:pt x="651" y="815"/>
                  </a:lnTo>
                  <a:lnTo>
                    <a:pt x="692" y="733"/>
                  </a:lnTo>
                  <a:close/>
                  <a:moveTo>
                    <a:pt x="8180" y="733"/>
                  </a:moveTo>
                  <a:lnTo>
                    <a:pt x="8221" y="815"/>
                  </a:lnTo>
                  <a:lnTo>
                    <a:pt x="8180" y="855"/>
                  </a:lnTo>
                  <a:lnTo>
                    <a:pt x="4029" y="855"/>
                  </a:lnTo>
                  <a:lnTo>
                    <a:pt x="3988" y="815"/>
                  </a:lnTo>
                  <a:lnTo>
                    <a:pt x="4029" y="733"/>
                  </a:lnTo>
                  <a:close/>
                  <a:moveTo>
                    <a:pt x="9930" y="693"/>
                  </a:moveTo>
                  <a:cubicBezTo>
                    <a:pt x="9971" y="693"/>
                    <a:pt x="10012" y="733"/>
                    <a:pt x="10012" y="815"/>
                  </a:cubicBezTo>
                  <a:cubicBezTo>
                    <a:pt x="10012" y="855"/>
                    <a:pt x="9971" y="896"/>
                    <a:pt x="9930" y="896"/>
                  </a:cubicBezTo>
                  <a:lnTo>
                    <a:pt x="9808" y="815"/>
                  </a:lnTo>
                  <a:lnTo>
                    <a:pt x="9930" y="693"/>
                  </a:lnTo>
                  <a:close/>
                  <a:moveTo>
                    <a:pt x="11273" y="693"/>
                  </a:moveTo>
                  <a:cubicBezTo>
                    <a:pt x="11314" y="693"/>
                    <a:pt x="11355" y="733"/>
                    <a:pt x="11355" y="815"/>
                  </a:cubicBezTo>
                  <a:cubicBezTo>
                    <a:pt x="11355" y="855"/>
                    <a:pt x="11314" y="896"/>
                    <a:pt x="11273" y="896"/>
                  </a:cubicBezTo>
                  <a:lnTo>
                    <a:pt x="11151" y="815"/>
                  </a:lnTo>
                  <a:lnTo>
                    <a:pt x="11273" y="693"/>
                  </a:lnTo>
                  <a:close/>
                  <a:moveTo>
                    <a:pt x="12616" y="693"/>
                  </a:moveTo>
                  <a:cubicBezTo>
                    <a:pt x="12657" y="693"/>
                    <a:pt x="12738" y="733"/>
                    <a:pt x="12738" y="815"/>
                  </a:cubicBezTo>
                  <a:cubicBezTo>
                    <a:pt x="12738" y="855"/>
                    <a:pt x="12657" y="896"/>
                    <a:pt x="12616" y="896"/>
                  </a:cubicBezTo>
                  <a:lnTo>
                    <a:pt x="12494" y="815"/>
                  </a:lnTo>
                  <a:lnTo>
                    <a:pt x="12616" y="693"/>
                  </a:lnTo>
                  <a:close/>
                  <a:moveTo>
                    <a:pt x="13959" y="693"/>
                  </a:moveTo>
                  <a:lnTo>
                    <a:pt x="14081" y="815"/>
                  </a:lnTo>
                  <a:lnTo>
                    <a:pt x="13959" y="896"/>
                  </a:lnTo>
                  <a:cubicBezTo>
                    <a:pt x="13878" y="896"/>
                    <a:pt x="13837" y="855"/>
                    <a:pt x="13837" y="815"/>
                  </a:cubicBezTo>
                  <a:cubicBezTo>
                    <a:pt x="13837" y="733"/>
                    <a:pt x="13878" y="693"/>
                    <a:pt x="13959" y="693"/>
                  </a:cubicBezTo>
                  <a:close/>
                  <a:moveTo>
                    <a:pt x="15302" y="693"/>
                  </a:moveTo>
                  <a:lnTo>
                    <a:pt x="15424" y="815"/>
                  </a:lnTo>
                  <a:lnTo>
                    <a:pt x="15302" y="896"/>
                  </a:lnTo>
                  <a:cubicBezTo>
                    <a:pt x="15262" y="896"/>
                    <a:pt x="15180" y="855"/>
                    <a:pt x="15180" y="815"/>
                  </a:cubicBezTo>
                  <a:cubicBezTo>
                    <a:pt x="15180" y="733"/>
                    <a:pt x="15262" y="693"/>
                    <a:pt x="15302" y="693"/>
                  </a:cubicBezTo>
                  <a:close/>
                  <a:moveTo>
                    <a:pt x="16645" y="693"/>
                  </a:moveTo>
                  <a:lnTo>
                    <a:pt x="16767" y="815"/>
                  </a:lnTo>
                  <a:lnTo>
                    <a:pt x="16645" y="896"/>
                  </a:lnTo>
                  <a:cubicBezTo>
                    <a:pt x="16605" y="896"/>
                    <a:pt x="16523" y="855"/>
                    <a:pt x="16523" y="815"/>
                  </a:cubicBezTo>
                  <a:cubicBezTo>
                    <a:pt x="16523" y="733"/>
                    <a:pt x="16605" y="693"/>
                    <a:pt x="16645" y="693"/>
                  </a:cubicBezTo>
                  <a:close/>
                  <a:moveTo>
                    <a:pt x="692" y="82"/>
                  </a:moveTo>
                  <a:cubicBezTo>
                    <a:pt x="326" y="82"/>
                    <a:pt x="0" y="408"/>
                    <a:pt x="0" y="815"/>
                  </a:cubicBezTo>
                  <a:cubicBezTo>
                    <a:pt x="0" y="1181"/>
                    <a:pt x="326" y="1507"/>
                    <a:pt x="692" y="1507"/>
                  </a:cubicBezTo>
                  <a:lnTo>
                    <a:pt x="2279" y="1507"/>
                  </a:lnTo>
                  <a:cubicBezTo>
                    <a:pt x="2686" y="1507"/>
                    <a:pt x="3012" y="1181"/>
                    <a:pt x="3012" y="815"/>
                  </a:cubicBezTo>
                  <a:cubicBezTo>
                    <a:pt x="3012" y="408"/>
                    <a:pt x="2686" y="82"/>
                    <a:pt x="2279" y="82"/>
                  </a:cubicBezTo>
                  <a:close/>
                  <a:moveTo>
                    <a:pt x="4029" y="82"/>
                  </a:moveTo>
                  <a:cubicBezTo>
                    <a:pt x="3622" y="82"/>
                    <a:pt x="3297" y="408"/>
                    <a:pt x="3297" y="815"/>
                  </a:cubicBezTo>
                  <a:cubicBezTo>
                    <a:pt x="3297" y="1181"/>
                    <a:pt x="3622" y="1507"/>
                    <a:pt x="4029" y="1507"/>
                  </a:cubicBezTo>
                  <a:lnTo>
                    <a:pt x="8180" y="1507"/>
                  </a:lnTo>
                  <a:cubicBezTo>
                    <a:pt x="8547" y="1507"/>
                    <a:pt x="8872" y="1181"/>
                    <a:pt x="8872" y="815"/>
                  </a:cubicBezTo>
                  <a:cubicBezTo>
                    <a:pt x="8872" y="408"/>
                    <a:pt x="8547" y="82"/>
                    <a:pt x="8180" y="82"/>
                  </a:cubicBezTo>
                  <a:close/>
                  <a:moveTo>
                    <a:pt x="9930" y="1"/>
                  </a:moveTo>
                  <a:cubicBezTo>
                    <a:pt x="9483" y="1"/>
                    <a:pt x="9116" y="367"/>
                    <a:pt x="9116" y="815"/>
                  </a:cubicBezTo>
                  <a:cubicBezTo>
                    <a:pt x="9116" y="1222"/>
                    <a:pt x="9483" y="1588"/>
                    <a:pt x="9930" y="1588"/>
                  </a:cubicBezTo>
                  <a:cubicBezTo>
                    <a:pt x="10194" y="1588"/>
                    <a:pt x="10441" y="1434"/>
                    <a:pt x="10582" y="1214"/>
                  </a:cubicBezTo>
                  <a:lnTo>
                    <a:pt x="10582" y="1214"/>
                  </a:lnTo>
                  <a:cubicBezTo>
                    <a:pt x="10726" y="1434"/>
                    <a:pt x="10983" y="1588"/>
                    <a:pt x="11273" y="1588"/>
                  </a:cubicBezTo>
                  <a:cubicBezTo>
                    <a:pt x="11537" y="1588"/>
                    <a:pt x="11784" y="1434"/>
                    <a:pt x="11925" y="1214"/>
                  </a:cubicBezTo>
                  <a:lnTo>
                    <a:pt x="11925" y="1214"/>
                  </a:lnTo>
                  <a:cubicBezTo>
                    <a:pt x="12069" y="1434"/>
                    <a:pt x="12326" y="1588"/>
                    <a:pt x="12616" y="1588"/>
                  </a:cubicBezTo>
                  <a:cubicBezTo>
                    <a:pt x="12914" y="1588"/>
                    <a:pt x="13158" y="1426"/>
                    <a:pt x="13288" y="1197"/>
                  </a:cubicBezTo>
                  <a:lnTo>
                    <a:pt x="13288" y="1197"/>
                  </a:lnTo>
                  <a:cubicBezTo>
                    <a:pt x="13418" y="1426"/>
                    <a:pt x="13661" y="1588"/>
                    <a:pt x="13959" y="1588"/>
                  </a:cubicBezTo>
                  <a:cubicBezTo>
                    <a:pt x="14257" y="1588"/>
                    <a:pt x="14501" y="1426"/>
                    <a:pt x="14631" y="1197"/>
                  </a:cubicBezTo>
                  <a:lnTo>
                    <a:pt x="14631" y="1197"/>
                  </a:lnTo>
                  <a:cubicBezTo>
                    <a:pt x="14761" y="1426"/>
                    <a:pt x="15004" y="1588"/>
                    <a:pt x="15302" y="1588"/>
                  </a:cubicBezTo>
                  <a:cubicBezTo>
                    <a:pt x="15600" y="1588"/>
                    <a:pt x="15844" y="1426"/>
                    <a:pt x="15974" y="1197"/>
                  </a:cubicBezTo>
                  <a:lnTo>
                    <a:pt x="15974" y="1197"/>
                  </a:lnTo>
                  <a:cubicBezTo>
                    <a:pt x="16104" y="1426"/>
                    <a:pt x="16347" y="1588"/>
                    <a:pt x="16645" y="1588"/>
                  </a:cubicBezTo>
                  <a:cubicBezTo>
                    <a:pt x="17093" y="1588"/>
                    <a:pt x="17459" y="1222"/>
                    <a:pt x="17459" y="815"/>
                  </a:cubicBezTo>
                  <a:cubicBezTo>
                    <a:pt x="17459" y="367"/>
                    <a:pt x="17093" y="1"/>
                    <a:pt x="16645" y="1"/>
                  </a:cubicBezTo>
                  <a:cubicBezTo>
                    <a:pt x="16347" y="1"/>
                    <a:pt x="16104" y="163"/>
                    <a:pt x="15974" y="403"/>
                  </a:cubicBezTo>
                  <a:lnTo>
                    <a:pt x="15974" y="403"/>
                  </a:lnTo>
                  <a:cubicBezTo>
                    <a:pt x="15844" y="163"/>
                    <a:pt x="15600" y="1"/>
                    <a:pt x="15302" y="1"/>
                  </a:cubicBezTo>
                  <a:cubicBezTo>
                    <a:pt x="15004" y="1"/>
                    <a:pt x="14761" y="163"/>
                    <a:pt x="14631" y="403"/>
                  </a:cubicBezTo>
                  <a:lnTo>
                    <a:pt x="14631" y="403"/>
                  </a:lnTo>
                  <a:cubicBezTo>
                    <a:pt x="14501" y="163"/>
                    <a:pt x="14257" y="1"/>
                    <a:pt x="13959" y="1"/>
                  </a:cubicBezTo>
                  <a:cubicBezTo>
                    <a:pt x="13661" y="1"/>
                    <a:pt x="13418" y="163"/>
                    <a:pt x="13288" y="403"/>
                  </a:cubicBezTo>
                  <a:lnTo>
                    <a:pt x="13288" y="403"/>
                  </a:lnTo>
                  <a:cubicBezTo>
                    <a:pt x="13158" y="163"/>
                    <a:pt x="12914" y="1"/>
                    <a:pt x="12616" y="1"/>
                  </a:cubicBezTo>
                  <a:cubicBezTo>
                    <a:pt x="12326" y="1"/>
                    <a:pt x="12069" y="155"/>
                    <a:pt x="11925" y="386"/>
                  </a:cubicBezTo>
                  <a:lnTo>
                    <a:pt x="11925" y="386"/>
                  </a:lnTo>
                  <a:cubicBezTo>
                    <a:pt x="11784" y="155"/>
                    <a:pt x="11537" y="1"/>
                    <a:pt x="11273" y="1"/>
                  </a:cubicBezTo>
                  <a:cubicBezTo>
                    <a:pt x="10983" y="1"/>
                    <a:pt x="10726" y="155"/>
                    <a:pt x="10582" y="386"/>
                  </a:cubicBezTo>
                  <a:lnTo>
                    <a:pt x="10582" y="386"/>
                  </a:lnTo>
                  <a:cubicBezTo>
                    <a:pt x="10441" y="155"/>
                    <a:pt x="10194" y="1"/>
                    <a:pt x="9930" y="1"/>
                  </a:cubicBezTo>
                  <a:close/>
                  <a:moveTo>
                    <a:pt x="2279" y="2524"/>
                  </a:moveTo>
                  <a:lnTo>
                    <a:pt x="2320" y="2605"/>
                  </a:lnTo>
                  <a:lnTo>
                    <a:pt x="2279" y="2646"/>
                  </a:lnTo>
                  <a:lnTo>
                    <a:pt x="692" y="2646"/>
                  </a:lnTo>
                  <a:lnTo>
                    <a:pt x="651" y="2605"/>
                  </a:lnTo>
                  <a:lnTo>
                    <a:pt x="692" y="2524"/>
                  </a:lnTo>
                  <a:close/>
                  <a:moveTo>
                    <a:pt x="8180" y="2524"/>
                  </a:moveTo>
                  <a:lnTo>
                    <a:pt x="8221" y="2605"/>
                  </a:lnTo>
                  <a:lnTo>
                    <a:pt x="8180" y="2646"/>
                  </a:lnTo>
                  <a:lnTo>
                    <a:pt x="4029" y="2646"/>
                  </a:lnTo>
                  <a:lnTo>
                    <a:pt x="3988" y="2605"/>
                  </a:lnTo>
                  <a:lnTo>
                    <a:pt x="4029" y="2524"/>
                  </a:lnTo>
                  <a:close/>
                  <a:moveTo>
                    <a:pt x="692" y="1873"/>
                  </a:moveTo>
                  <a:cubicBezTo>
                    <a:pt x="326" y="1873"/>
                    <a:pt x="0" y="2198"/>
                    <a:pt x="0" y="2605"/>
                  </a:cubicBezTo>
                  <a:cubicBezTo>
                    <a:pt x="0" y="3012"/>
                    <a:pt x="326" y="3338"/>
                    <a:pt x="692" y="3338"/>
                  </a:cubicBezTo>
                  <a:lnTo>
                    <a:pt x="2279" y="3338"/>
                  </a:lnTo>
                  <a:cubicBezTo>
                    <a:pt x="2686" y="3297"/>
                    <a:pt x="3012" y="3012"/>
                    <a:pt x="3012" y="2605"/>
                  </a:cubicBezTo>
                  <a:cubicBezTo>
                    <a:pt x="3012" y="2198"/>
                    <a:pt x="2686" y="1873"/>
                    <a:pt x="2279" y="1873"/>
                  </a:cubicBezTo>
                  <a:close/>
                  <a:moveTo>
                    <a:pt x="4029" y="1873"/>
                  </a:moveTo>
                  <a:cubicBezTo>
                    <a:pt x="3622" y="1873"/>
                    <a:pt x="3297" y="2198"/>
                    <a:pt x="3297" y="2605"/>
                  </a:cubicBezTo>
                  <a:cubicBezTo>
                    <a:pt x="3297" y="3012"/>
                    <a:pt x="3622" y="3297"/>
                    <a:pt x="4029" y="3338"/>
                  </a:cubicBezTo>
                  <a:lnTo>
                    <a:pt x="8180" y="3338"/>
                  </a:lnTo>
                  <a:cubicBezTo>
                    <a:pt x="8547" y="3297"/>
                    <a:pt x="8872" y="3012"/>
                    <a:pt x="8872" y="2605"/>
                  </a:cubicBezTo>
                  <a:cubicBezTo>
                    <a:pt x="8872" y="2198"/>
                    <a:pt x="8547" y="1873"/>
                    <a:pt x="8180" y="1873"/>
                  </a:cubicBezTo>
                  <a:close/>
                  <a:moveTo>
                    <a:pt x="2279" y="4355"/>
                  </a:moveTo>
                  <a:lnTo>
                    <a:pt x="2320" y="4396"/>
                  </a:lnTo>
                  <a:lnTo>
                    <a:pt x="2279" y="4437"/>
                  </a:lnTo>
                  <a:lnTo>
                    <a:pt x="692" y="4437"/>
                  </a:lnTo>
                  <a:lnTo>
                    <a:pt x="651" y="4396"/>
                  </a:lnTo>
                  <a:lnTo>
                    <a:pt x="692" y="4355"/>
                  </a:lnTo>
                  <a:close/>
                  <a:moveTo>
                    <a:pt x="8180" y="4355"/>
                  </a:moveTo>
                  <a:lnTo>
                    <a:pt x="8221" y="4396"/>
                  </a:lnTo>
                  <a:lnTo>
                    <a:pt x="8180" y="4437"/>
                  </a:lnTo>
                  <a:lnTo>
                    <a:pt x="4029" y="4437"/>
                  </a:lnTo>
                  <a:lnTo>
                    <a:pt x="3988" y="4396"/>
                  </a:lnTo>
                  <a:lnTo>
                    <a:pt x="4029" y="4355"/>
                  </a:lnTo>
                  <a:close/>
                  <a:moveTo>
                    <a:pt x="9930" y="4274"/>
                  </a:moveTo>
                  <a:cubicBezTo>
                    <a:pt x="9971" y="4274"/>
                    <a:pt x="10012" y="4315"/>
                    <a:pt x="10012" y="4396"/>
                  </a:cubicBezTo>
                  <a:cubicBezTo>
                    <a:pt x="10012" y="4437"/>
                    <a:pt x="9971" y="4478"/>
                    <a:pt x="9930" y="4478"/>
                  </a:cubicBezTo>
                  <a:lnTo>
                    <a:pt x="9808" y="4396"/>
                  </a:lnTo>
                  <a:lnTo>
                    <a:pt x="9930" y="4274"/>
                  </a:lnTo>
                  <a:close/>
                  <a:moveTo>
                    <a:pt x="11273" y="4274"/>
                  </a:moveTo>
                  <a:cubicBezTo>
                    <a:pt x="11314" y="4274"/>
                    <a:pt x="11355" y="4315"/>
                    <a:pt x="11355" y="4396"/>
                  </a:cubicBezTo>
                  <a:cubicBezTo>
                    <a:pt x="11355" y="4437"/>
                    <a:pt x="11314" y="4478"/>
                    <a:pt x="11273" y="4478"/>
                  </a:cubicBezTo>
                  <a:lnTo>
                    <a:pt x="11151" y="4396"/>
                  </a:lnTo>
                  <a:lnTo>
                    <a:pt x="11273" y="4274"/>
                  </a:lnTo>
                  <a:close/>
                  <a:moveTo>
                    <a:pt x="12616" y="4274"/>
                  </a:moveTo>
                  <a:cubicBezTo>
                    <a:pt x="12657" y="4274"/>
                    <a:pt x="12738" y="4315"/>
                    <a:pt x="12738" y="4396"/>
                  </a:cubicBezTo>
                  <a:cubicBezTo>
                    <a:pt x="12738" y="4437"/>
                    <a:pt x="12657" y="4478"/>
                    <a:pt x="12616" y="4478"/>
                  </a:cubicBezTo>
                  <a:lnTo>
                    <a:pt x="12494" y="4396"/>
                  </a:lnTo>
                  <a:lnTo>
                    <a:pt x="12616" y="4274"/>
                  </a:lnTo>
                  <a:close/>
                  <a:moveTo>
                    <a:pt x="13959" y="4274"/>
                  </a:moveTo>
                  <a:lnTo>
                    <a:pt x="14081" y="4396"/>
                  </a:lnTo>
                  <a:lnTo>
                    <a:pt x="13959" y="4478"/>
                  </a:lnTo>
                  <a:cubicBezTo>
                    <a:pt x="13878" y="4478"/>
                    <a:pt x="13837" y="4437"/>
                    <a:pt x="13837" y="4396"/>
                  </a:cubicBezTo>
                  <a:cubicBezTo>
                    <a:pt x="13837" y="4315"/>
                    <a:pt x="13878" y="4274"/>
                    <a:pt x="13959" y="4274"/>
                  </a:cubicBezTo>
                  <a:close/>
                  <a:moveTo>
                    <a:pt x="15302" y="4274"/>
                  </a:moveTo>
                  <a:lnTo>
                    <a:pt x="15424" y="4396"/>
                  </a:lnTo>
                  <a:lnTo>
                    <a:pt x="15302" y="4478"/>
                  </a:lnTo>
                  <a:cubicBezTo>
                    <a:pt x="15262" y="4478"/>
                    <a:pt x="15180" y="4437"/>
                    <a:pt x="15180" y="4396"/>
                  </a:cubicBezTo>
                  <a:cubicBezTo>
                    <a:pt x="15180" y="4315"/>
                    <a:pt x="15262" y="4274"/>
                    <a:pt x="15302" y="4274"/>
                  </a:cubicBezTo>
                  <a:close/>
                  <a:moveTo>
                    <a:pt x="16645" y="4274"/>
                  </a:moveTo>
                  <a:lnTo>
                    <a:pt x="16767" y="4396"/>
                  </a:lnTo>
                  <a:lnTo>
                    <a:pt x="16645" y="4478"/>
                  </a:lnTo>
                  <a:cubicBezTo>
                    <a:pt x="16605" y="4478"/>
                    <a:pt x="16523" y="4437"/>
                    <a:pt x="16523" y="4396"/>
                  </a:cubicBezTo>
                  <a:cubicBezTo>
                    <a:pt x="16523" y="4315"/>
                    <a:pt x="16605" y="4274"/>
                    <a:pt x="16645" y="4274"/>
                  </a:cubicBezTo>
                  <a:close/>
                  <a:moveTo>
                    <a:pt x="692" y="3664"/>
                  </a:moveTo>
                  <a:cubicBezTo>
                    <a:pt x="326" y="3664"/>
                    <a:pt x="0" y="3989"/>
                    <a:pt x="0" y="4396"/>
                  </a:cubicBezTo>
                  <a:cubicBezTo>
                    <a:pt x="0" y="4803"/>
                    <a:pt x="326" y="5129"/>
                    <a:pt x="692" y="5129"/>
                  </a:cubicBezTo>
                  <a:lnTo>
                    <a:pt x="2279" y="5129"/>
                  </a:lnTo>
                  <a:cubicBezTo>
                    <a:pt x="2686" y="5129"/>
                    <a:pt x="3012" y="4803"/>
                    <a:pt x="3012" y="4396"/>
                  </a:cubicBezTo>
                  <a:cubicBezTo>
                    <a:pt x="3012" y="3989"/>
                    <a:pt x="2686" y="3664"/>
                    <a:pt x="2279" y="3664"/>
                  </a:cubicBezTo>
                  <a:close/>
                  <a:moveTo>
                    <a:pt x="4029" y="3664"/>
                  </a:moveTo>
                  <a:cubicBezTo>
                    <a:pt x="3622" y="3664"/>
                    <a:pt x="3297" y="3989"/>
                    <a:pt x="3297" y="4396"/>
                  </a:cubicBezTo>
                  <a:cubicBezTo>
                    <a:pt x="3297" y="4803"/>
                    <a:pt x="3622" y="5129"/>
                    <a:pt x="4029" y="5129"/>
                  </a:cubicBezTo>
                  <a:lnTo>
                    <a:pt x="8180" y="5129"/>
                  </a:lnTo>
                  <a:cubicBezTo>
                    <a:pt x="8547" y="5129"/>
                    <a:pt x="8872" y="4803"/>
                    <a:pt x="8872" y="4396"/>
                  </a:cubicBezTo>
                  <a:cubicBezTo>
                    <a:pt x="8872" y="3989"/>
                    <a:pt x="8547" y="3664"/>
                    <a:pt x="8180" y="3664"/>
                  </a:cubicBezTo>
                  <a:close/>
                  <a:moveTo>
                    <a:pt x="9930" y="3582"/>
                  </a:moveTo>
                  <a:cubicBezTo>
                    <a:pt x="9483" y="3582"/>
                    <a:pt x="9116" y="3948"/>
                    <a:pt x="9116" y="4396"/>
                  </a:cubicBezTo>
                  <a:cubicBezTo>
                    <a:pt x="9116" y="4844"/>
                    <a:pt x="9483" y="5169"/>
                    <a:pt x="9930" y="5169"/>
                  </a:cubicBezTo>
                  <a:cubicBezTo>
                    <a:pt x="10191" y="5169"/>
                    <a:pt x="10435" y="5019"/>
                    <a:pt x="10576" y="4804"/>
                  </a:cubicBezTo>
                  <a:lnTo>
                    <a:pt x="10576" y="4804"/>
                  </a:lnTo>
                  <a:cubicBezTo>
                    <a:pt x="10719" y="5028"/>
                    <a:pt x="10979" y="5169"/>
                    <a:pt x="11273" y="5169"/>
                  </a:cubicBezTo>
                  <a:cubicBezTo>
                    <a:pt x="11534" y="5169"/>
                    <a:pt x="11778" y="5019"/>
                    <a:pt x="11919" y="4804"/>
                  </a:cubicBezTo>
                  <a:lnTo>
                    <a:pt x="11919" y="4804"/>
                  </a:lnTo>
                  <a:cubicBezTo>
                    <a:pt x="12062" y="5028"/>
                    <a:pt x="12322" y="5169"/>
                    <a:pt x="12616" y="5169"/>
                  </a:cubicBezTo>
                  <a:cubicBezTo>
                    <a:pt x="12910" y="5169"/>
                    <a:pt x="13152" y="5011"/>
                    <a:pt x="13283" y="4788"/>
                  </a:cubicBezTo>
                  <a:lnTo>
                    <a:pt x="13283" y="4788"/>
                  </a:lnTo>
                  <a:cubicBezTo>
                    <a:pt x="13411" y="5021"/>
                    <a:pt x="13657" y="5169"/>
                    <a:pt x="13959" y="5169"/>
                  </a:cubicBezTo>
                  <a:cubicBezTo>
                    <a:pt x="14261" y="5169"/>
                    <a:pt x="14507" y="5021"/>
                    <a:pt x="14636" y="4788"/>
                  </a:cubicBezTo>
                  <a:lnTo>
                    <a:pt x="14636" y="4788"/>
                  </a:lnTo>
                  <a:cubicBezTo>
                    <a:pt x="14767" y="5011"/>
                    <a:pt x="15008" y="5169"/>
                    <a:pt x="15302" y="5169"/>
                  </a:cubicBezTo>
                  <a:cubicBezTo>
                    <a:pt x="15604" y="5169"/>
                    <a:pt x="15850" y="5021"/>
                    <a:pt x="15979" y="4788"/>
                  </a:cubicBezTo>
                  <a:lnTo>
                    <a:pt x="15979" y="4788"/>
                  </a:lnTo>
                  <a:cubicBezTo>
                    <a:pt x="16110" y="5011"/>
                    <a:pt x="16351" y="5169"/>
                    <a:pt x="16645" y="5169"/>
                  </a:cubicBezTo>
                  <a:cubicBezTo>
                    <a:pt x="17093" y="5169"/>
                    <a:pt x="17459" y="4844"/>
                    <a:pt x="17459" y="4396"/>
                  </a:cubicBezTo>
                  <a:cubicBezTo>
                    <a:pt x="17459" y="3948"/>
                    <a:pt x="17093" y="3582"/>
                    <a:pt x="16645" y="3582"/>
                  </a:cubicBezTo>
                  <a:cubicBezTo>
                    <a:pt x="16347" y="3582"/>
                    <a:pt x="16104" y="3744"/>
                    <a:pt x="15974" y="3985"/>
                  </a:cubicBezTo>
                  <a:lnTo>
                    <a:pt x="15974" y="3985"/>
                  </a:lnTo>
                  <a:cubicBezTo>
                    <a:pt x="15844" y="3744"/>
                    <a:pt x="15600" y="3582"/>
                    <a:pt x="15302" y="3582"/>
                  </a:cubicBezTo>
                  <a:cubicBezTo>
                    <a:pt x="15004" y="3582"/>
                    <a:pt x="14761" y="3744"/>
                    <a:pt x="14631" y="3985"/>
                  </a:cubicBezTo>
                  <a:lnTo>
                    <a:pt x="14631" y="3985"/>
                  </a:lnTo>
                  <a:cubicBezTo>
                    <a:pt x="14501" y="3744"/>
                    <a:pt x="14257" y="3582"/>
                    <a:pt x="13959" y="3582"/>
                  </a:cubicBezTo>
                  <a:cubicBezTo>
                    <a:pt x="13661" y="3582"/>
                    <a:pt x="13418" y="3744"/>
                    <a:pt x="13288" y="3985"/>
                  </a:cubicBezTo>
                  <a:lnTo>
                    <a:pt x="13288" y="3985"/>
                  </a:lnTo>
                  <a:cubicBezTo>
                    <a:pt x="13158" y="3744"/>
                    <a:pt x="12914" y="3582"/>
                    <a:pt x="12616" y="3582"/>
                  </a:cubicBezTo>
                  <a:cubicBezTo>
                    <a:pt x="12326" y="3582"/>
                    <a:pt x="12069" y="3737"/>
                    <a:pt x="11925" y="3967"/>
                  </a:cubicBezTo>
                  <a:lnTo>
                    <a:pt x="11925" y="3967"/>
                  </a:lnTo>
                  <a:cubicBezTo>
                    <a:pt x="11784" y="3737"/>
                    <a:pt x="11537" y="3582"/>
                    <a:pt x="11273" y="3582"/>
                  </a:cubicBezTo>
                  <a:cubicBezTo>
                    <a:pt x="10983" y="3582"/>
                    <a:pt x="10726" y="3737"/>
                    <a:pt x="10582" y="3967"/>
                  </a:cubicBezTo>
                  <a:lnTo>
                    <a:pt x="10582" y="3967"/>
                  </a:lnTo>
                  <a:cubicBezTo>
                    <a:pt x="10441" y="3737"/>
                    <a:pt x="10194" y="3582"/>
                    <a:pt x="9930" y="3582"/>
                  </a:cubicBezTo>
                  <a:close/>
                  <a:moveTo>
                    <a:pt x="2279" y="6146"/>
                  </a:moveTo>
                  <a:lnTo>
                    <a:pt x="2320" y="6187"/>
                  </a:lnTo>
                  <a:lnTo>
                    <a:pt x="2279" y="6228"/>
                  </a:lnTo>
                  <a:lnTo>
                    <a:pt x="692" y="6228"/>
                  </a:lnTo>
                  <a:lnTo>
                    <a:pt x="651" y="6187"/>
                  </a:lnTo>
                  <a:lnTo>
                    <a:pt x="692" y="6146"/>
                  </a:lnTo>
                  <a:close/>
                  <a:moveTo>
                    <a:pt x="8180" y="6146"/>
                  </a:moveTo>
                  <a:lnTo>
                    <a:pt x="8221" y="6187"/>
                  </a:lnTo>
                  <a:lnTo>
                    <a:pt x="8180" y="6228"/>
                  </a:lnTo>
                  <a:lnTo>
                    <a:pt x="4029" y="6228"/>
                  </a:lnTo>
                  <a:lnTo>
                    <a:pt x="3988" y="6187"/>
                  </a:lnTo>
                  <a:lnTo>
                    <a:pt x="4029" y="6146"/>
                  </a:lnTo>
                  <a:close/>
                  <a:moveTo>
                    <a:pt x="692" y="5454"/>
                  </a:moveTo>
                  <a:cubicBezTo>
                    <a:pt x="326" y="5454"/>
                    <a:pt x="0" y="5780"/>
                    <a:pt x="0" y="6187"/>
                  </a:cubicBezTo>
                  <a:cubicBezTo>
                    <a:pt x="0" y="6594"/>
                    <a:pt x="326" y="6919"/>
                    <a:pt x="692" y="6919"/>
                  </a:cubicBezTo>
                  <a:lnTo>
                    <a:pt x="2279" y="6919"/>
                  </a:lnTo>
                  <a:cubicBezTo>
                    <a:pt x="2686" y="6919"/>
                    <a:pt x="3012" y="6594"/>
                    <a:pt x="3012" y="6187"/>
                  </a:cubicBezTo>
                  <a:cubicBezTo>
                    <a:pt x="3012" y="5780"/>
                    <a:pt x="2686" y="5454"/>
                    <a:pt x="2279" y="5454"/>
                  </a:cubicBezTo>
                  <a:close/>
                  <a:moveTo>
                    <a:pt x="4029" y="5454"/>
                  </a:moveTo>
                  <a:cubicBezTo>
                    <a:pt x="3622" y="5454"/>
                    <a:pt x="3297" y="5780"/>
                    <a:pt x="3297" y="6187"/>
                  </a:cubicBezTo>
                  <a:cubicBezTo>
                    <a:pt x="3297" y="6594"/>
                    <a:pt x="3622" y="6919"/>
                    <a:pt x="4029" y="6919"/>
                  </a:cubicBezTo>
                  <a:lnTo>
                    <a:pt x="8180" y="6919"/>
                  </a:lnTo>
                  <a:cubicBezTo>
                    <a:pt x="8547" y="6919"/>
                    <a:pt x="8872" y="6594"/>
                    <a:pt x="8872" y="6187"/>
                  </a:cubicBezTo>
                  <a:cubicBezTo>
                    <a:pt x="8872" y="5780"/>
                    <a:pt x="8547" y="5454"/>
                    <a:pt x="8180" y="5454"/>
                  </a:cubicBezTo>
                  <a:close/>
                  <a:moveTo>
                    <a:pt x="2279" y="7937"/>
                  </a:moveTo>
                  <a:lnTo>
                    <a:pt x="2320" y="7977"/>
                  </a:lnTo>
                  <a:lnTo>
                    <a:pt x="2279" y="8018"/>
                  </a:lnTo>
                  <a:lnTo>
                    <a:pt x="692" y="8018"/>
                  </a:lnTo>
                  <a:lnTo>
                    <a:pt x="651" y="7977"/>
                  </a:lnTo>
                  <a:lnTo>
                    <a:pt x="692" y="7937"/>
                  </a:lnTo>
                  <a:close/>
                  <a:moveTo>
                    <a:pt x="8180" y="7937"/>
                  </a:moveTo>
                  <a:lnTo>
                    <a:pt x="8221" y="7977"/>
                  </a:lnTo>
                  <a:lnTo>
                    <a:pt x="8180" y="8018"/>
                  </a:lnTo>
                  <a:lnTo>
                    <a:pt x="4029" y="8018"/>
                  </a:lnTo>
                  <a:lnTo>
                    <a:pt x="3988" y="7977"/>
                  </a:lnTo>
                  <a:lnTo>
                    <a:pt x="4029" y="7937"/>
                  </a:lnTo>
                  <a:close/>
                  <a:moveTo>
                    <a:pt x="692" y="7245"/>
                  </a:moveTo>
                  <a:cubicBezTo>
                    <a:pt x="326" y="7245"/>
                    <a:pt x="0" y="7571"/>
                    <a:pt x="0" y="7977"/>
                  </a:cubicBezTo>
                  <a:cubicBezTo>
                    <a:pt x="0" y="8384"/>
                    <a:pt x="326" y="8710"/>
                    <a:pt x="692" y="8710"/>
                  </a:cubicBezTo>
                  <a:lnTo>
                    <a:pt x="2279" y="8710"/>
                  </a:lnTo>
                  <a:cubicBezTo>
                    <a:pt x="2686" y="8710"/>
                    <a:pt x="3012" y="8384"/>
                    <a:pt x="3012" y="7977"/>
                  </a:cubicBezTo>
                  <a:cubicBezTo>
                    <a:pt x="3012" y="7571"/>
                    <a:pt x="2686" y="7245"/>
                    <a:pt x="2279" y="7245"/>
                  </a:cubicBezTo>
                  <a:close/>
                  <a:moveTo>
                    <a:pt x="4029" y="7245"/>
                  </a:moveTo>
                  <a:cubicBezTo>
                    <a:pt x="3622" y="7245"/>
                    <a:pt x="3297" y="7571"/>
                    <a:pt x="3297" y="7977"/>
                  </a:cubicBezTo>
                  <a:cubicBezTo>
                    <a:pt x="3297" y="8384"/>
                    <a:pt x="3622" y="8710"/>
                    <a:pt x="4029" y="8710"/>
                  </a:cubicBezTo>
                  <a:lnTo>
                    <a:pt x="8180" y="8710"/>
                  </a:lnTo>
                  <a:cubicBezTo>
                    <a:pt x="8547" y="8710"/>
                    <a:pt x="8872" y="8384"/>
                    <a:pt x="8872" y="7977"/>
                  </a:cubicBezTo>
                  <a:cubicBezTo>
                    <a:pt x="8872" y="7571"/>
                    <a:pt x="8547" y="7245"/>
                    <a:pt x="8180" y="7245"/>
                  </a:cubicBezTo>
                  <a:close/>
                  <a:moveTo>
                    <a:pt x="14529" y="9443"/>
                  </a:moveTo>
                  <a:cubicBezTo>
                    <a:pt x="14570" y="9443"/>
                    <a:pt x="14610" y="9483"/>
                    <a:pt x="14610" y="9565"/>
                  </a:cubicBezTo>
                  <a:cubicBezTo>
                    <a:pt x="14610" y="9605"/>
                    <a:pt x="14570" y="9646"/>
                    <a:pt x="14529" y="9646"/>
                  </a:cubicBezTo>
                  <a:lnTo>
                    <a:pt x="14407" y="9565"/>
                  </a:lnTo>
                  <a:lnTo>
                    <a:pt x="14529" y="9443"/>
                  </a:lnTo>
                  <a:close/>
                  <a:moveTo>
                    <a:pt x="15872" y="9443"/>
                  </a:moveTo>
                  <a:cubicBezTo>
                    <a:pt x="15913" y="9443"/>
                    <a:pt x="15994" y="9483"/>
                    <a:pt x="15994" y="9565"/>
                  </a:cubicBezTo>
                  <a:cubicBezTo>
                    <a:pt x="15994" y="9605"/>
                    <a:pt x="15913" y="9646"/>
                    <a:pt x="15872" y="9646"/>
                  </a:cubicBezTo>
                  <a:lnTo>
                    <a:pt x="15750" y="9565"/>
                  </a:lnTo>
                  <a:lnTo>
                    <a:pt x="15872" y="9443"/>
                  </a:lnTo>
                  <a:close/>
                  <a:moveTo>
                    <a:pt x="17215" y="9443"/>
                  </a:moveTo>
                  <a:cubicBezTo>
                    <a:pt x="17256" y="9443"/>
                    <a:pt x="17337" y="9483"/>
                    <a:pt x="17337" y="9565"/>
                  </a:cubicBezTo>
                  <a:cubicBezTo>
                    <a:pt x="17337" y="9605"/>
                    <a:pt x="17256" y="9646"/>
                    <a:pt x="17215" y="9646"/>
                  </a:cubicBezTo>
                  <a:lnTo>
                    <a:pt x="17093" y="9565"/>
                  </a:lnTo>
                  <a:lnTo>
                    <a:pt x="17215" y="9443"/>
                  </a:lnTo>
                  <a:close/>
                  <a:moveTo>
                    <a:pt x="18558" y="9443"/>
                  </a:moveTo>
                  <a:cubicBezTo>
                    <a:pt x="18639" y="9443"/>
                    <a:pt x="18680" y="9483"/>
                    <a:pt x="18680" y="9565"/>
                  </a:cubicBezTo>
                  <a:cubicBezTo>
                    <a:pt x="18680" y="9605"/>
                    <a:pt x="18639" y="9646"/>
                    <a:pt x="18558" y="9646"/>
                  </a:cubicBezTo>
                  <a:lnTo>
                    <a:pt x="18436" y="9565"/>
                  </a:lnTo>
                  <a:lnTo>
                    <a:pt x="18558" y="9443"/>
                  </a:lnTo>
                  <a:close/>
                  <a:moveTo>
                    <a:pt x="19901" y="9443"/>
                  </a:moveTo>
                  <a:lnTo>
                    <a:pt x="20023" y="9565"/>
                  </a:lnTo>
                  <a:lnTo>
                    <a:pt x="19901" y="9646"/>
                  </a:lnTo>
                  <a:cubicBezTo>
                    <a:pt x="19860" y="9646"/>
                    <a:pt x="19779" y="9605"/>
                    <a:pt x="19779" y="9565"/>
                  </a:cubicBezTo>
                  <a:cubicBezTo>
                    <a:pt x="19779" y="9483"/>
                    <a:pt x="19860" y="9443"/>
                    <a:pt x="19901" y="9443"/>
                  </a:cubicBezTo>
                  <a:close/>
                  <a:moveTo>
                    <a:pt x="21244" y="9443"/>
                  </a:moveTo>
                  <a:lnTo>
                    <a:pt x="21366" y="9565"/>
                  </a:lnTo>
                  <a:lnTo>
                    <a:pt x="21244" y="9646"/>
                  </a:lnTo>
                  <a:cubicBezTo>
                    <a:pt x="21203" y="9646"/>
                    <a:pt x="21163" y="9605"/>
                    <a:pt x="21163" y="9565"/>
                  </a:cubicBezTo>
                  <a:cubicBezTo>
                    <a:pt x="21163" y="9483"/>
                    <a:pt x="21203" y="9443"/>
                    <a:pt x="21244" y="9443"/>
                  </a:cubicBezTo>
                  <a:close/>
                  <a:moveTo>
                    <a:pt x="2279" y="9727"/>
                  </a:moveTo>
                  <a:lnTo>
                    <a:pt x="2320" y="9768"/>
                  </a:lnTo>
                  <a:lnTo>
                    <a:pt x="2279" y="9809"/>
                  </a:lnTo>
                  <a:lnTo>
                    <a:pt x="692" y="9809"/>
                  </a:lnTo>
                  <a:lnTo>
                    <a:pt x="651" y="9768"/>
                  </a:lnTo>
                  <a:lnTo>
                    <a:pt x="692" y="9727"/>
                  </a:lnTo>
                  <a:close/>
                  <a:moveTo>
                    <a:pt x="13105" y="9727"/>
                  </a:moveTo>
                  <a:lnTo>
                    <a:pt x="13145" y="9768"/>
                  </a:lnTo>
                  <a:lnTo>
                    <a:pt x="13105" y="9809"/>
                  </a:lnTo>
                  <a:lnTo>
                    <a:pt x="8994" y="9809"/>
                  </a:lnTo>
                  <a:lnTo>
                    <a:pt x="8913" y="9768"/>
                  </a:lnTo>
                  <a:lnTo>
                    <a:pt x="8994" y="9727"/>
                  </a:lnTo>
                  <a:close/>
                  <a:moveTo>
                    <a:pt x="692" y="9036"/>
                  </a:moveTo>
                  <a:cubicBezTo>
                    <a:pt x="326" y="9036"/>
                    <a:pt x="0" y="9361"/>
                    <a:pt x="0" y="9768"/>
                  </a:cubicBezTo>
                  <a:cubicBezTo>
                    <a:pt x="0" y="10175"/>
                    <a:pt x="326" y="10501"/>
                    <a:pt x="692" y="10501"/>
                  </a:cubicBezTo>
                  <a:lnTo>
                    <a:pt x="2279" y="10501"/>
                  </a:lnTo>
                  <a:cubicBezTo>
                    <a:pt x="2686" y="10501"/>
                    <a:pt x="3012" y="10175"/>
                    <a:pt x="3012" y="9768"/>
                  </a:cubicBezTo>
                  <a:cubicBezTo>
                    <a:pt x="3012" y="9361"/>
                    <a:pt x="2686" y="9036"/>
                    <a:pt x="2279" y="9036"/>
                  </a:cubicBezTo>
                  <a:close/>
                  <a:moveTo>
                    <a:pt x="14529" y="8751"/>
                  </a:moveTo>
                  <a:cubicBezTo>
                    <a:pt x="14141" y="8751"/>
                    <a:pt x="13814" y="9026"/>
                    <a:pt x="13734" y="9391"/>
                  </a:cubicBezTo>
                  <a:lnTo>
                    <a:pt x="13734" y="9391"/>
                  </a:lnTo>
                  <a:cubicBezTo>
                    <a:pt x="13606" y="9177"/>
                    <a:pt x="13373" y="9036"/>
                    <a:pt x="13105" y="9036"/>
                  </a:cubicBezTo>
                  <a:lnTo>
                    <a:pt x="8994" y="9036"/>
                  </a:lnTo>
                  <a:cubicBezTo>
                    <a:pt x="8587" y="9036"/>
                    <a:pt x="8262" y="9361"/>
                    <a:pt x="8262" y="9768"/>
                  </a:cubicBezTo>
                  <a:cubicBezTo>
                    <a:pt x="8262" y="10175"/>
                    <a:pt x="8587" y="10501"/>
                    <a:pt x="8994" y="10501"/>
                  </a:cubicBezTo>
                  <a:lnTo>
                    <a:pt x="13105" y="10501"/>
                  </a:lnTo>
                  <a:cubicBezTo>
                    <a:pt x="13455" y="10501"/>
                    <a:pt x="13745" y="10260"/>
                    <a:pt x="13819" y="9933"/>
                  </a:cubicBezTo>
                  <a:lnTo>
                    <a:pt x="13819" y="9933"/>
                  </a:lnTo>
                  <a:cubicBezTo>
                    <a:pt x="13958" y="10169"/>
                    <a:pt x="14225" y="10338"/>
                    <a:pt x="14529" y="10338"/>
                  </a:cubicBezTo>
                  <a:cubicBezTo>
                    <a:pt x="14793" y="10338"/>
                    <a:pt x="15040" y="10184"/>
                    <a:pt x="15181" y="9964"/>
                  </a:cubicBezTo>
                  <a:lnTo>
                    <a:pt x="15181" y="9964"/>
                  </a:lnTo>
                  <a:cubicBezTo>
                    <a:pt x="15325" y="10184"/>
                    <a:pt x="15581" y="10338"/>
                    <a:pt x="15872" y="10338"/>
                  </a:cubicBezTo>
                  <a:cubicBezTo>
                    <a:pt x="16170" y="10338"/>
                    <a:pt x="16414" y="10176"/>
                    <a:pt x="16543" y="9947"/>
                  </a:cubicBezTo>
                  <a:lnTo>
                    <a:pt x="16543" y="9947"/>
                  </a:lnTo>
                  <a:cubicBezTo>
                    <a:pt x="16673" y="10176"/>
                    <a:pt x="16917" y="10338"/>
                    <a:pt x="17215" y="10338"/>
                  </a:cubicBezTo>
                  <a:cubicBezTo>
                    <a:pt x="17513" y="10338"/>
                    <a:pt x="17757" y="10176"/>
                    <a:pt x="17886" y="9947"/>
                  </a:cubicBezTo>
                  <a:lnTo>
                    <a:pt x="17886" y="9947"/>
                  </a:lnTo>
                  <a:cubicBezTo>
                    <a:pt x="18016" y="10176"/>
                    <a:pt x="18260" y="10338"/>
                    <a:pt x="18558" y="10338"/>
                  </a:cubicBezTo>
                  <a:cubicBezTo>
                    <a:pt x="18856" y="10338"/>
                    <a:pt x="19100" y="10176"/>
                    <a:pt x="19229" y="9947"/>
                  </a:cubicBezTo>
                  <a:lnTo>
                    <a:pt x="19229" y="9947"/>
                  </a:lnTo>
                  <a:cubicBezTo>
                    <a:pt x="19359" y="10176"/>
                    <a:pt x="19603" y="10338"/>
                    <a:pt x="19901" y="10338"/>
                  </a:cubicBezTo>
                  <a:cubicBezTo>
                    <a:pt x="20192" y="10338"/>
                    <a:pt x="20448" y="10184"/>
                    <a:pt x="20592" y="9964"/>
                  </a:cubicBezTo>
                  <a:lnTo>
                    <a:pt x="20592" y="9964"/>
                  </a:lnTo>
                  <a:cubicBezTo>
                    <a:pt x="20733" y="10184"/>
                    <a:pt x="20980" y="10338"/>
                    <a:pt x="21244" y="10338"/>
                  </a:cubicBezTo>
                  <a:cubicBezTo>
                    <a:pt x="21692" y="10338"/>
                    <a:pt x="22058" y="9972"/>
                    <a:pt x="22058" y="9565"/>
                  </a:cubicBezTo>
                  <a:cubicBezTo>
                    <a:pt x="22058" y="9117"/>
                    <a:pt x="21692" y="8751"/>
                    <a:pt x="21244" y="8751"/>
                  </a:cubicBezTo>
                  <a:cubicBezTo>
                    <a:pt x="20980" y="8751"/>
                    <a:pt x="20733" y="8905"/>
                    <a:pt x="20592" y="9136"/>
                  </a:cubicBezTo>
                  <a:lnTo>
                    <a:pt x="20592" y="9136"/>
                  </a:lnTo>
                  <a:cubicBezTo>
                    <a:pt x="20448" y="8905"/>
                    <a:pt x="20192" y="8751"/>
                    <a:pt x="19901" y="8751"/>
                  </a:cubicBezTo>
                  <a:cubicBezTo>
                    <a:pt x="19603" y="8751"/>
                    <a:pt x="19359" y="8913"/>
                    <a:pt x="19229" y="9153"/>
                  </a:cubicBezTo>
                  <a:lnTo>
                    <a:pt x="19229" y="9153"/>
                  </a:lnTo>
                  <a:cubicBezTo>
                    <a:pt x="19100" y="8913"/>
                    <a:pt x="18856" y="8751"/>
                    <a:pt x="18558" y="8751"/>
                  </a:cubicBezTo>
                  <a:cubicBezTo>
                    <a:pt x="18260" y="8751"/>
                    <a:pt x="18016" y="8913"/>
                    <a:pt x="17886" y="9153"/>
                  </a:cubicBezTo>
                  <a:lnTo>
                    <a:pt x="17886" y="9153"/>
                  </a:lnTo>
                  <a:cubicBezTo>
                    <a:pt x="17757" y="8913"/>
                    <a:pt x="17513" y="8751"/>
                    <a:pt x="17215" y="8751"/>
                  </a:cubicBezTo>
                  <a:cubicBezTo>
                    <a:pt x="16917" y="8751"/>
                    <a:pt x="16673" y="8913"/>
                    <a:pt x="16543" y="9153"/>
                  </a:cubicBezTo>
                  <a:lnTo>
                    <a:pt x="16543" y="9153"/>
                  </a:lnTo>
                  <a:cubicBezTo>
                    <a:pt x="16414" y="8913"/>
                    <a:pt x="16170" y="8751"/>
                    <a:pt x="15872" y="8751"/>
                  </a:cubicBezTo>
                  <a:cubicBezTo>
                    <a:pt x="15581" y="8751"/>
                    <a:pt x="15325" y="8905"/>
                    <a:pt x="15181" y="9136"/>
                  </a:cubicBezTo>
                  <a:lnTo>
                    <a:pt x="15181" y="9136"/>
                  </a:lnTo>
                  <a:cubicBezTo>
                    <a:pt x="15040" y="8905"/>
                    <a:pt x="14793" y="8751"/>
                    <a:pt x="14529" y="8751"/>
                  </a:cubicBezTo>
                  <a:close/>
                  <a:moveTo>
                    <a:pt x="2279" y="11518"/>
                  </a:moveTo>
                  <a:lnTo>
                    <a:pt x="2320" y="11559"/>
                  </a:lnTo>
                  <a:lnTo>
                    <a:pt x="2279" y="11640"/>
                  </a:lnTo>
                  <a:lnTo>
                    <a:pt x="692" y="11640"/>
                  </a:lnTo>
                  <a:lnTo>
                    <a:pt x="651" y="11559"/>
                  </a:lnTo>
                  <a:lnTo>
                    <a:pt x="692" y="11518"/>
                  </a:lnTo>
                  <a:close/>
                  <a:moveTo>
                    <a:pt x="13105" y="11518"/>
                  </a:moveTo>
                  <a:lnTo>
                    <a:pt x="13145" y="11559"/>
                  </a:lnTo>
                  <a:lnTo>
                    <a:pt x="13105" y="11640"/>
                  </a:lnTo>
                  <a:lnTo>
                    <a:pt x="8994" y="11640"/>
                  </a:lnTo>
                  <a:lnTo>
                    <a:pt x="8913" y="11559"/>
                  </a:lnTo>
                  <a:lnTo>
                    <a:pt x="8994" y="11518"/>
                  </a:lnTo>
                  <a:close/>
                  <a:moveTo>
                    <a:pt x="692" y="10867"/>
                  </a:moveTo>
                  <a:cubicBezTo>
                    <a:pt x="326" y="10867"/>
                    <a:pt x="0" y="11193"/>
                    <a:pt x="0" y="11559"/>
                  </a:cubicBezTo>
                  <a:cubicBezTo>
                    <a:pt x="0" y="11966"/>
                    <a:pt x="326" y="12291"/>
                    <a:pt x="692" y="12291"/>
                  </a:cubicBezTo>
                  <a:lnTo>
                    <a:pt x="2279" y="12291"/>
                  </a:lnTo>
                  <a:cubicBezTo>
                    <a:pt x="2686" y="12291"/>
                    <a:pt x="3012" y="11966"/>
                    <a:pt x="3012" y="11559"/>
                  </a:cubicBezTo>
                  <a:cubicBezTo>
                    <a:pt x="3012" y="11193"/>
                    <a:pt x="2686" y="10867"/>
                    <a:pt x="2279" y="10867"/>
                  </a:cubicBezTo>
                  <a:close/>
                  <a:moveTo>
                    <a:pt x="8994" y="10867"/>
                  </a:moveTo>
                  <a:cubicBezTo>
                    <a:pt x="8587" y="10867"/>
                    <a:pt x="8262" y="11193"/>
                    <a:pt x="8262" y="11559"/>
                  </a:cubicBezTo>
                  <a:cubicBezTo>
                    <a:pt x="8262" y="11966"/>
                    <a:pt x="8587" y="12291"/>
                    <a:pt x="8994" y="12291"/>
                  </a:cubicBezTo>
                  <a:lnTo>
                    <a:pt x="13105" y="12291"/>
                  </a:lnTo>
                  <a:cubicBezTo>
                    <a:pt x="13512" y="12291"/>
                    <a:pt x="13837" y="11966"/>
                    <a:pt x="13837" y="11559"/>
                  </a:cubicBezTo>
                  <a:cubicBezTo>
                    <a:pt x="13837" y="11193"/>
                    <a:pt x="13512" y="10867"/>
                    <a:pt x="13105" y="10867"/>
                  </a:cubicBezTo>
                  <a:close/>
                  <a:moveTo>
                    <a:pt x="14529" y="13146"/>
                  </a:moveTo>
                  <a:cubicBezTo>
                    <a:pt x="14570" y="13146"/>
                    <a:pt x="14610" y="13187"/>
                    <a:pt x="14610" y="13268"/>
                  </a:cubicBezTo>
                  <a:cubicBezTo>
                    <a:pt x="14610" y="13309"/>
                    <a:pt x="14570" y="13350"/>
                    <a:pt x="14529" y="13350"/>
                  </a:cubicBezTo>
                  <a:lnTo>
                    <a:pt x="14407" y="13268"/>
                  </a:lnTo>
                  <a:lnTo>
                    <a:pt x="14529" y="13146"/>
                  </a:lnTo>
                  <a:close/>
                  <a:moveTo>
                    <a:pt x="15872" y="13146"/>
                  </a:moveTo>
                  <a:cubicBezTo>
                    <a:pt x="15913" y="13146"/>
                    <a:pt x="15994" y="13187"/>
                    <a:pt x="15994" y="13268"/>
                  </a:cubicBezTo>
                  <a:cubicBezTo>
                    <a:pt x="15994" y="13309"/>
                    <a:pt x="15913" y="13350"/>
                    <a:pt x="15872" y="13350"/>
                  </a:cubicBezTo>
                  <a:lnTo>
                    <a:pt x="15750" y="13268"/>
                  </a:lnTo>
                  <a:lnTo>
                    <a:pt x="15872" y="13146"/>
                  </a:lnTo>
                  <a:close/>
                  <a:moveTo>
                    <a:pt x="17215" y="13146"/>
                  </a:moveTo>
                  <a:cubicBezTo>
                    <a:pt x="17256" y="13146"/>
                    <a:pt x="17337" y="13187"/>
                    <a:pt x="17337" y="13268"/>
                  </a:cubicBezTo>
                  <a:cubicBezTo>
                    <a:pt x="17337" y="13309"/>
                    <a:pt x="17256" y="13350"/>
                    <a:pt x="17215" y="13350"/>
                  </a:cubicBezTo>
                  <a:lnTo>
                    <a:pt x="17093" y="13268"/>
                  </a:lnTo>
                  <a:lnTo>
                    <a:pt x="17215" y="13146"/>
                  </a:lnTo>
                  <a:close/>
                  <a:moveTo>
                    <a:pt x="18558" y="13146"/>
                  </a:moveTo>
                  <a:cubicBezTo>
                    <a:pt x="18639" y="13146"/>
                    <a:pt x="18680" y="13187"/>
                    <a:pt x="18680" y="13268"/>
                  </a:cubicBezTo>
                  <a:cubicBezTo>
                    <a:pt x="18680" y="13309"/>
                    <a:pt x="18639" y="13350"/>
                    <a:pt x="18558" y="13350"/>
                  </a:cubicBezTo>
                  <a:lnTo>
                    <a:pt x="18436" y="13268"/>
                  </a:lnTo>
                  <a:lnTo>
                    <a:pt x="18558" y="13146"/>
                  </a:lnTo>
                  <a:close/>
                  <a:moveTo>
                    <a:pt x="19901" y="13146"/>
                  </a:moveTo>
                  <a:lnTo>
                    <a:pt x="20023" y="13268"/>
                  </a:lnTo>
                  <a:lnTo>
                    <a:pt x="19901" y="13350"/>
                  </a:lnTo>
                  <a:cubicBezTo>
                    <a:pt x="19860" y="13350"/>
                    <a:pt x="19779" y="13309"/>
                    <a:pt x="19779" y="13268"/>
                  </a:cubicBezTo>
                  <a:cubicBezTo>
                    <a:pt x="19779" y="13187"/>
                    <a:pt x="19860" y="13146"/>
                    <a:pt x="19901" y="13146"/>
                  </a:cubicBezTo>
                  <a:close/>
                  <a:moveTo>
                    <a:pt x="21244" y="13146"/>
                  </a:moveTo>
                  <a:lnTo>
                    <a:pt x="21366" y="13268"/>
                  </a:lnTo>
                  <a:lnTo>
                    <a:pt x="21244" y="13350"/>
                  </a:lnTo>
                  <a:cubicBezTo>
                    <a:pt x="21203" y="13350"/>
                    <a:pt x="21163" y="13309"/>
                    <a:pt x="21163" y="13268"/>
                  </a:cubicBezTo>
                  <a:cubicBezTo>
                    <a:pt x="21163" y="13187"/>
                    <a:pt x="21203" y="13146"/>
                    <a:pt x="21244" y="13146"/>
                  </a:cubicBezTo>
                  <a:close/>
                  <a:moveTo>
                    <a:pt x="2279" y="13309"/>
                  </a:moveTo>
                  <a:lnTo>
                    <a:pt x="2320" y="13390"/>
                  </a:lnTo>
                  <a:lnTo>
                    <a:pt x="2279" y="13431"/>
                  </a:lnTo>
                  <a:lnTo>
                    <a:pt x="692" y="13431"/>
                  </a:lnTo>
                  <a:lnTo>
                    <a:pt x="651" y="13390"/>
                  </a:lnTo>
                  <a:lnTo>
                    <a:pt x="692" y="13309"/>
                  </a:lnTo>
                  <a:close/>
                  <a:moveTo>
                    <a:pt x="13105" y="13309"/>
                  </a:moveTo>
                  <a:lnTo>
                    <a:pt x="13145" y="13390"/>
                  </a:lnTo>
                  <a:lnTo>
                    <a:pt x="13105" y="13431"/>
                  </a:lnTo>
                  <a:lnTo>
                    <a:pt x="8994" y="13431"/>
                  </a:lnTo>
                  <a:lnTo>
                    <a:pt x="8913" y="13390"/>
                  </a:lnTo>
                  <a:lnTo>
                    <a:pt x="8994" y="13309"/>
                  </a:lnTo>
                  <a:close/>
                  <a:moveTo>
                    <a:pt x="692" y="12658"/>
                  </a:moveTo>
                  <a:cubicBezTo>
                    <a:pt x="326" y="12658"/>
                    <a:pt x="0" y="12983"/>
                    <a:pt x="0" y="13390"/>
                  </a:cubicBezTo>
                  <a:cubicBezTo>
                    <a:pt x="0" y="13756"/>
                    <a:pt x="326" y="14082"/>
                    <a:pt x="692" y="14082"/>
                  </a:cubicBezTo>
                  <a:lnTo>
                    <a:pt x="2279" y="14082"/>
                  </a:lnTo>
                  <a:cubicBezTo>
                    <a:pt x="2686" y="14082"/>
                    <a:pt x="3012" y="13756"/>
                    <a:pt x="3012" y="13390"/>
                  </a:cubicBezTo>
                  <a:cubicBezTo>
                    <a:pt x="3012" y="12983"/>
                    <a:pt x="2686" y="12658"/>
                    <a:pt x="2279" y="12658"/>
                  </a:cubicBezTo>
                  <a:close/>
                  <a:moveTo>
                    <a:pt x="14529" y="12454"/>
                  </a:moveTo>
                  <a:cubicBezTo>
                    <a:pt x="14161" y="12454"/>
                    <a:pt x="13848" y="12702"/>
                    <a:pt x="13748" y="13038"/>
                  </a:cubicBezTo>
                  <a:lnTo>
                    <a:pt x="13748" y="13038"/>
                  </a:lnTo>
                  <a:cubicBezTo>
                    <a:pt x="13624" y="12811"/>
                    <a:pt x="13384" y="12658"/>
                    <a:pt x="13105" y="12658"/>
                  </a:cubicBezTo>
                  <a:lnTo>
                    <a:pt x="8994" y="12658"/>
                  </a:lnTo>
                  <a:cubicBezTo>
                    <a:pt x="8587" y="12658"/>
                    <a:pt x="8262" y="12983"/>
                    <a:pt x="8262" y="13390"/>
                  </a:cubicBezTo>
                  <a:cubicBezTo>
                    <a:pt x="8262" y="13756"/>
                    <a:pt x="8587" y="14082"/>
                    <a:pt x="8994" y="14082"/>
                  </a:cubicBezTo>
                  <a:lnTo>
                    <a:pt x="13105" y="14082"/>
                  </a:lnTo>
                  <a:cubicBezTo>
                    <a:pt x="13430" y="14082"/>
                    <a:pt x="13704" y="13874"/>
                    <a:pt x="13800" y="13603"/>
                  </a:cubicBezTo>
                  <a:lnTo>
                    <a:pt x="13800" y="13603"/>
                  </a:lnTo>
                  <a:cubicBezTo>
                    <a:pt x="13934" y="13856"/>
                    <a:pt x="14211" y="14041"/>
                    <a:pt x="14529" y="14041"/>
                  </a:cubicBezTo>
                  <a:cubicBezTo>
                    <a:pt x="14793" y="14041"/>
                    <a:pt x="15040" y="13887"/>
                    <a:pt x="15181" y="13667"/>
                  </a:cubicBezTo>
                  <a:lnTo>
                    <a:pt x="15181" y="13667"/>
                  </a:lnTo>
                  <a:cubicBezTo>
                    <a:pt x="15325" y="13887"/>
                    <a:pt x="15581" y="14041"/>
                    <a:pt x="15872" y="14041"/>
                  </a:cubicBezTo>
                  <a:cubicBezTo>
                    <a:pt x="16170" y="14041"/>
                    <a:pt x="16414" y="13879"/>
                    <a:pt x="16543" y="13651"/>
                  </a:cubicBezTo>
                  <a:lnTo>
                    <a:pt x="16543" y="13651"/>
                  </a:lnTo>
                  <a:cubicBezTo>
                    <a:pt x="16673" y="13879"/>
                    <a:pt x="16917" y="14041"/>
                    <a:pt x="17215" y="14041"/>
                  </a:cubicBezTo>
                  <a:cubicBezTo>
                    <a:pt x="17513" y="14041"/>
                    <a:pt x="17757" y="13879"/>
                    <a:pt x="17886" y="13651"/>
                  </a:cubicBezTo>
                  <a:lnTo>
                    <a:pt x="17886" y="13651"/>
                  </a:lnTo>
                  <a:cubicBezTo>
                    <a:pt x="18016" y="13879"/>
                    <a:pt x="18260" y="14041"/>
                    <a:pt x="18558" y="14041"/>
                  </a:cubicBezTo>
                  <a:cubicBezTo>
                    <a:pt x="18856" y="14041"/>
                    <a:pt x="19100" y="13879"/>
                    <a:pt x="19229" y="13651"/>
                  </a:cubicBezTo>
                  <a:lnTo>
                    <a:pt x="19229" y="13651"/>
                  </a:lnTo>
                  <a:cubicBezTo>
                    <a:pt x="19359" y="13879"/>
                    <a:pt x="19603" y="14041"/>
                    <a:pt x="19901" y="14041"/>
                  </a:cubicBezTo>
                  <a:cubicBezTo>
                    <a:pt x="20192" y="14041"/>
                    <a:pt x="20448" y="13887"/>
                    <a:pt x="20592" y="13667"/>
                  </a:cubicBezTo>
                  <a:lnTo>
                    <a:pt x="20592" y="13667"/>
                  </a:lnTo>
                  <a:cubicBezTo>
                    <a:pt x="20733" y="13887"/>
                    <a:pt x="20980" y="14041"/>
                    <a:pt x="21244" y="14041"/>
                  </a:cubicBezTo>
                  <a:cubicBezTo>
                    <a:pt x="21692" y="14041"/>
                    <a:pt x="22058" y="13675"/>
                    <a:pt x="22058" y="13268"/>
                  </a:cubicBezTo>
                  <a:cubicBezTo>
                    <a:pt x="22058" y="12820"/>
                    <a:pt x="21692" y="12454"/>
                    <a:pt x="21244" y="12454"/>
                  </a:cubicBezTo>
                  <a:cubicBezTo>
                    <a:pt x="20980" y="12454"/>
                    <a:pt x="20733" y="12609"/>
                    <a:pt x="20592" y="12839"/>
                  </a:cubicBezTo>
                  <a:lnTo>
                    <a:pt x="20592" y="12839"/>
                  </a:lnTo>
                  <a:cubicBezTo>
                    <a:pt x="20448" y="12609"/>
                    <a:pt x="20192" y="12454"/>
                    <a:pt x="19901" y="12454"/>
                  </a:cubicBezTo>
                  <a:cubicBezTo>
                    <a:pt x="19603" y="12454"/>
                    <a:pt x="19359" y="12616"/>
                    <a:pt x="19229" y="12857"/>
                  </a:cubicBezTo>
                  <a:lnTo>
                    <a:pt x="19229" y="12857"/>
                  </a:lnTo>
                  <a:cubicBezTo>
                    <a:pt x="19100" y="12616"/>
                    <a:pt x="18856" y="12454"/>
                    <a:pt x="18558" y="12454"/>
                  </a:cubicBezTo>
                  <a:cubicBezTo>
                    <a:pt x="18260" y="12454"/>
                    <a:pt x="18016" y="12616"/>
                    <a:pt x="17886" y="12857"/>
                  </a:cubicBezTo>
                  <a:lnTo>
                    <a:pt x="17886" y="12857"/>
                  </a:lnTo>
                  <a:cubicBezTo>
                    <a:pt x="17757" y="12616"/>
                    <a:pt x="17513" y="12454"/>
                    <a:pt x="17215" y="12454"/>
                  </a:cubicBezTo>
                  <a:cubicBezTo>
                    <a:pt x="16917" y="12454"/>
                    <a:pt x="16673" y="12616"/>
                    <a:pt x="16543" y="12857"/>
                  </a:cubicBezTo>
                  <a:lnTo>
                    <a:pt x="16543" y="12857"/>
                  </a:lnTo>
                  <a:cubicBezTo>
                    <a:pt x="16414" y="12616"/>
                    <a:pt x="16170" y="12454"/>
                    <a:pt x="15872" y="12454"/>
                  </a:cubicBezTo>
                  <a:cubicBezTo>
                    <a:pt x="15581" y="12454"/>
                    <a:pt x="15325" y="12609"/>
                    <a:pt x="15181" y="12839"/>
                  </a:cubicBezTo>
                  <a:lnTo>
                    <a:pt x="15181" y="12839"/>
                  </a:lnTo>
                  <a:cubicBezTo>
                    <a:pt x="15040" y="12609"/>
                    <a:pt x="14793" y="12454"/>
                    <a:pt x="14529" y="1245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839" name="Google Shape;1839;p35"/>
            <p:cNvSpPr/>
            <p:nvPr/>
          </p:nvSpPr>
          <p:spPr>
            <a:xfrm>
              <a:off x="3304325" y="295362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6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3"/>
                    <a:pt x="163" y="856"/>
                    <a:pt x="366" y="856"/>
                  </a:cubicBezTo>
                  <a:lnTo>
                    <a:pt x="1954" y="856"/>
                  </a:lnTo>
                  <a:cubicBezTo>
                    <a:pt x="2157" y="856"/>
                    <a:pt x="2360" y="693"/>
                    <a:pt x="2360" y="489"/>
                  </a:cubicBezTo>
                  <a:cubicBezTo>
                    <a:pt x="2360" y="245"/>
                    <a:pt x="2157" y="82"/>
                    <a:pt x="1954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5"/>
                    <a:pt x="3337" y="489"/>
                  </a:cubicBezTo>
                  <a:cubicBezTo>
                    <a:pt x="3337" y="693"/>
                    <a:pt x="3500" y="856"/>
                    <a:pt x="3703" y="856"/>
                  </a:cubicBezTo>
                  <a:lnTo>
                    <a:pt x="7855" y="856"/>
                  </a:lnTo>
                  <a:cubicBezTo>
                    <a:pt x="8058" y="856"/>
                    <a:pt x="8221" y="693"/>
                    <a:pt x="8221" y="489"/>
                  </a:cubicBezTo>
                  <a:cubicBezTo>
                    <a:pt x="8221" y="245"/>
                    <a:pt x="8058" y="82"/>
                    <a:pt x="7855" y="82"/>
                  </a:cubicBezTo>
                  <a:close/>
                  <a:moveTo>
                    <a:pt x="9605" y="1"/>
                  </a:moveTo>
                  <a:cubicBezTo>
                    <a:pt x="9360" y="1"/>
                    <a:pt x="9157" y="204"/>
                    <a:pt x="9157" y="489"/>
                  </a:cubicBezTo>
                  <a:cubicBezTo>
                    <a:pt x="9157" y="733"/>
                    <a:pt x="9360" y="937"/>
                    <a:pt x="9605" y="937"/>
                  </a:cubicBezTo>
                  <a:cubicBezTo>
                    <a:pt x="9849" y="937"/>
                    <a:pt x="10052" y="733"/>
                    <a:pt x="10052" y="489"/>
                  </a:cubicBezTo>
                  <a:cubicBezTo>
                    <a:pt x="10052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3" y="1"/>
                    <a:pt x="10500" y="204"/>
                    <a:pt x="10500" y="489"/>
                  </a:cubicBezTo>
                  <a:cubicBezTo>
                    <a:pt x="10500" y="733"/>
                    <a:pt x="10703" y="937"/>
                    <a:pt x="10948" y="937"/>
                  </a:cubicBezTo>
                  <a:cubicBezTo>
                    <a:pt x="11192" y="937"/>
                    <a:pt x="11395" y="733"/>
                    <a:pt x="11395" y="489"/>
                  </a:cubicBezTo>
                  <a:cubicBezTo>
                    <a:pt x="11395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6" y="1"/>
                    <a:pt x="11843" y="204"/>
                    <a:pt x="11843" y="489"/>
                  </a:cubicBezTo>
                  <a:cubicBezTo>
                    <a:pt x="11843" y="733"/>
                    <a:pt x="12046" y="937"/>
                    <a:pt x="12291" y="937"/>
                  </a:cubicBezTo>
                  <a:cubicBezTo>
                    <a:pt x="12535" y="937"/>
                    <a:pt x="12738" y="733"/>
                    <a:pt x="12738" y="489"/>
                  </a:cubicBezTo>
                  <a:cubicBezTo>
                    <a:pt x="12738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89" y="1"/>
                    <a:pt x="13186" y="204"/>
                    <a:pt x="13186" y="489"/>
                  </a:cubicBezTo>
                  <a:cubicBezTo>
                    <a:pt x="13186" y="733"/>
                    <a:pt x="13389" y="937"/>
                    <a:pt x="13634" y="937"/>
                  </a:cubicBezTo>
                  <a:cubicBezTo>
                    <a:pt x="13878" y="937"/>
                    <a:pt x="14081" y="733"/>
                    <a:pt x="14081" y="489"/>
                  </a:cubicBezTo>
                  <a:cubicBezTo>
                    <a:pt x="14081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2" y="1"/>
                    <a:pt x="14529" y="204"/>
                    <a:pt x="14529" y="489"/>
                  </a:cubicBezTo>
                  <a:cubicBezTo>
                    <a:pt x="14529" y="733"/>
                    <a:pt x="14732" y="937"/>
                    <a:pt x="14977" y="937"/>
                  </a:cubicBezTo>
                  <a:cubicBezTo>
                    <a:pt x="15221" y="937"/>
                    <a:pt x="15424" y="733"/>
                    <a:pt x="15424" y="489"/>
                  </a:cubicBezTo>
                  <a:cubicBezTo>
                    <a:pt x="15424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5" y="1"/>
                    <a:pt x="15872" y="204"/>
                    <a:pt x="15872" y="489"/>
                  </a:cubicBezTo>
                  <a:cubicBezTo>
                    <a:pt x="15872" y="733"/>
                    <a:pt x="16075" y="937"/>
                    <a:pt x="16320" y="937"/>
                  </a:cubicBezTo>
                  <a:cubicBezTo>
                    <a:pt x="16564" y="937"/>
                    <a:pt x="16767" y="733"/>
                    <a:pt x="16767" y="489"/>
                  </a:cubicBezTo>
                  <a:cubicBezTo>
                    <a:pt x="16767" y="204"/>
                    <a:pt x="16564" y="1"/>
                    <a:pt x="16320" y="1"/>
                  </a:cubicBezTo>
                  <a:close/>
                  <a:moveTo>
                    <a:pt x="366" y="1873"/>
                  </a:moveTo>
                  <a:cubicBezTo>
                    <a:pt x="163" y="1873"/>
                    <a:pt x="0" y="2036"/>
                    <a:pt x="0" y="2280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4" y="2646"/>
                  </a:lnTo>
                  <a:cubicBezTo>
                    <a:pt x="2157" y="2646"/>
                    <a:pt x="2360" y="2483"/>
                    <a:pt x="2360" y="2280"/>
                  </a:cubicBezTo>
                  <a:cubicBezTo>
                    <a:pt x="2360" y="2036"/>
                    <a:pt x="2157" y="1873"/>
                    <a:pt x="1954" y="1873"/>
                  </a:cubicBezTo>
                  <a:close/>
                  <a:moveTo>
                    <a:pt x="3703" y="1873"/>
                  </a:moveTo>
                  <a:cubicBezTo>
                    <a:pt x="3500" y="1873"/>
                    <a:pt x="3337" y="2036"/>
                    <a:pt x="3337" y="2280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55" y="2646"/>
                  </a:lnTo>
                  <a:cubicBezTo>
                    <a:pt x="8058" y="2646"/>
                    <a:pt x="8221" y="2483"/>
                    <a:pt x="8221" y="2280"/>
                  </a:cubicBezTo>
                  <a:cubicBezTo>
                    <a:pt x="8221" y="2036"/>
                    <a:pt x="8058" y="1873"/>
                    <a:pt x="7855" y="1873"/>
                  </a:cubicBezTo>
                  <a:close/>
                  <a:moveTo>
                    <a:pt x="366" y="3664"/>
                  </a:moveTo>
                  <a:cubicBezTo>
                    <a:pt x="163" y="3664"/>
                    <a:pt x="0" y="3867"/>
                    <a:pt x="0" y="4071"/>
                  </a:cubicBezTo>
                  <a:cubicBezTo>
                    <a:pt x="0" y="4274"/>
                    <a:pt x="163" y="4437"/>
                    <a:pt x="366" y="4437"/>
                  </a:cubicBezTo>
                  <a:lnTo>
                    <a:pt x="1954" y="4437"/>
                  </a:lnTo>
                  <a:cubicBezTo>
                    <a:pt x="2157" y="4437"/>
                    <a:pt x="2360" y="4274"/>
                    <a:pt x="2360" y="4071"/>
                  </a:cubicBezTo>
                  <a:cubicBezTo>
                    <a:pt x="2360" y="3867"/>
                    <a:pt x="2157" y="3664"/>
                    <a:pt x="1954" y="3664"/>
                  </a:cubicBezTo>
                  <a:close/>
                  <a:moveTo>
                    <a:pt x="3703" y="3664"/>
                  </a:moveTo>
                  <a:cubicBezTo>
                    <a:pt x="3500" y="3664"/>
                    <a:pt x="3337" y="3867"/>
                    <a:pt x="3337" y="4071"/>
                  </a:cubicBezTo>
                  <a:cubicBezTo>
                    <a:pt x="3337" y="4274"/>
                    <a:pt x="3500" y="4437"/>
                    <a:pt x="3703" y="4437"/>
                  </a:cubicBezTo>
                  <a:lnTo>
                    <a:pt x="7855" y="4437"/>
                  </a:lnTo>
                  <a:cubicBezTo>
                    <a:pt x="8058" y="4437"/>
                    <a:pt x="8221" y="4274"/>
                    <a:pt x="8221" y="4071"/>
                  </a:cubicBezTo>
                  <a:cubicBezTo>
                    <a:pt x="8221" y="3867"/>
                    <a:pt x="8058" y="3664"/>
                    <a:pt x="7855" y="3664"/>
                  </a:cubicBezTo>
                  <a:close/>
                  <a:moveTo>
                    <a:pt x="9605" y="3623"/>
                  </a:moveTo>
                  <a:cubicBezTo>
                    <a:pt x="9360" y="3623"/>
                    <a:pt x="9157" y="3826"/>
                    <a:pt x="9157" y="4071"/>
                  </a:cubicBezTo>
                  <a:cubicBezTo>
                    <a:pt x="9157" y="4315"/>
                    <a:pt x="9360" y="4518"/>
                    <a:pt x="9605" y="4518"/>
                  </a:cubicBezTo>
                  <a:cubicBezTo>
                    <a:pt x="9849" y="4518"/>
                    <a:pt x="10052" y="4315"/>
                    <a:pt x="10052" y="4071"/>
                  </a:cubicBezTo>
                  <a:cubicBezTo>
                    <a:pt x="10052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3" y="3623"/>
                    <a:pt x="10500" y="3826"/>
                    <a:pt x="10500" y="4071"/>
                  </a:cubicBezTo>
                  <a:cubicBezTo>
                    <a:pt x="10500" y="4315"/>
                    <a:pt x="10703" y="4518"/>
                    <a:pt x="10948" y="4518"/>
                  </a:cubicBezTo>
                  <a:cubicBezTo>
                    <a:pt x="11192" y="4518"/>
                    <a:pt x="11395" y="4315"/>
                    <a:pt x="11395" y="4071"/>
                  </a:cubicBezTo>
                  <a:cubicBezTo>
                    <a:pt x="11395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6" y="3623"/>
                    <a:pt x="11843" y="3826"/>
                    <a:pt x="11843" y="4071"/>
                  </a:cubicBezTo>
                  <a:cubicBezTo>
                    <a:pt x="11843" y="4315"/>
                    <a:pt x="12046" y="4518"/>
                    <a:pt x="12291" y="4518"/>
                  </a:cubicBezTo>
                  <a:cubicBezTo>
                    <a:pt x="12535" y="4518"/>
                    <a:pt x="12738" y="4315"/>
                    <a:pt x="12738" y="4071"/>
                  </a:cubicBezTo>
                  <a:cubicBezTo>
                    <a:pt x="12738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89" y="3623"/>
                    <a:pt x="13186" y="3826"/>
                    <a:pt x="13186" y="4071"/>
                  </a:cubicBezTo>
                  <a:cubicBezTo>
                    <a:pt x="13186" y="4315"/>
                    <a:pt x="13389" y="4518"/>
                    <a:pt x="13634" y="4518"/>
                  </a:cubicBezTo>
                  <a:cubicBezTo>
                    <a:pt x="13878" y="4518"/>
                    <a:pt x="14081" y="4315"/>
                    <a:pt x="14081" y="4071"/>
                  </a:cubicBezTo>
                  <a:cubicBezTo>
                    <a:pt x="14081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2" y="3623"/>
                    <a:pt x="14529" y="3826"/>
                    <a:pt x="14529" y="4071"/>
                  </a:cubicBezTo>
                  <a:cubicBezTo>
                    <a:pt x="14529" y="4315"/>
                    <a:pt x="14732" y="4518"/>
                    <a:pt x="14977" y="4518"/>
                  </a:cubicBezTo>
                  <a:cubicBezTo>
                    <a:pt x="15221" y="4518"/>
                    <a:pt x="15424" y="4315"/>
                    <a:pt x="15424" y="4071"/>
                  </a:cubicBezTo>
                  <a:cubicBezTo>
                    <a:pt x="15424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5" y="3623"/>
                    <a:pt x="15872" y="3826"/>
                    <a:pt x="15872" y="4071"/>
                  </a:cubicBezTo>
                  <a:cubicBezTo>
                    <a:pt x="15872" y="4315"/>
                    <a:pt x="16075" y="4518"/>
                    <a:pt x="16320" y="4518"/>
                  </a:cubicBezTo>
                  <a:cubicBezTo>
                    <a:pt x="16564" y="4518"/>
                    <a:pt x="16767" y="4315"/>
                    <a:pt x="16767" y="4071"/>
                  </a:cubicBezTo>
                  <a:cubicBezTo>
                    <a:pt x="16767" y="3826"/>
                    <a:pt x="16564" y="3623"/>
                    <a:pt x="16320" y="3623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58"/>
                    <a:pt x="0" y="5861"/>
                  </a:cubicBezTo>
                  <a:cubicBezTo>
                    <a:pt x="0" y="6065"/>
                    <a:pt x="163" y="6228"/>
                    <a:pt x="366" y="6228"/>
                  </a:cubicBezTo>
                  <a:lnTo>
                    <a:pt x="1954" y="6228"/>
                  </a:lnTo>
                  <a:cubicBezTo>
                    <a:pt x="2157" y="6228"/>
                    <a:pt x="2360" y="6065"/>
                    <a:pt x="2360" y="5861"/>
                  </a:cubicBezTo>
                  <a:cubicBezTo>
                    <a:pt x="2360" y="5658"/>
                    <a:pt x="2157" y="5454"/>
                    <a:pt x="1954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58"/>
                    <a:pt x="3337" y="5861"/>
                  </a:cubicBezTo>
                  <a:cubicBezTo>
                    <a:pt x="3337" y="6065"/>
                    <a:pt x="3500" y="6228"/>
                    <a:pt x="3703" y="6228"/>
                  </a:cubicBezTo>
                  <a:lnTo>
                    <a:pt x="7855" y="6228"/>
                  </a:lnTo>
                  <a:cubicBezTo>
                    <a:pt x="8058" y="6228"/>
                    <a:pt x="8221" y="6065"/>
                    <a:pt x="8221" y="5861"/>
                  </a:cubicBezTo>
                  <a:cubicBezTo>
                    <a:pt x="8221" y="5658"/>
                    <a:pt x="8058" y="5454"/>
                    <a:pt x="7855" y="5454"/>
                  </a:cubicBezTo>
                  <a:close/>
                  <a:moveTo>
                    <a:pt x="366" y="7286"/>
                  </a:moveTo>
                  <a:cubicBezTo>
                    <a:pt x="163" y="7286"/>
                    <a:pt x="0" y="7448"/>
                    <a:pt x="0" y="7652"/>
                  </a:cubicBezTo>
                  <a:cubicBezTo>
                    <a:pt x="0" y="7855"/>
                    <a:pt x="163" y="8059"/>
                    <a:pt x="366" y="8059"/>
                  </a:cubicBezTo>
                  <a:lnTo>
                    <a:pt x="1954" y="8059"/>
                  </a:lnTo>
                  <a:cubicBezTo>
                    <a:pt x="2157" y="8059"/>
                    <a:pt x="2360" y="7855"/>
                    <a:pt x="2360" y="7652"/>
                  </a:cubicBezTo>
                  <a:cubicBezTo>
                    <a:pt x="2360" y="7448"/>
                    <a:pt x="2157" y="7286"/>
                    <a:pt x="1954" y="7286"/>
                  </a:cubicBezTo>
                  <a:close/>
                  <a:moveTo>
                    <a:pt x="3703" y="7286"/>
                  </a:moveTo>
                  <a:cubicBezTo>
                    <a:pt x="3500" y="7286"/>
                    <a:pt x="3337" y="7448"/>
                    <a:pt x="3337" y="7652"/>
                  </a:cubicBezTo>
                  <a:cubicBezTo>
                    <a:pt x="3337" y="7855"/>
                    <a:pt x="3500" y="8059"/>
                    <a:pt x="3703" y="8059"/>
                  </a:cubicBezTo>
                  <a:lnTo>
                    <a:pt x="7855" y="8059"/>
                  </a:lnTo>
                  <a:cubicBezTo>
                    <a:pt x="8058" y="8059"/>
                    <a:pt x="8221" y="7855"/>
                    <a:pt x="8221" y="7652"/>
                  </a:cubicBezTo>
                  <a:cubicBezTo>
                    <a:pt x="8221" y="7448"/>
                    <a:pt x="8058" y="7286"/>
                    <a:pt x="7855" y="7286"/>
                  </a:cubicBezTo>
                  <a:close/>
                  <a:moveTo>
                    <a:pt x="14203" y="8791"/>
                  </a:moveTo>
                  <a:cubicBezTo>
                    <a:pt x="13959" y="8791"/>
                    <a:pt x="13756" y="8995"/>
                    <a:pt x="13756" y="9239"/>
                  </a:cubicBezTo>
                  <a:cubicBezTo>
                    <a:pt x="13756" y="9483"/>
                    <a:pt x="13959" y="9687"/>
                    <a:pt x="14203" y="9687"/>
                  </a:cubicBezTo>
                  <a:cubicBezTo>
                    <a:pt x="14448" y="9687"/>
                    <a:pt x="14651" y="9483"/>
                    <a:pt x="14651" y="9239"/>
                  </a:cubicBezTo>
                  <a:cubicBezTo>
                    <a:pt x="14651" y="8995"/>
                    <a:pt x="14448" y="8791"/>
                    <a:pt x="14203" y="8791"/>
                  </a:cubicBezTo>
                  <a:close/>
                  <a:moveTo>
                    <a:pt x="15546" y="8791"/>
                  </a:moveTo>
                  <a:cubicBezTo>
                    <a:pt x="15302" y="8791"/>
                    <a:pt x="15099" y="8995"/>
                    <a:pt x="15099" y="9239"/>
                  </a:cubicBezTo>
                  <a:cubicBezTo>
                    <a:pt x="15099" y="9483"/>
                    <a:pt x="15302" y="9687"/>
                    <a:pt x="15546" y="9687"/>
                  </a:cubicBezTo>
                  <a:cubicBezTo>
                    <a:pt x="15791" y="9687"/>
                    <a:pt x="15994" y="9483"/>
                    <a:pt x="15994" y="9239"/>
                  </a:cubicBezTo>
                  <a:cubicBezTo>
                    <a:pt x="15994" y="8995"/>
                    <a:pt x="15791" y="8791"/>
                    <a:pt x="15546" y="8791"/>
                  </a:cubicBezTo>
                  <a:close/>
                  <a:moveTo>
                    <a:pt x="16889" y="8791"/>
                  </a:moveTo>
                  <a:cubicBezTo>
                    <a:pt x="16645" y="8791"/>
                    <a:pt x="16442" y="8995"/>
                    <a:pt x="16442" y="9239"/>
                  </a:cubicBezTo>
                  <a:cubicBezTo>
                    <a:pt x="16442" y="9483"/>
                    <a:pt x="16645" y="9687"/>
                    <a:pt x="16889" y="9687"/>
                  </a:cubicBezTo>
                  <a:cubicBezTo>
                    <a:pt x="17134" y="9687"/>
                    <a:pt x="17337" y="9483"/>
                    <a:pt x="17337" y="9239"/>
                  </a:cubicBezTo>
                  <a:cubicBezTo>
                    <a:pt x="17337" y="8995"/>
                    <a:pt x="17134" y="8791"/>
                    <a:pt x="16889" y="8791"/>
                  </a:cubicBezTo>
                  <a:close/>
                  <a:moveTo>
                    <a:pt x="18232" y="8791"/>
                  </a:moveTo>
                  <a:cubicBezTo>
                    <a:pt x="17988" y="8791"/>
                    <a:pt x="17785" y="8995"/>
                    <a:pt x="17785" y="9239"/>
                  </a:cubicBezTo>
                  <a:cubicBezTo>
                    <a:pt x="17785" y="9483"/>
                    <a:pt x="17988" y="9687"/>
                    <a:pt x="18232" y="9687"/>
                  </a:cubicBezTo>
                  <a:cubicBezTo>
                    <a:pt x="18477" y="9687"/>
                    <a:pt x="18680" y="9483"/>
                    <a:pt x="18680" y="9239"/>
                  </a:cubicBezTo>
                  <a:cubicBezTo>
                    <a:pt x="18680" y="8995"/>
                    <a:pt x="18477" y="8791"/>
                    <a:pt x="18232" y="8791"/>
                  </a:cubicBezTo>
                  <a:close/>
                  <a:moveTo>
                    <a:pt x="19575" y="8791"/>
                  </a:moveTo>
                  <a:cubicBezTo>
                    <a:pt x="19331" y="8791"/>
                    <a:pt x="19128" y="8995"/>
                    <a:pt x="19128" y="9239"/>
                  </a:cubicBezTo>
                  <a:cubicBezTo>
                    <a:pt x="19128" y="9483"/>
                    <a:pt x="19331" y="9687"/>
                    <a:pt x="19575" y="9687"/>
                  </a:cubicBezTo>
                  <a:cubicBezTo>
                    <a:pt x="19820" y="9687"/>
                    <a:pt x="20023" y="9483"/>
                    <a:pt x="20023" y="9239"/>
                  </a:cubicBezTo>
                  <a:cubicBezTo>
                    <a:pt x="20023" y="8995"/>
                    <a:pt x="19820" y="8791"/>
                    <a:pt x="19575" y="8791"/>
                  </a:cubicBezTo>
                  <a:close/>
                  <a:moveTo>
                    <a:pt x="20918" y="8791"/>
                  </a:moveTo>
                  <a:cubicBezTo>
                    <a:pt x="20674" y="8791"/>
                    <a:pt x="20471" y="8995"/>
                    <a:pt x="20471" y="9239"/>
                  </a:cubicBezTo>
                  <a:cubicBezTo>
                    <a:pt x="20471" y="9483"/>
                    <a:pt x="20674" y="9687"/>
                    <a:pt x="20918" y="9687"/>
                  </a:cubicBezTo>
                  <a:cubicBezTo>
                    <a:pt x="21163" y="9687"/>
                    <a:pt x="21366" y="9483"/>
                    <a:pt x="21366" y="9239"/>
                  </a:cubicBezTo>
                  <a:cubicBezTo>
                    <a:pt x="21366" y="8995"/>
                    <a:pt x="21163" y="8791"/>
                    <a:pt x="20918" y="8791"/>
                  </a:cubicBezTo>
                  <a:close/>
                  <a:moveTo>
                    <a:pt x="366" y="9076"/>
                  </a:moveTo>
                  <a:cubicBezTo>
                    <a:pt x="163" y="9076"/>
                    <a:pt x="0" y="9239"/>
                    <a:pt x="0" y="9443"/>
                  </a:cubicBezTo>
                  <a:cubicBezTo>
                    <a:pt x="0" y="9646"/>
                    <a:pt x="163" y="9850"/>
                    <a:pt x="366" y="9850"/>
                  </a:cubicBezTo>
                  <a:lnTo>
                    <a:pt x="1954" y="9850"/>
                  </a:lnTo>
                  <a:cubicBezTo>
                    <a:pt x="2157" y="9850"/>
                    <a:pt x="2360" y="9646"/>
                    <a:pt x="2360" y="9443"/>
                  </a:cubicBezTo>
                  <a:cubicBezTo>
                    <a:pt x="2360" y="9239"/>
                    <a:pt x="2157" y="9076"/>
                    <a:pt x="1954" y="9076"/>
                  </a:cubicBezTo>
                  <a:close/>
                  <a:moveTo>
                    <a:pt x="8669" y="9076"/>
                  </a:moveTo>
                  <a:cubicBezTo>
                    <a:pt x="8424" y="9076"/>
                    <a:pt x="8262" y="9239"/>
                    <a:pt x="8262" y="9443"/>
                  </a:cubicBezTo>
                  <a:cubicBezTo>
                    <a:pt x="8262" y="9646"/>
                    <a:pt x="8424" y="9850"/>
                    <a:pt x="8669" y="9850"/>
                  </a:cubicBezTo>
                  <a:lnTo>
                    <a:pt x="12779" y="9850"/>
                  </a:lnTo>
                  <a:cubicBezTo>
                    <a:pt x="12982" y="9850"/>
                    <a:pt x="13145" y="9646"/>
                    <a:pt x="13145" y="9443"/>
                  </a:cubicBezTo>
                  <a:cubicBezTo>
                    <a:pt x="13145" y="9239"/>
                    <a:pt x="12982" y="9076"/>
                    <a:pt x="12779" y="9076"/>
                  </a:cubicBezTo>
                  <a:close/>
                  <a:moveTo>
                    <a:pt x="366" y="10867"/>
                  </a:moveTo>
                  <a:cubicBezTo>
                    <a:pt x="163" y="10867"/>
                    <a:pt x="0" y="11030"/>
                    <a:pt x="0" y="11233"/>
                  </a:cubicBezTo>
                  <a:cubicBezTo>
                    <a:pt x="0" y="11478"/>
                    <a:pt x="163" y="11640"/>
                    <a:pt x="366" y="11640"/>
                  </a:cubicBezTo>
                  <a:lnTo>
                    <a:pt x="1954" y="11640"/>
                  </a:lnTo>
                  <a:cubicBezTo>
                    <a:pt x="2157" y="11640"/>
                    <a:pt x="2360" y="11478"/>
                    <a:pt x="2360" y="11233"/>
                  </a:cubicBezTo>
                  <a:cubicBezTo>
                    <a:pt x="2360" y="11030"/>
                    <a:pt x="2157" y="10867"/>
                    <a:pt x="1954" y="10867"/>
                  </a:cubicBezTo>
                  <a:close/>
                  <a:moveTo>
                    <a:pt x="8669" y="10867"/>
                  </a:moveTo>
                  <a:cubicBezTo>
                    <a:pt x="8424" y="10867"/>
                    <a:pt x="8262" y="11030"/>
                    <a:pt x="8262" y="11233"/>
                  </a:cubicBezTo>
                  <a:cubicBezTo>
                    <a:pt x="8262" y="11478"/>
                    <a:pt x="8424" y="11640"/>
                    <a:pt x="8669" y="11640"/>
                  </a:cubicBezTo>
                  <a:lnTo>
                    <a:pt x="12779" y="11640"/>
                  </a:lnTo>
                  <a:cubicBezTo>
                    <a:pt x="12982" y="11640"/>
                    <a:pt x="13145" y="11478"/>
                    <a:pt x="13145" y="11233"/>
                  </a:cubicBezTo>
                  <a:cubicBezTo>
                    <a:pt x="13145" y="11030"/>
                    <a:pt x="12982" y="10867"/>
                    <a:pt x="12779" y="10867"/>
                  </a:cubicBezTo>
                  <a:close/>
                  <a:moveTo>
                    <a:pt x="14203" y="12495"/>
                  </a:moveTo>
                  <a:cubicBezTo>
                    <a:pt x="13959" y="12495"/>
                    <a:pt x="13756" y="12698"/>
                    <a:pt x="13756" y="12943"/>
                  </a:cubicBezTo>
                  <a:cubicBezTo>
                    <a:pt x="13756" y="13187"/>
                    <a:pt x="13959" y="13390"/>
                    <a:pt x="14203" y="13390"/>
                  </a:cubicBezTo>
                  <a:cubicBezTo>
                    <a:pt x="14448" y="13390"/>
                    <a:pt x="14651" y="13187"/>
                    <a:pt x="14651" y="12943"/>
                  </a:cubicBezTo>
                  <a:cubicBezTo>
                    <a:pt x="14651" y="12698"/>
                    <a:pt x="14448" y="12495"/>
                    <a:pt x="14203" y="12495"/>
                  </a:cubicBezTo>
                  <a:close/>
                  <a:moveTo>
                    <a:pt x="15546" y="12495"/>
                  </a:moveTo>
                  <a:cubicBezTo>
                    <a:pt x="15302" y="12495"/>
                    <a:pt x="15099" y="12698"/>
                    <a:pt x="15099" y="12943"/>
                  </a:cubicBezTo>
                  <a:cubicBezTo>
                    <a:pt x="15099" y="13187"/>
                    <a:pt x="15302" y="13390"/>
                    <a:pt x="15546" y="13390"/>
                  </a:cubicBezTo>
                  <a:cubicBezTo>
                    <a:pt x="15791" y="13390"/>
                    <a:pt x="15994" y="13187"/>
                    <a:pt x="15994" y="12943"/>
                  </a:cubicBezTo>
                  <a:cubicBezTo>
                    <a:pt x="15994" y="12698"/>
                    <a:pt x="15791" y="12495"/>
                    <a:pt x="15546" y="12495"/>
                  </a:cubicBezTo>
                  <a:close/>
                  <a:moveTo>
                    <a:pt x="16889" y="12495"/>
                  </a:moveTo>
                  <a:cubicBezTo>
                    <a:pt x="16645" y="12495"/>
                    <a:pt x="16442" y="12698"/>
                    <a:pt x="16442" y="12943"/>
                  </a:cubicBezTo>
                  <a:cubicBezTo>
                    <a:pt x="16442" y="13187"/>
                    <a:pt x="16645" y="13390"/>
                    <a:pt x="16889" y="13390"/>
                  </a:cubicBezTo>
                  <a:cubicBezTo>
                    <a:pt x="17134" y="13390"/>
                    <a:pt x="17337" y="13187"/>
                    <a:pt x="17337" y="12943"/>
                  </a:cubicBezTo>
                  <a:cubicBezTo>
                    <a:pt x="17337" y="12698"/>
                    <a:pt x="17134" y="12495"/>
                    <a:pt x="16889" y="12495"/>
                  </a:cubicBezTo>
                  <a:close/>
                  <a:moveTo>
                    <a:pt x="18232" y="12495"/>
                  </a:moveTo>
                  <a:cubicBezTo>
                    <a:pt x="17988" y="12495"/>
                    <a:pt x="17785" y="12698"/>
                    <a:pt x="17785" y="12943"/>
                  </a:cubicBezTo>
                  <a:cubicBezTo>
                    <a:pt x="17785" y="13187"/>
                    <a:pt x="17988" y="13390"/>
                    <a:pt x="18232" y="13390"/>
                  </a:cubicBezTo>
                  <a:cubicBezTo>
                    <a:pt x="18477" y="13390"/>
                    <a:pt x="18680" y="13187"/>
                    <a:pt x="18680" y="12943"/>
                  </a:cubicBezTo>
                  <a:cubicBezTo>
                    <a:pt x="18680" y="12698"/>
                    <a:pt x="18477" y="12495"/>
                    <a:pt x="18232" y="12495"/>
                  </a:cubicBezTo>
                  <a:close/>
                  <a:moveTo>
                    <a:pt x="19575" y="12495"/>
                  </a:moveTo>
                  <a:cubicBezTo>
                    <a:pt x="19331" y="12495"/>
                    <a:pt x="19128" y="12698"/>
                    <a:pt x="19128" y="12943"/>
                  </a:cubicBezTo>
                  <a:cubicBezTo>
                    <a:pt x="19128" y="13187"/>
                    <a:pt x="19331" y="13390"/>
                    <a:pt x="19575" y="13390"/>
                  </a:cubicBezTo>
                  <a:cubicBezTo>
                    <a:pt x="19820" y="13390"/>
                    <a:pt x="20023" y="13187"/>
                    <a:pt x="20023" y="12943"/>
                  </a:cubicBezTo>
                  <a:cubicBezTo>
                    <a:pt x="20023" y="12698"/>
                    <a:pt x="19820" y="12495"/>
                    <a:pt x="19575" y="12495"/>
                  </a:cubicBezTo>
                  <a:close/>
                  <a:moveTo>
                    <a:pt x="20918" y="12495"/>
                  </a:moveTo>
                  <a:cubicBezTo>
                    <a:pt x="20674" y="12495"/>
                    <a:pt x="20471" y="12698"/>
                    <a:pt x="20471" y="12943"/>
                  </a:cubicBezTo>
                  <a:cubicBezTo>
                    <a:pt x="20471" y="13187"/>
                    <a:pt x="20674" y="13390"/>
                    <a:pt x="20918" y="13390"/>
                  </a:cubicBezTo>
                  <a:cubicBezTo>
                    <a:pt x="21163" y="13390"/>
                    <a:pt x="21366" y="13187"/>
                    <a:pt x="21366" y="12943"/>
                  </a:cubicBezTo>
                  <a:cubicBezTo>
                    <a:pt x="21366" y="12698"/>
                    <a:pt x="21163" y="12495"/>
                    <a:pt x="20918" y="12495"/>
                  </a:cubicBezTo>
                  <a:close/>
                  <a:moveTo>
                    <a:pt x="366" y="12658"/>
                  </a:moveTo>
                  <a:cubicBezTo>
                    <a:pt x="163" y="12658"/>
                    <a:pt x="0" y="12821"/>
                    <a:pt x="0" y="13065"/>
                  </a:cubicBezTo>
                  <a:cubicBezTo>
                    <a:pt x="0" y="13268"/>
                    <a:pt x="163" y="13431"/>
                    <a:pt x="366" y="13431"/>
                  </a:cubicBezTo>
                  <a:lnTo>
                    <a:pt x="1954" y="13431"/>
                  </a:lnTo>
                  <a:cubicBezTo>
                    <a:pt x="2157" y="13431"/>
                    <a:pt x="2360" y="13268"/>
                    <a:pt x="2360" y="13065"/>
                  </a:cubicBezTo>
                  <a:cubicBezTo>
                    <a:pt x="2360" y="12821"/>
                    <a:pt x="2157" y="12658"/>
                    <a:pt x="1954" y="12658"/>
                  </a:cubicBezTo>
                  <a:close/>
                  <a:moveTo>
                    <a:pt x="8669" y="12658"/>
                  </a:moveTo>
                  <a:cubicBezTo>
                    <a:pt x="8424" y="12658"/>
                    <a:pt x="8262" y="12821"/>
                    <a:pt x="8262" y="13065"/>
                  </a:cubicBezTo>
                  <a:cubicBezTo>
                    <a:pt x="8262" y="13268"/>
                    <a:pt x="8424" y="13431"/>
                    <a:pt x="8669" y="13431"/>
                  </a:cubicBezTo>
                  <a:lnTo>
                    <a:pt x="12779" y="13431"/>
                  </a:lnTo>
                  <a:cubicBezTo>
                    <a:pt x="12982" y="13431"/>
                    <a:pt x="13145" y="13268"/>
                    <a:pt x="13145" y="13065"/>
                  </a:cubicBezTo>
                  <a:cubicBezTo>
                    <a:pt x="13145" y="12821"/>
                    <a:pt x="12982" y="12658"/>
                    <a:pt x="12779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840" name="Google Shape;1840;p35"/>
            <p:cNvSpPr/>
            <p:nvPr/>
          </p:nvSpPr>
          <p:spPr>
            <a:xfrm>
              <a:off x="3304325" y="3321950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6" y="82"/>
                  </a:moveTo>
                  <a:cubicBezTo>
                    <a:pt x="163" y="82"/>
                    <a:pt x="0" y="244"/>
                    <a:pt x="0" y="448"/>
                  </a:cubicBezTo>
                  <a:cubicBezTo>
                    <a:pt x="0" y="692"/>
                    <a:pt x="163" y="855"/>
                    <a:pt x="366" y="855"/>
                  </a:cubicBezTo>
                  <a:lnTo>
                    <a:pt x="1954" y="855"/>
                  </a:lnTo>
                  <a:cubicBezTo>
                    <a:pt x="2157" y="855"/>
                    <a:pt x="2360" y="692"/>
                    <a:pt x="2360" y="448"/>
                  </a:cubicBezTo>
                  <a:cubicBezTo>
                    <a:pt x="2360" y="244"/>
                    <a:pt x="2157" y="82"/>
                    <a:pt x="1954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4"/>
                    <a:pt x="3337" y="448"/>
                  </a:cubicBezTo>
                  <a:cubicBezTo>
                    <a:pt x="3337" y="692"/>
                    <a:pt x="3500" y="855"/>
                    <a:pt x="3703" y="855"/>
                  </a:cubicBezTo>
                  <a:lnTo>
                    <a:pt x="7855" y="855"/>
                  </a:lnTo>
                  <a:cubicBezTo>
                    <a:pt x="8058" y="855"/>
                    <a:pt x="8221" y="692"/>
                    <a:pt x="8221" y="448"/>
                  </a:cubicBezTo>
                  <a:cubicBezTo>
                    <a:pt x="8221" y="244"/>
                    <a:pt x="8058" y="82"/>
                    <a:pt x="7855" y="82"/>
                  </a:cubicBezTo>
                  <a:close/>
                  <a:moveTo>
                    <a:pt x="9605" y="0"/>
                  </a:moveTo>
                  <a:cubicBezTo>
                    <a:pt x="9360" y="0"/>
                    <a:pt x="9157" y="204"/>
                    <a:pt x="9157" y="448"/>
                  </a:cubicBezTo>
                  <a:cubicBezTo>
                    <a:pt x="9157" y="692"/>
                    <a:pt x="9360" y="896"/>
                    <a:pt x="9605" y="896"/>
                  </a:cubicBezTo>
                  <a:cubicBezTo>
                    <a:pt x="9849" y="896"/>
                    <a:pt x="10052" y="692"/>
                    <a:pt x="10052" y="448"/>
                  </a:cubicBezTo>
                  <a:cubicBezTo>
                    <a:pt x="10052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3" y="0"/>
                    <a:pt x="10500" y="204"/>
                    <a:pt x="10500" y="448"/>
                  </a:cubicBezTo>
                  <a:cubicBezTo>
                    <a:pt x="10500" y="692"/>
                    <a:pt x="10703" y="896"/>
                    <a:pt x="10948" y="896"/>
                  </a:cubicBezTo>
                  <a:cubicBezTo>
                    <a:pt x="11192" y="896"/>
                    <a:pt x="11395" y="692"/>
                    <a:pt x="11395" y="448"/>
                  </a:cubicBezTo>
                  <a:cubicBezTo>
                    <a:pt x="11395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6" y="0"/>
                    <a:pt x="11843" y="204"/>
                    <a:pt x="11843" y="448"/>
                  </a:cubicBezTo>
                  <a:cubicBezTo>
                    <a:pt x="11843" y="692"/>
                    <a:pt x="12046" y="896"/>
                    <a:pt x="12291" y="896"/>
                  </a:cubicBezTo>
                  <a:cubicBezTo>
                    <a:pt x="12535" y="896"/>
                    <a:pt x="12738" y="692"/>
                    <a:pt x="12738" y="448"/>
                  </a:cubicBezTo>
                  <a:cubicBezTo>
                    <a:pt x="12738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89" y="0"/>
                    <a:pt x="13186" y="204"/>
                    <a:pt x="13186" y="448"/>
                  </a:cubicBezTo>
                  <a:cubicBezTo>
                    <a:pt x="13186" y="692"/>
                    <a:pt x="13389" y="896"/>
                    <a:pt x="13634" y="896"/>
                  </a:cubicBezTo>
                  <a:cubicBezTo>
                    <a:pt x="13878" y="896"/>
                    <a:pt x="14081" y="692"/>
                    <a:pt x="14081" y="448"/>
                  </a:cubicBezTo>
                  <a:cubicBezTo>
                    <a:pt x="14081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2" y="0"/>
                    <a:pt x="14529" y="204"/>
                    <a:pt x="14529" y="448"/>
                  </a:cubicBezTo>
                  <a:cubicBezTo>
                    <a:pt x="14529" y="692"/>
                    <a:pt x="14732" y="896"/>
                    <a:pt x="14977" y="896"/>
                  </a:cubicBezTo>
                  <a:cubicBezTo>
                    <a:pt x="15221" y="896"/>
                    <a:pt x="15424" y="692"/>
                    <a:pt x="15424" y="448"/>
                  </a:cubicBezTo>
                  <a:cubicBezTo>
                    <a:pt x="15424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5" y="0"/>
                    <a:pt x="15872" y="204"/>
                    <a:pt x="15872" y="448"/>
                  </a:cubicBezTo>
                  <a:cubicBezTo>
                    <a:pt x="15872" y="692"/>
                    <a:pt x="16075" y="896"/>
                    <a:pt x="16320" y="896"/>
                  </a:cubicBezTo>
                  <a:cubicBezTo>
                    <a:pt x="16564" y="896"/>
                    <a:pt x="16767" y="692"/>
                    <a:pt x="16767" y="448"/>
                  </a:cubicBezTo>
                  <a:cubicBezTo>
                    <a:pt x="16767" y="204"/>
                    <a:pt x="16564" y="0"/>
                    <a:pt x="16320" y="0"/>
                  </a:cubicBezTo>
                  <a:close/>
                  <a:moveTo>
                    <a:pt x="366" y="1872"/>
                  </a:moveTo>
                  <a:cubicBezTo>
                    <a:pt x="163" y="1872"/>
                    <a:pt x="0" y="2035"/>
                    <a:pt x="0" y="2239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4" y="2646"/>
                  </a:lnTo>
                  <a:cubicBezTo>
                    <a:pt x="2157" y="2646"/>
                    <a:pt x="2360" y="2483"/>
                    <a:pt x="2360" y="2239"/>
                  </a:cubicBezTo>
                  <a:cubicBezTo>
                    <a:pt x="2360" y="2035"/>
                    <a:pt x="2157" y="1872"/>
                    <a:pt x="1954" y="1872"/>
                  </a:cubicBezTo>
                  <a:close/>
                  <a:moveTo>
                    <a:pt x="3703" y="1872"/>
                  </a:moveTo>
                  <a:cubicBezTo>
                    <a:pt x="3500" y="1872"/>
                    <a:pt x="3337" y="2035"/>
                    <a:pt x="3337" y="2239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55" y="2646"/>
                  </a:lnTo>
                  <a:cubicBezTo>
                    <a:pt x="8058" y="2646"/>
                    <a:pt x="8221" y="2483"/>
                    <a:pt x="8221" y="2239"/>
                  </a:cubicBezTo>
                  <a:cubicBezTo>
                    <a:pt x="8221" y="2035"/>
                    <a:pt x="8058" y="1872"/>
                    <a:pt x="7855" y="1872"/>
                  </a:cubicBezTo>
                  <a:close/>
                  <a:moveTo>
                    <a:pt x="366" y="3663"/>
                  </a:moveTo>
                  <a:cubicBezTo>
                    <a:pt x="163" y="3663"/>
                    <a:pt x="0" y="3826"/>
                    <a:pt x="0" y="4070"/>
                  </a:cubicBezTo>
                  <a:cubicBezTo>
                    <a:pt x="0" y="4273"/>
                    <a:pt x="163" y="4436"/>
                    <a:pt x="366" y="4436"/>
                  </a:cubicBezTo>
                  <a:lnTo>
                    <a:pt x="1954" y="4436"/>
                  </a:lnTo>
                  <a:cubicBezTo>
                    <a:pt x="2157" y="4436"/>
                    <a:pt x="2360" y="4273"/>
                    <a:pt x="2360" y="4070"/>
                  </a:cubicBezTo>
                  <a:cubicBezTo>
                    <a:pt x="2360" y="3826"/>
                    <a:pt x="2157" y="3663"/>
                    <a:pt x="1954" y="3663"/>
                  </a:cubicBezTo>
                  <a:close/>
                  <a:moveTo>
                    <a:pt x="3703" y="3663"/>
                  </a:moveTo>
                  <a:cubicBezTo>
                    <a:pt x="3500" y="3663"/>
                    <a:pt x="3337" y="3826"/>
                    <a:pt x="3337" y="4070"/>
                  </a:cubicBezTo>
                  <a:cubicBezTo>
                    <a:pt x="3337" y="4273"/>
                    <a:pt x="3500" y="4436"/>
                    <a:pt x="3703" y="4436"/>
                  </a:cubicBezTo>
                  <a:lnTo>
                    <a:pt x="7855" y="4436"/>
                  </a:lnTo>
                  <a:cubicBezTo>
                    <a:pt x="8058" y="4436"/>
                    <a:pt x="8221" y="4273"/>
                    <a:pt x="8221" y="4070"/>
                  </a:cubicBezTo>
                  <a:cubicBezTo>
                    <a:pt x="8221" y="3826"/>
                    <a:pt x="8058" y="3663"/>
                    <a:pt x="7855" y="3663"/>
                  </a:cubicBezTo>
                  <a:close/>
                  <a:moveTo>
                    <a:pt x="9605" y="3622"/>
                  </a:moveTo>
                  <a:cubicBezTo>
                    <a:pt x="9360" y="3622"/>
                    <a:pt x="9157" y="3785"/>
                    <a:pt x="9157" y="4070"/>
                  </a:cubicBezTo>
                  <a:cubicBezTo>
                    <a:pt x="9157" y="4314"/>
                    <a:pt x="9360" y="4518"/>
                    <a:pt x="9605" y="4518"/>
                  </a:cubicBezTo>
                  <a:cubicBezTo>
                    <a:pt x="9849" y="4518"/>
                    <a:pt x="10052" y="4314"/>
                    <a:pt x="10052" y="4070"/>
                  </a:cubicBezTo>
                  <a:cubicBezTo>
                    <a:pt x="10052" y="3785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3" y="3622"/>
                    <a:pt x="10500" y="3785"/>
                    <a:pt x="10500" y="4070"/>
                  </a:cubicBezTo>
                  <a:cubicBezTo>
                    <a:pt x="10500" y="4314"/>
                    <a:pt x="10703" y="4518"/>
                    <a:pt x="10948" y="4518"/>
                  </a:cubicBezTo>
                  <a:cubicBezTo>
                    <a:pt x="11192" y="4518"/>
                    <a:pt x="11395" y="4314"/>
                    <a:pt x="11395" y="4070"/>
                  </a:cubicBezTo>
                  <a:cubicBezTo>
                    <a:pt x="11395" y="3785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6" y="3622"/>
                    <a:pt x="11843" y="3785"/>
                    <a:pt x="11843" y="4070"/>
                  </a:cubicBezTo>
                  <a:cubicBezTo>
                    <a:pt x="11843" y="4314"/>
                    <a:pt x="12046" y="4518"/>
                    <a:pt x="12291" y="4518"/>
                  </a:cubicBezTo>
                  <a:cubicBezTo>
                    <a:pt x="12535" y="4518"/>
                    <a:pt x="12738" y="4314"/>
                    <a:pt x="12738" y="4070"/>
                  </a:cubicBezTo>
                  <a:cubicBezTo>
                    <a:pt x="12738" y="3785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89" y="3622"/>
                    <a:pt x="13186" y="3785"/>
                    <a:pt x="13186" y="4070"/>
                  </a:cubicBezTo>
                  <a:cubicBezTo>
                    <a:pt x="13186" y="4314"/>
                    <a:pt x="13389" y="4518"/>
                    <a:pt x="13634" y="4518"/>
                  </a:cubicBezTo>
                  <a:cubicBezTo>
                    <a:pt x="13878" y="4518"/>
                    <a:pt x="14081" y="4314"/>
                    <a:pt x="14081" y="4070"/>
                  </a:cubicBezTo>
                  <a:cubicBezTo>
                    <a:pt x="14081" y="3785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2" y="3622"/>
                    <a:pt x="14529" y="3785"/>
                    <a:pt x="14529" y="4070"/>
                  </a:cubicBezTo>
                  <a:cubicBezTo>
                    <a:pt x="14529" y="4314"/>
                    <a:pt x="14732" y="4518"/>
                    <a:pt x="14977" y="4518"/>
                  </a:cubicBezTo>
                  <a:cubicBezTo>
                    <a:pt x="15221" y="4518"/>
                    <a:pt x="15424" y="4314"/>
                    <a:pt x="15424" y="4070"/>
                  </a:cubicBezTo>
                  <a:cubicBezTo>
                    <a:pt x="15424" y="3785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5" y="3622"/>
                    <a:pt x="15872" y="3785"/>
                    <a:pt x="15872" y="4070"/>
                  </a:cubicBezTo>
                  <a:cubicBezTo>
                    <a:pt x="15872" y="4314"/>
                    <a:pt x="16075" y="4518"/>
                    <a:pt x="16320" y="4518"/>
                  </a:cubicBezTo>
                  <a:cubicBezTo>
                    <a:pt x="16564" y="4518"/>
                    <a:pt x="16767" y="4314"/>
                    <a:pt x="16767" y="4070"/>
                  </a:cubicBezTo>
                  <a:cubicBezTo>
                    <a:pt x="16767" y="3785"/>
                    <a:pt x="16564" y="3622"/>
                    <a:pt x="16320" y="3622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17"/>
                    <a:pt x="0" y="5861"/>
                  </a:cubicBezTo>
                  <a:cubicBezTo>
                    <a:pt x="0" y="6064"/>
                    <a:pt x="163" y="6227"/>
                    <a:pt x="366" y="6227"/>
                  </a:cubicBezTo>
                  <a:lnTo>
                    <a:pt x="1954" y="6227"/>
                  </a:lnTo>
                  <a:cubicBezTo>
                    <a:pt x="2157" y="6227"/>
                    <a:pt x="2360" y="6064"/>
                    <a:pt x="2360" y="5861"/>
                  </a:cubicBezTo>
                  <a:cubicBezTo>
                    <a:pt x="2360" y="5617"/>
                    <a:pt x="2157" y="5454"/>
                    <a:pt x="1954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17"/>
                    <a:pt x="3337" y="5861"/>
                  </a:cubicBezTo>
                  <a:cubicBezTo>
                    <a:pt x="3337" y="6064"/>
                    <a:pt x="3500" y="6227"/>
                    <a:pt x="3703" y="6227"/>
                  </a:cubicBezTo>
                  <a:lnTo>
                    <a:pt x="7855" y="6227"/>
                  </a:lnTo>
                  <a:cubicBezTo>
                    <a:pt x="8058" y="6227"/>
                    <a:pt x="8221" y="6064"/>
                    <a:pt x="8221" y="5861"/>
                  </a:cubicBezTo>
                  <a:cubicBezTo>
                    <a:pt x="8221" y="5617"/>
                    <a:pt x="8058" y="5454"/>
                    <a:pt x="7855" y="5454"/>
                  </a:cubicBezTo>
                  <a:close/>
                  <a:moveTo>
                    <a:pt x="366" y="7244"/>
                  </a:moveTo>
                  <a:cubicBezTo>
                    <a:pt x="163" y="7244"/>
                    <a:pt x="0" y="7448"/>
                    <a:pt x="0" y="7651"/>
                  </a:cubicBezTo>
                  <a:cubicBezTo>
                    <a:pt x="0" y="7855"/>
                    <a:pt x="163" y="8018"/>
                    <a:pt x="366" y="8018"/>
                  </a:cubicBezTo>
                  <a:lnTo>
                    <a:pt x="1954" y="8018"/>
                  </a:lnTo>
                  <a:cubicBezTo>
                    <a:pt x="2157" y="8018"/>
                    <a:pt x="2360" y="7855"/>
                    <a:pt x="2360" y="7651"/>
                  </a:cubicBezTo>
                  <a:cubicBezTo>
                    <a:pt x="2360" y="7448"/>
                    <a:pt x="2157" y="7244"/>
                    <a:pt x="1954" y="7244"/>
                  </a:cubicBezTo>
                  <a:close/>
                  <a:moveTo>
                    <a:pt x="3703" y="7244"/>
                  </a:moveTo>
                  <a:cubicBezTo>
                    <a:pt x="3500" y="7244"/>
                    <a:pt x="3337" y="7448"/>
                    <a:pt x="3337" y="7651"/>
                  </a:cubicBezTo>
                  <a:cubicBezTo>
                    <a:pt x="3337" y="7855"/>
                    <a:pt x="3500" y="8018"/>
                    <a:pt x="3703" y="8018"/>
                  </a:cubicBezTo>
                  <a:lnTo>
                    <a:pt x="7855" y="8018"/>
                  </a:lnTo>
                  <a:cubicBezTo>
                    <a:pt x="8058" y="8018"/>
                    <a:pt x="8221" y="7855"/>
                    <a:pt x="8221" y="7651"/>
                  </a:cubicBezTo>
                  <a:cubicBezTo>
                    <a:pt x="8221" y="7448"/>
                    <a:pt x="8058" y="7244"/>
                    <a:pt x="7855" y="7244"/>
                  </a:cubicBezTo>
                  <a:close/>
                  <a:moveTo>
                    <a:pt x="14203" y="8750"/>
                  </a:moveTo>
                  <a:cubicBezTo>
                    <a:pt x="13959" y="8750"/>
                    <a:pt x="13756" y="8954"/>
                    <a:pt x="13756" y="9198"/>
                  </a:cubicBezTo>
                  <a:cubicBezTo>
                    <a:pt x="13756" y="9483"/>
                    <a:pt x="13959" y="9686"/>
                    <a:pt x="14203" y="9686"/>
                  </a:cubicBezTo>
                  <a:cubicBezTo>
                    <a:pt x="14448" y="9686"/>
                    <a:pt x="14651" y="9483"/>
                    <a:pt x="14651" y="9198"/>
                  </a:cubicBezTo>
                  <a:cubicBezTo>
                    <a:pt x="14651" y="8954"/>
                    <a:pt x="14448" y="8750"/>
                    <a:pt x="14203" y="8750"/>
                  </a:cubicBezTo>
                  <a:close/>
                  <a:moveTo>
                    <a:pt x="15546" y="8750"/>
                  </a:moveTo>
                  <a:cubicBezTo>
                    <a:pt x="15302" y="8750"/>
                    <a:pt x="15099" y="8954"/>
                    <a:pt x="15099" y="9198"/>
                  </a:cubicBezTo>
                  <a:cubicBezTo>
                    <a:pt x="15099" y="9483"/>
                    <a:pt x="15302" y="9686"/>
                    <a:pt x="15546" y="9686"/>
                  </a:cubicBezTo>
                  <a:cubicBezTo>
                    <a:pt x="15791" y="9686"/>
                    <a:pt x="15994" y="9483"/>
                    <a:pt x="15994" y="9198"/>
                  </a:cubicBezTo>
                  <a:cubicBezTo>
                    <a:pt x="15994" y="8954"/>
                    <a:pt x="15791" y="8750"/>
                    <a:pt x="15546" y="8750"/>
                  </a:cubicBezTo>
                  <a:close/>
                  <a:moveTo>
                    <a:pt x="16889" y="8750"/>
                  </a:moveTo>
                  <a:cubicBezTo>
                    <a:pt x="16645" y="8750"/>
                    <a:pt x="16442" y="8954"/>
                    <a:pt x="16442" y="9198"/>
                  </a:cubicBezTo>
                  <a:cubicBezTo>
                    <a:pt x="16442" y="9483"/>
                    <a:pt x="16645" y="9686"/>
                    <a:pt x="16889" y="9686"/>
                  </a:cubicBezTo>
                  <a:cubicBezTo>
                    <a:pt x="17134" y="9686"/>
                    <a:pt x="17337" y="9483"/>
                    <a:pt x="17337" y="9198"/>
                  </a:cubicBezTo>
                  <a:cubicBezTo>
                    <a:pt x="17337" y="8954"/>
                    <a:pt x="17134" y="8750"/>
                    <a:pt x="16889" y="8750"/>
                  </a:cubicBezTo>
                  <a:close/>
                  <a:moveTo>
                    <a:pt x="18232" y="8750"/>
                  </a:moveTo>
                  <a:cubicBezTo>
                    <a:pt x="17988" y="8750"/>
                    <a:pt x="17785" y="8954"/>
                    <a:pt x="17785" y="9198"/>
                  </a:cubicBezTo>
                  <a:cubicBezTo>
                    <a:pt x="17785" y="9483"/>
                    <a:pt x="17988" y="9686"/>
                    <a:pt x="18232" y="9686"/>
                  </a:cubicBezTo>
                  <a:cubicBezTo>
                    <a:pt x="18477" y="9686"/>
                    <a:pt x="18680" y="9483"/>
                    <a:pt x="18680" y="9198"/>
                  </a:cubicBezTo>
                  <a:cubicBezTo>
                    <a:pt x="18680" y="8954"/>
                    <a:pt x="18477" y="8750"/>
                    <a:pt x="18232" y="8750"/>
                  </a:cubicBezTo>
                  <a:close/>
                  <a:moveTo>
                    <a:pt x="19575" y="8750"/>
                  </a:moveTo>
                  <a:cubicBezTo>
                    <a:pt x="19331" y="8750"/>
                    <a:pt x="19128" y="8954"/>
                    <a:pt x="19128" y="9198"/>
                  </a:cubicBezTo>
                  <a:cubicBezTo>
                    <a:pt x="19128" y="9483"/>
                    <a:pt x="19331" y="9686"/>
                    <a:pt x="19575" y="9686"/>
                  </a:cubicBezTo>
                  <a:cubicBezTo>
                    <a:pt x="19820" y="9686"/>
                    <a:pt x="20023" y="9483"/>
                    <a:pt x="20023" y="9198"/>
                  </a:cubicBezTo>
                  <a:cubicBezTo>
                    <a:pt x="20023" y="8954"/>
                    <a:pt x="19820" y="8750"/>
                    <a:pt x="19575" y="8750"/>
                  </a:cubicBezTo>
                  <a:close/>
                  <a:moveTo>
                    <a:pt x="20918" y="8750"/>
                  </a:moveTo>
                  <a:cubicBezTo>
                    <a:pt x="20674" y="8750"/>
                    <a:pt x="20471" y="8954"/>
                    <a:pt x="20471" y="9198"/>
                  </a:cubicBezTo>
                  <a:cubicBezTo>
                    <a:pt x="20471" y="9483"/>
                    <a:pt x="20674" y="9686"/>
                    <a:pt x="20918" y="9686"/>
                  </a:cubicBezTo>
                  <a:cubicBezTo>
                    <a:pt x="21163" y="9686"/>
                    <a:pt x="21366" y="9483"/>
                    <a:pt x="21366" y="9198"/>
                  </a:cubicBezTo>
                  <a:cubicBezTo>
                    <a:pt x="21366" y="8954"/>
                    <a:pt x="21163" y="8750"/>
                    <a:pt x="20918" y="8750"/>
                  </a:cubicBezTo>
                  <a:close/>
                  <a:moveTo>
                    <a:pt x="366" y="9035"/>
                  </a:moveTo>
                  <a:cubicBezTo>
                    <a:pt x="163" y="9035"/>
                    <a:pt x="0" y="9239"/>
                    <a:pt x="0" y="9442"/>
                  </a:cubicBezTo>
                  <a:cubicBezTo>
                    <a:pt x="0" y="9646"/>
                    <a:pt x="163" y="9849"/>
                    <a:pt x="366" y="9849"/>
                  </a:cubicBezTo>
                  <a:lnTo>
                    <a:pt x="1954" y="9849"/>
                  </a:lnTo>
                  <a:cubicBezTo>
                    <a:pt x="2157" y="9849"/>
                    <a:pt x="2360" y="9646"/>
                    <a:pt x="2360" y="9442"/>
                  </a:cubicBezTo>
                  <a:cubicBezTo>
                    <a:pt x="2360" y="9239"/>
                    <a:pt x="2157" y="9035"/>
                    <a:pt x="1954" y="9035"/>
                  </a:cubicBezTo>
                  <a:close/>
                  <a:moveTo>
                    <a:pt x="8669" y="9035"/>
                  </a:moveTo>
                  <a:cubicBezTo>
                    <a:pt x="8424" y="9035"/>
                    <a:pt x="8262" y="9239"/>
                    <a:pt x="8262" y="9442"/>
                  </a:cubicBezTo>
                  <a:cubicBezTo>
                    <a:pt x="8262" y="9646"/>
                    <a:pt x="8424" y="9849"/>
                    <a:pt x="8669" y="9849"/>
                  </a:cubicBezTo>
                  <a:lnTo>
                    <a:pt x="12779" y="9849"/>
                  </a:lnTo>
                  <a:cubicBezTo>
                    <a:pt x="12982" y="9849"/>
                    <a:pt x="13145" y="9646"/>
                    <a:pt x="13145" y="9442"/>
                  </a:cubicBezTo>
                  <a:cubicBezTo>
                    <a:pt x="13145" y="9239"/>
                    <a:pt x="12982" y="9035"/>
                    <a:pt x="12779" y="9035"/>
                  </a:cubicBezTo>
                  <a:close/>
                  <a:moveTo>
                    <a:pt x="366" y="10866"/>
                  </a:moveTo>
                  <a:cubicBezTo>
                    <a:pt x="163" y="10866"/>
                    <a:pt x="0" y="11029"/>
                    <a:pt x="0" y="11233"/>
                  </a:cubicBezTo>
                  <a:cubicBezTo>
                    <a:pt x="0" y="11436"/>
                    <a:pt x="163" y="11640"/>
                    <a:pt x="366" y="11640"/>
                  </a:cubicBezTo>
                  <a:lnTo>
                    <a:pt x="1954" y="11640"/>
                  </a:lnTo>
                  <a:cubicBezTo>
                    <a:pt x="2157" y="11640"/>
                    <a:pt x="2360" y="11436"/>
                    <a:pt x="2360" y="11233"/>
                  </a:cubicBezTo>
                  <a:cubicBezTo>
                    <a:pt x="2360" y="11029"/>
                    <a:pt x="2157" y="10866"/>
                    <a:pt x="1954" y="10866"/>
                  </a:cubicBezTo>
                  <a:close/>
                  <a:moveTo>
                    <a:pt x="8669" y="10866"/>
                  </a:moveTo>
                  <a:cubicBezTo>
                    <a:pt x="8424" y="10866"/>
                    <a:pt x="8262" y="11029"/>
                    <a:pt x="8262" y="11233"/>
                  </a:cubicBezTo>
                  <a:cubicBezTo>
                    <a:pt x="8262" y="11436"/>
                    <a:pt x="8424" y="11640"/>
                    <a:pt x="8669" y="11640"/>
                  </a:cubicBezTo>
                  <a:lnTo>
                    <a:pt x="12779" y="11640"/>
                  </a:lnTo>
                  <a:cubicBezTo>
                    <a:pt x="12982" y="11640"/>
                    <a:pt x="13145" y="11436"/>
                    <a:pt x="13145" y="11233"/>
                  </a:cubicBezTo>
                  <a:cubicBezTo>
                    <a:pt x="13145" y="11029"/>
                    <a:pt x="12982" y="10866"/>
                    <a:pt x="12779" y="10866"/>
                  </a:cubicBezTo>
                  <a:close/>
                  <a:moveTo>
                    <a:pt x="14203" y="12454"/>
                  </a:moveTo>
                  <a:cubicBezTo>
                    <a:pt x="13959" y="12454"/>
                    <a:pt x="13756" y="12657"/>
                    <a:pt x="13756" y="12942"/>
                  </a:cubicBezTo>
                  <a:cubicBezTo>
                    <a:pt x="13756" y="13186"/>
                    <a:pt x="13959" y="13390"/>
                    <a:pt x="14203" y="13390"/>
                  </a:cubicBezTo>
                  <a:cubicBezTo>
                    <a:pt x="14448" y="13390"/>
                    <a:pt x="14651" y="13186"/>
                    <a:pt x="14651" y="12942"/>
                  </a:cubicBezTo>
                  <a:cubicBezTo>
                    <a:pt x="14651" y="12657"/>
                    <a:pt x="14448" y="12454"/>
                    <a:pt x="14203" y="12454"/>
                  </a:cubicBezTo>
                  <a:close/>
                  <a:moveTo>
                    <a:pt x="15546" y="12454"/>
                  </a:moveTo>
                  <a:cubicBezTo>
                    <a:pt x="15302" y="12454"/>
                    <a:pt x="15099" y="12657"/>
                    <a:pt x="15099" y="12942"/>
                  </a:cubicBezTo>
                  <a:cubicBezTo>
                    <a:pt x="15099" y="13186"/>
                    <a:pt x="15302" y="13390"/>
                    <a:pt x="15546" y="13390"/>
                  </a:cubicBezTo>
                  <a:cubicBezTo>
                    <a:pt x="15791" y="13390"/>
                    <a:pt x="15994" y="13186"/>
                    <a:pt x="15994" y="12942"/>
                  </a:cubicBezTo>
                  <a:cubicBezTo>
                    <a:pt x="15994" y="12657"/>
                    <a:pt x="15791" y="12454"/>
                    <a:pt x="15546" y="12454"/>
                  </a:cubicBezTo>
                  <a:close/>
                  <a:moveTo>
                    <a:pt x="16889" y="12454"/>
                  </a:moveTo>
                  <a:cubicBezTo>
                    <a:pt x="16645" y="12454"/>
                    <a:pt x="16442" y="12657"/>
                    <a:pt x="16442" y="12942"/>
                  </a:cubicBezTo>
                  <a:cubicBezTo>
                    <a:pt x="16442" y="13186"/>
                    <a:pt x="16645" y="13390"/>
                    <a:pt x="16889" y="13390"/>
                  </a:cubicBezTo>
                  <a:cubicBezTo>
                    <a:pt x="17134" y="13390"/>
                    <a:pt x="17337" y="13186"/>
                    <a:pt x="17337" y="12942"/>
                  </a:cubicBezTo>
                  <a:cubicBezTo>
                    <a:pt x="17337" y="12657"/>
                    <a:pt x="17134" y="12454"/>
                    <a:pt x="16889" y="12454"/>
                  </a:cubicBezTo>
                  <a:close/>
                  <a:moveTo>
                    <a:pt x="18232" y="12454"/>
                  </a:moveTo>
                  <a:cubicBezTo>
                    <a:pt x="17988" y="12454"/>
                    <a:pt x="17785" y="12657"/>
                    <a:pt x="17785" y="12942"/>
                  </a:cubicBezTo>
                  <a:cubicBezTo>
                    <a:pt x="17785" y="13186"/>
                    <a:pt x="17988" y="13390"/>
                    <a:pt x="18232" y="13390"/>
                  </a:cubicBezTo>
                  <a:cubicBezTo>
                    <a:pt x="18477" y="13390"/>
                    <a:pt x="18680" y="13186"/>
                    <a:pt x="18680" y="12942"/>
                  </a:cubicBezTo>
                  <a:cubicBezTo>
                    <a:pt x="18680" y="12657"/>
                    <a:pt x="18477" y="12454"/>
                    <a:pt x="18232" y="12454"/>
                  </a:cubicBezTo>
                  <a:close/>
                  <a:moveTo>
                    <a:pt x="19575" y="12454"/>
                  </a:moveTo>
                  <a:cubicBezTo>
                    <a:pt x="19331" y="12454"/>
                    <a:pt x="19128" y="12657"/>
                    <a:pt x="19128" y="12942"/>
                  </a:cubicBezTo>
                  <a:cubicBezTo>
                    <a:pt x="19128" y="13186"/>
                    <a:pt x="19331" y="13390"/>
                    <a:pt x="19575" y="13390"/>
                  </a:cubicBezTo>
                  <a:cubicBezTo>
                    <a:pt x="19820" y="13390"/>
                    <a:pt x="20023" y="13186"/>
                    <a:pt x="20023" y="12942"/>
                  </a:cubicBezTo>
                  <a:cubicBezTo>
                    <a:pt x="20023" y="12657"/>
                    <a:pt x="19820" y="12454"/>
                    <a:pt x="19575" y="12454"/>
                  </a:cubicBezTo>
                  <a:close/>
                  <a:moveTo>
                    <a:pt x="20918" y="12454"/>
                  </a:moveTo>
                  <a:cubicBezTo>
                    <a:pt x="20674" y="12454"/>
                    <a:pt x="20471" y="12657"/>
                    <a:pt x="20471" y="12942"/>
                  </a:cubicBezTo>
                  <a:cubicBezTo>
                    <a:pt x="20471" y="13186"/>
                    <a:pt x="20674" y="13390"/>
                    <a:pt x="20918" y="13390"/>
                  </a:cubicBezTo>
                  <a:cubicBezTo>
                    <a:pt x="21163" y="13390"/>
                    <a:pt x="21366" y="13186"/>
                    <a:pt x="21366" y="12942"/>
                  </a:cubicBezTo>
                  <a:cubicBezTo>
                    <a:pt x="21366" y="12657"/>
                    <a:pt x="21163" y="12454"/>
                    <a:pt x="20918" y="12454"/>
                  </a:cubicBezTo>
                  <a:close/>
                  <a:moveTo>
                    <a:pt x="366" y="12657"/>
                  </a:moveTo>
                  <a:cubicBezTo>
                    <a:pt x="163" y="12657"/>
                    <a:pt x="0" y="12820"/>
                    <a:pt x="0" y="13023"/>
                  </a:cubicBezTo>
                  <a:cubicBezTo>
                    <a:pt x="0" y="13268"/>
                    <a:pt x="163" y="13430"/>
                    <a:pt x="366" y="13430"/>
                  </a:cubicBezTo>
                  <a:lnTo>
                    <a:pt x="1954" y="13430"/>
                  </a:lnTo>
                  <a:cubicBezTo>
                    <a:pt x="2157" y="13430"/>
                    <a:pt x="2360" y="13268"/>
                    <a:pt x="2360" y="13023"/>
                  </a:cubicBezTo>
                  <a:cubicBezTo>
                    <a:pt x="2360" y="12820"/>
                    <a:pt x="2157" y="12657"/>
                    <a:pt x="1954" y="12657"/>
                  </a:cubicBezTo>
                  <a:close/>
                  <a:moveTo>
                    <a:pt x="8669" y="12657"/>
                  </a:moveTo>
                  <a:cubicBezTo>
                    <a:pt x="8424" y="12657"/>
                    <a:pt x="8262" y="12820"/>
                    <a:pt x="8262" y="13023"/>
                  </a:cubicBezTo>
                  <a:cubicBezTo>
                    <a:pt x="8262" y="13268"/>
                    <a:pt x="8424" y="13430"/>
                    <a:pt x="8669" y="13430"/>
                  </a:cubicBezTo>
                  <a:lnTo>
                    <a:pt x="12779" y="13430"/>
                  </a:lnTo>
                  <a:cubicBezTo>
                    <a:pt x="12982" y="13430"/>
                    <a:pt x="13145" y="13268"/>
                    <a:pt x="13145" y="13023"/>
                  </a:cubicBezTo>
                  <a:cubicBezTo>
                    <a:pt x="13145" y="12820"/>
                    <a:pt x="12982" y="12657"/>
                    <a:pt x="12779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841" name="Google Shape;1841;p35"/>
            <p:cNvSpPr/>
            <p:nvPr/>
          </p:nvSpPr>
          <p:spPr>
            <a:xfrm>
              <a:off x="3173075" y="2324875"/>
              <a:ext cx="135325" cy="249275"/>
            </a:xfrm>
            <a:custGeom>
              <a:avLst/>
              <a:gdLst/>
              <a:ahLst/>
              <a:cxnLst/>
              <a:rect l="l" t="t" r="r" b="b"/>
              <a:pathLst>
                <a:path w="5413" h="9971" extrusionOk="0">
                  <a:moveTo>
                    <a:pt x="3052" y="692"/>
                  </a:moveTo>
                  <a:cubicBezTo>
                    <a:pt x="3256" y="692"/>
                    <a:pt x="3459" y="814"/>
                    <a:pt x="3663" y="977"/>
                  </a:cubicBezTo>
                  <a:cubicBezTo>
                    <a:pt x="3948" y="1221"/>
                    <a:pt x="4233" y="1709"/>
                    <a:pt x="4436" y="2320"/>
                  </a:cubicBezTo>
                  <a:cubicBezTo>
                    <a:pt x="4640" y="2930"/>
                    <a:pt x="4762" y="3663"/>
                    <a:pt x="4762" y="4477"/>
                  </a:cubicBezTo>
                  <a:cubicBezTo>
                    <a:pt x="4762" y="4680"/>
                    <a:pt x="4762" y="4924"/>
                    <a:pt x="4721" y="5169"/>
                  </a:cubicBezTo>
                  <a:cubicBezTo>
                    <a:pt x="4640" y="6349"/>
                    <a:pt x="4314" y="7448"/>
                    <a:pt x="3866" y="8180"/>
                  </a:cubicBezTo>
                  <a:cubicBezTo>
                    <a:pt x="3663" y="8546"/>
                    <a:pt x="3419" y="8831"/>
                    <a:pt x="3134" y="9035"/>
                  </a:cubicBezTo>
                  <a:cubicBezTo>
                    <a:pt x="2890" y="9238"/>
                    <a:pt x="2686" y="9320"/>
                    <a:pt x="2442" y="9320"/>
                  </a:cubicBezTo>
                  <a:lnTo>
                    <a:pt x="2361" y="9320"/>
                  </a:lnTo>
                  <a:cubicBezTo>
                    <a:pt x="2157" y="9279"/>
                    <a:pt x="1954" y="9198"/>
                    <a:pt x="1750" y="9035"/>
                  </a:cubicBezTo>
                  <a:cubicBezTo>
                    <a:pt x="1465" y="8750"/>
                    <a:pt x="1180" y="8302"/>
                    <a:pt x="977" y="7692"/>
                  </a:cubicBezTo>
                  <a:cubicBezTo>
                    <a:pt x="773" y="7081"/>
                    <a:pt x="651" y="6349"/>
                    <a:pt x="651" y="5535"/>
                  </a:cubicBezTo>
                  <a:cubicBezTo>
                    <a:pt x="651" y="5291"/>
                    <a:pt x="692" y="5087"/>
                    <a:pt x="692" y="4843"/>
                  </a:cubicBezTo>
                  <a:cubicBezTo>
                    <a:pt x="773" y="3622"/>
                    <a:pt x="1099" y="2564"/>
                    <a:pt x="1547" y="1831"/>
                  </a:cubicBezTo>
                  <a:cubicBezTo>
                    <a:pt x="1791" y="1424"/>
                    <a:pt x="2035" y="1140"/>
                    <a:pt x="2279" y="977"/>
                  </a:cubicBezTo>
                  <a:cubicBezTo>
                    <a:pt x="2523" y="773"/>
                    <a:pt x="2768" y="692"/>
                    <a:pt x="2971" y="692"/>
                  </a:cubicBezTo>
                  <a:close/>
                  <a:moveTo>
                    <a:pt x="2971" y="0"/>
                  </a:moveTo>
                  <a:cubicBezTo>
                    <a:pt x="2564" y="0"/>
                    <a:pt x="2198" y="163"/>
                    <a:pt x="1872" y="407"/>
                  </a:cubicBezTo>
                  <a:cubicBezTo>
                    <a:pt x="1343" y="814"/>
                    <a:pt x="936" y="1424"/>
                    <a:pt x="611" y="2157"/>
                  </a:cubicBezTo>
                  <a:cubicBezTo>
                    <a:pt x="326" y="2930"/>
                    <a:pt x="82" y="3826"/>
                    <a:pt x="0" y="4802"/>
                  </a:cubicBezTo>
                  <a:cubicBezTo>
                    <a:pt x="0" y="5046"/>
                    <a:pt x="0" y="5291"/>
                    <a:pt x="0" y="5535"/>
                  </a:cubicBezTo>
                  <a:cubicBezTo>
                    <a:pt x="0" y="6674"/>
                    <a:pt x="204" y="7732"/>
                    <a:pt x="611" y="8546"/>
                  </a:cubicBezTo>
                  <a:cubicBezTo>
                    <a:pt x="773" y="8953"/>
                    <a:pt x="1018" y="9279"/>
                    <a:pt x="1302" y="9523"/>
                  </a:cubicBezTo>
                  <a:cubicBezTo>
                    <a:pt x="1587" y="9767"/>
                    <a:pt x="1954" y="9930"/>
                    <a:pt x="2320" y="9971"/>
                  </a:cubicBezTo>
                  <a:lnTo>
                    <a:pt x="2442" y="9971"/>
                  </a:lnTo>
                  <a:cubicBezTo>
                    <a:pt x="2849" y="9971"/>
                    <a:pt x="3215" y="9808"/>
                    <a:pt x="3581" y="9564"/>
                  </a:cubicBezTo>
                  <a:cubicBezTo>
                    <a:pt x="4070" y="9198"/>
                    <a:pt x="4477" y="8587"/>
                    <a:pt x="4802" y="7814"/>
                  </a:cubicBezTo>
                  <a:cubicBezTo>
                    <a:pt x="5128" y="7081"/>
                    <a:pt x="5331" y="6186"/>
                    <a:pt x="5413" y="5209"/>
                  </a:cubicBezTo>
                  <a:cubicBezTo>
                    <a:pt x="5413" y="4965"/>
                    <a:pt x="5413" y="4721"/>
                    <a:pt x="5413" y="4477"/>
                  </a:cubicBezTo>
                  <a:cubicBezTo>
                    <a:pt x="5413" y="3296"/>
                    <a:pt x="5209" y="2238"/>
                    <a:pt x="4843" y="1465"/>
                  </a:cubicBezTo>
                  <a:cubicBezTo>
                    <a:pt x="4640" y="1058"/>
                    <a:pt x="4395" y="733"/>
                    <a:pt x="4111" y="448"/>
                  </a:cubicBezTo>
                  <a:cubicBezTo>
                    <a:pt x="3826" y="203"/>
                    <a:pt x="3459" y="41"/>
                    <a:pt x="30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842" name="Google Shape;1842;p35"/>
            <p:cNvSpPr/>
            <p:nvPr/>
          </p:nvSpPr>
          <p:spPr>
            <a:xfrm>
              <a:off x="2390675" y="1910275"/>
              <a:ext cx="866850" cy="1118675"/>
            </a:xfrm>
            <a:custGeom>
              <a:avLst/>
              <a:gdLst/>
              <a:ahLst/>
              <a:cxnLst/>
              <a:rect l="l" t="t" r="r" b="b"/>
              <a:pathLst>
                <a:path w="34674" h="44747" extrusionOk="0">
                  <a:moveTo>
                    <a:pt x="20542" y="1"/>
                  </a:moveTo>
                  <a:cubicBezTo>
                    <a:pt x="16954" y="1"/>
                    <a:pt x="13117" y="564"/>
                    <a:pt x="9849" y="2096"/>
                  </a:cubicBezTo>
                  <a:cubicBezTo>
                    <a:pt x="1465" y="6043"/>
                    <a:pt x="3297" y="19799"/>
                    <a:pt x="3297" y="19799"/>
                  </a:cubicBezTo>
                  <a:cubicBezTo>
                    <a:pt x="3297" y="19799"/>
                    <a:pt x="5128" y="25700"/>
                    <a:pt x="3948" y="29526"/>
                  </a:cubicBezTo>
                  <a:cubicBezTo>
                    <a:pt x="2767" y="33311"/>
                    <a:pt x="0" y="36200"/>
                    <a:pt x="0" y="36200"/>
                  </a:cubicBezTo>
                  <a:lnTo>
                    <a:pt x="19168" y="44746"/>
                  </a:lnTo>
                  <a:cubicBezTo>
                    <a:pt x="19168" y="44746"/>
                    <a:pt x="19820" y="41979"/>
                    <a:pt x="20104" y="41206"/>
                  </a:cubicBezTo>
                  <a:cubicBezTo>
                    <a:pt x="20349" y="40433"/>
                    <a:pt x="22343" y="40148"/>
                    <a:pt x="22343" y="40148"/>
                  </a:cubicBezTo>
                  <a:cubicBezTo>
                    <a:pt x="22343" y="40148"/>
                    <a:pt x="25362" y="41619"/>
                    <a:pt x="26748" y="41619"/>
                  </a:cubicBezTo>
                  <a:cubicBezTo>
                    <a:pt x="26802" y="41619"/>
                    <a:pt x="26853" y="41617"/>
                    <a:pt x="26901" y="41613"/>
                  </a:cubicBezTo>
                  <a:cubicBezTo>
                    <a:pt x="28244" y="41450"/>
                    <a:pt x="27837" y="40799"/>
                    <a:pt x="28895" y="38845"/>
                  </a:cubicBezTo>
                  <a:cubicBezTo>
                    <a:pt x="29953" y="36851"/>
                    <a:pt x="33738" y="26758"/>
                    <a:pt x="33738" y="24683"/>
                  </a:cubicBezTo>
                  <a:cubicBezTo>
                    <a:pt x="33738" y="22566"/>
                    <a:pt x="32029" y="21264"/>
                    <a:pt x="32029" y="20206"/>
                  </a:cubicBezTo>
                  <a:cubicBezTo>
                    <a:pt x="32029" y="19148"/>
                    <a:pt x="33087" y="17724"/>
                    <a:pt x="33860" y="15485"/>
                  </a:cubicBezTo>
                  <a:cubicBezTo>
                    <a:pt x="34674" y="13247"/>
                    <a:pt x="34389" y="8526"/>
                    <a:pt x="34389" y="8526"/>
                  </a:cubicBezTo>
                  <a:cubicBezTo>
                    <a:pt x="34389" y="8526"/>
                    <a:pt x="34389" y="4578"/>
                    <a:pt x="32436" y="2625"/>
                  </a:cubicBezTo>
                  <a:cubicBezTo>
                    <a:pt x="31240" y="1404"/>
                    <a:pt x="26202" y="1"/>
                    <a:pt x="205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843" name="Google Shape;1843;p35"/>
            <p:cNvSpPr/>
            <p:nvPr/>
          </p:nvSpPr>
          <p:spPr>
            <a:xfrm>
              <a:off x="2431350" y="1943325"/>
              <a:ext cx="633900" cy="998125"/>
            </a:xfrm>
            <a:custGeom>
              <a:avLst/>
              <a:gdLst/>
              <a:ahLst/>
              <a:cxnLst/>
              <a:rect l="l" t="t" r="r" b="b"/>
              <a:pathLst>
                <a:path w="25356" h="39925" extrusionOk="0">
                  <a:moveTo>
                    <a:pt x="11233" y="1"/>
                  </a:moveTo>
                  <a:cubicBezTo>
                    <a:pt x="10257" y="285"/>
                    <a:pt x="9280" y="652"/>
                    <a:pt x="8385" y="1059"/>
                  </a:cubicBezTo>
                  <a:cubicBezTo>
                    <a:pt x="5576" y="2402"/>
                    <a:pt x="3949" y="4844"/>
                    <a:pt x="3013" y="7570"/>
                  </a:cubicBezTo>
                  <a:cubicBezTo>
                    <a:pt x="2077" y="10256"/>
                    <a:pt x="1832" y="13186"/>
                    <a:pt x="1832" y="15343"/>
                  </a:cubicBezTo>
                  <a:cubicBezTo>
                    <a:pt x="1832" y="16727"/>
                    <a:pt x="1914" y="17785"/>
                    <a:pt x="1995" y="18233"/>
                  </a:cubicBezTo>
                  <a:cubicBezTo>
                    <a:pt x="1995" y="18314"/>
                    <a:pt x="1995" y="18396"/>
                    <a:pt x="1995" y="18396"/>
                  </a:cubicBezTo>
                  <a:cubicBezTo>
                    <a:pt x="2117" y="18762"/>
                    <a:pt x="3053" y="21977"/>
                    <a:pt x="3053" y="25151"/>
                  </a:cubicBezTo>
                  <a:cubicBezTo>
                    <a:pt x="3053" y="26250"/>
                    <a:pt x="2931" y="27308"/>
                    <a:pt x="2646" y="28285"/>
                  </a:cubicBezTo>
                  <a:cubicBezTo>
                    <a:pt x="1995" y="30401"/>
                    <a:pt x="896" y="32192"/>
                    <a:pt x="1" y="33413"/>
                  </a:cubicBezTo>
                  <a:cubicBezTo>
                    <a:pt x="774" y="33616"/>
                    <a:pt x="1629" y="33861"/>
                    <a:pt x="2606" y="34227"/>
                  </a:cubicBezTo>
                  <a:cubicBezTo>
                    <a:pt x="5047" y="35163"/>
                    <a:pt x="9402" y="37320"/>
                    <a:pt x="13024" y="39355"/>
                  </a:cubicBezTo>
                  <a:lnTo>
                    <a:pt x="18396" y="38622"/>
                  </a:lnTo>
                  <a:cubicBezTo>
                    <a:pt x="18396" y="38622"/>
                    <a:pt x="18681" y="38744"/>
                    <a:pt x="19088" y="38907"/>
                  </a:cubicBezTo>
                  <a:cubicBezTo>
                    <a:pt x="19251" y="38866"/>
                    <a:pt x="19413" y="38785"/>
                    <a:pt x="19576" y="38744"/>
                  </a:cubicBezTo>
                  <a:cubicBezTo>
                    <a:pt x="20146" y="38541"/>
                    <a:pt x="20634" y="38500"/>
                    <a:pt x="20634" y="38500"/>
                  </a:cubicBezTo>
                  <a:lnTo>
                    <a:pt x="20716" y="38500"/>
                  </a:lnTo>
                  <a:cubicBezTo>
                    <a:pt x="20756" y="38500"/>
                    <a:pt x="20797" y="38500"/>
                    <a:pt x="20838" y="38541"/>
                  </a:cubicBezTo>
                  <a:cubicBezTo>
                    <a:pt x="20838" y="38541"/>
                    <a:pt x="20960" y="38582"/>
                    <a:pt x="21123" y="38663"/>
                  </a:cubicBezTo>
                  <a:cubicBezTo>
                    <a:pt x="21326" y="38744"/>
                    <a:pt x="21570" y="38866"/>
                    <a:pt x="21855" y="38988"/>
                  </a:cubicBezTo>
                  <a:cubicBezTo>
                    <a:pt x="22466" y="39233"/>
                    <a:pt x="23239" y="39518"/>
                    <a:pt x="23931" y="39721"/>
                  </a:cubicBezTo>
                  <a:cubicBezTo>
                    <a:pt x="24379" y="39843"/>
                    <a:pt x="24826" y="39925"/>
                    <a:pt x="25111" y="39925"/>
                  </a:cubicBezTo>
                  <a:lnTo>
                    <a:pt x="25355" y="39925"/>
                  </a:lnTo>
                  <a:cubicBezTo>
                    <a:pt x="25192" y="38459"/>
                    <a:pt x="20309" y="34552"/>
                    <a:pt x="20512" y="28977"/>
                  </a:cubicBezTo>
                  <a:cubicBezTo>
                    <a:pt x="20756" y="22872"/>
                    <a:pt x="19129" y="15099"/>
                    <a:pt x="19129" y="15099"/>
                  </a:cubicBezTo>
                  <a:cubicBezTo>
                    <a:pt x="19129" y="15099"/>
                    <a:pt x="19332" y="13186"/>
                    <a:pt x="15832" y="7326"/>
                  </a:cubicBezTo>
                  <a:cubicBezTo>
                    <a:pt x="14571" y="5210"/>
                    <a:pt x="13105" y="2524"/>
                    <a:pt x="1123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844" name="Google Shape;1844;p35"/>
            <p:cNvSpPr/>
            <p:nvPr/>
          </p:nvSpPr>
          <p:spPr>
            <a:xfrm>
              <a:off x="2939050" y="2055250"/>
              <a:ext cx="304250" cy="177050"/>
            </a:xfrm>
            <a:custGeom>
              <a:avLst/>
              <a:gdLst/>
              <a:ahLst/>
              <a:cxnLst/>
              <a:rect l="l" t="t" r="r" b="b"/>
              <a:pathLst>
                <a:path w="12170" h="7082" extrusionOk="0">
                  <a:moveTo>
                    <a:pt x="7733" y="0"/>
                  </a:moveTo>
                  <a:cubicBezTo>
                    <a:pt x="1385" y="0"/>
                    <a:pt x="1" y="2605"/>
                    <a:pt x="1873" y="4233"/>
                  </a:cubicBezTo>
                  <a:lnTo>
                    <a:pt x="6594" y="4029"/>
                  </a:lnTo>
                  <a:lnTo>
                    <a:pt x="6594" y="4029"/>
                  </a:lnTo>
                  <a:cubicBezTo>
                    <a:pt x="6594" y="4029"/>
                    <a:pt x="3745" y="7082"/>
                    <a:pt x="7041" y="7082"/>
                  </a:cubicBezTo>
                  <a:cubicBezTo>
                    <a:pt x="9605" y="7082"/>
                    <a:pt x="11437" y="6593"/>
                    <a:pt x="12169" y="5535"/>
                  </a:cubicBezTo>
                  <a:cubicBezTo>
                    <a:pt x="12169" y="5169"/>
                    <a:pt x="12169" y="4843"/>
                    <a:pt x="12169" y="4518"/>
                  </a:cubicBezTo>
                  <a:cubicBezTo>
                    <a:pt x="12169" y="3989"/>
                    <a:pt x="12169" y="3541"/>
                    <a:pt x="12129" y="3256"/>
                  </a:cubicBezTo>
                  <a:cubicBezTo>
                    <a:pt x="12129" y="2930"/>
                    <a:pt x="12129" y="2727"/>
                    <a:pt x="12129" y="2727"/>
                  </a:cubicBezTo>
                  <a:cubicBezTo>
                    <a:pt x="12129" y="2727"/>
                    <a:pt x="12129" y="2686"/>
                    <a:pt x="12129" y="2564"/>
                  </a:cubicBezTo>
                  <a:cubicBezTo>
                    <a:pt x="12129" y="2442"/>
                    <a:pt x="12129" y="2279"/>
                    <a:pt x="12088" y="2116"/>
                  </a:cubicBezTo>
                  <a:cubicBezTo>
                    <a:pt x="12088" y="1791"/>
                    <a:pt x="12006" y="1343"/>
                    <a:pt x="11925" y="896"/>
                  </a:cubicBezTo>
                  <a:cubicBezTo>
                    <a:pt x="11274" y="367"/>
                    <a:pt x="10012" y="0"/>
                    <a:pt x="773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845" name="Google Shape;1845;p35"/>
            <p:cNvSpPr/>
            <p:nvPr/>
          </p:nvSpPr>
          <p:spPr>
            <a:xfrm>
              <a:off x="2382525" y="1901600"/>
              <a:ext cx="878075" cy="1136150"/>
            </a:xfrm>
            <a:custGeom>
              <a:avLst/>
              <a:gdLst/>
              <a:ahLst/>
              <a:cxnLst/>
              <a:rect l="l" t="t" r="r" b="b"/>
              <a:pathLst>
                <a:path w="35123" h="45446" extrusionOk="0">
                  <a:moveTo>
                    <a:pt x="20837" y="693"/>
                  </a:moveTo>
                  <a:cubicBezTo>
                    <a:pt x="23646" y="693"/>
                    <a:pt x="26291" y="1059"/>
                    <a:pt x="28407" y="1547"/>
                  </a:cubicBezTo>
                  <a:cubicBezTo>
                    <a:pt x="29424" y="1792"/>
                    <a:pt x="30361" y="2077"/>
                    <a:pt x="31052" y="2361"/>
                  </a:cubicBezTo>
                  <a:cubicBezTo>
                    <a:pt x="31744" y="2646"/>
                    <a:pt x="32273" y="2972"/>
                    <a:pt x="32517" y="3216"/>
                  </a:cubicBezTo>
                  <a:cubicBezTo>
                    <a:pt x="33413" y="4111"/>
                    <a:pt x="33901" y="5536"/>
                    <a:pt x="34145" y="6716"/>
                  </a:cubicBezTo>
                  <a:cubicBezTo>
                    <a:pt x="34267" y="7326"/>
                    <a:pt x="34308" y="7856"/>
                    <a:pt x="34349" y="8262"/>
                  </a:cubicBezTo>
                  <a:cubicBezTo>
                    <a:pt x="34390" y="8425"/>
                    <a:pt x="34390" y="8588"/>
                    <a:pt x="34390" y="8710"/>
                  </a:cubicBezTo>
                  <a:cubicBezTo>
                    <a:pt x="34390" y="8832"/>
                    <a:pt x="34390" y="8873"/>
                    <a:pt x="34390" y="8873"/>
                  </a:cubicBezTo>
                  <a:cubicBezTo>
                    <a:pt x="34390" y="8873"/>
                    <a:pt x="34390" y="9076"/>
                    <a:pt x="34390" y="9402"/>
                  </a:cubicBezTo>
                  <a:cubicBezTo>
                    <a:pt x="34430" y="9687"/>
                    <a:pt x="34430" y="10135"/>
                    <a:pt x="34430" y="10664"/>
                  </a:cubicBezTo>
                  <a:cubicBezTo>
                    <a:pt x="34430" y="11437"/>
                    <a:pt x="34390" y="12414"/>
                    <a:pt x="34308" y="13309"/>
                  </a:cubicBezTo>
                  <a:cubicBezTo>
                    <a:pt x="34227" y="14204"/>
                    <a:pt x="34105" y="15100"/>
                    <a:pt x="33901" y="15710"/>
                  </a:cubicBezTo>
                  <a:cubicBezTo>
                    <a:pt x="33494" y="16809"/>
                    <a:pt x="33047" y="17704"/>
                    <a:pt x="32680" y="18478"/>
                  </a:cubicBezTo>
                  <a:cubicBezTo>
                    <a:pt x="32314" y="19251"/>
                    <a:pt x="32029" y="19902"/>
                    <a:pt x="32029" y="20553"/>
                  </a:cubicBezTo>
                  <a:cubicBezTo>
                    <a:pt x="32029" y="20919"/>
                    <a:pt x="32151" y="21245"/>
                    <a:pt x="32314" y="21570"/>
                  </a:cubicBezTo>
                  <a:cubicBezTo>
                    <a:pt x="32843" y="22507"/>
                    <a:pt x="33738" y="23565"/>
                    <a:pt x="33738" y="25030"/>
                  </a:cubicBezTo>
                  <a:cubicBezTo>
                    <a:pt x="33738" y="25233"/>
                    <a:pt x="33698" y="25600"/>
                    <a:pt x="33576" y="26088"/>
                  </a:cubicBezTo>
                  <a:cubicBezTo>
                    <a:pt x="33209" y="27716"/>
                    <a:pt x="32273" y="30565"/>
                    <a:pt x="31297" y="33169"/>
                  </a:cubicBezTo>
                  <a:cubicBezTo>
                    <a:pt x="30808" y="34472"/>
                    <a:pt x="30320" y="35733"/>
                    <a:pt x="29913" y="36751"/>
                  </a:cubicBezTo>
                  <a:cubicBezTo>
                    <a:pt x="29506" y="37809"/>
                    <a:pt x="29140" y="38623"/>
                    <a:pt x="28895" y="39030"/>
                  </a:cubicBezTo>
                  <a:cubicBezTo>
                    <a:pt x="28366" y="40047"/>
                    <a:pt x="28204" y="40739"/>
                    <a:pt x="28041" y="41105"/>
                  </a:cubicBezTo>
                  <a:cubicBezTo>
                    <a:pt x="27919" y="41309"/>
                    <a:pt x="27878" y="41390"/>
                    <a:pt x="27756" y="41471"/>
                  </a:cubicBezTo>
                  <a:cubicBezTo>
                    <a:pt x="27675" y="41512"/>
                    <a:pt x="27512" y="41594"/>
                    <a:pt x="27227" y="41594"/>
                  </a:cubicBezTo>
                  <a:lnTo>
                    <a:pt x="27064" y="41594"/>
                  </a:lnTo>
                  <a:cubicBezTo>
                    <a:pt x="26779" y="41594"/>
                    <a:pt x="26372" y="41512"/>
                    <a:pt x="25884" y="41390"/>
                  </a:cubicBezTo>
                  <a:cubicBezTo>
                    <a:pt x="25192" y="41187"/>
                    <a:pt x="24419" y="40902"/>
                    <a:pt x="23808" y="40657"/>
                  </a:cubicBezTo>
                  <a:cubicBezTo>
                    <a:pt x="23523" y="40535"/>
                    <a:pt x="23279" y="40413"/>
                    <a:pt x="23076" y="40332"/>
                  </a:cubicBezTo>
                  <a:cubicBezTo>
                    <a:pt x="22913" y="40251"/>
                    <a:pt x="22791" y="40210"/>
                    <a:pt x="22791" y="40210"/>
                  </a:cubicBezTo>
                  <a:cubicBezTo>
                    <a:pt x="22750" y="40169"/>
                    <a:pt x="22669" y="40169"/>
                    <a:pt x="22587" y="40169"/>
                  </a:cubicBezTo>
                  <a:cubicBezTo>
                    <a:pt x="22587" y="40169"/>
                    <a:pt x="22099" y="40210"/>
                    <a:pt x="21529" y="40413"/>
                  </a:cubicBezTo>
                  <a:cubicBezTo>
                    <a:pt x="21244" y="40495"/>
                    <a:pt x="20960" y="40617"/>
                    <a:pt x="20715" y="40780"/>
                  </a:cubicBezTo>
                  <a:cubicBezTo>
                    <a:pt x="20430" y="40902"/>
                    <a:pt x="20227" y="41105"/>
                    <a:pt x="20105" y="41431"/>
                  </a:cubicBezTo>
                  <a:cubicBezTo>
                    <a:pt x="19942" y="41878"/>
                    <a:pt x="19739" y="42733"/>
                    <a:pt x="19535" y="43547"/>
                  </a:cubicBezTo>
                  <a:cubicBezTo>
                    <a:pt x="19430" y="43946"/>
                    <a:pt x="19336" y="44324"/>
                    <a:pt x="19269" y="44596"/>
                  </a:cubicBezTo>
                  <a:lnTo>
                    <a:pt x="19269" y="44596"/>
                  </a:lnTo>
                  <a:lnTo>
                    <a:pt x="898" y="36444"/>
                  </a:lnTo>
                  <a:lnTo>
                    <a:pt x="898" y="36444"/>
                  </a:lnTo>
                  <a:cubicBezTo>
                    <a:pt x="1673" y="35558"/>
                    <a:pt x="3627" y="33066"/>
                    <a:pt x="4599" y="29954"/>
                  </a:cubicBezTo>
                  <a:cubicBezTo>
                    <a:pt x="4884" y="28977"/>
                    <a:pt x="5006" y="27919"/>
                    <a:pt x="5006" y="26820"/>
                  </a:cubicBezTo>
                  <a:cubicBezTo>
                    <a:pt x="5006" y="23483"/>
                    <a:pt x="3948" y="20065"/>
                    <a:pt x="3948" y="20065"/>
                  </a:cubicBezTo>
                  <a:cubicBezTo>
                    <a:pt x="3948" y="20029"/>
                    <a:pt x="3948" y="19972"/>
                    <a:pt x="3948" y="19902"/>
                  </a:cubicBezTo>
                  <a:cubicBezTo>
                    <a:pt x="3867" y="19454"/>
                    <a:pt x="3785" y="18396"/>
                    <a:pt x="3785" y="17012"/>
                  </a:cubicBezTo>
                  <a:cubicBezTo>
                    <a:pt x="3785" y="14855"/>
                    <a:pt x="4030" y="11925"/>
                    <a:pt x="4966" y="9239"/>
                  </a:cubicBezTo>
                  <a:cubicBezTo>
                    <a:pt x="5902" y="6513"/>
                    <a:pt x="7529" y="4071"/>
                    <a:pt x="10338" y="2728"/>
                  </a:cubicBezTo>
                  <a:cubicBezTo>
                    <a:pt x="13512" y="1263"/>
                    <a:pt x="17297" y="693"/>
                    <a:pt x="20837" y="693"/>
                  </a:cubicBezTo>
                  <a:close/>
                  <a:moveTo>
                    <a:pt x="20837" y="1"/>
                  </a:moveTo>
                  <a:cubicBezTo>
                    <a:pt x="17215" y="1"/>
                    <a:pt x="13349" y="571"/>
                    <a:pt x="10053" y="2117"/>
                  </a:cubicBezTo>
                  <a:cubicBezTo>
                    <a:pt x="7000" y="3542"/>
                    <a:pt x="5291" y="6187"/>
                    <a:pt x="4314" y="8995"/>
                  </a:cubicBezTo>
                  <a:cubicBezTo>
                    <a:pt x="3338" y="11844"/>
                    <a:pt x="3093" y="14815"/>
                    <a:pt x="3093" y="17012"/>
                  </a:cubicBezTo>
                  <a:cubicBezTo>
                    <a:pt x="3093" y="18884"/>
                    <a:pt x="3297" y="20187"/>
                    <a:pt x="3297" y="20187"/>
                  </a:cubicBezTo>
                  <a:lnTo>
                    <a:pt x="3297" y="20268"/>
                  </a:lnTo>
                  <a:cubicBezTo>
                    <a:pt x="3297" y="20268"/>
                    <a:pt x="3297" y="20309"/>
                    <a:pt x="3338" y="20390"/>
                  </a:cubicBezTo>
                  <a:cubicBezTo>
                    <a:pt x="3541" y="21082"/>
                    <a:pt x="4355" y="24012"/>
                    <a:pt x="4355" y="26820"/>
                  </a:cubicBezTo>
                  <a:cubicBezTo>
                    <a:pt x="4355" y="27879"/>
                    <a:pt x="4233" y="28896"/>
                    <a:pt x="3948" y="29751"/>
                  </a:cubicBezTo>
                  <a:cubicBezTo>
                    <a:pt x="3378" y="31623"/>
                    <a:pt x="2402" y="33251"/>
                    <a:pt x="1588" y="34431"/>
                  </a:cubicBezTo>
                  <a:cubicBezTo>
                    <a:pt x="1181" y="35041"/>
                    <a:pt x="814" y="35489"/>
                    <a:pt x="530" y="35815"/>
                  </a:cubicBezTo>
                  <a:cubicBezTo>
                    <a:pt x="407" y="35977"/>
                    <a:pt x="285" y="36099"/>
                    <a:pt x="204" y="36221"/>
                  </a:cubicBezTo>
                  <a:lnTo>
                    <a:pt x="123" y="36303"/>
                  </a:lnTo>
                  <a:lnTo>
                    <a:pt x="82" y="36344"/>
                  </a:lnTo>
                  <a:cubicBezTo>
                    <a:pt x="1" y="36425"/>
                    <a:pt x="1" y="36506"/>
                    <a:pt x="1" y="36628"/>
                  </a:cubicBezTo>
                  <a:cubicBezTo>
                    <a:pt x="41" y="36751"/>
                    <a:pt x="123" y="36832"/>
                    <a:pt x="204" y="36873"/>
                  </a:cubicBezTo>
                  <a:lnTo>
                    <a:pt x="19372" y="45419"/>
                  </a:lnTo>
                  <a:cubicBezTo>
                    <a:pt x="19406" y="45436"/>
                    <a:pt x="19447" y="45446"/>
                    <a:pt x="19489" y="45446"/>
                  </a:cubicBezTo>
                  <a:cubicBezTo>
                    <a:pt x="19548" y="45446"/>
                    <a:pt x="19610" y="45426"/>
                    <a:pt x="19657" y="45378"/>
                  </a:cubicBezTo>
                  <a:cubicBezTo>
                    <a:pt x="19739" y="45338"/>
                    <a:pt x="19820" y="45256"/>
                    <a:pt x="19820" y="45175"/>
                  </a:cubicBezTo>
                  <a:cubicBezTo>
                    <a:pt x="19820" y="45175"/>
                    <a:pt x="19983" y="44483"/>
                    <a:pt x="20186" y="43710"/>
                  </a:cubicBezTo>
                  <a:cubicBezTo>
                    <a:pt x="20390" y="42896"/>
                    <a:pt x="20634" y="42041"/>
                    <a:pt x="20756" y="41675"/>
                  </a:cubicBezTo>
                  <a:cubicBezTo>
                    <a:pt x="20756" y="41594"/>
                    <a:pt x="20878" y="41471"/>
                    <a:pt x="21041" y="41349"/>
                  </a:cubicBezTo>
                  <a:cubicBezTo>
                    <a:pt x="21326" y="41187"/>
                    <a:pt x="21773" y="41024"/>
                    <a:pt x="22099" y="40942"/>
                  </a:cubicBezTo>
                  <a:cubicBezTo>
                    <a:pt x="22262" y="40902"/>
                    <a:pt x="22425" y="40861"/>
                    <a:pt x="22547" y="40861"/>
                  </a:cubicBezTo>
                  <a:lnTo>
                    <a:pt x="22574" y="40852"/>
                  </a:lnTo>
                  <a:lnTo>
                    <a:pt x="22574" y="40852"/>
                  </a:lnTo>
                  <a:cubicBezTo>
                    <a:pt x="22782" y="40948"/>
                    <a:pt x="23443" y="41251"/>
                    <a:pt x="24215" y="41553"/>
                  </a:cubicBezTo>
                  <a:cubicBezTo>
                    <a:pt x="24704" y="41716"/>
                    <a:pt x="25192" y="41919"/>
                    <a:pt x="25721" y="42041"/>
                  </a:cubicBezTo>
                  <a:cubicBezTo>
                    <a:pt x="26209" y="42204"/>
                    <a:pt x="26657" y="42285"/>
                    <a:pt x="27064" y="42285"/>
                  </a:cubicBezTo>
                  <a:lnTo>
                    <a:pt x="27268" y="42285"/>
                  </a:lnTo>
                  <a:cubicBezTo>
                    <a:pt x="27634" y="42245"/>
                    <a:pt x="27919" y="42163"/>
                    <a:pt x="28163" y="42000"/>
                  </a:cubicBezTo>
                  <a:cubicBezTo>
                    <a:pt x="28326" y="41878"/>
                    <a:pt x="28448" y="41756"/>
                    <a:pt x="28529" y="41553"/>
                  </a:cubicBezTo>
                  <a:cubicBezTo>
                    <a:pt x="28814" y="41064"/>
                    <a:pt x="28936" y="40413"/>
                    <a:pt x="29506" y="39355"/>
                  </a:cubicBezTo>
                  <a:cubicBezTo>
                    <a:pt x="29791" y="38826"/>
                    <a:pt x="30238" y="37809"/>
                    <a:pt x="30727" y="36547"/>
                  </a:cubicBezTo>
                  <a:cubicBezTo>
                    <a:pt x="31500" y="34675"/>
                    <a:pt x="32395" y="32192"/>
                    <a:pt x="33128" y="29995"/>
                  </a:cubicBezTo>
                  <a:cubicBezTo>
                    <a:pt x="33494" y="28896"/>
                    <a:pt x="33820" y="27879"/>
                    <a:pt x="34023" y="27024"/>
                  </a:cubicBezTo>
                  <a:cubicBezTo>
                    <a:pt x="34267" y="26169"/>
                    <a:pt x="34390" y="25477"/>
                    <a:pt x="34390" y="25030"/>
                  </a:cubicBezTo>
                  <a:cubicBezTo>
                    <a:pt x="34390" y="23850"/>
                    <a:pt x="33942" y="22954"/>
                    <a:pt x="33494" y="22222"/>
                  </a:cubicBezTo>
                  <a:cubicBezTo>
                    <a:pt x="33291" y="21855"/>
                    <a:pt x="33087" y="21530"/>
                    <a:pt x="32924" y="21245"/>
                  </a:cubicBezTo>
                  <a:cubicBezTo>
                    <a:pt x="32762" y="20960"/>
                    <a:pt x="32721" y="20716"/>
                    <a:pt x="32721" y="20553"/>
                  </a:cubicBezTo>
                  <a:cubicBezTo>
                    <a:pt x="32680" y="20146"/>
                    <a:pt x="32924" y="19536"/>
                    <a:pt x="33291" y="18762"/>
                  </a:cubicBezTo>
                  <a:cubicBezTo>
                    <a:pt x="33657" y="17989"/>
                    <a:pt x="34105" y="17094"/>
                    <a:pt x="34512" y="15954"/>
                  </a:cubicBezTo>
                  <a:cubicBezTo>
                    <a:pt x="34756" y="15222"/>
                    <a:pt x="34919" y="14326"/>
                    <a:pt x="35000" y="13350"/>
                  </a:cubicBezTo>
                  <a:cubicBezTo>
                    <a:pt x="35081" y="12414"/>
                    <a:pt x="35122" y="11478"/>
                    <a:pt x="35122" y="10664"/>
                  </a:cubicBezTo>
                  <a:cubicBezTo>
                    <a:pt x="35122" y="9606"/>
                    <a:pt x="35081" y="8873"/>
                    <a:pt x="35081" y="8832"/>
                  </a:cubicBezTo>
                  <a:lnTo>
                    <a:pt x="35081" y="8832"/>
                  </a:lnTo>
                  <a:lnTo>
                    <a:pt x="35081" y="8832"/>
                  </a:lnTo>
                  <a:cubicBezTo>
                    <a:pt x="35077" y="8631"/>
                    <a:pt x="35048" y="7708"/>
                    <a:pt x="34797" y="6594"/>
                  </a:cubicBezTo>
                  <a:cubicBezTo>
                    <a:pt x="34552" y="5332"/>
                    <a:pt x="34064" y="3786"/>
                    <a:pt x="33006" y="2728"/>
                  </a:cubicBezTo>
                  <a:cubicBezTo>
                    <a:pt x="32640" y="2361"/>
                    <a:pt x="32070" y="2036"/>
                    <a:pt x="31297" y="1751"/>
                  </a:cubicBezTo>
                  <a:cubicBezTo>
                    <a:pt x="29058" y="815"/>
                    <a:pt x="25111" y="1"/>
                    <a:pt x="208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846" name="Google Shape;1846;p35"/>
            <p:cNvSpPr/>
            <p:nvPr/>
          </p:nvSpPr>
          <p:spPr>
            <a:xfrm>
              <a:off x="2417125" y="1742250"/>
              <a:ext cx="1039825" cy="903125"/>
            </a:xfrm>
            <a:custGeom>
              <a:avLst/>
              <a:gdLst/>
              <a:ahLst/>
              <a:cxnLst/>
              <a:rect l="l" t="t" r="r" b="b"/>
              <a:pathLst>
                <a:path w="41593" h="36125" extrusionOk="0">
                  <a:moveTo>
                    <a:pt x="17525" y="0"/>
                  </a:moveTo>
                  <a:cubicBezTo>
                    <a:pt x="17069" y="0"/>
                    <a:pt x="16613" y="9"/>
                    <a:pt x="16157" y="26"/>
                  </a:cubicBezTo>
                  <a:cubicBezTo>
                    <a:pt x="8669" y="270"/>
                    <a:pt x="3175" y="2916"/>
                    <a:pt x="1587" y="7230"/>
                  </a:cubicBezTo>
                  <a:cubicBezTo>
                    <a:pt x="0" y="11584"/>
                    <a:pt x="2483" y="26805"/>
                    <a:pt x="2646" y="30875"/>
                  </a:cubicBezTo>
                  <a:cubicBezTo>
                    <a:pt x="2768" y="34944"/>
                    <a:pt x="5250" y="36125"/>
                    <a:pt x="8140" y="36125"/>
                  </a:cubicBezTo>
                  <a:cubicBezTo>
                    <a:pt x="11029" y="36125"/>
                    <a:pt x="13512" y="33601"/>
                    <a:pt x="14163" y="31404"/>
                  </a:cubicBezTo>
                  <a:cubicBezTo>
                    <a:pt x="14855" y="29165"/>
                    <a:pt x="15099" y="26927"/>
                    <a:pt x="15506" y="26398"/>
                  </a:cubicBezTo>
                  <a:cubicBezTo>
                    <a:pt x="15558" y="26322"/>
                    <a:pt x="15635" y="26290"/>
                    <a:pt x="15729" y="26290"/>
                  </a:cubicBezTo>
                  <a:cubicBezTo>
                    <a:pt x="16293" y="26290"/>
                    <a:pt x="17459" y="27456"/>
                    <a:pt x="17459" y="27456"/>
                  </a:cubicBezTo>
                  <a:cubicBezTo>
                    <a:pt x="17459" y="27456"/>
                    <a:pt x="18852" y="27854"/>
                    <a:pt x="19901" y="27854"/>
                  </a:cubicBezTo>
                  <a:cubicBezTo>
                    <a:pt x="20426" y="27854"/>
                    <a:pt x="20864" y="27755"/>
                    <a:pt x="21000" y="27456"/>
                  </a:cubicBezTo>
                  <a:cubicBezTo>
                    <a:pt x="21407" y="26520"/>
                    <a:pt x="20227" y="26276"/>
                    <a:pt x="21651" y="25747"/>
                  </a:cubicBezTo>
                  <a:cubicBezTo>
                    <a:pt x="23116" y="25218"/>
                    <a:pt x="26535" y="23102"/>
                    <a:pt x="26535" y="21026"/>
                  </a:cubicBezTo>
                  <a:cubicBezTo>
                    <a:pt x="26535" y="18910"/>
                    <a:pt x="22587" y="15369"/>
                    <a:pt x="24541" y="14840"/>
                  </a:cubicBezTo>
                  <a:cubicBezTo>
                    <a:pt x="25501" y="14585"/>
                    <a:pt x="27395" y="14519"/>
                    <a:pt x="29101" y="14519"/>
                  </a:cubicBezTo>
                  <a:cubicBezTo>
                    <a:pt x="30938" y="14519"/>
                    <a:pt x="32558" y="14596"/>
                    <a:pt x="32558" y="14596"/>
                  </a:cubicBezTo>
                  <a:cubicBezTo>
                    <a:pt x="32558" y="14596"/>
                    <a:pt x="28366" y="16549"/>
                    <a:pt x="30442" y="17485"/>
                  </a:cubicBezTo>
                  <a:cubicBezTo>
                    <a:pt x="30907" y="17682"/>
                    <a:pt x="31518" y="17779"/>
                    <a:pt x="32209" y="17779"/>
                  </a:cubicBezTo>
                  <a:cubicBezTo>
                    <a:pt x="34660" y="17779"/>
                    <a:pt x="38115" y="16565"/>
                    <a:pt x="39639" y="14311"/>
                  </a:cubicBezTo>
                  <a:cubicBezTo>
                    <a:pt x="41593" y="11421"/>
                    <a:pt x="38866" y="6863"/>
                    <a:pt x="35040" y="4340"/>
                  </a:cubicBezTo>
                  <a:cubicBezTo>
                    <a:pt x="31486" y="2009"/>
                    <a:pt x="24558" y="0"/>
                    <a:pt x="175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847" name="Google Shape;1847;p35"/>
            <p:cNvSpPr/>
            <p:nvPr/>
          </p:nvSpPr>
          <p:spPr>
            <a:xfrm>
              <a:off x="2435425" y="1733725"/>
              <a:ext cx="997100" cy="919800"/>
            </a:xfrm>
            <a:custGeom>
              <a:avLst/>
              <a:gdLst/>
              <a:ahLst/>
              <a:cxnLst/>
              <a:rect l="l" t="t" r="r" b="b"/>
              <a:pathLst>
                <a:path w="39884" h="36792" extrusionOk="0">
                  <a:moveTo>
                    <a:pt x="16893" y="692"/>
                  </a:moveTo>
                  <a:cubicBezTo>
                    <a:pt x="23823" y="692"/>
                    <a:pt x="30680" y="2709"/>
                    <a:pt x="34146" y="4966"/>
                  </a:cubicBezTo>
                  <a:cubicBezTo>
                    <a:pt x="35570" y="5902"/>
                    <a:pt x="36832" y="7164"/>
                    <a:pt x="37768" y="8507"/>
                  </a:cubicBezTo>
                  <a:cubicBezTo>
                    <a:pt x="38663" y="9809"/>
                    <a:pt x="39233" y="11233"/>
                    <a:pt x="39233" y="12454"/>
                  </a:cubicBezTo>
                  <a:cubicBezTo>
                    <a:pt x="39233" y="13187"/>
                    <a:pt x="39029" y="13879"/>
                    <a:pt x="38622" y="14489"/>
                  </a:cubicBezTo>
                  <a:cubicBezTo>
                    <a:pt x="37930" y="15507"/>
                    <a:pt x="36750" y="16361"/>
                    <a:pt x="35407" y="16931"/>
                  </a:cubicBezTo>
                  <a:cubicBezTo>
                    <a:pt x="34105" y="17501"/>
                    <a:pt x="32681" y="17786"/>
                    <a:pt x="31500" y="17786"/>
                  </a:cubicBezTo>
                  <a:cubicBezTo>
                    <a:pt x="30849" y="17786"/>
                    <a:pt x="30279" y="17664"/>
                    <a:pt x="29872" y="17501"/>
                  </a:cubicBezTo>
                  <a:cubicBezTo>
                    <a:pt x="29669" y="17419"/>
                    <a:pt x="29588" y="17338"/>
                    <a:pt x="29547" y="17297"/>
                  </a:cubicBezTo>
                  <a:lnTo>
                    <a:pt x="29465" y="17175"/>
                  </a:lnTo>
                  <a:cubicBezTo>
                    <a:pt x="29465" y="17134"/>
                    <a:pt x="29506" y="17053"/>
                    <a:pt x="29547" y="16972"/>
                  </a:cubicBezTo>
                  <a:cubicBezTo>
                    <a:pt x="29710" y="16605"/>
                    <a:pt x="30361" y="16158"/>
                    <a:pt x="30890" y="15791"/>
                  </a:cubicBezTo>
                  <a:cubicBezTo>
                    <a:pt x="31175" y="15629"/>
                    <a:pt x="31460" y="15507"/>
                    <a:pt x="31663" y="15384"/>
                  </a:cubicBezTo>
                  <a:cubicBezTo>
                    <a:pt x="31744" y="15344"/>
                    <a:pt x="31826" y="15303"/>
                    <a:pt x="31867" y="15262"/>
                  </a:cubicBezTo>
                  <a:lnTo>
                    <a:pt x="31948" y="15222"/>
                  </a:lnTo>
                  <a:cubicBezTo>
                    <a:pt x="32111" y="15181"/>
                    <a:pt x="32192" y="15018"/>
                    <a:pt x="32151" y="14855"/>
                  </a:cubicBezTo>
                  <a:cubicBezTo>
                    <a:pt x="32111" y="14693"/>
                    <a:pt x="31989" y="14611"/>
                    <a:pt x="31826" y="14571"/>
                  </a:cubicBezTo>
                  <a:cubicBezTo>
                    <a:pt x="31826" y="14571"/>
                    <a:pt x="30320" y="14530"/>
                    <a:pt x="28570" y="14530"/>
                  </a:cubicBezTo>
                  <a:cubicBezTo>
                    <a:pt x="27675" y="14530"/>
                    <a:pt x="26739" y="14530"/>
                    <a:pt x="25884" y="14571"/>
                  </a:cubicBezTo>
                  <a:cubicBezTo>
                    <a:pt x="25029" y="14652"/>
                    <a:pt x="24256" y="14733"/>
                    <a:pt x="23727" y="14855"/>
                  </a:cubicBezTo>
                  <a:cubicBezTo>
                    <a:pt x="23483" y="14937"/>
                    <a:pt x="23279" y="15059"/>
                    <a:pt x="23117" y="15222"/>
                  </a:cubicBezTo>
                  <a:cubicBezTo>
                    <a:pt x="22995" y="15384"/>
                    <a:pt x="22913" y="15629"/>
                    <a:pt x="22913" y="15832"/>
                  </a:cubicBezTo>
                  <a:cubicBezTo>
                    <a:pt x="22913" y="16239"/>
                    <a:pt x="23117" y="16687"/>
                    <a:pt x="23361" y="17134"/>
                  </a:cubicBezTo>
                  <a:cubicBezTo>
                    <a:pt x="23727" y="17826"/>
                    <a:pt x="24256" y="18600"/>
                    <a:pt x="24704" y="19373"/>
                  </a:cubicBezTo>
                  <a:cubicBezTo>
                    <a:pt x="25152" y="20105"/>
                    <a:pt x="25436" y="20838"/>
                    <a:pt x="25436" y="21367"/>
                  </a:cubicBezTo>
                  <a:cubicBezTo>
                    <a:pt x="25436" y="21774"/>
                    <a:pt x="25274" y="22262"/>
                    <a:pt x="24948" y="22710"/>
                  </a:cubicBezTo>
                  <a:cubicBezTo>
                    <a:pt x="24460" y="23402"/>
                    <a:pt x="23686" y="24094"/>
                    <a:pt x="22913" y="24623"/>
                  </a:cubicBezTo>
                  <a:cubicBezTo>
                    <a:pt x="22140" y="25193"/>
                    <a:pt x="21326" y="25599"/>
                    <a:pt x="20797" y="25762"/>
                  </a:cubicBezTo>
                  <a:cubicBezTo>
                    <a:pt x="20512" y="25884"/>
                    <a:pt x="20268" y="25966"/>
                    <a:pt x="20105" y="26129"/>
                  </a:cubicBezTo>
                  <a:cubicBezTo>
                    <a:pt x="20024" y="26169"/>
                    <a:pt x="19983" y="26251"/>
                    <a:pt x="19902" y="26373"/>
                  </a:cubicBezTo>
                  <a:cubicBezTo>
                    <a:pt x="19861" y="26454"/>
                    <a:pt x="19861" y="26576"/>
                    <a:pt x="19861" y="26658"/>
                  </a:cubicBezTo>
                  <a:cubicBezTo>
                    <a:pt x="19861" y="26861"/>
                    <a:pt x="19902" y="26983"/>
                    <a:pt x="19942" y="27105"/>
                  </a:cubicBezTo>
                  <a:cubicBezTo>
                    <a:pt x="19983" y="27227"/>
                    <a:pt x="20024" y="27309"/>
                    <a:pt x="20024" y="27390"/>
                  </a:cubicBezTo>
                  <a:cubicBezTo>
                    <a:pt x="20024" y="27472"/>
                    <a:pt x="20024" y="27553"/>
                    <a:pt x="19942" y="27675"/>
                  </a:cubicBezTo>
                  <a:cubicBezTo>
                    <a:pt x="19942" y="27675"/>
                    <a:pt x="19902" y="27756"/>
                    <a:pt x="19780" y="27797"/>
                  </a:cubicBezTo>
                  <a:cubicBezTo>
                    <a:pt x="19664" y="27826"/>
                    <a:pt x="19529" y="27855"/>
                    <a:pt x="19373" y="27855"/>
                  </a:cubicBezTo>
                  <a:cubicBezTo>
                    <a:pt x="19309" y="27855"/>
                    <a:pt x="19241" y="27850"/>
                    <a:pt x="19169" y="27838"/>
                  </a:cubicBezTo>
                  <a:cubicBezTo>
                    <a:pt x="19102" y="27843"/>
                    <a:pt x="19034" y="27846"/>
                    <a:pt x="18965" y="27846"/>
                  </a:cubicBezTo>
                  <a:cubicBezTo>
                    <a:pt x="18526" y="27846"/>
                    <a:pt x="18044" y="27745"/>
                    <a:pt x="17623" y="27675"/>
                  </a:cubicBezTo>
                  <a:cubicBezTo>
                    <a:pt x="17378" y="27594"/>
                    <a:pt x="17175" y="27553"/>
                    <a:pt x="17053" y="27512"/>
                  </a:cubicBezTo>
                  <a:cubicBezTo>
                    <a:pt x="16988" y="27496"/>
                    <a:pt x="16936" y="27486"/>
                    <a:pt x="16897" y="27480"/>
                  </a:cubicBezTo>
                  <a:lnTo>
                    <a:pt x="16897" y="27480"/>
                  </a:lnTo>
                  <a:cubicBezTo>
                    <a:pt x="16786" y="27375"/>
                    <a:pt x="16562" y="27169"/>
                    <a:pt x="16280" y="26942"/>
                  </a:cubicBezTo>
                  <a:cubicBezTo>
                    <a:pt x="16117" y="26780"/>
                    <a:pt x="15873" y="26658"/>
                    <a:pt x="15669" y="26536"/>
                  </a:cubicBezTo>
                  <a:cubicBezTo>
                    <a:pt x="15466" y="26413"/>
                    <a:pt x="15262" y="26291"/>
                    <a:pt x="14977" y="26291"/>
                  </a:cubicBezTo>
                  <a:cubicBezTo>
                    <a:pt x="14814" y="26291"/>
                    <a:pt x="14611" y="26373"/>
                    <a:pt x="14489" y="26536"/>
                  </a:cubicBezTo>
                  <a:cubicBezTo>
                    <a:pt x="14326" y="26739"/>
                    <a:pt x="14245" y="26983"/>
                    <a:pt x="14163" y="27349"/>
                  </a:cubicBezTo>
                  <a:cubicBezTo>
                    <a:pt x="13878" y="28326"/>
                    <a:pt x="13594" y="29995"/>
                    <a:pt x="13105" y="31623"/>
                  </a:cubicBezTo>
                  <a:cubicBezTo>
                    <a:pt x="12820" y="32681"/>
                    <a:pt x="12047" y="33820"/>
                    <a:pt x="11030" y="34675"/>
                  </a:cubicBezTo>
                  <a:cubicBezTo>
                    <a:pt x="10012" y="35530"/>
                    <a:pt x="8751" y="36099"/>
                    <a:pt x="7408" y="36099"/>
                  </a:cubicBezTo>
                  <a:cubicBezTo>
                    <a:pt x="6024" y="36099"/>
                    <a:pt x="4762" y="35814"/>
                    <a:pt x="3826" y="35082"/>
                  </a:cubicBezTo>
                  <a:cubicBezTo>
                    <a:pt x="2931" y="34349"/>
                    <a:pt x="2320" y="33169"/>
                    <a:pt x="2239" y="31175"/>
                  </a:cubicBezTo>
                  <a:cubicBezTo>
                    <a:pt x="2198" y="29588"/>
                    <a:pt x="1791" y="26454"/>
                    <a:pt x="1425" y="22873"/>
                  </a:cubicBezTo>
                  <a:cubicBezTo>
                    <a:pt x="1018" y="19332"/>
                    <a:pt x="652" y="15344"/>
                    <a:pt x="652" y="12251"/>
                  </a:cubicBezTo>
                  <a:cubicBezTo>
                    <a:pt x="652" y="10297"/>
                    <a:pt x="815" y="8629"/>
                    <a:pt x="1181" y="7693"/>
                  </a:cubicBezTo>
                  <a:cubicBezTo>
                    <a:pt x="1914" y="5617"/>
                    <a:pt x="3623" y="3949"/>
                    <a:pt x="6065" y="2728"/>
                  </a:cubicBezTo>
                  <a:cubicBezTo>
                    <a:pt x="8506" y="1547"/>
                    <a:pt x="11722" y="815"/>
                    <a:pt x="15425" y="693"/>
                  </a:cubicBezTo>
                  <a:lnTo>
                    <a:pt x="16687" y="693"/>
                  </a:lnTo>
                  <a:cubicBezTo>
                    <a:pt x="16755" y="692"/>
                    <a:pt x="16824" y="692"/>
                    <a:pt x="16893" y="692"/>
                  </a:cubicBezTo>
                  <a:close/>
                  <a:moveTo>
                    <a:pt x="15425" y="1"/>
                  </a:moveTo>
                  <a:cubicBezTo>
                    <a:pt x="11640" y="164"/>
                    <a:pt x="8344" y="896"/>
                    <a:pt x="5780" y="2158"/>
                  </a:cubicBezTo>
                  <a:cubicBezTo>
                    <a:pt x="3216" y="3379"/>
                    <a:pt x="1344" y="5210"/>
                    <a:pt x="530" y="7449"/>
                  </a:cubicBezTo>
                  <a:cubicBezTo>
                    <a:pt x="123" y="8588"/>
                    <a:pt x="1" y="10257"/>
                    <a:pt x="1" y="12251"/>
                  </a:cubicBezTo>
                  <a:cubicBezTo>
                    <a:pt x="1" y="15425"/>
                    <a:pt x="367" y="19373"/>
                    <a:pt x="733" y="22954"/>
                  </a:cubicBezTo>
                  <a:cubicBezTo>
                    <a:pt x="1140" y="26536"/>
                    <a:pt x="1507" y="29710"/>
                    <a:pt x="1547" y="31216"/>
                  </a:cubicBezTo>
                  <a:cubicBezTo>
                    <a:pt x="1629" y="33291"/>
                    <a:pt x="2320" y="34756"/>
                    <a:pt x="3419" y="35611"/>
                  </a:cubicBezTo>
                  <a:cubicBezTo>
                    <a:pt x="4518" y="36506"/>
                    <a:pt x="5943" y="36791"/>
                    <a:pt x="7408" y="36791"/>
                  </a:cubicBezTo>
                  <a:cubicBezTo>
                    <a:pt x="8954" y="36791"/>
                    <a:pt x="10379" y="36140"/>
                    <a:pt x="11477" y="35204"/>
                  </a:cubicBezTo>
                  <a:cubicBezTo>
                    <a:pt x="12617" y="34227"/>
                    <a:pt x="13431" y="33006"/>
                    <a:pt x="13756" y="31826"/>
                  </a:cubicBezTo>
                  <a:cubicBezTo>
                    <a:pt x="14123" y="30687"/>
                    <a:pt x="14326" y="29547"/>
                    <a:pt x="14530" y="28652"/>
                  </a:cubicBezTo>
                  <a:cubicBezTo>
                    <a:pt x="14652" y="28204"/>
                    <a:pt x="14733" y="27838"/>
                    <a:pt x="14814" y="27512"/>
                  </a:cubicBezTo>
                  <a:cubicBezTo>
                    <a:pt x="14881" y="27279"/>
                    <a:pt x="14947" y="27074"/>
                    <a:pt x="14992" y="26984"/>
                  </a:cubicBezTo>
                  <a:lnTo>
                    <a:pt x="14992" y="26984"/>
                  </a:lnTo>
                  <a:cubicBezTo>
                    <a:pt x="15048" y="26991"/>
                    <a:pt x="15196" y="27031"/>
                    <a:pt x="15344" y="27105"/>
                  </a:cubicBezTo>
                  <a:cubicBezTo>
                    <a:pt x="15588" y="27268"/>
                    <a:pt x="15873" y="27472"/>
                    <a:pt x="16117" y="27675"/>
                  </a:cubicBezTo>
                  <a:cubicBezTo>
                    <a:pt x="16239" y="27756"/>
                    <a:pt x="16320" y="27879"/>
                    <a:pt x="16402" y="27919"/>
                  </a:cubicBezTo>
                  <a:cubicBezTo>
                    <a:pt x="16442" y="28001"/>
                    <a:pt x="16483" y="28041"/>
                    <a:pt x="16483" y="28041"/>
                  </a:cubicBezTo>
                  <a:lnTo>
                    <a:pt x="16646" y="28123"/>
                  </a:lnTo>
                  <a:cubicBezTo>
                    <a:pt x="16646" y="28123"/>
                    <a:pt x="18070" y="28530"/>
                    <a:pt x="19169" y="28530"/>
                  </a:cubicBezTo>
                  <a:cubicBezTo>
                    <a:pt x="19454" y="28530"/>
                    <a:pt x="19739" y="28530"/>
                    <a:pt x="19983" y="28448"/>
                  </a:cubicBezTo>
                  <a:cubicBezTo>
                    <a:pt x="20227" y="28367"/>
                    <a:pt x="20471" y="28204"/>
                    <a:pt x="20593" y="27919"/>
                  </a:cubicBezTo>
                  <a:cubicBezTo>
                    <a:pt x="20675" y="27756"/>
                    <a:pt x="20716" y="27553"/>
                    <a:pt x="20716" y="27390"/>
                  </a:cubicBezTo>
                  <a:cubicBezTo>
                    <a:pt x="20716" y="27187"/>
                    <a:pt x="20634" y="26983"/>
                    <a:pt x="20593" y="26861"/>
                  </a:cubicBezTo>
                  <a:cubicBezTo>
                    <a:pt x="20553" y="26739"/>
                    <a:pt x="20512" y="26658"/>
                    <a:pt x="20512" y="26658"/>
                  </a:cubicBezTo>
                  <a:lnTo>
                    <a:pt x="20553" y="26658"/>
                  </a:lnTo>
                  <a:cubicBezTo>
                    <a:pt x="20593" y="26617"/>
                    <a:pt x="20716" y="26495"/>
                    <a:pt x="21041" y="26413"/>
                  </a:cubicBezTo>
                  <a:cubicBezTo>
                    <a:pt x="21814" y="26129"/>
                    <a:pt x="23035" y="25437"/>
                    <a:pt x="24134" y="24582"/>
                  </a:cubicBezTo>
                  <a:cubicBezTo>
                    <a:pt x="24663" y="24134"/>
                    <a:pt x="25152" y="23646"/>
                    <a:pt x="25518" y="23117"/>
                  </a:cubicBezTo>
                  <a:cubicBezTo>
                    <a:pt x="25884" y="22547"/>
                    <a:pt x="26128" y="21977"/>
                    <a:pt x="26128" y="21367"/>
                  </a:cubicBezTo>
                  <a:cubicBezTo>
                    <a:pt x="26128" y="20838"/>
                    <a:pt x="25925" y="20350"/>
                    <a:pt x="25681" y="19820"/>
                  </a:cubicBezTo>
                  <a:cubicBezTo>
                    <a:pt x="25314" y="19047"/>
                    <a:pt x="24785" y="18233"/>
                    <a:pt x="24338" y="17501"/>
                  </a:cubicBezTo>
                  <a:cubicBezTo>
                    <a:pt x="24134" y="17134"/>
                    <a:pt x="23931" y="16809"/>
                    <a:pt x="23809" y="16524"/>
                  </a:cubicBezTo>
                  <a:cubicBezTo>
                    <a:pt x="23686" y="16239"/>
                    <a:pt x="23605" y="15995"/>
                    <a:pt x="23605" y="15832"/>
                  </a:cubicBezTo>
                  <a:cubicBezTo>
                    <a:pt x="23605" y="15751"/>
                    <a:pt x="23646" y="15669"/>
                    <a:pt x="23646" y="15629"/>
                  </a:cubicBezTo>
                  <a:cubicBezTo>
                    <a:pt x="23686" y="15629"/>
                    <a:pt x="23768" y="15547"/>
                    <a:pt x="23890" y="15507"/>
                  </a:cubicBezTo>
                  <a:cubicBezTo>
                    <a:pt x="24338" y="15384"/>
                    <a:pt x="25070" y="15303"/>
                    <a:pt x="25925" y="15262"/>
                  </a:cubicBezTo>
                  <a:cubicBezTo>
                    <a:pt x="26739" y="15222"/>
                    <a:pt x="27675" y="15181"/>
                    <a:pt x="28570" y="15181"/>
                  </a:cubicBezTo>
                  <a:cubicBezTo>
                    <a:pt x="29289" y="15181"/>
                    <a:pt x="29979" y="15210"/>
                    <a:pt x="30544" y="15219"/>
                  </a:cubicBezTo>
                  <a:lnTo>
                    <a:pt x="30544" y="15219"/>
                  </a:lnTo>
                  <a:cubicBezTo>
                    <a:pt x="30457" y="15272"/>
                    <a:pt x="30368" y="15327"/>
                    <a:pt x="30279" y="15384"/>
                  </a:cubicBezTo>
                  <a:cubicBezTo>
                    <a:pt x="29954" y="15629"/>
                    <a:pt x="29588" y="15873"/>
                    <a:pt x="29303" y="16158"/>
                  </a:cubicBezTo>
                  <a:cubicBezTo>
                    <a:pt x="29181" y="16321"/>
                    <a:pt x="29058" y="16443"/>
                    <a:pt x="28936" y="16605"/>
                  </a:cubicBezTo>
                  <a:cubicBezTo>
                    <a:pt x="28855" y="16768"/>
                    <a:pt x="28814" y="16972"/>
                    <a:pt x="28814" y="17175"/>
                  </a:cubicBezTo>
                  <a:cubicBezTo>
                    <a:pt x="28774" y="17379"/>
                    <a:pt x="28855" y="17582"/>
                    <a:pt x="29018" y="17745"/>
                  </a:cubicBezTo>
                  <a:cubicBezTo>
                    <a:pt x="29140" y="17908"/>
                    <a:pt x="29343" y="18030"/>
                    <a:pt x="29588" y="18111"/>
                  </a:cubicBezTo>
                  <a:cubicBezTo>
                    <a:pt x="30117" y="18355"/>
                    <a:pt x="30768" y="18477"/>
                    <a:pt x="31500" y="18477"/>
                  </a:cubicBezTo>
                  <a:cubicBezTo>
                    <a:pt x="32803" y="18477"/>
                    <a:pt x="34308" y="18152"/>
                    <a:pt x="35692" y="17541"/>
                  </a:cubicBezTo>
                  <a:cubicBezTo>
                    <a:pt x="37076" y="16931"/>
                    <a:pt x="38378" y="16036"/>
                    <a:pt x="39192" y="14855"/>
                  </a:cubicBezTo>
                  <a:cubicBezTo>
                    <a:pt x="39680" y="14123"/>
                    <a:pt x="39884" y="13309"/>
                    <a:pt x="39884" y="12454"/>
                  </a:cubicBezTo>
                  <a:cubicBezTo>
                    <a:pt x="39884" y="11030"/>
                    <a:pt x="39273" y="9524"/>
                    <a:pt x="38337" y="8100"/>
                  </a:cubicBezTo>
                  <a:cubicBezTo>
                    <a:pt x="37361" y="6675"/>
                    <a:pt x="36018" y="5373"/>
                    <a:pt x="34512" y="4396"/>
                  </a:cubicBezTo>
                  <a:cubicBezTo>
                    <a:pt x="30808" y="1995"/>
                    <a:pt x="23809" y="1"/>
                    <a:pt x="166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848" name="Google Shape;1848;p35"/>
            <p:cNvSpPr/>
            <p:nvPr/>
          </p:nvSpPr>
          <p:spPr>
            <a:xfrm>
              <a:off x="2586000" y="2406000"/>
              <a:ext cx="59050" cy="52500"/>
            </a:xfrm>
            <a:custGeom>
              <a:avLst/>
              <a:gdLst/>
              <a:ahLst/>
              <a:cxnLst/>
              <a:rect l="l" t="t" r="r" b="b"/>
              <a:pathLst>
                <a:path w="2362" h="2100" extrusionOk="0">
                  <a:moveTo>
                    <a:pt x="1970" y="1"/>
                  </a:moveTo>
                  <a:cubicBezTo>
                    <a:pt x="1883" y="1"/>
                    <a:pt x="1792" y="31"/>
                    <a:pt x="1710" y="92"/>
                  </a:cubicBezTo>
                  <a:cubicBezTo>
                    <a:pt x="1303" y="581"/>
                    <a:pt x="815" y="1028"/>
                    <a:pt x="164" y="1476"/>
                  </a:cubicBezTo>
                  <a:cubicBezTo>
                    <a:pt x="42" y="1598"/>
                    <a:pt x="1" y="1801"/>
                    <a:pt x="82" y="1964"/>
                  </a:cubicBezTo>
                  <a:cubicBezTo>
                    <a:pt x="154" y="2060"/>
                    <a:pt x="253" y="2099"/>
                    <a:pt x="356" y="2099"/>
                  </a:cubicBezTo>
                  <a:cubicBezTo>
                    <a:pt x="429" y="2099"/>
                    <a:pt x="503" y="2079"/>
                    <a:pt x="571" y="2046"/>
                  </a:cubicBezTo>
                  <a:cubicBezTo>
                    <a:pt x="1222" y="1557"/>
                    <a:pt x="1792" y="1069"/>
                    <a:pt x="2239" y="581"/>
                  </a:cubicBezTo>
                  <a:cubicBezTo>
                    <a:pt x="2361" y="418"/>
                    <a:pt x="2361" y="214"/>
                    <a:pt x="2199" y="92"/>
                  </a:cubicBezTo>
                  <a:cubicBezTo>
                    <a:pt x="2138" y="31"/>
                    <a:pt x="2056" y="1"/>
                    <a:pt x="19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849" name="Google Shape;1849;p35"/>
            <p:cNvSpPr/>
            <p:nvPr/>
          </p:nvSpPr>
          <p:spPr>
            <a:xfrm>
              <a:off x="2671475" y="1981950"/>
              <a:ext cx="727475" cy="348225"/>
            </a:xfrm>
            <a:custGeom>
              <a:avLst/>
              <a:gdLst/>
              <a:ahLst/>
              <a:cxnLst/>
              <a:rect l="l" t="t" r="r" b="b"/>
              <a:pathLst>
                <a:path w="29099" h="13929" extrusionOk="0">
                  <a:moveTo>
                    <a:pt x="28714" y="0"/>
                  </a:moveTo>
                  <a:cubicBezTo>
                    <a:pt x="28604" y="0"/>
                    <a:pt x="28500" y="45"/>
                    <a:pt x="28448" y="124"/>
                  </a:cubicBezTo>
                  <a:cubicBezTo>
                    <a:pt x="28407" y="124"/>
                    <a:pt x="27593" y="1345"/>
                    <a:pt x="24256" y="2200"/>
                  </a:cubicBezTo>
                  <a:cubicBezTo>
                    <a:pt x="23890" y="2281"/>
                    <a:pt x="23483" y="2322"/>
                    <a:pt x="23035" y="2322"/>
                  </a:cubicBezTo>
                  <a:cubicBezTo>
                    <a:pt x="20756" y="2322"/>
                    <a:pt x="17337" y="1386"/>
                    <a:pt x="13349" y="1345"/>
                  </a:cubicBezTo>
                  <a:cubicBezTo>
                    <a:pt x="10785" y="1345"/>
                    <a:pt x="8018" y="1752"/>
                    <a:pt x="5128" y="3095"/>
                  </a:cubicBezTo>
                  <a:cubicBezTo>
                    <a:pt x="3745" y="3746"/>
                    <a:pt x="2727" y="4479"/>
                    <a:pt x="2035" y="5293"/>
                  </a:cubicBezTo>
                  <a:cubicBezTo>
                    <a:pt x="977" y="6554"/>
                    <a:pt x="652" y="7938"/>
                    <a:pt x="489" y="9322"/>
                  </a:cubicBezTo>
                  <a:cubicBezTo>
                    <a:pt x="326" y="10705"/>
                    <a:pt x="326" y="12130"/>
                    <a:pt x="41" y="13514"/>
                  </a:cubicBezTo>
                  <a:cubicBezTo>
                    <a:pt x="0" y="13676"/>
                    <a:pt x="123" y="13880"/>
                    <a:pt x="326" y="13920"/>
                  </a:cubicBezTo>
                  <a:cubicBezTo>
                    <a:pt x="347" y="13926"/>
                    <a:pt x="369" y="13928"/>
                    <a:pt x="391" y="13928"/>
                  </a:cubicBezTo>
                  <a:cubicBezTo>
                    <a:pt x="539" y="13928"/>
                    <a:pt x="698" y="13813"/>
                    <a:pt x="733" y="13636"/>
                  </a:cubicBezTo>
                  <a:cubicBezTo>
                    <a:pt x="1099" y="11682"/>
                    <a:pt x="937" y="9769"/>
                    <a:pt x="1384" y="8101"/>
                  </a:cubicBezTo>
                  <a:cubicBezTo>
                    <a:pt x="1588" y="7246"/>
                    <a:pt x="1954" y="6473"/>
                    <a:pt x="2564" y="5740"/>
                  </a:cubicBezTo>
                  <a:cubicBezTo>
                    <a:pt x="3175" y="5008"/>
                    <a:pt x="4070" y="4316"/>
                    <a:pt x="5413" y="3705"/>
                  </a:cubicBezTo>
                  <a:cubicBezTo>
                    <a:pt x="8181" y="2444"/>
                    <a:pt x="10867" y="2037"/>
                    <a:pt x="13349" y="2037"/>
                  </a:cubicBezTo>
                  <a:cubicBezTo>
                    <a:pt x="17215" y="2037"/>
                    <a:pt x="20593" y="2973"/>
                    <a:pt x="23035" y="3014"/>
                  </a:cubicBezTo>
                  <a:cubicBezTo>
                    <a:pt x="23523" y="3014"/>
                    <a:pt x="23971" y="2973"/>
                    <a:pt x="24419" y="2851"/>
                  </a:cubicBezTo>
                  <a:cubicBezTo>
                    <a:pt x="28000" y="1956"/>
                    <a:pt x="28936" y="572"/>
                    <a:pt x="28977" y="531"/>
                  </a:cubicBezTo>
                  <a:cubicBezTo>
                    <a:pt x="29099" y="368"/>
                    <a:pt x="29058" y="165"/>
                    <a:pt x="28895" y="43"/>
                  </a:cubicBezTo>
                  <a:cubicBezTo>
                    <a:pt x="28838" y="14"/>
                    <a:pt x="28775" y="0"/>
                    <a:pt x="287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850" name="Google Shape;1850;p35"/>
            <p:cNvSpPr/>
            <p:nvPr/>
          </p:nvSpPr>
          <p:spPr>
            <a:xfrm>
              <a:off x="2657225" y="2145625"/>
              <a:ext cx="358175" cy="400300"/>
            </a:xfrm>
            <a:custGeom>
              <a:avLst/>
              <a:gdLst/>
              <a:ahLst/>
              <a:cxnLst/>
              <a:rect l="l" t="t" r="r" b="b"/>
              <a:pathLst>
                <a:path w="14327" h="16012" extrusionOk="0">
                  <a:moveTo>
                    <a:pt x="13971" y="1"/>
                  </a:moveTo>
                  <a:cubicBezTo>
                    <a:pt x="13953" y="1"/>
                    <a:pt x="13936" y="3"/>
                    <a:pt x="13919" y="7"/>
                  </a:cubicBezTo>
                  <a:cubicBezTo>
                    <a:pt x="13838" y="7"/>
                    <a:pt x="10867" y="496"/>
                    <a:pt x="8628" y="4321"/>
                  </a:cubicBezTo>
                  <a:cubicBezTo>
                    <a:pt x="7489" y="6275"/>
                    <a:pt x="7001" y="8635"/>
                    <a:pt x="5983" y="10670"/>
                  </a:cubicBezTo>
                  <a:cubicBezTo>
                    <a:pt x="5495" y="11728"/>
                    <a:pt x="4844" y="12664"/>
                    <a:pt x="3948" y="13478"/>
                  </a:cubicBezTo>
                  <a:cubicBezTo>
                    <a:pt x="3053" y="14251"/>
                    <a:pt x="1873" y="14943"/>
                    <a:pt x="286" y="15350"/>
                  </a:cubicBezTo>
                  <a:cubicBezTo>
                    <a:pt x="123" y="15391"/>
                    <a:pt x="1" y="15594"/>
                    <a:pt x="41" y="15757"/>
                  </a:cubicBezTo>
                  <a:cubicBezTo>
                    <a:pt x="75" y="15927"/>
                    <a:pt x="222" y="16011"/>
                    <a:pt x="365" y="16011"/>
                  </a:cubicBezTo>
                  <a:cubicBezTo>
                    <a:pt x="393" y="16011"/>
                    <a:pt x="421" y="16008"/>
                    <a:pt x="448" y="16001"/>
                  </a:cubicBezTo>
                  <a:cubicBezTo>
                    <a:pt x="2158" y="15554"/>
                    <a:pt x="3419" y="14862"/>
                    <a:pt x="4396" y="13966"/>
                  </a:cubicBezTo>
                  <a:cubicBezTo>
                    <a:pt x="5861" y="12664"/>
                    <a:pt x="6675" y="10996"/>
                    <a:pt x="7285" y="9327"/>
                  </a:cubicBezTo>
                  <a:cubicBezTo>
                    <a:pt x="7937" y="7699"/>
                    <a:pt x="8425" y="6030"/>
                    <a:pt x="9198" y="4687"/>
                  </a:cubicBezTo>
                  <a:cubicBezTo>
                    <a:pt x="10256" y="2856"/>
                    <a:pt x="11477" y="1879"/>
                    <a:pt x="12413" y="1310"/>
                  </a:cubicBezTo>
                  <a:cubicBezTo>
                    <a:pt x="12902" y="1065"/>
                    <a:pt x="13309" y="903"/>
                    <a:pt x="13594" y="781"/>
                  </a:cubicBezTo>
                  <a:cubicBezTo>
                    <a:pt x="13716" y="740"/>
                    <a:pt x="13838" y="740"/>
                    <a:pt x="13919" y="699"/>
                  </a:cubicBezTo>
                  <a:lnTo>
                    <a:pt x="14001" y="699"/>
                  </a:lnTo>
                  <a:cubicBezTo>
                    <a:pt x="14204" y="658"/>
                    <a:pt x="14326" y="496"/>
                    <a:pt x="14285" y="292"/>
                  </a:cubicBezTo>
                  <a:cubicBezTo>
                    <a:pt x="14249" y="147"/>
                    <a:pt x="14115" y="1"/>
                    <a:pt x="139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851" name="Google Shape;1851;p35"/>
            <p:cNvSpPr/>
            <p:nvPr/>
          </p:nvSpPr>
          <p:spPr>
            <a:xfrm>
              <a:off x="2814925" y="2364375"/>
              <a:ext cx="487375" cy="66325"/>
            </a:xfrm>
            <a:custGeom>
              <a:avLst/>
              <a:gdLst/>
              <a:ahLst/>
              <a:cxnLst/>
              <a:rect l="l" t="t" r="r" b="b"/>
              <a:pathLst>
                <a:path w="19495" h="2653" extrusionOk="0">
                  <a:moveTo>
                    <a:pt x="345" y="1"/>
                  </a:moveTo>
                  <a:cubicBezTo>
                    <a:pt x="172" y="1"/>
                    <a:pt x="41" y="146"/>
                    <a:pt x="41" y="292"/>
                  </a:cubicBezTo>
                  <a:cubicBezTo>
                    <a:pt x="1" y="496"/>
                    <a:pt x="164" y="658"/>
                    <a:pt x="326" y="658"/>
                  </a:cubicBezTo>
                  <a:lnTo>
                    <a:pt x="19088" y="2653"/>
                  </a:lnTo>
                  <a:cubicBezTo>
                    <a:pt x="19291" y="2653"/>
                    <a:pt x="19454" y="2530"/>
                    <a:pt x="19454" y="2327"/>
                  </a:cubicBezTo>
                  <a:cubicBezTo>
                    <a:pt x="19495" y="2164"/>
                    <a:pt x="19373" y="2001"/>
                    <a:pt x="19169" y="1961"/>
                  </a:cubicBezTo>
                  <a:lnTo>
                    <a:pt x="408" y="7"/>
                  </a:lnTo>
                  <a:cubicBezTo>
                    <a:pt x="386" y="3"/>
                    <a:pt x="365" y="1"/>
                    <a:pt x="3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852" name="Google Shape;1852;p35"/>
            <p:cNvSpPr/>
            <p:nvPr/>
          </p:nvSpPr>
          <p:spPr>
            <a:xfrm>
              <a:off x="2735575" y="2281825"/>
              <a:ext cx="160775" cy="314125"/>
            </a:xfrm>
            <a:custGeom>
              <a:avLst/>
              <a:gdLst/>
              <a:ahLst/>
              <a:cxnLst/>
              <a:rect l="l" t="t" r="r" b="b"/>
              <a:pathLst>
                <a:path w="6431" h="12565" extrusionOk="0">
                  <a:moveTo>
                    <a:pt x="3253" y="0"/>
                  </a:moveTo>
                  <a:cubicBezTo>
                    <a:pt x="2204" y="0"/>
                    <a:pt x="1341" y="1697"/>
                    <a:pt x="774" y="4815"/>
                  </a:cubicBezTo>
                  <a:cubicBezTo>
                    <a:pt x="0" y="9292"/>
                    <a:pt x="0" y="11652"/>
                    <a:pt x="1710" y="12303"/>
                  </a:cubicBezTo>
                  <a:cubicBezTo>
                    <a:pt x="2216" y="12496"/>
                    <a:pt x="2723" y="12564"/>
                    <a:pt x="3185" y="12564"/>
                  </a:cubicBezTo>
                  <a:cubicBezTo>
                    <a:pt x="4282" y="12564"/>
                    <a:pt x="5128" y="12181"/>
                    <a:pt x="5128" y="12181"/>
                  </a:cubicBezTo>
                  <a:lnTo>
                    <a:pt x="6186" y="7827"/>
                  </a:lnTo>
                  <a:cubicBezTo>
                    <a:pt x="6186" y="7827"/>
                    <a:pt x="6431" y="3228"/>
                    <a:pt x="4721" y="989"/>
                  </a:cubicBezTo>
                  <a:cubicBezTo>
                    <a:pt x="4203" y="322"/>
                    <a:pt x="3710" y="0"/>
                    <a:pt x="32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853" name="Google Shape;1853;p35"/>
            <p:cNvSpPr/>
            <p:nvPr/>
          </p:nvSpPr>
          <p:spPr>
            <a:xfrm>
              <a:off x="2734550" y="2272975"/>
              <a:ext cx="163825" cy="331700"/>
            </a:xfrm>
            <a:custGeom>
              <a:avLst/>
              <a:gdLst/>
              <a:ahLst/>
              <a:cxnLst/>
              <a:rect l="l" t="t" r="r" b="b"/>
              <a:pathLst>
                <a:path w="6553" h="13268" extrusionOk="0">
                  <a:moveTo>
                    <a:pt x="3297" y="0"/>
                  </a:moveTo>
                  <a:cubicBezTo>
                    <a:pt x="2931" y="0"/>
                    <a:pt x="2605" y="163"/>
                    <a:pt x="2320" y="407"/>
                  </a:cubicBezTo>
                  <a:cubicBezTo>
                    <a:pt x="1913" y="774"/>
                    <a:pt x="1547" y="1384"/>
                    <a:pt x="1262" y="2157"/>
                  </a:cubicBezTo>
                  <a:cubicBezTo>
                    <a:pt x="937" y="2931"/>
                    <a:pt x="693" y="3948"/>
                    <a:pt x="489" y="5128"/>
                  </a:cubicBezTo>
                  <a:cubicBezTo>
                    <a:pt x="163" y="6919"/>
                    <a:pt x="1" y="8384"/>
                    <a:pt x="1" y="9564"/>
                  </a:cubicBezTo>
                  <a:cubicBezTo>
                    <a:pt x="1" y="10460"/>
                    <a:pt x="82" y="11151"/>
                    <a:pt x="326" y="11721"/>
                  </a:cubicBezTo>
                  <a:cubicBezTo>
                    <a:pt x="611" y="12332"/>
                    <a:pt x="1059" y="12739"/>
                    <a:pt x="1629" y="12983"/>
                  </a:cubicBezTo>
                  <a:cubicBezTo>
                    <a:pt x="2158" y="13186"/>
                    <a:pt x="2727" y="13268"/>
                    <a:pt x="3216" y="13268"/>
                  </a:cubicBezTo>
                  <a:cubicBezTo>
                    <a:pt x="4396" y="13268"/>
                    <a:pt x="5291" y="12820"/>
                    <a:pt x="5291" y="12820"/>
                  </a:cubicBezTo>
                  <a:cubicBezTo>
                    <a:pt x="5454" y="12739"/>
                    <a:pt x="5535" y="12535"/>
                    <a:pt x="5454" y="12372"/>
                  </a:cubicBezTo>
                  <a:cubicBezTo>
                    <a:pt x="5395" y="12253"/>
                    <a:pt x="5270" y="12178"/>
                    <a:pt x="5143" y="12178"/>
                  </a:cubicBezTo>
                  <a:cubicBezTo>
                    <a:pt x="5097" y="12178"/>
                    <a:pt x="5050" y="12188"/>
                    <a:pt x="5006" y="12210"/>
                  </a:cubicBezTo>
                  <a:cubicBezTo>
                    <a:pt x="4925" y="12250"/>
                    <a:pt x="4152" y="12576"/>
                    <a:pt x="3216" y="12576"/>
                  </a:cubicBezTo>
                  <a:cubicBezTo>
                    <a:pt x="2768" y="12576"/>
                    <a:pt x="2320" y="12494"/>
                    <a:pt x="1873" y="12332"/>
                  </a:cubicBezTo>
                  <a:cubicBezTo>
                    <a:pt x="1425" y="12169"/>
                    <a:pt x="1181" y="11884"/>
                    <a:pt x="977" y="11477"/>
                  </a:cubicBezTo>
                  <a:cubicBezTo>
                    <a:pt x="774" y="11029"/>
                    <a:pt x="652" y="10378"/>
                    <a:pt x="652" y="9564"/>
                  </a:cubicBezTo>
                  <a:cubicBezTo>
                    <a:pt x="652" y="8465"/>
                    <a:pt x="855" y="7041"/>
                    <a:pt x="1181" y="5210"/>
                  </a:cubicBezTo>
                  <a:cubicBezTo>
                    <a:pt x="1425" y="3704"/>
                    <a:pt x="1791" y="2524"/>
                    <a:pt x="2158" y="1750"/>
                  </a:cubicBezTo>
                  <a:cubicBezTo>
                    <a:pt x="2361" y="1384"/>
                    <a:pt x="2565" y="1099"/>
                    <a:pt x="2768" y="936"/>
                  </a:cubicBezTo>
                  <a:cubicBezTo>
                    <a:pt x="2972" y="774"/>
                    <a:pt x="3134" y="692"/>
                    <a:pt x="3297" y="692"/>
                  </a:cubicBezTo>
                  <a:cubicBezTo>
                    <a:pt x="3419" y="692"/>
                    <a:pt x="3623" y="733"/>
                    <a:pt x="3826" y="896"/>
                  </a:cubicBezTo>
                  <a:cubicBezTo>
                    <a:pt x="4030" y="1018"/>
                    <a:pt x="4233" y="1262"/>
                    <a:pt x="4477" y="1588"/>
                  </a:cubicBezTo>
                  <a:cubicBezTo>
                    <a:pt x="5088" y="2361"/>
                    <a:pt x="5454" y="3500"/>
                    <a:pt x="5658" y="4640"/>
                  </a:cubicBezTo>
                  <a:cubicBezTo>
                    <a:pt x="5861" y="5739"/>
                    <a:pt x="5902" y="6838"/>
                    <a:pt x="5902" y="7529"/>
                  </a:cubicBezTo>
                  <a:cubicBezTo>
                    <a:pt x="5902" y="7733"/>
                    <a:pt x="5861" y="7896"/>
                    <a:pt x="5861" y="7977"/>
                  </a:cubicBezTo>
                  <a:cubicBezTo>
                    <a:pt x="5861" y="8099"/>
                    <a:pt x="5861" y="8181"/>
                    <a:pt x="5861" y="8181"/>
                  </a:cubicBezTo>
                  <a:cubicBezTo>
                    <a:pt x="5861" y="8343"/>
                    <a:pt x="5983" y="8506"/>
                    <a:pt x="6187" y="8506"/>
                  </a:cubicBezTo>
                  <a:cubicBezTo>
                    <a:pt x="6208" y="8510"/>
                    <a:pt x="6229" y="8512"/>
                    <a:pt x="6250" y="8512"/>
                  </a:cubicBezTo>
                  <a:cubicBezTo>
                    <a:pt x="6423" y="8512"/>
                    <a:pt x="6553" y="8367"/>
                    <a:pt x="6553" y="8221"/>
                  </a:cubicBezTo>
                  <a:cubicBezTo>
                    <a:pt x="6553" y="8221"/>
                    <a:pt x="6553" y="7936"/>
                    <a:pt x="6553" y="7529"/>
                  </a:cubicBezTo>
                  <a:cubicBezTo>
                    <a:pt x="6553" y="6838"/>
                    <a:pt x="6512" y="5698"/>
                    <a:pt x="6309" y="4518"/>
                  </a:cubicBezTo>
                  <a:cubicBezTo>
                    <a:pt x="6105" y="3338"/>
                    <a:pt x="5739" y="2076"/>
                    <a:pt x="5047" y="1140"/>
                  </a:cubicBezTo>
                  <a:cubicBezTo>
                    <a:pt x="4762" y="814"/>
                    <a:pt x="4477" y="530"/>
                    <a:pt x="4192" y="326"/>
                  </a:cubicBezTo>
                  <a:cubicBezTo>
                    <a:pt x="3908" y="123"/>
                    <a:pt x="3623" y="0"/>
                    <a:pt x="32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854" name="Google Shape;1854;p35"/>
            <p:cNvSpPr/>
            <p:nvPr/>
          </p:nvSpPr>
          <p:spPr>
            <a:xfrm>
              <a:off x="1585875" y="4992575"/>
              <a:ext cx="2500875" cy="466000"/>
            </a:xfrm>
            <a:custGeom>
              <a:avLst/>
              <a:gdLst/>
              <a:ahLst/>
              <a:cxnLst/>
              <a:rect l="l" t="t" r="r" b="b"/>
              <a:pathLst>
                <a:path w="100035" h="18640" extrusionOk="0">
                  <a:moveTo>
                    <a:pt x="46314" y="0"/>
                  </a:moveTo>
                  <a:cubicBezTo>
                    <a:pt x="45378" y="0"/>
                    <a:pt x="41064" y="1425"/>
                    <a:pt x="31460" y="3541"/>
                  </a:cubicBezTo>
                  <a:cubicBezTo>
                    <a:pt x="29832" y="3892"/>
                    <a:pt x="27988" y="4039"/>
                    <a:pt x="26046" y="4039"/>
                  </a:cubicBezTo>
                  <a:cubicBezTo>
                    <a:pt x="16528" y="4039"/>
                    <a:pt x="4681" y="529"/>
                    <a:pt x="4681" y="529"/>
                  </a:cubicBezTo>
                  <a:cubicBezTo>
                    <a:pt x="4681" y="529"/>
                    <a:pt x="1" y="3988"/>
                    <a:pt x="1" y="10459"/>
                  </a:cubicBezTo>
                  <a:cubicBezTo>
                    <a:pt x="1" y="14529"/>
                    <a:pt x="367" y="17948"/>
                    <a:pt x="855" y="18639"/>
                  </a:cubicBezTo>
                  <a:lnTo>
                    <a:pt x="100034" y="18639"/>
                  </a:lnTo>
                  <a:cubicBezTo>
                    <a:pt x="98447" y="17093"/>
                    <a:pt x="94255" y="13390"/>
                    <a:pt x="89046" y="12169"/>
                  </a:cubicBezTo>
                  <a:cubicBezTo>
                    <a:pt x="82290" y="10541"/>
                    <a:pt x="52866" y="7204"/>
                    <a:pt x="52866" y="7204"/>
                  </a:cubicBezTo>
                  <a:lnTo>
                    <a:pt x="51442" y="1302"/>
                  </a:lnTo>
                  <a:cubicBezTo>
                    <a:pt x="51442" y="1302"/>
                    <a:pt x="47291" y="0"/>
                    <a:pt x="463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855" name="Google Shape;1855;p35"/>
            <p:cNvSpPr/>
            <p:nvPr/>
          </p:nvSpPr>
          <p:spPr>
            <a:xfrm>
              <a:off x="1577750" y="4984425"/>
              <a:ext cx="2518150" cy="483300"/>
            </a:xfrm>
            <a:custGeom>
              <a:avLst/>
              <a:gdLst/>
              <a:ahLst/>
              <a:cxnLst/>
              <a:rect l="l" t="t" r="r" b="b"/>
              <a:pathLst>
                <a:path w="100726" h="19332" extrusionOk="0">
                  <a:moveTo>
                    <a:pt x="46639" y="652"/>
                  </a:moveTo>
                  <a:cubicBezTo>
                    <a:pt x="46842" y="652"/>
                    <a:pt x="47249" y="733"/>
                    <a:pt x="47778" y="855"/>
                  </a:cubicBezTo>
                  <a:cubicBezTo>
                    <a:pt x="48552" y="1018"/>
                    <a:pt x="49528" y="1303"/>
                    <a:pt x="50302" y="1547"/>
                  </a:cubicBezTo>
                  <a:cubicBezTo>
                    <a:pt x="50809" y="1681"/>
                    <a:pt x="51246" y="1797"/>
                    <a:pt x="51487" y="1861"/>
                  </a:cubicBezTo>
                  <a:lnTo>
                    <a:pt x="51487" y="1861"/>
                  </a:lnTo>
                  <a:lnTo>
                    <a:pt x="52866" y="7611"/>
                  </a:lnTo>
                  <a:cubicBezTo>
                    <a:pt x="52906" y="7733"/>
                    <a:pt x="53028" y="7855"/>
                    <a:pt x="53151" y="7855"/>
                  </a:cubicBezTo>
                  <a:cubicBezTo>
                    <a:pt x="53151" y="7855"/>
                    <a:pt x="53639" y="7896"/>
                    <a:pt x="54453" y="8018"/>
                  </a:cubicBezTo>
                  <a:cubicBezTo>
                    <a:pt x="57302" y="8343"/>
                    <a:pt x="64546" y="9198"/>
                    <a:pt x="71830" y="10134"/>
                  </a:cubicBezTo>
                  <a:cubicBezTo>
                    <a:pt x="79075" y="11070"/>
                    <a:pt x="86359" y="12128"/>
                    <a:pt x="89290" y="12820"/>
                  </a:cubicBezTo>
                  <a:cubicBezTo>
                    <a:pt x="93862" y="13909"/>
                    <a:pt x="97658" y="16907"/>
                    <a:pt x="99523" y="18640"/>
                  </a:cubicBezTo>
                  <a:lnTo>
                    <a:pt x="1383" y="18640"/>
                  </a:lnTo>
                  <a:cubicBezTo>
                    <a:pt x="1314" y="18474"/>
                    <a:pt x="1237" y="18221"/>
                    <a:pt x="1180" y="17907"/>
                  </a:cubicBezTo>
                  <a:cubicBezTo>
                    <a:pt x="895" y="16483"/>
                    <a:pt x="651" y="13838"/>
                    <a:pt x="651" y="10785"/>
                  </a:cubicBezTo>
                  <a:cubicBezTo>
                    <a:pt x="651" y="7652"/>
                    <a:pt x="1791" y="5210"/>
                    <a:pt x="2930" y="3582"/>
                  </a:cubicBezTo>
                  <a:cubicBezTo>
                    <a:pt x="3500" y="2768"/>
                    <a:pt x="4070" y="2158"/>
                    <a:pt x="4517" y="1710"/>
                  </a:cubicBezTo>
                  <a:cubicBezTo>
                    <a:pt x="4721" y="1506"/>
                    <a:pt x="4884" y="1344"/>
                    <a:pt x="5006" y="1262"/>
                  </a:cubicBezTo>
                  <a:lnTo>
                    <a:pt x="5052" y="1227"/>
                  </a:lnTo>
                  <a:lnTo>
                    <a:pt x="5052" y="1227"/>
                  </a:lnTo>
                  <a:cubicBezTo>
                    <a:pt x="6529" y="1642"/>
                    <a:pt x="17422" y="4681"/>
                    <a:pt x="26372" y="4681"/>
                  </a:cubicBezTo>
                  <a:cubicBezTo>
                    <a:pt x="28325" y="4681"/>
                    <a:pt x="30197" y="4518"/>
                    <a:pt x="31866" y="4192"/>
                  </a:cubicBezTo>
                  <a:cubicBezTo>
                    <a:pt x="36668" y="3134"/>
                    <a:pt x="40127" y="2239"/>
                    <a:pt x="42529" y="1628"/>
                  </a:cubicBezTo>
                  <a:cubicBezTo>
                    <a:pt x="43749" y="1344"/>
                    <a:pt x="44686" y="1099"/>
                    <a:pt x="45337" y="896"/>
                  </a:cubicBezTo>
                  <a:cubicBezTo>
                    <a:pt x="46029" y="733"/>
                    <a:pt x="46476" y="652"/>
                    <a:pt x="46639" y="652"/>
                  </a:cubicBezTo>
                  <a:close/>
                  <a:moveTo>
                    <a:pt x="46639" y="1"/>
                  </a:moveTo>
                  <a:cubicBezTo>
                    <a:pt x="46354" y="1"/>
                    <a:pt x="45906" y="82"/>
                    <a:pt x="45174" y="245"/>
                  </a:cubicBezTo>
                  <a:cubicBezTo>
                    <a:pt x="43098" y="774"/>
                    <a:pt x="38907" y="1954"/>
                    <a:pt x="31703" y="3501"/>
                  </a:cubicBezTo>
                  <a:cubicBezTo>
                    <a:pt x="30116" y="3867"/>
                    <a:pt x="28285" y="3989"/>
                    <a:pt x="26372" y="3989"/>
                  </a:cubicBezTo>
                  <a:cubicBezTo>
                    <a:pt x="21651" y="3989"/>
                    <a:pt x="16320" y="3134"/>
                    <a:pt x="12169" y="2280"/>
                  </a:cubicBezTo>
                  <a:cubicBezTo>
                    <a:pt x="10093" y="1832"/>
                    <a:pt x="8343" y="1384"/>
                    <a:pt x="7081" y="1059"/>
                  </a:cubicBezTo>
                  <a:cubicBezTo>
                    <a:pt x="6471" y="896"/>
                    <a:pt x="5942" y="774"/>
                    <a:pt x="5616" y="652"/>
                  </a:cubicBezTo>
                  <a:cubicBezTo>
                    <a:pt x="5291" y="570"/>
                    <a:pt x="5087" y="530"/>
                    <a:pt x="5087" y="530"/>
                  </a:cubicBezTo>
                  <a:cubicBezTo>
                    <a:pt x="5054" y="513"/>
                    <a:pt x="5013" y="503"/>
                    <a:pt x="4971" y="503"/>
                  </a:cubicBezTo>
                  <a:cubicBezTo>
                    <a:pt x="4912" y="503"/>
                    <a:pt x="4850" y="523"/>
                    <a:pt x="4802" y="570"/>
                  </a:cubicBezTo>
                  <a:cubicBezTo>
                    <a:pt x="4762" y="570"/>
                    <a:pt x="3581" y="1466"/>
                    <a:pt x="2401" y="3216"/>
                  </a:cubicBezTo>
                  <a:cubicBezTo>
                    <a:pt x="1180" y="4925"/>
                    <a:pt x="0" y="7489"/>
                    <a:pt x="0" y="10785"/>
                  </a:cubicBezTo>
                  <a:cubicBezTo>
                    <a:pt x="0" y="12861"/>
                    <a:pt x="82" y="14692"/>
                    <a:pt x="244" y="16157"/>
                  </a:cubicBezTo>
                  <a:cubicBezTo>
                    <a:pt x="326" y="16890"/>
                    <a:pt x="407" y="17541"/>
                    <a:pt x="529" y="18029"/>
                  </a:cubicBezTo>
                  <a:cubicBezTo>
                    <a:pt x="611" y="18518"/>
                    <a:pt x="733" y="18884"/>
                    <a:pt x="895" y="19169"/>
                  </a:cubicBezTo>
                  <a:cubicBezTo>
                    <a:pt x="936" y="19250"/>
                    <a:pt x="1058" y="19332"/>
                    <a:pt x="1180" y="19332"/>
                  </a:cubicBezTo>
                  <a:lnTo>
                    <a:pt x="100359" y="19332"/>
                  </a:lnTo>
                  <a:cubicBezTo>
                    <a:pt x="100481" y="19332"/>
                    <a:pt x="100603" y="19210"/>
                    <a:pt x="100644" y="19088"/>
                  </a:cubicBezTo>
                  <a:cubicBezTo>
                    <a:pt x="100725" y="18965"/>
                    <a:pt x="100685" y="18843"/>
                    <a:pt x="100563" y="18721"/>
                  </a:cubicBezTo>
                  <a:cubicBezTo>
                    <a:pt x="98975" y="17134"/>
                    <a:pt x="94784" y="13431"/>
                    <a:pt x="89412" y="12169"/>
                  </a:cubicBezTo>
                  <a:cubicBezTo>
                    <a:pt x="86034" y="11355"/>
                    <a:pt x="76999" y="10093"/>
                    <a:pt x="68819" y="9076"/>
                  </a:cubicBezTo>
                  <a:cubicBezTo>
                    <a:pt x="61526" y="8137"/>
                    <a:pt x="54907" y="7391"/>
                    <a:pt x="53504" y="7234"/>
                  </a:cubicBezTo>
                  <a:lnTo>
                    <a:pt x="53504" y="7234"/>
                  </a:lnTo>
                  <a:lnTo>
                    <a:pt x="52092" y="1547"/>
                  </a:lnTo>
                  <a:cubicBezTo>
                    <a:pt x="52052" y="1425"/>
                    <a:pt x="51970" y="1303"/>
                    <a:pt x="51848" y="1303"/>
                  </a:cubicBezTo>
                  <a:cubicBezTo>
                    <a:pt x="51848" y="1303"/>
                    <a:pt x="50831" y="977"/>
                    <a:pt x="49651" y="652"/>
                  </a:cubicBezTo>
                  <a:cubicBezTo>
                    <a:pt x="49081" y="489"/>
                    <a:pt x="48470" y="326"/>
                    <a:pt x="47941" y="204"/>
                  </a:cubicBezTo>
                  <a:cubicBezTo>
                    <a:pt x="47412" y="82"/>
                    <a:pt x="46965" y="1"/>
                    <a:pt x="466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856" name="Google Shape;1856;p35"/>
            <p:cNvSpPr/>
            <p:nvPr/>
          </p:nvSpPr>
          <p:spPr>
            <a:xfrm>
              <a:off x="1598100" y="2881400"/>
              <a:ext cx="1406100" cy="2341600"/>
            </a:xfrm>
            <a:custGeom>
              <a:avLst/>
              <a:gdLst/>
              <a:ahLst/>
              <a:cxnLst/>
              <a:rect l="l" t="t" r="r" b="b"/>
              <a:pathLst>
                <a:path w="56244" h="93664" extrusionOk="0">
                  <a:moveTo>
                    <a:pt x="27796" y="0"/>
                  </a:moveTo>
                  <a:cubicBezTo>
                    <a:pt x="27796" y="0"/>
                    <a:pt x="27593" y="122"/>
                    <a:pt x="27308" y="326"/>
                  </a:cubicBezTo>
                  <a:cubicBezTo>
                    <a:pt x="25436" y="1588"/>
                    <a:pt x="18639" y="6308"/>
                    <a:pt x="13471" y="10378"/>
                  </a:cubicBezTo>
                  <a:cubicBezTo>
                    <a:pt x="7448" y="15099"/>
                    <a:pt x="7041" y="23890"/>
                    <a:pt x="6796" y="30686"/>
                  </a:cubicBezTo>
                  <a:cubicBezTo>
                    <a:pt x="6512" y="37523"/>
                    <a:pt x="2116" y="80011"/>
                    <a:pt x="1058" y="85261"/>
                  </a:cubicBezTo>
                  <a:cubicBezTo>
                    <a:pt x="0" y="90511"/>
                    <a:pt x="9401" y="91854"/>
                    <a:pt x="18477" y="93156"/>
                  </a:cubicBezTo>
                  <a:cubicBezTo>
                    <a:pt x="20817" y="93504"/>
                    <a:pt x="23335" y="93664"/>
                    <a:pt x="25880" y="93664"/>
                  </a:cubicBezTo>
                  <a:cubicBezTo>
                    <a:pt x="33159" y="93664"/>
                    <a:pt x="40657" y="92359"/>
                    <a:pt x="44848" y="90430"/>
                  </a:cubicBezTo>
                  <a:cubicBezTo>
                    <a:pt x="50505" y="87784"/>
                    <a:pt x="51807" y="87906"/>
                    <a:pt x="51807" y="85058"/>
                  </a:cubicBezTo>
                  <a:cubicBezTo>
                    <a:pt x="51807" y="82168"/>
                    <a:pt x="51930" y="75575"/>
                    <a:pt x="51930" y="75046"/>
                  </a:cubicBezTo>
                  <a:cubicBezTo>
                    <a:pt x="51930" y="74558"/>
                    <a:pt x="55999" y="42366"/>
                    <a:pt x="55755" y="32924"/>
                  </a:cubicBezTo>
                  <a:cubicBezTo>
                    <a:pt x="55470" y="23483"/>
                    <a:pt x="56243" y="18355"/>
                    <a:pt x="54046" y="13634"/>
                  </a:cubicBezTo>
                  <a:cubicBezTo>
                    <a:pt x="51807" y="8913"/>
                    <a:pt x="46151" y="5250"/>
                    <a:pt x="38662" y="2768"/>
                  </a:cubicBezTo>
                  <a:cubicBezTo>
                    <a:pt x="31174" y="245"/>
                    <a:pt x="27796" y="0"/>
                    <a:pt x="277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857" name="Google Shape;1857;p35"/>
            <p:cNvSpPr/>
            <p:nvPr/>
          </p:nvSpPr>
          <p:spPr>
            <a:xfrm>
              <a:off x="1631675" y="2921075"/>
              <a:ext cx="1264675" cy="2293325"/>
            </a:xfrm>
            <a:custGeom>
              <a:avLst/>
              <a:gdLst/>
              <a:ahLst/>
              <a:cxnLst/>
              <a:rect l="l" t="t" r="r" b="b"/>
              <a:pathLst>
                <a:path w="50587" h="91733" extrusionOk="0">
                  <a:moveTo>
                    <a:pt x="24744" y="1"/>
                  </a:moveTo>
                  <a:cubicBezTo>
                    <a:pt x="21976" y="1913"/>
                    <a:pt x="16604" y="5698"/>
                    <a:pt x="12331" y="9035"/>
                  </a:cubicBezTo>
                  <a:cubicBezTo>
                    <a:pt x="9401" y="11355"/>
                    <a:pt x="7814" y="14652"/>
                    <a:pt x="6959" y="18233"/>
                  </a:cubicBezTo>
                  <a:cubicBezTo>
                    <a:pt x="6064" y="21855"/>
                    <a:pt x="5901" y="25721"/>
                    <a:pt x="5779" y="29140"/>
                  </a:cubicBezTo>
                  <a:cubicBezTo>
                    <a:pt x="5698" y="31704"/>
                    <a:pt x="5006" y="39273"/>
                    <a:pt x="4110" y="48023"/>
                  </a:cubicBezTo>
                  <a:cubicBezTo>
                    <a:pt x="3256" y="56773"/>
                    <a:pt x="2198" y="66703"/>
                    <a:pt x="1343" y="73947"/>
                  </a:cubicBezTo>
                  <a:cubicBezTo>
                    <a:pt x="814" y="78790"/>
                    <a:pt x="326" y="82412"/>
                    <a:pt x="41" y="83755"/>
                  </a:cubicBezTo>
                  <a:cubicBezTo>
                    <a:pt x="0" y="84000"/>
                    <a:pt x="0" y="84244"/>
                    <a:pt x="0" y="84447"/>
                  </a:cubicBezTo>
                  <a:cubicBezTo>
                    <a:pt x="0" y="85505"/>
                    <a:pt x="448" y="86319"/>
                    <a:pt x="1384" y="87093"/>
                  </a:cubicBezTo>
                  <a:cubicBezTo>
                    <a:pt x="2279" y="87825"/>
                    <a:pt x="3622" y="88436"/>
                    <a:pt x="5250" y="88965"/>
                  </a:cubicBezTo>
                  <a:cubicBezTo>
                    <a:pt x="8506" y="89982"/>
                    <a:pt x="12860" y="90633"/>
                    <a:pt x="17174" y="91244"/>
                  </a:cubicBezTo>
                  <a:cubicBezTo>
                    <a:pt x="19494" y="91569"/>
                    <a:pt x="21976" y="91732"/>
                    <a:pt x="24459" y="91732"/>
                  </a:cubicBezTo>
                  <a:lnTo>
                    <a:pt x="24744" y="91732"/>
                  </a:lnTo>
                  <a:lnTo>
                    <a:pt x="50587" y="70529"/>
                  </a:lnTo>
                  <a:cubicBezTo>
                    <a:pt x="50587" y="70529"/>
                    <a:pt x="50587" y="70529"/>
                    <a:pt x="50587" y="70488"/>
                  </a:cubicBezTo>
                  <a:cubicBezTo>
                    <a:pt x="47738" y="64913"/>
                    <a:pt x="44848" y="59174"/>
                    <a:pt x="42569" y="54616"/>
                  </a:cubicBezTo>
                  <a:cubicBezTo>
                    <a:pt x="42569" y="54779"/>
                    <a:pt x="42447" y="54901"/>
                    <a:pt x="42284" y="54901"/>
                  </a:cubicBezTo>
                  <a:cubicBezTo>
                    <a:pt x="40941" y="55186"/>
                    <a:pt x="39558" y="55267"/>
                    <a:pt x="38255" y="55267"/>
                  </a:cubicBezTo>
                  <a:cubicBezTo>
                    <a:pt x="33494" y="55267"/>
                    <a:pt x="29465" y="53924"/>
                    <a:pt x="29465" y="53884"/>
                  </a:cubicBezTo>
                  <a:cubicBezTo>
                    <a:pt x="29302" y="53843"/>
                    <a:pt x="29180" y="53640"/>
                    <a:pt x="29261" y="53477"/>
                  </a:cubicBezTo>
                  <a:cubicBezTo>
                    <a:pt x="29302" y="53314"/>
                    <a:pt x="29424" y="53233"/>
                    <a:pt x="29587" y="53233"/>
                  </a:cubicBezTo>
                  <a:cubicBezTo>
                    <a:pt x="29587" y="53233"/>
                    <a:pt x="29628" y="53233"/>
                    <a:pt x="29668" y="53273"/>
                  </a:cubicBezTo>
                  <a:cubicBezTo>
                    <a:pt x="29668" y="53273"/>
                    <a:pt x="29750" y="53273"/>
                    <a:pt x="29872" y="53314"/>
                  </a:cubicBezTo>
                  <a:cubicBezTo>
                    <a:pt x="29953" y="53355"/>
                    <a:pt x="30157" y="53395"/>
                    <a:pt x="30360" y="53477"/>
                  </a:cubicBezTo>
                  <a:cubicBezTo>
                    <a:pt x="30808" y="53599"/>
                    <a:pt x="31418" y="53762"/>
                    <a:pt x="32232" y="53924"/>
                  </a:cubicBezTo>
                  <a:cubicBezTo>
                    <a:pt x="33779" y="54291"/>
                    <a:pt x="35936" y="54616"/>
                    <a:pt x="38255" y="54616"/>
                  </a:cubicBezTo>
                  <a:cubicBezTo>
                    <a:pt x="39517" y="54616"/>
                    <a:pt x="40860" y="54494"/>
                    <a:pt x="42162" y="54250"/>
                  </a:cubicBezTo>
                  <a:lnTo>
                    <a:pt x="42244" y="54250"/>
                  </a:lnTo>
                  <a:cubicBezTo>
                    <a:pt x="42284" y="54250"/>
                    <a:pt x="42366" y="54250"/>
                    <a:pt x="42406" y="54291"/>
                  </a:cubicBezTo>
                  <a:cubicBezTo>
                    <a:pt x="42162" y="53843"/>
                    <a:pt x="41959" y="53355"/>
                    <a:pt x="41715" y="52907"/>
                  </a:cubicBezTo>
                  <a:lnTo>
                    <a:pt x="41633" y="52907"/>
                  </a:lnTo>
                  <a:cubicBezTo>
                    <a:pt x="41552" y="52907"/>
                    <a:pt x="41470" y="52907"/>
                    <a:pt x="41430" y="52866"/>
                  </a:cubicBezTo>
                  <a:cubicBezTo>
                    <a:pt x="35366" y="48186"/>
                    <a:pt x="34104" y="45337"/>
                    <a:pt x="34064" y="45297"/>
                  </a:cubicBezTo>
                  <a:cubicBezTo>
                    <a:pt x="34023" y="45093"/>
                    <a:pt x="34104" y="44890"/>
                    <a:pt x="34267" y="44849"/>
                  </a:cubicBezTo>
                  <a:cubicBezTo>
                    <a:pt x="34308" y="44808"/>
                    <a:pt x="34348" y="44808"/>
                    <a:pt x="34389" y="44808"/>
                  </a:cubicBezTo>
                  <a:cubicBezTo>
                    <a:pt x="34511" y="44808"/>
                    <a:pt x="34633" y="44890"/>
                    <a:pt x="34715" y="45012"/>
                  </a:cubicBezTo>
                  <a:lnTo>
                    <a:pt x="34715" y="45052"/>
                  </a:lnTo>
                  <a:lnTo>
                    <a:pt x="34755" y="45134"/>
                  </a:lnTo>
                  <a:cubicBezTo>
                    <a:pt x="34796" y="45215"/>
                    <a:pt x="34877" y="45337"/>
                    <a:pt x="34959" y="45459"/>
                  </a:cubicBezTo>
                  <a:cubicBezTo>
                    <a:pt x="35162" y="45785"/>
                    <a:pt x="35488" y="46273"/>
                    <a:pt x="36017" y="46924"/>
                  </a:cubicBezTo>
                  <a:cubicBezTo>
                    <a:pt x="36953" y="48064"/>
                    <a:pt x="38540" y="49733"/>
                    <a:pt x="41145" y="51767"/>
                  </a:cubicBezTo>
                  <a:cubicBezTo>
                    <a:pt x="39313" y="48064"/>
                    <a:pt x="38093" y="45581"/>
                    <a:pt x="37970" y="45256"/>
                  </a:cubicBezTo>
                  <a:cubicBezTo>
                    <a:pt x="37686" y="44320"/>
                    <a:pt x="36872" y="41145"/>
                    <a:pt x="36872" y="37930"/>
                  </a:cubicBezTo>
                  <a:cubicBezTo>
                    <a:pt x="36872" y="36709"/>
                    <a:pt x="36994" y="35489"/>
                    <a:pt x="37319" y="34349"/>
                  </a:cubicBezTo>
                  <a:cubicBezTo>
                    <a:pt x="38499" y="30442"/>
                    <a:pt x="42203" y="25436"/>
                    <a:pt x="42203" y="25436"/>
                  </a:cubicBezTo>
                  <a:lnTo>
                    <a:pt x="47494" y="15832"/>
                  </a:lnTo>
                  <a:cubicBezTo>
                    <a:pt x="44685" y="11233"/>
                    <a:pt x="39029" y="4844"/>
                    <a:pt x="39029" y="4844"/>
                  </a:cubicBezTo>
                  <a:cubicBezTo>
                    <a:pt x="39029" y="4844"/>
                    <a:pt x="39558" y="4681"/>
                    <a:pt x="39720" y="4314"/>
                  </a:cubicBezTo>
                  <a:cubicBezTo>
                    <a:pt x="34877" y="2483"/>
                    <a:pt x="26901" y="489"/>
                    <a:pt x="24744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858" name="Google Shape;1858;p35"/>
            <p:cNvSpPr/>
            <p:nvPr/>
          </p:nvSpPr>
          <p:spPr>
            <a:xfrm>
              <a:off x="2061025" y="3553925"/>
              <a:ext cx="189250" cy="494225"/>
            </a:xfrm>
            <a:custGeom>
              <a:avLst/>
              <a:gdLst/>
              <a:ahLst/>
              <a:cxnLst/>
              <a:rect l="l" t="t" r="r" b="b"/>
              <a:pathLst>
                <a:path w="7570" h="19769" extrusionOk="0">
                  <a:moveTo>
                    <a:pt x="326" y="0"/>
                  </a:moveTo>
                  <a:cubicBezTo>
                    <a:pt x="122" y="41"/>
                    <a:pt x="0" y="204"/>
                    <a:pt x="0" y="367"/>
                  </a:cubicBezTo>
                  <a:cubicBezTo>
                    <a:pt x="0" y="407"/>
                    <a:pt x="1221" y="12087"/>
                    <a:pt x="6919" y="19616"/>
                  </a:cubicBezTo>
                  <a:cubicBezTo>
                    <a:pt x="6968" y="19715"/>
                    <a:pt x="7077" y="19769"/>
                    <a:pt x="7182" y="19769"/>
                  </a:cubicBezTo>
                  <a:cubicBezTo>
                    <a:pt x="7251" y="19769"/>
                    <a:pt x="7318" y="19746"/>
                    <a:pt x="7366" y="19698"/>
                  </a:cubicBezTo>
                  <a:cubicBezTo>
                    <a:pt x="7529" y="19576"/>
                    <a:pt x="7570" y="19372"/>
                    <a:pt x="7448" y="19209"/>
                  </a:cubicBezTo>
                  <a:cubicBezTo>
                    <a:pt x="4680" y="15587"/>
                    <a:pt x="2971" y="10826"/>
                    <a:pt x="1994" y="7000"/>
                  </a:cubicBezTo>
                  <a:cubicBezTo>
                    <a:pt x="1465" y="5087"/>
                    <a:pt x="1140" y="3419"/>
                    <a:pt x="936" y="2239"/>
                  </a:cubicBezTo>
                  <a:cubicBezTo>
                    <a:pt x="855" y="1628"/>
                    <a:pt x="773" y="1140"/>
                    <a:pt x="733" y="814"/>
                  </a:cubicBezTo>
                  <a:cubicBezTo>
                    <a:pt x="692" y="489"/>
                    <a:pt x="692" y="326"/>
                    <a:pt x="692" y="326"/>
                  </a:cubicBezTo>
                  <a:cubicBezTo>
                    <a:pt x="651" y="122"/>
                    <a:pt x="489" y="0"/>
                    <a:pt x="3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859" name="Google Shape;1859;p35"/>
            <p:cNvSpPr/>
            <p:nvPr/>
          </p:nvSpPr>
          <p:spPr>
            <a:xfrm>
              <a:off x="2482225" y="4041475"/>
              <a:ext cx="199450" cy="202600"/>
            </a:xfrm>
            <a:custGeom>
              <a:avLst/>
              <a:gdLst/>
              <a:ahLst/>
              <a:cxnLst/>
              <a:rect l="l" t="t" r="r" b="b"/>
              <a:pathLst>
                <a:path w="7978" h="8104" extrusionOk="0">
                  <a:moveTo>
                    <a:pt x="381" y="1"/>
                  </a:moveTo>
                  <a:cubicBezTo>
                    <a:pt x="335" y="1"/>
                    <a:pt x="289" y="11"/>
                    <a:pt x="245" y="33"/>
                  </a:cubicBezTo>
                  <a:cubicBezTo>
                    <a:pt x="82" y="74"/>
                    <a:pt x="1" y="277"/>
                    <a:pt x="42" y="481"/>
                  </a:cubicBezTo>
                  <a:cubicBezTo>
                    <a:pt x="82" y="521"/>
                    <a:pt x="1344" y="3370"/>
                    <a:pt x="7408" y="8050"/>
                  </a:cubicBezTo>
                  <a:cubicBezTo>
                    <a:pt x="7458" y="8084"/>
                    <a:pt x="7530" y="8104"/>
                    <a:pt x="7602" y="8104"/>
                  </a:cubicBezTo>
                  <a:cubicBezTo>
                    <a:pt x="7704" y="8104"/>
                    <a:pt x="7808" y="8064"/>
                    <a:pt x="7855" y="7969"/>
                  </a:cubicBezTo>
                  <a:cubicBezTo>
                    <a:pt x="7977" y="7806"/>
                    <a:pt x="7937" y="7603"/>
                    <a:pt x="7815" y="7481"/>
                  </a:cubicBezTo>
                  <a:cubicBezTo>
                    <a:pt x="4803" y="5201"/>
                    <a:pt x="3012" y="3370"/>
                    <a:pt x="1995" y="2108"/>
                  </a:cubicBezTo>
                  <a:cubicBezTo>
                    <a:pt x="1466" y="1457"/>
                    <a:pt x="1140" y="969"/>
                    <a:pt x="937" y="643"/>
                  </a:cubicBezTo>
                  <a:cubicBezTo>
                    <a:pt x="855" y="521"/>
                    <a:pt x="774" y="399"/>
                    <a:pt x="733" y="318"/>
                  </a:cubicBezTo>
                  <a:lnTo>
                    <a:pt x="693" y="236"/>
                  </a:lnTo>
                  <a:lnTo>
                    <a:pt x="693" y="196"/>
                  </a:lnTo>
                  <a:cubicBezTo>
                    <a:pt x="633" y="77"/>
                    <a:pt x="508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860" name="Google Shape;1860;p35"/>
            <p:cNvSpPr/>
            <p:nvPr/>
          </p:nvSpPr>
          <p:spPr>
            <a:xfrm>
              <a:off x="2361150" y="4252250"/>
              <a:ext cx="335775" cy="50525"/>
            </a:xfrm>
            <a:custGeom>
              <a:avLst/>
              <a:gdLst/>
              <a:ahLst/>
              <a:cxnLst/>
              <a:rect l="l" t="t" r="r" b="b"/>
              <a:pathLst>
                <a:path w="13431" h="2021" extrusionOk="0">
                  <a:moveTo>
                    <a:pt x="378" y="0"/>
                  </a:moveTo>
                  <a:cubicBezTo>
                    <a:pt x="245" y="0"/>
                    <a:pt x="114" y="103"/>
                    <a:pt x="82" y="230"/>
                  </a:cubicBezTo>
                  <a:cubicBezTo>
                    <a:pt x="1" y="393"/>
                    <a:pt x="123" y="596"/>
                    <a:pt x="286" y="637"/>
                  </a:cubicBezTo>
                  <a:cubicBezTo>
                    <a:pt x="286" y="677"/>
                    <a:pt x="4315" y="2020"/>
                    <a:pt x="9076" y="2020"/>
                  </a:cubicBezTo>
                  <a:cubicBezTo>
                    <a:pt x="10379" y="2020"/>
                    <a:pt x="11762" y="1939"/>
                    <a:pt x="13105" y="1654"/>
                  </a:cubicBezTo>
                  <a:cubicBezTo>
                    <a:pt x="13309" y="1654"/>
                    <a:pt x="13431" y="1451"/>
                    <a:pt x="13390" y="1288"/>
                  </a:cubicBezTo>
                  <a:cubicBezTo>
                    <a:pt x="13355" y="1111"/>
                    <a:pt x="13227" y="995"/>
                    <a:pt x="13060" y="995"/>
                  </a:cubicBezTo>
                  <a:cubicBezTo>
                    <a:pt x="13035" y="995"/>
                    <a:pt x="13010" y="998"/>
                    <a:pt x="12983" y="1003"/>
                  </a:cubicBezTo>
                  <a:cubicBezTo>
                    <a:pt x="11681" y="1247"/>
                    <a:pt x="10338" y="1369"/>
                    <a:pt x="9076" y="1369"/>
                  </a:cubicBezTo>
                  <a:cubicBezTo>
                    <a:pt x="6757" y="1369"/>
                    <a:pt x="4600" y="1044"/>
                    <a:pt x="3053" y="677"/>
                  </a:cubicBezTo>
                  <a:cubicBezTo>
                    <a:pt x="2239" y="515"/>
                    <a:pt x="1629" y="352"/>
                    <a:pt x="1181" y="230"/>
                  </a:cubicBezTo>
                  <a:cubicBezTo>
                    <a:pt x="978" y="148"/>
                    <a:pt x="774" y="108"/>
                    <a:pt x="693" y="67"/>
                  </a:cubicBezTo>
                  <a:cubicBezTo>
                    <a:pt x="571" y="26"/>
                    <a:pt x="489" y="26"/>
                    <a:pt x="489" y="26"/>
                  </a:cubicBezTo>
                  <a:cubicBezTo>
                    <a:pt x="454" y="8"/>
                    <a:pt x="416" y="0"/>
                    <a:pt x="37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861" name="Google Shape;1861;p35"/>
            <p:cNvSpPr/>
            <p:nvPr/>
          </p:nvSpPr>
          <p:spPr>
            <a:xfrm>
              <a:off x="2311300" y="4874800"/>
              <a:ext cx="481275" cy="353625"/>
            </a:xfrm>
            <a:custGeom>
              <a:avLst/>
              <a:gdLst/>
              <a:ahLst/>
              <a:cxnLst/>
              <a:rect l="l" t="t" r="r" b="b"/>
              <a:pathLst>
                <a:path w="19251" h="14145" extrusionOk="0">
                  <a:moveTo>
                    <a:pt x="18884" y="1"/>
                  </a:moveTo>
                  <a:cubicBezTo>
                    <a:pt x="18777" y="1"/>
                    <a:pt x="18673" y="54"/>
                    <a:pt x="18599" y="153"/>
                  </a:cubicBezTo>
                  <a:cubicBezTo>
                    <a:pt x="16035" y="3409"/>
                    <a:pt x="11437" y="6746"/>
                    <a:pt x="7489" y="9269"/>
                  </a:cubicBezTo>
                  <a:cubicBezTo>
                    <a:pt x="5495" y="10531"/>
                    <a:pt x="3663" y="11589"/>
                    <a:pt x="2361" y="12322"/>
                  </a:cubicBezTo>
                  <a:cubicBezTo>
                    <a:pt x="1710" y="12728"/>
                    <a:pt x="1181" y="13013"/>
                    <a:pt x="815" y="13217"/>
                  </a:cubicBezTo>
                  <a:cubicBezTo>
                    <a:pt x="408" y="13380"/>
                    <a:pt x="204" y="13502"/>
                    <a:pt x="204" y="13502"/>
                  </a:cubicBezTo>
                  <a:cubicBezTo>
                    <a:pt x="41" y="13583"/>
                    <a:pt x="1" y="13787"/>
                    <a:pt x="82" y="13949"/>
                  </a:cubicBezTo>
                  <a:cubicBezTo>
                    <a:pt x="142" y="14069"/>
                    <a:pt x="267" y="14144"/>
                    <a:pt x="393" y="14144"/>
                  </a:cubicBezTo>
                  <a:cubicBezTo>
                    <a:pt x="440" y="14144"/>
                    <a:pt x="486" y="14134"/>
                    <a:pt x="530" y="14112"/>
                  </a:cubicBezTo>
                  <a:cubicBezTo>
                    <a:pt x="530" y="14112"/>
                    <a:pt x="3867" y="12403"/>
                    <a:pt x="7855" y="9839"/>
                  </a:cubicBezTo>
                  <a:cubicBezTo>
                    <a:pt x="11844" y="7316"/>
                    <a:pt x="16442" y="3938"/>
                    <a:pt x="19128" y="560"/>
                  </a:cubicBezTo>
                  <a:cubicBezTo>
                    <a:pt x="19250" y="397"/>
                    <a:pt x="19210" y="194"/>
                    <a:pt x="19088" y="72"/>
                  </a:cubicBezTo>
                  <a:cubicBezTo>
                    <a:pt x="19023" y="23"/>
                    <a:pt x="18953" y="1"/>
                    <a:pt x="188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862" name="Google Shape;1862;p35"/>
            <p:cNvSpPr/>
            <p:nvPr/>
          </p:nvSpPr>
          <p:spPr>
            <a:xfrm>
              <a:off x="1614375" y="2872825"/>
              <a:ext cx="1385750" cy="2358850"/>
            </a:xfrm>
            <a:custGeom>
              <a:avLst/>
              <a:gdLst/>
              <a:ahLst/>
              <a:cxnLst/>
              <a:rect l="l" t="t" r="r" b="b"/>
              <a:pathLst>
                <a:path w="55430" h="94354" extrusionOk="0">
                  <a:moveTo>
                    <a:pt x="27219" y="694"/>
                  </a:moveTo>
                  <a:cubicBezTo>
                    <a:pt x="27233" y="699"/>
                    <a:pt x="27249" y="704"/>
                    <a:pt x="27267" y="710"/>
                  </a:cubicBezTo>
                  <a:cubicBezTo>
                    <a:pt x="28000" y="791"/>
                    <a:pt x="31378" y="1239"/>
                    <a:pt x="37930" y="3396"/>
                  </a:cubicBezTo>
                  <a:cubicBezTo>
                    <a:pt x="45337" y="5878"/>
                    <a:pt x="50912" y="9541"/>
                    <a:pt x="53069" y="14140"/>
                  </a:cubicBezTo>
                  <a:cubicBezTo>
                    <a:pt x="54575" y="17355"/>
                    <a:pt x="54697" y="20773"/>
                    <a:pt x="54697" y="25779"/>
                  </a:cubicBezTo>
                  <a:cubicBezTo>
                    <a:pt x="54697" y="26430"/>
                    <a:pt x="54697" y="27081"/>
                    <a:pt x="54697" y="27773"/>
                  </a:cubicBezTo>
                  <a:cubicBezTo>
                    <a:pt x="54697" y="29442"/>
                    <a:pt x="54697" y="31273"/>
                    <a:pt x="54738" y="33267"/>
                  </a:cubicBezTo>
                  <a:cubicBezTo>
                    <a:pt x="54738" y="33593"/>
                    <a:pt x="54738" y="33878"/>
                    <a:pt x="54738" y="34244"/>
                  </a:cubicBezTo>
                  <a:cubicBezTo>
                    <a:pt x="54778" y="39413"/>
                    <a:pt x="53802" y="49587"/>
                    <a:pt x="52866" y="58500"/>
                  </a:cubicBezTo>
                  <a:cubicBezTo>
                    <a:pt x="52377" y="62976"/>
                    <a:pt x="51889" y="67128"/>
                    <a:pt x="51523" y="70180"/>
                  </a:cubicBezTo>
                  <a:cubicBezTo>
                    <a:pt x="51360" y="71726"/>
                    <a:pt x="51197" y="72988"/>
                    <a:pt x="51116" y="73883"/>
                  </a:cubicBezTo>
                  <a:cubicBezTo>
                    <a:pt x="51034" y="74331"/>
                    <a:pt x="50994" y="74697"/>
                    <a:pt x="50994" y="74941"/>
                  </a:cubicBezTo>
                  <a:cubicBezTo>
                    <a:pt x="50953" y="75063"/>
                    <a:pt x="50953" y="75145"/>
                    <a:pt x="50953" y="75226"/>
                  </a:cubicBezTo>
                  <a:cubicBezTo>
                    <a:pt x="50953" y="75308"/>
                    <a:pt x="50953" y="75348"/>
                    <a:pt x="50953" y="75389"/>
                  </a:cubicBezTo>
                  <a:cubicBezTo>
                    <a:pt x="50953" y="75918"/>
                    <a:pt x="50790" y="82470"/>
                    <a:pt x="50790" y="85401"/>
                  </a:cubicBezTo>
                  <a:cubicBezTo>
                    <a:pt x="50790" y="86092"/>
                    <a:pt x="50709" y="86540"/>
                    <a:pt x="50546" y="86906"/>
                  </a:cubicBezTo>
                  <a:cubicBezTo>
                    <a:pt x="50424" y="87191"/>
                    <a:pt x="50220" y="87435"/>
                    <a:pt x="49936" y="87639"/>
                  </a:cubicBezTo>
                  <a:cubicBezTo>
                    <a:pt x="49040" y="88371"/>
                    <a:pt x="47250" y="88982"/>
                    <a:pt x="44034" y="90447"/>
                  </a:cubicBezTo>
                  <a:cubicBezTo>
                    <a:pt x="39924" y="92360"/>
                    <a:pt x="32436" y="93662"/>
                    <a:pt x="25151" y="93662"/>
                  </a:cubicBezTo>
                  <a:cubicBezTo>
                    <a:pt x="22668" y="93662"/>
                    <a:pt x="20186" y="93499"/>
                    <a:pt x="17866" y="93174"/>
                  </a:cubicBezTo>
                  <a:cubicBezTo>
                    <a:pt x="13552" y="92563"/>
                    <a:pt x="9198" y="91912"/>
                    <a:pt x="5942" y="90895"/>
                  </a:cubicBezTo>
                  <a:cubicBezTo>
                    <a:pt x="4314" y="90366"/>
                    <a:pt x="2971" y="89755"/>
                    <a:pt x="2076" y="89023"/>
                  </a:cubicBezTo>
                  <a:cubicBezTo>
                    <a:pt x="1140" y="88249"/>
                    <a:pt x="692" y="87435"/>
                    <a:pt x="692" y="86377"/>
                  </a:cubicBezTo>
                  <a:cubicBezTo>
                    <a:pt x="692" y="86174"/>
                    <a:pt x="692" y="85930"/>
                    <a:pt x="733" y="85685"/>
                  </a:cubicBezTo>
                  <a:cubicBezTo>
                    <a:pt x="1018" y="84342"/>
                    <a:pt x="1506" y="80720"/>
                    <a:pt x="2035" y="75877"/>
                  </a:cubicBezTo>
                  <a:cubicBezTo>
                    <a:pt x="2890" y="68633"/>
                    <a:pt x="3948" y="58703"/>
                    <a:pt x="4802" y="49953"/>
                  </a:cubicBezTo>
                  <a:cubicBezTo>
                    <a:pt x="5698" y="41203"/>
                    <a:pt x="6390" y="33634"/>
                    <a:pt x="6471" y="31070"/>
                  </a:cubicBezTo>
                  <a:cubicBezTo>
                    <a:pt x="6593" y="27651"/>
                    <a:pt x="6756" y="23785"/>
                    <a:pt x="7651" y="20163"/>
                  </a:cubicBezTo>
                  <a:cubicBezTo>
                    <a:pt x="8506" y="16582"/>
                    <a:pt x="10093" y="13285"/>
                    <a:pt x="13023" y="10965"/>
                  </a:cubicBezTo>
                  <a:cubicBezTo>
                    <a:pt x="18192" y="6936"/>
                    <a:pt x="24988" y="2215"/>
                    <a:pt x="26860" y="954"/>
                  </a:cubicBezTo>
                  <a:cubicBezTo>
                    <a:pt x="27021" y="839"/>
                    <a:pt x="27143" y="750"/>
                    <a:pt x="27219" y="694"/>
                  </a:cubicBezTo>
                  <a:close/>
                  <a:moveTo>
                    <a:pt x="27075" y="1"/>
                  </a:moveTo>
                  <a:cubicBezTo>
                    <a:pt x="27020" y="1"/>
                    <a:pt x="26970" y="30"/>
                    <a:pt x="26942" y="59"/>
                  </a:cubicBezTo>
                  <a:cubicBezTo>
                    <a:pt x="26942" y="59"/>
                    <a:pt x="26779" y="181"/>
                    <a:pt x="26453" y="384"/>
                  </a:cubicBezTo>
                  <a:cubicBezTo>
                    <a:pt x="24622" y="1646"/>
                    <a:pt x="17785" y="6367"/>
                    <a:pt x="12616" y="10436"/>
                  </a:cubicBezTo>
                  <a:cubicBezTo>
                    <a:pt x="9523" y="12878"/>
                    <a:pt x="7895" y="16337"/>
                    <a:pt x="7000" y="20000"/>
                  </a:cubicBezTo>
                  <a:cubicBezTo>
                    <a:pt x="6105" y="23704"/>
                    <a:pt x="5942" y="27611"/>
                    <a:pt x="5779" y="31029"/>
                  </a:cubicBezTo>
                  <a:cubicBezTo>
                    <a:pt x="5657" y="34407"/>
                    <a:pt x="4477" y="46779"/>
                    <a:pt x="3215" y="58866"/>
                  </a:cubicBezTo>
                  <a:cubicBezTo>
                    <a:pt x="2605" y="64930"/>
                    <a:pt x="1954" y="70953"/>
                    <a:pt x="1384" y="75796"/>
                  </a:cubicBezTo>
                  <a:cubicBezTo>
                    <a:pt x="814" y="80598"/>
                    <a:pt x="326" y="84261"/>
                    <a:pt x="82" y="85563"/>
                  </a:cubicBezTo>
                  <a:cubicBezTo>
                    <a:pt x="41" y="85848"/>
                    <a:pt x="0" y="86133"/>
                    <a:pt x="0" y="86377"/>
                  </a:cubicBezTo>
                  <a:cubicBezTo>
                    <a:pt x="0" y="87680"/>
                    <a:pt x="611" y="88697"/>
                    <a:pt x="1628" y="89552"/>
                  </a:cubicBezTo>
                  <a:cubicBezTo>
                    <a:pt x="3175" y="90773"/>
                    <a:pt x="5576" y="91587"/>
                    <a:pt x="8425" y="92278"/>
                  </a:cubicBezTo>
                  <a:cubicBezTo>
                    <a:pt x="11273" y="92930"/>
                    <a:pt x="14529" y="93377"/>
                    <a:pt x="17744" y="93866"/>
                  </a:cubicBezTo>
                  <a:cubicBezTo>
                    <a:pt x="20105" y="94191"/>
                    <a:pt x="22628" y="94354"/>
                    <a:pt x="25151" y="94354"/>
                  </a:cubicBezTo>
                  <a:cubicBezTo>
                    <a:pt x="32517" y="94354"/>
                    <a:pt x="40046" y="93052"/>
                    <a:pt x="44319" y="91058"/>
                  </a:cubicBezTo>
                  <a:cubicBezTo>
                    <a:pt x="47127" y="89755"/>
                    <a:pt x="48877" y="89145"/>
                    <a:pt x="49976" y="88453"/>
                  </a:cubicBezTo>
                  <a:cubicBezTo>
                    <a:pt x="50505" y="88127"/>
                    <a:pt x="50912" y="87720"/>
                    <a:pt x="51156" y="87232"/>
                  </a:cubicBezTo>
                  <a:cubicBezTo>
                    <a:pt x="51401" y="86703"/>
                    <a:pt x="51482" y="86133"/>
                    <a:pt x="51482" y="85401"/>
                  </a:cubicBezTo>
                  <a:cubicBezTo>
                    <a:pt x="51482" y="82568"/>
                    <a:pt x="51599" y="76216"/>
                    <a:pt x="51604" y="75430"/>
                  </a:cubicBezTo>
                  <a:lnTo>
                    <a:pt x="51604" y="75430"/>
                  </a:lnTo>
                  <a:lnTo>
                    <a:pt x="51604" y="75430"/>
                  </a:lnTo>
                  <a:cubicBezTo>
                    <a:pt x="51604" y="75389"/>
                    <a:pt x="51645" y="75226"/>
                    <a:pt x="51645" y="74982"/>
                  </a:cubicBezTo>
                  <a:cubicBezTo>
                    <a:pt x="51889" y="72988"/>
                    <a:pt x="52825" y="65255"/>
                    <a:pt x="53720" y="56790"/>
                  </a:cubicBezTo>
                  <a:cubicBezTo>
                    <a:pt x="54616" y="48325"/>
                    <a:pt x="55430" y="39169"/>
                    <a:pt x="55430" y="34244"/>
                  </a:cubicBezTo>
                  <a:cubicBezTo>
                    <a:pt x="55430" y="33878"/>
                    <a:pt x="55430" y="33552"/>
                    <a:pt x="55430" y="33267"/>
                  </a:cubicBezTo>
                  <a:cubicBezTo>
                    <a:pt x="55348" y="31273"/>
                    <a:pt x="55348" y="29442"/>
                    <a:pt x="55348" y="27773"/>
                  </a:cubicBezTo>
                  <a:cubicBezTo>
                    <a:pt x="55348" y="27081"/>
                    <a:pt x="55348" y="26430"/>
                    <a:pt x="55348" y="25779"/>
                  </a:cubicBezTo>
                  <a:cubicBezTo>
                    <a:pt x="55348" y="20773"/>
                    <a:pt x="55267" y="17233"/>
                    <a:pt x="53680" y="13855"/>
                  </a:cubicBezTo>
                  <a:cubicBezTo>
                    <a:pt x="51360" y="8971"/>
                    <a:pt x="45662" y="5268"/>
                    <a:pt x="38133" y="2785"/>
                  </a:cubicBezTo>
                  <a:cubicBezTo>
                    <a:pt x="30645" y="262"/>
                    <a:pt x="27186" y="18"/>
                    <a:pt x="27145" y="18"/>
                  </a:cubicBezTo>
                  <a:cubicBezTo>
                    <a:pt x="27121" y="6"/>
                    <a:pt x="27097" y="1"/>
                    <a:pt x="270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863" name="Google Shape;1863;p35"/>
            <p:cNvSpPr/>
            <p:nvPr/>
          </p:nvSpPr>
          <p:spPr>
            <a:xfrm>
              <a:off x="2237025" y="2767550"/>
              <a:ext cx="724450" cy="471000"/>
            </a:xfrm>
            <a:custGeom>
              <a:avLst/>
              <a:gdLst/>
              <a:ahLst/>
              <a:cxnLst/>
              <a:rect l="l" t="t" r="r" b="b"/>
              <a:pathLst>
                <a:path w="28978" h="18840" extrusionOk="0">
                  <a:moveTo>
                    <a:pt x="4563" y="0"/>
                  </a:moveTo>
                  <a:cubicBezTo>
                    <a:pt x="3887" y="0"/>
                    <a:pt x="3541" y="78"/>
                    <a:pt x="3541" y="78"/>
                  </a:cubicBezTo>
                  <a:lnTo>
                    <a:pt x="1" y="5979"/>
                  </a:lnTo>
                  <a:cubicBezTo>
                    <a:pt x="1" y="5979"/>
                    <a:pt x="10623" y="8502"/>
                    <a:pt x="16117" y="10700"/>
                  </a:cubicBezTo>
                  <a:cubicBezTo>
                    <a:pt x="21652" y="12938"/>
                    <a:pt x="28977" y="18839"/>
                    <a:pt x="28977" y="18839"/>
                  </a:cubicBezTo>
                  <a:cubicBezTo>
                    <a:pt x="28977" y="18839"/>
                    <a:pt x="27797" y="12165"/>
                    <a:pt x="26780" y="10455"/>
                  </a:cubicBezTo>
                  <a:cubicBezTo>
                    <a:pt x="25721" y="8746"/>
                    <a:pt x="14815" y="2967"/>
                    <a:pt x="10379" y="1258"/>
                  </a:cubicBezTo>
                  <a:cubicBezTo>
                    <a:pt x="7614" y="202"/>
                    <a:pt x="5656" y="0"/>
                    <a:pt x="45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864" name="Google Shape;1864;p35"/>
            <p:cNvSpPr/>
            <p:nvPr/>
          </p:nvSpPr>
          <p:spPr>
            <a:xfrm>
              <a:off x="2237025" y="2767450"/>
              <a:ext cx="532150" cy="315425"/>
            </a:xfrm>
            <a:custGeom>
              <a:avLst/>
              <a:gdLst/>
              <a:ahLst/>
              <a:cxnLst/>
              <a:rect l="l" t="t" r="r" b="b"/>
              <a:pathLst>
                <a:path w="21286" h="12617" extrusionOk="0">
                  <a:moveTo>
                    <a:pt x="4559" y="0"/>
                  </a:moveTo>
                  <a:cubicBezTo>
                    <a:pt x="3867" y="0"/>
                    <a:pt x="3541" y="82"/>
                    <a:pt x="3541" y="82"/>
                  </a:cubicBezTo>
                  <a:lnTo>
                    <a:pt x="1" y="5983"/>
                  </a:lnTo>
                  <a:cubicBezTo>
                    <a:pt x="1" y="5983"/>
                    <a:pt x="204" y="6023"/>
                    <a:pt x="530" y="6146"/>
                  </a:cubicBezTo>
                  <a:cubicBezTo>
                    <a:pt x="2768" y="6675"/>
                    <a:pt x="11355" y="8791"/>
                    <a:pt x="16117" y="10704"/>
                  </a:cubicBezTo>
                  <a:cubicBezTo>
                    <a:pt x="16158" y="10704"/>
                    <a:pt x="16158" y="10744"/>
                    <a:pt x="16158" y="10744"/>
                  </a:cubicBezTo>
                  <a:cubicBezTo>
                    <a:pt x="17256" y="11192"/>
                    <a:pt x="18477" y="11802"/>
                    <a:pt x="19658" y="12454"/>
                  </a:cubicBezTo>
                  <a:cubicBezTo>
                    <a:pt x="19739" y="12494"/>
                    <a:pt x="19820" y="12576"/>
                    <a:pt x="19902" y="12616"/>
                  </a:cubicBezTo>
                  <a:cubicBezTo>
                    <a:pt x="20471" y="12372"/>
                    <a:pt x="20838" y="12006"/>
                    <a:pt x="20919" y="11518"/>
                  </a:cubicBezTo>
                  <a:cubicBezTo>
                    <a:pt x="21285" y="8384"/>
                    <a:pt x="15995" y="3948"/>
                    <a:pt x="15710" y="3704"/>
                  </a:cubicBezTo>
                  <a:cubicBezTo>
                    <a:pt x="14570" y="3134"/>
                    <a:pt x="13512" y="2605"/>
                    <a:pt x="12536" y="2198"/>
                  </a:cubicBezTo>
                  <a:cubicBezTo>
                    <a:pt x="11722" y="1832"/>
                    <a:pt x="10989" y="1506"/>
                    <a:pt x="10379" y="1262"/>
                  </a:cubicBezTo>
                  <a:cubicBezTo>
                    <a:pt x="7611" y="204"/>
                    <a:pt x="5658" y="0"/>
                    <a:pt x="455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865" name="Google Shape;1865;p35"/>
            <p:cNvSpPr/>
            <p:nvPr/>
          </p:nvSpPr>
          <p:spPr>
            <a:xfrm>
              <a:off x="2227875" y="2759300"/>
              <a:ext cx="742750" cy="488050"/>
            </a:xfrm>
            <a:custGeom>
              <a:avLst/>
              <a:gdLst/>
              <a:ahLst/>
              <a:cxnLst/>
              <a:rect l="l" t="t" r="r" b="b"/>
              <a:pathLst>
                <a:path w="29710" h="19522" extrusionOk="0">
                  <a:moveTo>
                    <a:pt x="4925" y="693"/>
                  </a:moveTo>
                  <a:cubicBezTo>
                    <a:pt x="5983" y="693"/>
                    <a:pt x="7896" y="855"/>
                    <a:pt x="10622" y="1913"/>
                  </a:cubicBezTo>
                  <a:cubicBezTo>
                    <a:pt x="12820" y="2768"/>
                    <a:pt x="16646" y="4640"/>
                    <a:pt x="20064" y="6472"/>
                  </a:cubicBezTo>
                  <a:cubicBezTo>
                    <a:pt x="21733" y="7408"/>
                    <a:pt x="23361" y="8344"/>
                    <a:pt x="24582" y="9158"/>
                  </a:cubicBezTo>
                  <a:cubicBezTo>
                    <a:pt x="25192" y="9565"/>
                    <a:pt x="25721" y="9931"/>
                    <a:pt x="26087" y="10216"/>
                  </a:cubicBezTo>
                  <a:cubicBezTo>
                    <a:pt x="26494" y="10541"/>
                    <a:pt x="26739" y="10826"/>
                    <a:pt x="26861" y="10948"/>
                  </a:cubicBezTo>
                  <a:cubicBezTo>
                    <a:pt x="27064" y="11315"/>
                    <a:pt x="27349" y="12047"/>
                    <a:pt x="27593" y="12902"/>
                  </a:cubicBezTo>
                  <a:cubicBezTo>
                    <a:pt x="28000" y="14204"/>
                    <a:pt x="28326" y="15791"/>
                    <a:pt x="28611" y="17053"/>
                  </a:cubicBezTo>
                  <a:cubicBezTo>
                    <a:pt x="28708" y="17541"/>
                    <a:pt x="28806" y="18003"/>
                    <a:pt x="28862" y="18356"/>
                  </a:cubicBezTo>
                  <a:lnTo>
                    <a:pt x="28862" y="18356"/>
                  </a:lnTo>
                  <a:cubicBezTo>
                    <a:pt x="28092" y="17761"/>
                    <a:pt x="26769" y="16763"/>
                    <a:pt x="25192" y="15669"/>
                  </a:cubicBezTo>
                  <a:cubicBezTo>
                    <a:pt x="22669" y="13919"/>
                    <a:pt x="19413" y="11884"/>
                    <a:pt x="16646" y="10745"/>
                  </a:cubicBezTo>
                  <a:cubicBezTo>
                    <a:pt x="11757" y="8747"/>
                    <a:pt x="2989" y="6592"/>
                    <a:pt x="903" y="6091"/>
                  </a:cubicBezTo>
                  <a:lnTo>
                    <a:pt x="903" y="6091"/>
                  </a:lnTo>
                  <a:lnTo>
                    <a:pt x="4101" y="725"/>
                  </a:lnTo>
                  <a:lnTo>
                    <a:pt x="4101" y="725"/>
                  </a:lnTo>
                  <a:cubicBezTo>
                    <a:pt x="4246" y="713"/>
                    <a:pt x="4525" y="693"/>
                    <a:pt x="4925" y="693"/>
                  </a:cubicBezTo>
                  <a:close/>
                  <a:moveTo>
                    <a:pt x="4925" y="1"/>
                  </a:moveTo>
                  <a:cubicBezTo>
                    <a:pt x="4233" y="1"/>
                    <a:pt x="3867" y="82"/>
                    <a:pt x="3826" y="82"/>
                  </a:cubicBezTo>
                  <a:cubicBezTo>
                    <a:pt x="3745" y="123"/>
                    <a:pt x="3663" y="164"/>
                    <a:pt x="3623" y="245"/>
                  </a:cubicBezTo>
                  <a:lnTo>
                    <a:pt x="82" y="6146"/>
                  </a:lnTo>
                  <a:cubicBezTo>
                    <a:pt x="1" y="6227"/>
                    <a:pt x="1" y="6349"/>
                    <a:pt x="41" y="6472"/>
                  </a:cubicBezTo>
                  <a:cubicBezTo>
                    <a:pt x="82" y="6553"/>
                    <a:pt x="163" y="6634"/>
                    <a:pt x="285" y="6634"/>
                  </a:cubicBezTo>
                  <a:cubicBezTo>
                    <a:pt x="285" y="6634"/>
                    <a:pt x="937" y="6797"/>
                    <a:pt x="2035" y="7082"/>
                  </a:cubicBezTo>
                  <a:cubicBezTo>
                    <a:pt x="5250" y="7896"/>
                    <a:pt x="12291" y="9687"/>
                    <a:pt x="16361" y="11355"/>
                  </a:cubicBezTo>
                  <a:cubicBezTo>
                    <a:pt x="19087" y="12454"/>
                    <a:pt x="22303" y="14489"/>
                    <a:pt x="24826" y="16239"/>
                  </a:cubicBezTo>
                  <a:cubicBezTo>
                    <a:pt x="26047" y="17094"/>
                    <a:pt x="27146" y="17907"/>
                    <a:pt x="27919" y="18477"/>
                  </a:cubicBezTo>
                  <a:cubicBezTo>
                    <a:pt x="28326" y="18803"/>
                    <a:pt x="28611" y="19047"/>
                    <a:pt x="28814" y="19210"/>
                  </a:cubicBezTo>
                  <a:cubicBezTo>
                    <a:pt x="29018" y="19373"/>
                    <a:pt x="29140" y="19454"/>
                    <a:pt x="29140" y="19454"/>
                  </a:cubicBezTo>
                  <a:cubicBezTo>
                    <a:pt x="29211" y="19502"/>
                    <a:pt x="29297" y="19521"/>
                    <a:pt x="29380" y="19521"/>
                  </a:cubicBezTo>
                  <a:cubicBezTo>
                    <a:pt x="29439" y="19521"/>
                    <a:pt x="29496" y="19512"/>
                    <a:pt x="29547" y="19495"/>
                  </a:cubicBezTo>
                  <a:cubicBezTo>
                    <a:pt x="29669" y="19413"/>
                    <a:pt x="29709" y="19251"/>
                    <a:pt x="29709" y="19128"/>
                  </a:cubicBezTo>
                  <a:cubicBezTo>
                    <a:pt x="29709" y="19128"/>
                    <a:pt x="29384" y="17460"/>
                    <a:pt x="28977" y="15547"/>
                  </a:cubicBezTo>
                  <a:cubicBezTo>
                    <a:pt x="28773" y="14611"/>
                    <a:pt x="28529" y="13594"/>
                    <a:pt x="28244" y="12739"/>
                  </a:cubicBezTo>
                  <a:cubicBezTo>
                    <a:pt x="28000" y="11844"/>
                    <a:pt x="27715" y="11070"/>
                    <a:pt x="27430" y="10623"/>
                  </a:cubicBezTo>
                  <a:cubicBezTo>
                    <a:pt x="27227" y="10338"/>
                    <a:pt x="26942" y="10053"/>
                    <a:pt x="26535" y="9687"/>
                  </a:cubicBezTo>
                  <a:cubicBezTo>
                    <a:pt x="25070" y="8547"/>
                    <a:pt x="22140" y="6838"/>
                    <a:pt x="19087" y="5210"/>
                  </a:cubicBezTo>
                  <a:cubicBezTo>
                    <a:pt x="15995" y="3582"/>
                    <a:pt x="12820" y="2036"/>
                    <a:pt x="10867" y="1262"/>
                  </a:cubicBezTo>
                  <a:cubicBezTo>
                    <a:pt x="8059" y="204"/>
                    <a:pt x="6064" y="1"/>
                    <a:pt x="49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866" name="Google Shape;1866;p35"/>
            <p:cNvSpPr/>
            <p:nvPr/>
          </p:nvSpPr>
          <p:spPr>
            <a:xfrm>
              <a:off x="3860850" y="4333950"/>
              <a:ext cx="672550" cy="470425"/>
            </a:xfrm>
            <a:custGeom>
              <a:avLst/>
              <a:gdLst/>
              <a:ahLst/>
              <a:cxnLst/>
              <a:rect l="l" t="t" r="r" b="b"/>
              <a:pathLst>
                <a:path w="26902" h="18817" extrusionOk="0">
                  <a:moveTo>
                    <a:pt x="18263" y="0"/>
                  </a:moveTo>
                  <a:cubicBezTo>
                    <a:pt x="18210" y="0"/>
                    <a:pt x="18159" y="5"/>
                    <a:pt x="18111" y="14"/>
                  </a:cubicBezTo>
                  <a:cubicBezTo>
                    <a:pt x="16808" y="299"/>
                    <a:pt x="12616" y="2781"/>
                    <a:pt x="12616" y="2781"/>
                  </a:cubicBezTo>
                  <a:cubicBezTo>
                    <a:pt x="12616" y="2781"/>
                    <a:pt x="11680" y="2781"/>
                    <a:pt x="10500" y="2537"/>
                  </a:cubicBezTo>
                  <a:cubicBezTo>
                    <a:pt x="10355" y="2502"/>
                    <a:pt x="10212" y="2484"/>
                    <a:pt x="10069" y="2484"/>
                  </a:cubicBezTo>
                  <a:cubicBezTo>
                    <a:pt x="9052" y="2484"/>
                    <a:pt x="8072" y="3421"/>
                    <a:pt x="6715" y="5956"/>
                  </a:cubicBezTo>
                  <a:cubicBezTo>
                    <a:pt x="5128" y="8845"/>
                    <a:pt x="1710" y="11694"/>
                    <a:pt x="1710" y="11694"/>
                  </a:cubicBezTo>
                  <a:lnTo>
                    <a:pt x="0" y="13403"/>
                  </a:lnTo>
                  <a:lnTo>
                    <a:pt x="774" y="14055"/>
                  </a:lnTo>
                  <a:lnTo>
                    <a:pt x="4721" y="18816"/>
                  </a:lnTo>
                  <a:lnTo>
                    <a:pt x="5372" y="18124"/>
                  </a:lnTo>
                  <a:cubicBezTo>
                    <a:pt x="5372" y="18124"/>
                    <a:pt x="8913" y="18124"/>
                    <a:pt x="11273" y="17351"/>
                  </a:cubicBezTo>
                  <a:cubicBezTo>
                    <a:pt x="13634" y="16578"/>
                    <a:pt x="15099" y="14746"/>
                    <a:pt x="15628" y="14746"/>
                  </a:cubicBezTo>
                  <a:cubicBezTo>
                    <a:pt x="16157" y="14746"/>
                    <a:pt x="19047" y="16171"/>
                    <a:pt x="20349" y="17107"/>
                  </a:cubicBezTo>
                  <a:cubicBezTo>
                    <a:pt x="21167" y="17669"/>
                    <a:pt x="21792" y="17991"/>
                    <a:pt x="22396" y="17991"/>
                  </a:cubicBezTo>
                  <a:cubicBezTo>
                    <a:pt x="22754" y="17991"/>
                    <a:pt x="23104" y="17878"/>
                    <a:pt x="23483" y="17636"/>
                  </a:cubicBezTo>
                  <a:cubicBezTo>
                    <a:pt x="24541" y="16944"/>
                    <a:pt x="22058" y="16171"/>
                    <a:pt x="21407" y="15642"/>
                  </a:cubicBezTo>
                  <a:cubicBezTo>
                    <a:pt x="20756" y="15113"/>
                    <a:pt x="18640" y="12874"/>
                    <a:pt x="18640" y="12874"/>
                  </a:cubicBezTo>
                  <a:lnTo>
                    <a:pt x="22180" y="12223"/>
                  </a:lnTo>
                  <a:cubicBezTo>
                    <a:pt x="22180" y="12223"/>
                    <a:pt x="24012" y="13403"/>
                    <a:pt x="24826" y="13566"/>
                  </a:cubicBezTo>
                  <a:cubicBezTo>
                    <a:pt x="25015" y="13596"/>
                    <a:pt x="25158" y="13611"/>
                    <a:pt x="25276" y="13611"/>
                  </a:cubicBezTo>
                  <a:cubicBezTo>
                    <a:pt x="25638" y="13611"/>
                    <a:pt x="25758" y="13466"/>
                    <a:pt x="26250" y="13159"/>
                  </a:cubicBezTo>
                  <a:cubicBezTo>
                    <a:pt x="26901" y="12752"/>
                    <a:pt x="23483" y="9741"/>
                    <a:pt x="22587" y="9334"/>
                  </a:cubicBezTo>
                  <a:cubicBezTo>
                    <a:pt x="21651" y="8967"/>
                    <a:pt x="18233" y="8967"/>
                    <a:pt x="18233" y="8967"/>
                  </a:cubicBezTo>
                  <a:cubicBezTo>
                    <a:pt x="18233" y="8967"/>
                    <a:pt x="21122" y="7136"/>
                    <a:pt x="21773" y="6851"/>
                  </a:cubicBezTo>
                  <a:cubicBezTo>
                    <a:pt x="21856" y="6822"/>
                    <a:pt x="21946" y="6809"/>
                    <a:pt x="22041" y="6809"/>
                  </a:cubicBezTo>
                  <a:cubicBezTo>
                    <a:pt x="22738" y="6809"/>
                    <a:pt x="23704" y="7502"/>
                    <a:pt x="24134" y="7502"/>
                  </a:cubicBezTo>
                  <a:cubicBezTo>
                    <a:pt x="24405" y="7502"/>
                    <a:pt x="24751" y="7609"/>
                    <a:pt x="25096" y="7609"/>
                  </a:cubicBezTo>
                  <a:cubicBezTo>
                    <a:pt x="25423" y="7609"/>
                    <a:pt x="25748" y="7513"/>
                    <a:pt x="26006" y="7136"/>
                  </a:cubicBezTo>
                  <a:cubicBezTo>
                    <a:pt x="26535" y="6322"/>
                    <a:pt x="22058" y="2904"/>
                    <a:pt x="22058" y="2904"/>
                  </a:cubicBezTo>
                  <a:cubicBezTo>
                    <a:pt x="22058" y="2904"/>
                    <a:pt x="19608" y="0"/>
                    <a:pt x="182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867" name="Google Shape;1867;p35"/>
            <p:cNvSpPr/>
            <p:nvPr/>
          </p:nvSpPr>
          <p:spPr>
            <a:xfrm>
              <a:off x="3852700" y="4326150"/>
              <a:ext cx="674575" cy="486350"/>
            </a:xfrm>
            <a:custGeom>
              <a:avLst/>
              <a:gdLst/>
              <a:ahLst/>
              <a:cxnLst/>
              <a:rect l="l" t="t" r="r" b="b"/>
              <a:pathLst>
                <a:path w="26983" h="19454" extrusionOk="0">
                  <a:moveTo>
                    <a:pt x="26332" y="13227"/>
                  </a:moveTo>
                  <a:lnTo>
                    <a:pt x="26337" y="13230"/>
                  </a:lnTo>
                  <a:lnTo>
                    <a:pt x="26337" y="13230"/>
                  </a:lnTo>
                  <a:cubicBezTo>
                    <a:pt x="26337" y="13230"/>
                    <a:pt x="26337" y="13230"/>
                    <a:pt x="26337" y="13230"/>
                  </a:cubicBezTo>
                  <a:lnTo>
                    <a:pt x="26337" y="13230"/>
                  </a:lnTo>
                  <a:lnTo>
                    <a:pt x="26332" y="13227"/>
                  </a:lnTo>
                  <a:close/>
                  <a:moveTo>
                    <a:pt x="18599" y="652"/>
                  </a:moveTo>
                  <a:cubicBezTo>
                    <a:pt x="18803" y="652"/>
                    <a:pt x="19210" y="814"/>
                    <a:pt x="19576" y="1059"/>
                  </a:cubicBezTo>
                  <a:cubicBezTo>
                    <a:pt x="20187" y="1466"/>
                    <a:pt x="20797" y="2035"/>
                    <a:pt x="21285" y="2564"/>
                  </a:cubicBezTo>
                  <a:cubicBezTo>
                    <a:pt x="21530" y="2809"/>
                    <a:pt x="21733" y="3012"/>
                    <a:pt x="21896" y="3175"/>
                  </a:cubicBezTo>
                  <a:cubicBezTo>
                    <a:pt x="21977" y="3256"/>
                    <a:pt x="22018" y="3338"/>
                    <a:pt x="22059" y="3378"/>
                  </a:cubicBezTo>
                  <a:lnTo>
                    <a:pt x="22099" y="3460"/>
                  </a:lnTo>
                  <a:lnTo>
                    <a:pt x="22181" y="3500"/>
                  </a:lnTo>
                  <a:cubicBezTo>
                    <a:pt x="22181" y="3500"/>
                    <a:pt x="22425" y="3704"/>
                    <a:pt x="22791" y="3989"/>
                  </a:cubicBezTo>
                  <a:cubicBezTo>
                    <a:pt x="23361" y="4436"/>
                    <a:pt x="24175" y="5128"/>
                    <a:pt x="24867" y="5779"/>
                  </a:cubicBezTo>
                  <a:cubicBezTo>
                    <a:pt x="25192" y="6146"/>
                    <a:pt x="25518" y="6471"/>
                    <a:pt x="25721" y="6756"/>
                  </a:cubicBezTo>
                  <a:cubicBezTo>
                    <a:pt x="25843" y="6878"/>
                    <a:pt x="25925" y="7000"/>
                    <a:pt x="25966" y="7082"/>
                  </a:cubicBezTo>
                  <a:cubicBezTo>
                    <a:pt x="26006" y="7204"/>
                    <a:pt x="26006" y="7285"/>
                    <a:pt x="26006" y="7285"/>
                  </a:cubicBezTo>
                  <a:lnTo>
                    <a:pt x="26016" y="7285"/>
                  </a:lnTo>
                  <a:cubicBezTo>
                    <a:pt x="25910" y="7421"/>
                    <a:pt x="25833" y="7492"/>
                    <a:pt x="25721" y="7529"/>
                  </a:cubicBezTo>
                  <a:cubicBezTo>
                    <a:pt x="25640" y="7570"/>
                    <a:pt x="25518" y="7570"/>
                    <a:pt x="25396" y="7570"/>
                  </a:cubicBezTo>
                  <a:cubicBezTo>
                    <a:pt x="25152" y="7570"/>
                    <a:pt x="24826" y="7489"/>
                    <a:pt x="24460" y="7489"/>
                  </a:cubicBezTo>
                  <a:cubicBezTo>
                    <a:pt x="24460" y="7489"/>
                    <a:pt x="24338" y="7448"/>
                    <a:pt x="24175" y="7407"/>
                  </a:cubicBezTo>
                  <a:cubicBezTo>
                    <a:pt x="23971" y="7326"/>
                    <a:pt x="23646" y="7163"/>
                    <a:pt x="23361" y="7041"/>
                  </a:cubicBezTo>
                  <a:cubicBezTo>
                    <a:pt x="23035" y="6919"/>
                    <a:pt x="22710" y="6797"/>
                    <a:pt x="22384" y="6797"/>
                  </a:cubicBezTo>
                  <a:cubicBezTo>
                    <a:pt x="22262" y="6797"/>
                    <a:pt x="22140" y="6797"/>
                    <a:pt x="21977" y="6838"/>
                  </a:cubicBezTo>
                  <a:cubicBezTo>
                    <a:pt x="21774" y="6919"/>
                    <a:pt x="21489" y="7082"/>
                    <a:pt x="21123" y="7326"/>
                  </a:cubicBezTo>
                  <a:cubicBezTo>
                    <a:pt x="20024" y="7936"/>
                    <a:pt x="18396" y="8995"/>
                    <a:pt x="18396" y="8995"/>
                  </a:cubicBezTo>
                  <a:cubicBezTo>
                    <a:pt x="18274" y="9076"/>
                    <a:pt x="18192" y="9239"/>
                    <a:pt x="18233" y="9361"/>
                  </a:cubicBezTo>
                  <a:cubicBezTo>
                    <a:pt x="18274" y="9524"/>
                    <a:pt x="18437" y="9605"/>
                    <a:pt x="18559" y="9605"/>
                  </a:cubicBezTo>
                  <a:lnTo>
                    <a:pt x="19128" y="9605"/>
                  </a:lnTo>
                  <a:cubicBezTo>
                    <a:pt x="19617" y="9605"/>
                    <a:pt x="20390" y="9646"/>
                    <a:pt x="21123" y="9686"/>
                  </a:cubicBezTo>
                  <a:cubicBezTo>
                    <a:pt x="21448" y="9727"/>
                    <a:pt x="21814" y="9768"/>
                    <a:pt x="22099" y="9808"/>
                  </a:cubicBezTo>
                  <a:cubicBezTo>
                    <a:pt x="22425" y="9849"/>
                    <a:pt x="22669" y="9931"/>
                    <a:pt x="22791" y="9971"/>
                  </a:cubicBezTo>
                  <a:cubicBezTo>
                    <a:pt x="22913" y="10053"/>
                    <a:pt x="23280" y="10256"/>
                    <a:pt x="23646" y="10541"/>
                  </a:cubicBezTo>
                  <a:cubicBezTo>
                    <a:pt x="24216" y="10989"/>
                    <a:pt x="24907" y="11599"/>
                    <a:pt x="25436" y="12169"/>
                  </a:cubicBezTo>
                  <a:cubicBezTo>
                    <a:pt x="25721" y="12454"/>
                    <a:pt x="25966" y="12698"/>
                    <a:pt x="26128" y="12942"/>
                  </a:cubicBezTo>
                  <a:cubicBezTo>
                    <a:pt x="26210" y="13024"/>
                    <a:pt x="26250" y="13146"/>
                    <a:pt x="26291" y="13186"/>
                  </a:cubicBezTo>
                  <a:lnTo>
                    <a:pt x="26311" y="13245"/>
                  </a:lnTo>
                  <a:lnTo>
                    <a:pt x="26311" y="13245"/>
                  </a:lnTo>
                  <a:cubicBezTo>
                    <a:pt x="26097" y="13370"/>
                    <a:pt x="25990" y="13441"/>
                    <a:pt x="25884" y="13512"/>
                  </a:cubicBezTo>
                  <a:cubicBezTo>
                    <a:pt x="25762" y="13553"/>
                    <a:pt x="25721" y="13553"/>
                    <a:pt x="25599" y="13553"/>
                  </a:cubicBezTo>
                  <a:cubicBezTo>
                    <a:pt x="25518" y="13553"/>
                    <a:pt x="25396" y="13553"/>
                    <a:pt x="25192" y="13512"/>
                  </a:cubicBezTo>
                  <a:cubicBezTo>
                    <a:pt x="25070" y="13512"/>
                    <a:pt x="24785" y="13431"/>
                    <a:pt x="24541" y="13308"/>
                  </a:cubicBezTo>
                  <a:cubicBezTo>
                    <a:pt x="24134" y="13105"/>
                    <a:pt x="23646" y="12861"/>
                    <a:pt x="23320" y="12657"/>
                  </a:cubicBezTo>
                  <a:cubicBezTo>
                    <a:pt x="23117" y="12535"/>
                    <a:pt x="22954" y="12454"/>
                    <a:pt x="22873" y="12372"/>
                  </a:cubicBezTo>
                  <a:cubicBezTo>
                    <a:pt x="22750" y="12291"/>
                    <a:pt x="22710" y="12250"/>
                    <a:pt x="22710" y="12250"/>
                  </a:cubicBezTo>
                  <a:cubicBezTo>
                    <a:pt x="22628" y="12210"/>
                    <a:pt x="22547" y="12210"/>
                    <a:pt x="22466" y="12210"/>
                  </a:cubicBezTo>
                  <a:lnTo>
                    <a:pt x="18925" y="12861"/>
                  </a:lnTo>
                  <a:cubicBezTo>
                    <a:pt x="18803" y="12901"/>
                    <a:pt x="18681" y="12983"/>
                    <a:pt x="18640" y="13105"/>
                  </a:cubicBezTo>
                  <a:cubicBezTo>
                    <a:pt x="18599" y="13227"/>
                    <a:pt x="18640" y="13349"/>
                    <a:pt x="18721" y="13431"/>
                  </a:cubicBezTo>
                  <a:cubicBezTo>
                    <a:pt x="18721" y="13431"/>
                    <a:pt x="19251" y="14000"/>
                    <a:pt x="19861" y="14611"/>
                  </a:cubicBezTo>
                  <a:cubicBezTo>
                    <a:pt x="20471" y="15262"/>
                    <a:pt x="21163" y="15954"/>
                    <a:pt x="21530" y="16239"/>
                  </a:cubicBezTo>
                  <a:cubicBezTo>
                    <a:pt x="21692" y="16361"/>
                    <a:pt x="21896" y="16483"/>
                    <a:pt x="22181" y="16605"/>
                  </a:cubicBezTo>
                  <a:cubicBezTo>
                    <a:pt x="22547" y="16808"/>
                    <a:pt x="22995" y="17012"/>
                    <a:pt x="23280" y="17215"/>
                  </a:cubicBezTo>
                  <a:cubicBezTo>
                    <a:pt x="23442" y="17337"/>
                    <a:pt x="23605" y="17419"/>
                    <a:pt x="23646" y="17500"/>
                  </a:cubicBezTo>
                  <a:lnTo>
                    <a:pt x="23722" y="17576"/>
                  </a:lnTo>
                  <a:lnTo>
                    <a:pt x="23722" y="17576"/>
                  </a:lnTo>
                  <a:cubicBezTo>
                    <a:pt x="23714" y="17588"/>
                    <a:pt x="23694" y="17598"/>
                    <a:pt x="23646" y="17622"/>
                  </a:cubicBezTo>
                  <a:cubicBezTo>
                    <a:pt x="23280" y="17867"/>
                    <a:pt x="22995" y="17948"/>
                    <a:pt x="22710" y="17948"/>
                  </a:cubicBezTo>
                  <a:cubicBezTo>
                    <a:pt x="22466" y="17948"/>
                    <a:pt x="22221" y="17907"/>
                    <a:pt x="21896" y="17744"/>
                  </a:cubicBezTo>
                  <a:cubicBezTo>
                    <a:pt x="21611" y="17622"/>
                    <a:pt x="21285" y="17419"/>
                    <a:pt x="20878" y="17134"/>
                  </a:cubicBezTo>
                  <a:cubicBezTo>
                    <a:pt x="20187" y="16646"/>
                    <a:pt x="19128" y="16076"/>
                    <a:pt x="18152" y="15587"/>
                  </a:cubicBezTo>
                  <a:cubicBezTo>
                    <a:pt x="17704" y="15343"/>
                    <a:pt x="17216" y="15140"/>
                    <a:pt x="16849" y="14977"/>
                  </a:cubicBezTo>
                  <a:cubicBezTo>
                    <a:pt x="16646" y="14896"/>
                    <a:pt x="16483" y="14814"/>
                    <a:pt x="16361" y="14774"/>
                  </a:cubicBezTo>
                  <a:cubicBezTo>
                    <a:pt x="16198" y="14733"/>
                    <a:pt x="16076" y="14692"/>
                    <a:pt x="15954" y="14692"/>
                  </a:cubicBezTo>
                  <a:cubicBezTo>
                    <a:pt x="15791" y="14692"/>
                    <a:pt x="15669" y="14774"/>
                    <a:pt x="15547" y="14814"/>
                  </a:cubicBezTo>
                  <a:cubicBezTo>
                    <a:pt x="15344" y="14936"/>
                    <a:pt x="15140" y="15099"/>
                    <a:pt x="14855" y="15303"/>
                  </a:cubicBezTo>
                  <a:cubicBezTo>
                    <a:pt x="14123" y="15913"/>
                    <a:pt x="12983" y="16849"/>
                    <a:pt x="11518" y="17337"/>
                  </a:cubicBezTo>
                  <a:cubicBezTo>
                    <a:pt x="10379" y="17744"/>
                    <a:pt x="8913" y="17907"/>
                    <a:pt x="7733" y="18029"/>
                  </a:cubicBezTo>
                  <a:cubicBezTo>
                    <a:pt x="7163" y="18070"/>
                    <a:pt x="6675" y="18111"/>
                    <a:pt x="6309" y="18111"/>
                  </a:cubicBezTo>
                  <a:lnTo>
                    <a:pt x="5698" y="18111"/>
                  </a:lnTo>
                  <a:cubicBezTo>
                    <a:pt x="5617" y="18111"/>
                    <a:pt x="5536" y="18151"/>
                    <a:pt x="5454" y="18233"/>
                  </a:cubicBezTo>
                  <a:lnTo>
                    <a:pt x="5088" y="18599"/>
                  </a:lnTo>
                  <a:lnTo>
                    <a:pt x="1384" y="14163"/>
                  </a:lnTo>
                  <a:lnTo>
                    <a:pt x="1344" y="14122"/>
                  </a:lnTo>
                  <a:lnTo>
                    <a:pt x="815" y="13715"/>
                  </a:lnTo>
                  <a:lnTo>
                    <a:pt x="2239" y="12291"/>
                  </a:lnTo>
                  <a:lnTo>
                    <a:pt x="2239" y="12291"/>
                  </a:lnTo>
                  <a:lnTo>
                    <a:pt x="2239" y="12291"/>
                  </a:lnTo>
                  <a:cubicBezTo>
                    <a:pt x="2280" y="12250"/>
                    <a:pt x="5698" y="9402"/>
                    <a:pt x="7326" y="6431"/>
                  </a:cubicBezTo>
                  <a:cubicBezTo>
                    <a:pt x="8018" y="5169"/>
                    <a:pt x="8588" y="4314"/>
                    <a:pt x="9117" y="3785"/>
                  </a:cubicBezTo>
                  <a:cubicBezTo>
                    <a:pt x="9605" y="3297"/>
                    <a:pt x="10012" y="3134"/>
                    <a:pt x="10419" y="3134"/>
                  </a:cubicBezTo>
                  <a:cubicBezTo>
                    <a:pt x="10541" y="3134"/>
                    <a:pt x="10623" y="3134"/>
                    <a:pt x="10745" y="3175"/>
                  </a:cubicBezTo>
                  <a:cubicBezTo>
                    <a:pt x="11966" y="3419"/>
                    <a:pt x="12902" y="3419"/>
                    <a:pt x="12942" y="3419"/>
                  </a:cubicBezTo>
                  <a:lnTo>
                    <a:pt x="13105" y="3378"/>
                  </a:lnTo>
                  <a:cubicBezTo>
                    <a:pt x="13105" y="3378"/>
                    <a:pt x="13349" y="3256"/>
                    <a:pt x="13756" y="3012"/>
                  </a:cubicBezTo>
                  <a:cubicBezTo>
                    <a:pt x="14408" y="2646"/>
                    <a:pt x="15344" y="2117"/>
                    <a:pt x="16280" y="1628"/>
                  </a:cubicBezTo>
                  <a:cubicBezTo>
                    <a:pt x="17175" y="1140"/>
                    <a:pt x="18111" y="733"/>
                    <a:pt x="18518" y="692"/>
                  </a:cubicBezTo>
                  <a:lnTo>
                    <a:pt x="18599" y="652"/>
                  </a:lnTo>
                  <a:close/>
                  <a:moveTo>
                    <a:pt x="18355" y="0"/>
                  </a:moveTo>
                  <a:cubicBezTo>
                    <a:pt x="17989" y="82"/>
                    <a:pt x="17460" y="285"/>
                    <a:pt x="16890" y="570"/>
                  </a:cubicBezTo>
                  <a:cubicBezTo>
                    <a:pt x="15315" y="1303"/>
                    <a:pt x="13246" y="2530"/>
                    <a:pt x="12818" y="2768"/>
                  </a:cubicBezTo>
                  <a:lnTo>
                    <a:pt x="12780" y="2768"/>
                  </a:lnTo>
                  <a:cubicBezTo>
                    <a:pt x="12495" y="2727"/>
                    <a:pt x="11762" y="2686"/>
                    <a:pt x="10908" y="2524"/>
                  </a:cubicBezTo>
                  <a:cubicBezTo>
                    <a:pt x="10745" y="2483"/>
                    <a:pt x="10582" y="2442"/>
                    <a:pt x="10419" y="2442"/>
                  </a:cubicBezTo>
                  <a:cubicBezTo>
                    <a:pt x="9809" y="2442"/>
                    <a:pt x="9198" y="2727"/>
                    <a:pt x="8629" y="3338"/>
                  </a:cubicBezTo>
                  <a:cubicBezTo>
                    <a:pt x="8018" y="3907"/>
                    <a:pt x="7448" y="4803"/>
                    <a:pt x="6716" y="6105"/>
                  </a:cubicBezTo>
                  <a:cubicBezTo>
                    <a:pt x="5983" y="7489"/>
                    <a:pt x="4722" y="8913"/>
                    <a:pt x="3704" y="9971"/>
                  </a:cubicBezTo>
                  <a:cubicBezTo>
                    <a:pt x="3175" y="10500"/>
                    <a:pt x="2687" y="10948"/>
                    <a:pt x="2361" y="11274"/>
                  </a:cubicBezTo>
                  <a:cubicBezTo>
                    <a:pt x="2198" y="11436"/>
                    <a:pt x="2076" y="11558"/>
                    <a:pt x="1954" y="11640"/>
                  </a:cubicBezTo>
                  <a:cubicBezTo>
                    <a:pt x="1873" y="11721"/>
                    <a:pt x="1832" y="11762"/>
                    <a:pt x="1832" y="11762"/>
                  </a:cubicBezTo>
                  <a:lnTo>
                    <a:pt x="1791" y="11803"/>
                  </a:lnTo>
                  <a:lnTo>
                    <a:pt x="82" y="13471"/>
                  </a:lnTo>
                  <a:cubicBezTo>
                    <a:pt x="41" y="13553"/>
                    <a:pt x="1" y="13634"/>
                    <a:pt x="1" y="13756"/>
                  </a:cubicBezTo>
                  <a:cubicBezTo>
                    <a:pt x="1" y="13838"/>
                    <a:pt x="41" y="13919"/>
                    <a:pt x="123" y="14000"/>
                  </a:cubicBezTo>
                  <a:lnTo>
                    <a:pt x="896" y="14611"/>
                  </a:lnTo>
                  <a:lnTo>
                    <a:pt x="4803" y="19332"/>
                  </a:lnTo>
                  <a:cubicBezTo>
                    <a:pt x="4844" y="19413"/>
                    <a:pt x="4925" y="19454"/>
                    <a:pt x="5047" y="19454"/>
                  </a:cubicBezTo>
                  <a:cubicBezTo>
                    <a:pt x="5129" y="19454"/>
                    <a:pt x="5210" y="19413"/>
                    <a:pt x="5291" y="19332"/>
                  </a:cubicBezTo>
                  <a:lnTo>
                    <a:pt x="5822" y="18801"/>
                  </a:lnTo>
                  <a:lnTo>
                    <a:pt x="5822" y="18801"/>
                  </a:lnTo>
                  <a:cubicBezTo>
                    <a:pt x="6107" y="18797"/>
                    <a:pt x="6862" y="18776"/>
                    <a:pt x="7815" y="18680"/>
                  </a:cubicBezTo>
                  <a:cubicBezTo>
                    <a:pt x="8995" y="18599"/>
                    <a:pt x="10501" y="18396"/>
                    <a:pt x="11722" y="17989"/>
                  </a:cubicBezTo>
                  <a:cubicBezTo>
                    <a:pt x="12942" y="17582"/>
                    <a:pt x="13960" y="16890"/>
                    <a:pt x="14692" y="16320"/>
                  </a:cubicBezTo>
                  <a:cubicBezTo>
                    <a:pt x="15059" y="16035"/>
                    <a:pt x="15344" y="15791"/>
                    <a:pt x="15588" y="15628"/>
                  </a:cubicBezTo>
                  <a:cubicBezTo>
                    <a:pt x="15710" y="15506"/>
                    <a:pt x="15791" y="15465"/>
                    <a:pt x="15873" y="15425"/>
                  </a:cubicBezTo>
                  <a:lnTo>
                    <a:pt x="15954" y="15384"/>
                  </a:lnTo>
                  <a:cubicBezTo>
                    <a:pt x="16035" y="15384"/>
                    <a:pt x="16361" y="15506"/>
                    <a:pt x="16687" y="15628"/>
                  </a:cubicBezTo>
                  <a:cubicBezTo>
                    <a:pt x="17785" y="16076"/>
                    <a:pt x="19576" y="17053"/>
                    <a:pt x="20471" y="17663"/>
                  </a:cubicBezTo>
                  <a:cubicBezTo>
                    <a:pt x="20878" y="17989"/>
                    <a:pt x="21285" y="18192"/>
                    <a:pt x="21611" y="18355"/>
                  </a:cubicBezTo>
                  <a:cubicBezTo>
                    <a:pt x="21977" y="18518"/>
                    <a:pt x="22343" y="18640"/>
                    <a:pt x="22710" y="18640"/>
                  </a:cubicBezTo>
                  <a:cubicBezTo>
                    <a:pt x="23157" y="18640"/>
                    <a:pt x="23564" y="18477"/>
                    <a:pt x="24012" y="18233"/>
                  </a:cubicBezTo>
                  <a:cubicBezTo>
                    <a:pt x="24134" y="18151"/>
                    <a:pt x="24216" y="18070"/>
                    <a:pt x="24297" y="17948"/>
                  </a:cubicBezTo>
                  <a:cubicBezTo>
                    <a:pt x="24378" y="17867"/>
                    <a:pt x="24419" y="17704"/>
                    <a:pt x="24419" y="17582"/>
                  </a:cubicBezTo>
                  <a:cubicBezTo>
                    <a:pt x="24419" y="17419"/>
                    <a:pt x="24338" y="17297"/>
                    <a:pt x="24297" y="17175"/>
                  </a:cubicBezTo>
                  <a:cubicBezTo>
                    <a:pt x="24134" y="16971"/>
                    <a:pt x="23971" y="16849"/>
                    <a:pt x="23727" y="16686"/>
                  </a:cubicBezTo>
                  <a:cubicBezTo>
                    <a:pt x="23442" y="16483"/>
                    <a:pt x="23035" y="16320"/>
                    <a:pt x="22710" y="16157"/>
                  </a:cubicBezTo>
                  <a:cubicBezTo>
                    <a:pt x="22384" y="15954"/>
                    <a:pt x="22059" y="15791"/>
                    <a:pt x="21937" y="15710"/>
                  </a:cubicBezTo>
                  <a:cubicBezTo>
                    <a:pt x="21652" y="15465"/>
                    <a:pt x="20960" y="14774"/>
                    <a:pt x="20349" y="14163"/>
                  </a:cubicBezTo>
                  <a:cubicBezTo>
                    <a:pt x="20094" y="13891"/>
                    <a:pt x="19853" y="13640"/>
                    <a:pt x="19659" y="13440"/>
                  </a:cubicBezTo>
                  <a:lnTo>
                    <a:pt x="19659" y="13440"/>
                  </a:lnTo>
                  <a:lnTo>
                    <a:pt x="22486" y="12920"/>
                  </a:lnTo>
                  <a:lnTo>
                    <a:pt x="22486" y="12920"/>
                  </a:lnTo>
                  <a:cubicBezTo>
                    <a:pt x="22662" y="13041"/>
                    <a:pt x="22985" y="13256"/>
                    <a:pt x="23361" y="13471"/>
                  </a:cubicBezTo>
                  <a:cubicBezTo>
                    <a:pt x="23646" y="13593"/>
                    <a:pt x="23971" y="13756"/>
                    <a:pt x="24256" y="13919"/>
                  </a:cubicBezTo>
                  <a:cubicBezTo>
                    <a:pt x="24541" y="14041"/>
                    <a:pt x="24826" y="14163"/>
                    <a:pt x="25070" y="14204"/>
                  </a:cubicBezTo>
                  <a:cubicBezTo>
                    <a:pt x="25274" y="14244"/>
                    <a:pt x="25436" y="14244"/>
                    <a:pt x="25599" y="14244"/>
                  </a:cubicBezTo>
                  <a:cubicBezTo>
                    <a:pt x="25843" y="14244"/>
                    <a:pt x="26047" y="14204"/>
                    <a:pt x="26210" y="14082"/>
                  </a:cubicBezTo>
                  <a:cubicBezTo>
                    <a:pt x="26372" y="14000"/>
                    <a:pt x="26535" y="13919"/>
                    <a:pt x="26739" y="13756"/>
                  </a:cubicBezTo>
                  <a:cubicBezTo>
                    <a:pt x="26820" y="13715"/>
                    <a:pt x="26902" y="13634"/>
                    <a:pt x="26942" y="13553"/>
                  </a:cubicBezTo>
                  <a:cubicBezTo>
                    <a:pt x="26983" y="13471"/>
                    <a:pt x="26983" y="13390"/>
                    <a:pt x="26983" y="13308"/>
                  </a:cubicBezTo>
                  <a:cubicBezTo>
                    <a:pt x="26983" y="13105"/>
                    <a:pt x="26942" y="12942"/>
                    <a:pt x="26820" y="12779"/>
                  </a:cubicBezTo>
                  <a:cubicBezTo>
                    <a:pt x="26657" y="12494"/>
                    <a:pt x="26413" y="12169"/>
                    <a:pt x="26088" y="11843"/>
                  </a:cubicBezTo>
                  <a:cubicBezTo>
                    <a:pt x="25599" y="11314"/>
                    <a:pt x="24989" y="10785"/>
                    <a:pt x="24460" y="10338"/>
                  </a:cubicBezTo>
                  <a:cubicBezTo>
                    <a:pt x="24175" y="10093"/>
                    <a:pt x="23890" y="9890"/>
                    <a:pt x="23646" y="9727"/>
                  </a:cubicBezTo>
                  <a:cubicBezTo>
                    <a:pt x="23402" y="9564"/>
                    <a:pt x="23198" y="9442"/>
                    <a:pt x="23035" y="9361"/>
                  </a:cubicBezTo>
                  <a:cubicBezTo>
                    <a:pt x="22750" y="9239"/>
                    <a:pt x="22343" y="9157"/>
                    <a:pt x="21896" y="9117"/>
                  </a:cubicBezTo>
                  <a:cubicBezTo>
                    <a:pt x="21202" y="9015"/>
                    <a:pt x="20376" y="8964"/>
                    <a:pt x="19719" y="8938"/>
                  </a:cubicBezTo>
                  <a:lnTo>
                    <a:pt x="19719" y="8938"/>
                  </a:lnTo>
                  <a:cubicBezTo>
                    <a:pt x="19893" y="8826"/>
                    <a:pt x="20079" y="8707"/>
                    <a:pt x="20268" y="8588"/>
                  </a:cubicBezTo>
                  <a:cubicBezTo>
                    <a:pt x="20675" y="8343"/>
                    <a:pt x="21082" y="8099"/>
                    <a:pt x="21448" y="7896"/>
                  </a:cubicBezTo>
                  <a:cubicBezTo>
                    <a:pt x="21814" y="7692"/>
                    <a:pt x="22099" y="7529"/>
                    <a:pt x="22262" y="7489"/>
                  </a:cubicBezTo>
                  <a:cubicBezTo>
                    <a:pt x="22262" y="7489"/>
                    <a:pt x="22303" y="7448"/>
                    <a:pt x="22384" y="7448"/>
                  </a:cubicBezTo>
                  <a:cubicBezTo>
                    <a:pt x="22588" y="7448"/>
                    <a:pt x="22995" y="7611"/>
                    <a:pt x="23361" y="7774"/>
                  </a:cubicBezTo>
                  <a:cubicBezTo>
                    <a:pt x="23564" y="7855"/>
                    <a:pt x="23727" y="7977"/>
                    <a:pt x="23931" y="8018"/>
                  </a:cubicBezTo>
                  <a:cubicBezTo>
                    <a:pt x="24093" y="8099"/>
                    <a:pt x="24297" y="8140"/>
                    <a:pt x="24460" y="8181"/>
                  </a:cubicBezTo>
                  <a:cubicBezTo>
                    <a:pt x="24489" y="8175"/>
                    <a:pt x="24520" y="8172"/>
                    <a:pt x="24554" y="8172"/>
                  </a:cubicBezTo>
                  <a:cubicBezTo>
                    <a:pt x="24758" y="8172"/>
                    <a:pt x="25047" y="8262"/>
                    <a:pt x="25396" y="8262"/>
                  </a:cubicBezTo>
                  <a:cubicBezTo>
                    <a:pt x="25599" y="8262"/>
                    <a:pt x="25803" y="8221"/>
                    <a:pt x="26047" y="8140"/>
                  </a:cubicBezTo>
                  <a:cubicBezTo>
                    <a:pt x="26250" y="8018"/>
                    <a:pt x="26454" y="7855"/>
                    <a:pt x="26617" y="7611"/>
                  </a:cubicBezTo>
                  <a:cubicBezTo>
                    <a:pt x="26657" y="7529"/>
                    <a:pt x="26698" y="7407"/>
                    <a:pt x="26698" y="7285"/>
                  </a:cubicBezTo>
                  <a:cubicBezTo>
                    <a:pt x="26698" y="7041"/>
                    <a:pt x="26617" y="6838"/>
                    <a:pt x="26495" y="6634"/>
                  </a:cubicBezTo>
                  <a:cubicBezTo>
                    <a:pt x="26250" y="6268"/>
                    <a:pt x="25925" y="5902"/>
                    <a:pt x="25518" y="5495"/>
                  </a:cubicBezTo>
                  <a:cubicBezTo>
                    <a:pt x="24370" y="4347"/>
                    <a:pt x="22792" y="3128"/>
                    <a:pt x="22606" y="2985"/>
                  </a:cubicBezTo>
                  <a:lnTo>
                    <a:pt x="22606" y="2985"/>
                  </a:lnTo>
                  <a:cubicBezTo>
                    <a:pt x="22489" y="2847"/>
                    <a:pt x="21931" y="2197"/>
                    <a:pt x="21245" y="1547"/>
                  </a:cubicBezTo>
                  <a:cubicBezTo>
                    <a:pt x="20838" y="1140"/>
                    <a:pt x="20390" y="774"/>
                    <a:pt x="19942" y="489"/>
                  </a:cubicBezTo>
                  <a:cubicBezTo>
                    <a:pt x="19495" y="204"/>
                    <a:pt x="19047" y="0"/>
                    <a:pt x="185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868" name="Google Shape;1868;p35"/>
            <p:cNvSpPr/>
            <p:nvPr/>
          </p:nvSpPr>
          <p:spPr>
            <a:xfrm>
              <a:off x="4208800" y="4389225"/>
              <a:ext cx="212675" cy="101775"/>
            </a:xfrm>
            <a:custGeom>
              <a:avLst/>
              <a:gdLst/>
              <a:ahLst/>
              <a:cxnLst/>
              <a:rect l="l" t="t" r="r" b="b"/>
              <a:pathLst>
                <a:path w="8507" h="4071" extrusionOk="0">
                  <a:moveTo>
                    <a:pt x="6756" y="1"/>
                  </a:moveTo>
                  <a:cubicBezTo>
                    <a:pt x="6512" y="1"/>
                    <a:pt x="6268" y="41"/>
                    <a:pt x="6024" y="123"/>
                  </a:cubicBezTo>
                  <a:cubicBezTo>
                    <a:pt x="5617" y="367"/>
                    <a:pt x="4152" y="1181"/>
                    <a:pt x="2809" y="1954"/>
                  </a:cubicBezTo>
                  <a:cubicBezTo>
                    <a:pt x="1466" y="2727"/>
                    <a:pt x="204" y="3419"/>
                    <a:pt x="204" y="3419"/>
                  </a:cubicBezTo>
                  <a:cubicBezTo>
                    <a:pt x="41" y="3541"/>
                    <a:pt x="1" y="3745"/>
                    <a:pt x="82" y="3908"/>
                  </a:cubicBezTo>
                  <a:cubicBezTo>
                    <a:pt x="164" y="4016"/>
                    <a:pt x="281" y="4070"/>
                    <a:pt x="399" y="4070"/>
                  </a:cubicBezTo>
                  <a:cubicBezTo>
                    <a:pt x="457" y="4070"/>
                    <a:pt x="516" y="4057"/>
                    <a:pt x="571" y="4030"/>
                  </a:cubicBezTo>
                  <a:cubicBezTo>
                    <a:pt x="571" y="4030"/>
                    <a:pt x="855" y="3826"/>
                    <a:pt x="1344" y="3582"/>
                  </a:cubicBezTo>
                  <a:cubicBezTo>
                    <a:pt x="2076" y="3134"/>
                    <a:pt x="3175" y="2524"/>
                    <a:pt x="4152" y="1954"/>
                  </a:cubicBezTo>
                  <a:cubicBezTo>
                    <a:pt x="5169" y="1384"/>
                    <a:pt x="6024" y="896"/>
                    <a:pt x="6309" y="733"/>
                  </a:cubicBezTo>
                  <a:cubicBezTo>
                    <a:pt x="6431" y="693"/>
                    <a:pt x="6594" y="652"/>
                    <a:pt x="6756" y="652"/>
                  </a:cubicBezTo>
                  <a:cubicBezTo>
                    <a:pt x="7041" y="652"/>
                    <a:pt x="7326" y="733"/>
                    <a:pt x="7570" y="815"/>
                  </a:cubicBezTo>
                  <a:cubicBezTo>
                    <a:pt x="7693" y="855"/>
                    <a:pt x="7815" y="937"/>
                    <a:pt x="7855" y="937"/>
                  </a:cubicBezTo>
                  <a:lnTo>
                    <a:pt x="7937" y="977"/>
                  </a:lnTo>
                  <a:lnTo>
                    <a:pt x="7977" y="1018"/>
                  </a:lnTo>
                  <a:cubicBezTo>
                    <a:pt x="8021" y="1040"/>
                    <a:pt x="8068" y="1050"/>
                    <a:pt x="8114" y="1050"/>
                  </a:cubicBezTo>
                  <a:cubicBezTo>
                    <a:pt x="8240" y="1050"/>
                    <a:pt x="8365" y="974"/>
                    <a:pt x="8425" y="855"/>
                  </a:cubicBezTo>
                  <a:cubicBezTo>
                    <a:pt x="8506" y="693"/>
                    <a:pt x="8466" y="489"/>
                    <a:pt x="8303" y="408"/>
                  </a:cubicBezTo>
                  <a:cubicBezTo>
                    <a:pt x="8262" y="408"/>
                    <a:pt x="7570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869" name="Google Shape;1869;p35"/>
            <p:cNvSpPr/>
            <p:nvPr/>
          </p:nvSpPr>
          <p:spPr>
            <a:xfrm>
              <a:off x="4107075" y="4395325"/>
              <a:ext cx="78350" cy="56000"/>
            </a:xfrm>
            <a:custGeom>
              <a:avLst/>
              <a:gdLst/>
              <a:ahLst/>
              <a:cxnLst/>
              <a:rect l="l" t="t" r="r" b="b"/>
              <a:pathLst>
                <a:path w="3134" h="2240" extrusionOk="0">
                  <a:moveTo>
                    <a:pt x="2736" y="1"/>
                  </a:moveTo>
                  <a:cubicBezTo>
                    <a:pt x="2677" y="1"/>
                    <a:pt x="2618" y="14"/>
                    <a:pt x="2564" y="42"/>
                  </a:cubicBezTo>
                  <a:lnTo>
                    <a:pt x="204" y="1629"/>
                  </a:lnTo>
                  <a:cubicBezTo>
                    <a:pt x="41" y="1710"/>
                    <a:pt x="0" y="1954"/>
                    <a:pt x="122" y="2076"/>
                  </a:cubicBezTo>
                  <a:cubicBezTo>
                    <a:pt x="176" y="2185"/>
                    <a:pt x="285" y="2239"/>
                    <a:pt x="399" y="2239"/>
                  </a:cubicBezTo>
                  <a:cubicBezTo>
                    <a:pt x="457" y="2239"/>
                    <a:pt x="516" y="2226"/>
                    <a:pt x="570" y="2199"/>
                  </a:cubicBezTo>
                  <a:lnTo>
                    <a:pt x="2930" y="611"/>
                  </a:lnTo>
                  <a:cubicBezTo>
                    <a:pt x="3093" y="530"/>
                    <a:pt x="3134" y="286"/>
                    <a:pt x="3052" y="164"/>
                  </a:cubicBezTo>
                  <a:cubicBezTo>
                    <a:pt x="2971" y="55"/>
                    <a:pt x="2853" y="1"/>
                    <a:pt x="27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870" name="Google Shape;1870;p35"/>
            <p:cNvSpPr/>
            <p:nvPr/>
          </p:nvSpPr>
          <p:spPr>
            <a:xfrm>
              <a:off x="3132375" y="4321475"/>
              <a:ext cx="590625" cy="357750"/>
            </a:xfrm>
            <a:custGeom>
              <a:avLst/>
              <a:gdLst/>
              <a:ahLst/>
              <a:cxnLst/>
              <a:rect l="l" t="t" r="r" b="b"/>
              <a:pathLst>
                <a:path w="23625" h="14310" extrusionOk="0">
                  <a:moveTo>
                    <a:pt x="14225" y="1"/>
                  </a:moveTo>
                  <a:cubicBezTo>
                    <a:pt x="14163" y="1"/>
                    <a:pt x="14101" y="8"/>
                    <a:pt x="14041" y="25"/>
                  </a:cubicBezTo>
                  <a:cubicBezTo>
                    <a:pt x="12983" y="269"/>
                    <a:pt x="12209" y="1042"/>
                    <a:pt x="12209" y="1042"/>
                  </a:cubicBezTo>
                  <a:cubicBezTo>
                    <a:pt x="12209" y="1042"/>
                    <a:pt x="11762" y="795"/>
                    <a:pt x="11144" y="795"/>
                  </a:cubicBezTo>
                  <a:cubicBezTo>
                    <a:pt x="10757" y="795"/>
                    <a:pt x="10303" y="892"/>
                    <a:pt x="9849" y="1205"/>
                  </a:cubicBezTo>
                  <a:cubicBezTo>
                    <a:pt x="8669" y="1978"/>
                    <a:pt x="7489" y="2222"/>
                    <a:pt x="6186" y="3280"/>
                  </a:cubicBezTo>
                  <a:cubicBezTo>
                    <a:pt x="4884" y="4339"/>
                    <a:pt x="1058" y="6821"/>
                    <a:pt x="529" y="7757"/>
                  </a:cubicBezTo>
                  <a:cubicBezTo>
                    <a:pt x="0" y="8652"/>
                    <a:pt x="7244" y="14309"/>
                    <a:pt x="7244" y="14309"/>
                  </a:cubicBezTo>
                  <a:cubicBezTo>
                    <a:pt x="7244" y="14309"/>
                    <a:pt x="15872" y="14187"/>
                    <a:pt x="17215" y="13373"/>
                  </a:cubicBezTo>
                  <a:cubicBezTo>
                    <a:pt x="18517" y="12600"/>
                    <a:pt x="21651" y="10362"/>
                    <a:pt x="21814" y="9466"/>
                  </a:cubicBezTo>
                  <a:cubicBezTo>
                    <a:pt x="21903" y="8786"/>
                    <a:pt x="21497" y="8320"/>
                    <a:pt x="20768" y="8320"/>
                  </a:cubicBezTo>
                  <a:cubicBezTo>
                    <a:pt x="20494" y="8320"/>
                    <a:pt x="20175" y="8386"/>
                    <a:pt x="19820" y="8530"/>
                  </a:cubicBezTo>
                  <a:cubicBezTo>
                    <a:pt x="18517" y="9059"/>
                    <a:pt x="15099" y="10362"/>
                    <a:pt x="14570" y="10362"/>
                  </a:cubicBezTo>
                  <a:cubicBezTo>
                    <a:pt x="14041" y="10362"/>
                    <a:pt x="11802" y="9589"/>
                    <a:pt x="11802" y="9589"/>
                  </a:cubicBezTo>
                  <a:cubicBezTo>
                    <a:pt x="11802" y="9589"/>
                    <a:pt x="15628" y="6170"/>
                    <a:pt x="17215" y="5275"/>
                  </a:cubicBezTo>
                  <a:cubicBezTo>
                    <a:pt x="17887" y="4868"/>
                    <a:pt x="18589" y="4715"/>
                    <a:pt x="19245" y="4715"/>
                  </a:cubicBezTo>
                  <a:cubicBezTo>
                    <a:pt x="20100" y="4715"/>
                    <a:pt x="20877" y="4975"/>
                    <a:pt x="21407" y="5275"/>
                  </a:cubicBezTo>
                  <a:cubicBezTo>
                    <a:pt x="21515" y="5334"/>
                    <a:pt x="21632" y="5361"/>
                    <a:pt x="21752" y="5361"/>
                  </a:cubicBezTo>
                  <a:cubicBezTo>
                    <a:pt x="22618" y="5361"/>
                    <a:pt x="23624" y="3945"/>
                    <a:pt x="22587" y="3158"/>
                  </a:cubicBezTo>
                  <a:cubicBezTo>
                    <a:pt x="21503" y="2298"/>
                    <a:pt x="19971" y="1679"/>
                    <a:pt x="18719" y="1679"/>
                  </a:cubicBezTo>
                  <a:cubicBezTo>
                    <a:pt x="18609" y="1679"/>
                    <a:pt x="18501" y="1683"/>
                    <a:pt x="18395" y="1693"/>
                  </a:cubicBezTo>
                  <a:cubicBezTo>
                    <a:pt x="17052" y="1856"/>
                    <a:pt x="16564" y="2100"/>
                    <a:pt x="16564" y="2100"/>
                  </a:cubicBezTo>
                  <a:cubicBezTo>
                    <a:pt x="16564" y="2100"/>
                    <a:pt x="15261" y="1"/>
                    <a:pt x="142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871" name="Google Shape;1871;p35"/>
            <p:cNvSpPr/>
            <p:nvPr/>
          </p:nvSpPr>
          <p:spPr>
            <a:xfrm>
              <a:off x="3136450" y="4312925"/>
              <a:ext cx="579950" cy="374425"/>
            </a:xfrm>
            <a:custGeom>
              <a:avLst/>
              <a:gdLst/>
              <a:ahLst/>
              <a:cxnLst/>
              <a:rect l="l" t="t" r="r" b="b"/>
              <a:pathLst>
                <a:path w="23198" h="14977" extrusionOk="0">
                  <a:moveTo>
                    <a:pt x="14041" y="652"/>
                  </a:moveTo>
                  <a:cubicBezTo>
                    <a:pt x="14203" y="652"/>
                    <a:pt x="14407" y="733"/>
                    <a:pt x="14651" y="936"/>
                  </a:cubicBezTo>
                  <a:cubicBezTo>
                    <a:pt x="15017" y="1181"/>
                    <a:pt x="15384" y="1628"/>
                    <a:pt x="15628" y="1995"/>
                  </a:cubicBezTo>
                  <a:cubicBezTo>
                    <a:pt x="15791" y="2157"/>
                    <a:pt x="15913" y="2320"/>
                    <a:pt x="15953" y="2442"/>
                  </a:cubicBezTo>
                  <a:lnTo>
                    <a:pt x="16075" y="2564"/>
                  </a:lnTo>
                  <a:lnTo>
                    <a:pt x="16075" y="2605"/>
                  </a:lnTo>
                  <a:cubicBezTo>
                    <a:pt x="16165" y="2724"/>
                    <a:pt x="16276" y="2800"/>
                    <a:pt x="16393" y="2800"/>
                  </a:cubicBezTo>
                  <a:cubicBezTo>
                    <a:pt x="16436" y="2800"/>
                    <a:pt x="16479" y="2790"/>
                    <a:pt x="16523" y="2768"/>
                  </a:cubicBezTo>
                  <a:cubicBezTo>
                    <a:pt x="16564" y="2727"/>
                    <a:pt x="17052" y="2524"/>
                    <a:pt x="18232" y="2402"/>
                  </a:cubicBezTo>
                  <a:cubicBezTo>
                    <a:pt x="18354" y="2361"/>
                    <a:pt x="18477" y="2361"/>
                    <a:pt x="18558" y="2361"/>
                  </a:cubicBezTo>
                  <a:cubicBezTo>
                    <a:pt x="19697" y="2361"/>
                    <a:pt x="21203" y="2971"/>
                    <a:pt x="22221" y="3785"/>
                  </a:cubicBezTo>
                  <a:cubicBezTo>
                    <a:pt x="22465" y="3948"/>
                    <a:pt x="22506" y="4152"/>
                    <a:pt x="22506" y="4355"/>
                  </a:cubicBezTo>
                  <a:cubicBezTo>
                    <a:pt x="22546" y="4558"/>
                    <a:pt x="22424" y="4843"/>
                    <a:pt x="22221" y="5047"/>
                  </a:cubicBezTo>
                  <a:cubicBezTo>
                    <a:pt x="22017" y="5250"/>
                    <a:pt x="21773" y="5372"/>
                    <a:pt x="21610" y="5372"/>
                  </a:cubicBezTo>
                  <a:cubicBezTo>
                    <a:pt x="21529" y="5372"/>
                    <a:pt x="21488" y="5332"/>
                    <a:pt x="21407" y="5291"/>
                  </a:cubicBezTo>
                  <a:cubicBezTo>
                    <a:pt x="20837" y="4965"/>
                    <a:pt x="20023" y="4721"/>
                    <a:pt x="19087" y="4721"/>
                  </a:cubicBezTo>
                  <a:cubicBezTo>
                    <a:pt x="18395" y="4721"/>
                    <a:pt x="17622" y="4884"/>
                    <a:pt x="16849" y="5291"/>
                  </a:cubicBezTo>
                  <a:cubicBezTo>
                    <a:pt x="16035" y="5779"/>
                    <a:pt x="14692" y="6878"/>
                    <a:pt x="13552" y="7855"/>
                  </a:cubicBezTo>
                  <a:cubicBezTo>
                    <a:pt x="12372" y="8832"/>
                    <a:pt x="11436" y="9686"/>
                    <a:pt x="11436" y="9686"/>
                  </a:cubicBezTo>
                  <a:cubicBezTo>
                    <a:pt x="11355" y="9768"/>
                    <a:pt x="11314" y="9890"/>
                    <a:pt x="11314" y="10012"/>
                  </a:cubicBezTo>
                  <a:cubicBezTo>
                    <a:pt x="11355" y="10093"/>
                    <a:pt x="11436" y="10215"/>
                    <a:pt x="11558" y="10256"/>
                  </a:cubicBezTo>
                  <a:cubicBezTo>
                    <a:pt x="11558" y="10256"/>
                    <a:pt x="12087" y="10460"/>
                    <a:pt x="12738" y="10663"/>
                  </a:cubicBezTo>
                  <a:cubicBezTo>
                    <a:pt x="13064" y="10744"/>
                    <a:pt x="13389" y="10826"/>
                    <a:pt x="13674" y="10907"/>
                  </a:cubicBezTo>
                  <a:cubicBezTo>
                    <a:pt x="13959" y="10989"/>
                    <a:pt x="14203" y="11070"/>
                    <a:pt x="14407" y="11070"/>
                  </a:cubicBezTo>
                  <a:cubicBezTo>
                    <a:pt x="14529" y="11070"/>
                    <a:pt x="14651" y="11029"/>
                    <a:pt x="14814" y="10989"/>
                  </a:cubicBezTo>
                  <a:cubicBezTo>
                    <a:pt x="15343" y="10867"/>
                    <a:pt x="16320" y="10500"/>
                    <a:pt x="17256" y="10175"/>
                  </a:cubicBezTo>
                  <a:cubicBezTo>
                    <a:pt x="18232" y="9808"/>
                    <a:pt x="19209" y="9442"/>
                    <a:pt x="19779" y="9198"/>
                  </a:cubicBezTo>
                  <a:cubicBezTo>
                    <a:pt x="20104" y="9076"/>
                    <a:pt x="20389" y="8994"/>
                    <a:pt x="20593" y="8994"/>
                  </a:cubicBezTo>
                  <a:cubicBezTo>
                    <a:pt x="20878" y="8994"/>
                    <a:pt x="21040" y="9076"/>
                    <a:pt x="21163" y="9157"/>
                  </a:cubicBezTo>
                  <a:cubicBezTo>
                    <a:pt x="21244" y="9279"/>
                    <a:pt x="21285" y="9401"/>
                    <a:pt x="21325" y="9605"/>
                  </a:cubicBezTo>
                  <a:lnTo>
                    <a:pt x="21285" y="9768"/>
                  </a:lnTo>
                  <a:cubicBezTo>
                    <a:pt x="21285" y="9768"/>
                    <a:pt x="21244" y="9890"/>
                    <a:pt x="21163" y="10012"/>
                  </a:cubicBezTo>
                  <a:cubicBezTo>
                    <a:pt x="20878" y="10460"/>
                    <a:pt x="20064" y="11192"/>
                    <a:pt x="19209" y="11843"/>
                  </a:cubicBezTo>
                  <a:cubicBezTo>
                    <a:pt x="18354" y="12494"/>
                    <a:pt x="17418" y="13105"/>
                    <a:pt x="16849" y="13430"/>
                  </a:cubicBezTo>
                  <a:cubicBezTo>
                    <a:pt x="16767" y="13512"/>
                    <a:pt x="16523" y="13593"/>
                    <a:pt x="16157" y="13675"/>
                  </a:cubicBezTo>
                  <a:cubicBezTo>
                    <a:pt x="14936" y="13919"/>
                    <a:pt x="12657" y="14082"/>
                    <a:pt x="10663" y="14204"/>
                  </a:cubicBezTo>
                  <a:cubicBezTo>
                    <a:pt x="9686" y="14244"/>
                    <a:pt x="8791" y="14285"/>
                    <a:pt x="8139" y="14285"/>
                  </a:cubicBezTo>
                  <a:cubicBezTo>
                    <a:pt x="7739" y="14310"/>
                    <a:pt x="7416" y="14320"/>
                    <a:pt x="7226" y="14323"/>
                  </a:cubicBezTo>
                  <a:lnTo>
                    <a:pt x="7226" y="14323"/>
                  </a:lnTo>
                  <a:cubicBezTo>
                    <a:pt x="7086" y="14220"/>
                    <a:pt x="6707" y="13937"/>
                    <a:pt x="6227" y="13553"/>
                  </a:cubicBezTo>
                  <a:cubicBezTo>
                    <a:pt x="5291" y="12779"/>
                    <a:pt x="3866" y="11599"/>
                    <a:pt x="2686" y="10541"/>
                  </a:cubicBezTo>
                  <a:cubicBezTo>
                    <a:pt x="2116" y="9971"/>
                    <a:pt x="1587" y="9442"/>
                    <a:pt x="1221" y="9035"/>
                  </a:cubicBezTo>
                  <a:cubicBezTo>
                    <a:pt x="1017" y="8791"/>
                    <a:pt x="895" y="8628"/>
                    <a:pt x="814" y="8465"/>
                  </a:cubicBezTo>
                  <a:cubicBezTo>
                    <a:pt x="733" y="8384"/>
                    <a:pt x="733" y="8343"/>
                    <a:pt x="692" y="8262"/>
                  </a:cubicBezTo>
                  <a:lnTo>
                    <a:pt x="692" y="8221"/>
                  </a:lnTo>
                  <a:lnTo>
                    <a:pt x="674" y="8221"/>
                  </a:lnTo>
                  <a:cubicBezTo>
                    <a:pt x="784" y="8048"/>
                    <a:pt x="1093" y="7745"/>
                    <a:pt x="1506" y="7407"/>
                  </a:cubicBezTo>
                  <a:cubicBezTo>
                    <a:pt x="2157" y="6838"/>
                    <a:pt x="3093" y="6186"/>
                    <a:pt x="3988" y="5535"/>
                  </a:cubicBezTo>
                  <a:cubicBezTo>
                    <a:pt x="4884" y="4884"/>
                    <a:pt x="5698" y="4314"/>
                    <a:pt x="6227" y="3907"/>
                  </a:cubicBezTo>
                  <a:cubicBezTo>
                    <a:pt x="7488" y="2890"/>
                    <a:pt x="8628" y="2646"/>
                    <a:pt x="9889" y="1791"/>
                  </a:cubicBezTo>
                  <a:cubicBezTo>
                    <a:pt x="10256" y="1547"/>
                    <a:pt x="10622" y="1465"/>
                    <a:pt x="10948" y="1465"/>
                  </a:cubicBezTo>
                  <a:cubicBezTo>
                    <a:pt x="11232" y="1465"/>
                    <a:pt x="11477" y="1547"/>
                    <a:pt x="11639" y="1588"/>
                  </a:cubicBezTo>
                  <a:cubicBezTo>
                    <a:pt x="11721" y="1628"/>
                    <a:pt x="11802" y="1628"/>
                    <a:pt x="11843" y="1669"/>
                  </a:cubicBezTo>
                  <a:lnTo>
                    <a:pt x="11884" y="1669"/>
                  </a:lnTo>
                  <a:lnTo>
                    <a:pt x="11884" y="1710"/>
                  </a:lnTo>
                  <a:cubicBezTo>
                    <a:pt x="11928" y="1725"/>
                    <a:pt x="11978" y="1734"/>
                    <a:pt x="12030" y="1734"/>
                  </a:cubicBezTo>
                  <a:cubicBezTo>
                    <a:pt x="12119" y="1734"/>
                    <a:pt x="12213" y="1706"/>
                    <a:pt x="12291" y="1628"/>
                  </a:cubicBezTo>
                  <a:cubicBezTo>
                    <a:pt x="12372" y="1547"/>
                    <a:pt x="13105" y="896"/>
                    <a:pt x="13959" y="692"/>
                  </a:cubicBezTo>
                  <a:lnTo>
                    <a:pt x="14041" y="652"/>
                  </a:lnTo>
                  <a:close/>
                  <a:moveTo>
                    <a:pt x="13796" y="0"/>
                  </a:moveTo>
                  <a:cubicBezTo>
                    <a:pt x="12945" y="244"/>
                    <a:pt x="12275" y="760"/>
                    <a:pt x="11974" y="1005"/>
                  </a:cubicBezTo>
                  <a:lnTo>
                    <a:pt x="11974" y="1005"/>
                  </a:lnTo>
                  <a:cubicBezTo>
                    <a:pt x="11756" y="922"/>
                    <a:pt x="11398" y="814"/>
                    <a:pt x="10948" y="814"/>
                  </a:cubicBezTo>
                  <a:cubicBezTo>
                    <a:pt x="10500" y="814"/>
                    <a:pt x="10012" y="896"/>
                    <a:pt x="9482" y="1262"/>
                  </a:cubicBezTo>
                  <a:cubicBezTo>
                    <a:pt x="8384" y="1995"/>
                    <a:pt x="7163" y="2279"/>
                    <a:pt x="5820" y="3378"/>
                  </a:cubicBezTo>
                  <a:cubicBezTo>
                    <a:pt x="5169" y="3867"/>
                    <a:pt x="3866" y="4762"/>
                    <a:pt x="2686" y="5617"/>
                  </a:cubicBezTo>
                  <a:cubicBezTo>
                    <a:pt x="2116" y="6064"/>
                    <a:pt x="1547" y="6512"/>
                    <a:pt x="1058" y="6878"/>
                  </a:cubicBezTo>
                  <a:cubicBezTo>
                    <a:pt x="610" y="7285"/>
                    <a:pt x="244" y="7611"/>
                    <a:pt x="81" y="7936"/>
                  </a:cubicBezTo>
                  <a:cubicBezTo>
                    <a:pt x="41" y="8018"/>
                    <a:pt x="0" y="8099"/>
                    <a:pt x="0" y="8221"/>
                  </a:cubicBezTo>
                  <a:cubicBezTo>
                    <a:pt x="0" y="8343"/>
                    <a:pt x="41" y="8506"/>
                    <a:pt x="122" y="8628"/>
                  </a:cubicBezTo>
                  <a:cubicBezTo>
                    <a:pt x="326" y="9076"/>
                    <a:pt x="855" y="9686"/>
                    <a:pt x="1547" y="10337"/>
                  </a:cubicBezTo>
                  <a:cubicBezTo>
                    <a:pt x="3541" y="12332"/>
                    <a:pt x="6837" y="14896"/>
                    <a:pt x="6837" y="14936"/>
                  </a:cubicBezTo>
                  <a:cubicBezTo>
                    <a:pt x="6919" y="14977"/>
                    <a:pt x="7000" y="14977"/>
                    <a:pt x="7081" y="14977"/>
                  </a:cubicBezTo>
                  <a:cubicBezTo>
                    <a:pt x="7081" y="14977"/>
                    <a:pt x="9238" y="14977"/>
                    <a:pt x="11558" y="14814"/>
                  </a:cubicBezTo>
                  <a:cubicBezTo>
                    <a:pt x="12738" y="14773"/>
                    <a:pt x="13959" y="14651"/>
                    <a:pt x="14977" y="14529"/>
                  </a:cubicBezTo>
                  <a:cubicBezTo>
                    <a:pt x="15465" y="14489"/>
                    <a:pt x="15913" y="14407"/>
                    <a:pt x="16320" y="14326"/>
                  </a:cubicBezTo>
                  <a:cubicBezTo>
                    <a:pt x="16686" y="14244"/>
                    <a:pt x="16971" y="14163"/>
                    <a:pt x="17215" y="14041"/>
                  </a:cubicBezTo>
                  <a:cubicBezTo>
                    <a:pt x="17866" y="13634"/>
                    <a:pt x="19006" y="12861"/>
                    <a:pt x="19982" y="12087"/>
                  </a:cubicBezTo>
                  <a:cubicBezTo>
                    <a:pt x="20471" y="11680"/>
                    <a:pt x="20918" y="11274"/>
                    <a:pt x="21285" y="10907"/>
                  </a:cubicBezTo>
                  <a:cubicBezTo>
                    <a:pt x="21447" y="10744"/>
                    <a:pt x="21610" y="10541"/>
                    <a:pt x="21732" y="10378"/>
                  </a:cubicBezTo>
                  <a:cubicBezTo>
                    <a:pt x="21854" y="10215"/>
                    <a:pt x="21936" y="10053"/>
                    <a:pt x="21976" y="9849"/>
                  </a:cubicBezTo>
                  <a:cubicBezTo>
                    <a:pt x="21976" y="9768"/>
                    <a:pt x="21976" y="9686"/>
                    <a:pt x="21976" y="9605"/>
                  </a:cubicBezTo>
                  <a:cubicBezTo>
                    <a:pt x="21976" y="9239"/>
                    <a:pt x="21854" y="8913"/>
                    <a:pt x="21610" y="8669"/>
                  </a:cubicBezTo>
                  <a:cubicBezTo>
                    <a:pt x="21366" y="8425"/>
                    <a:pt x="21000" y="8343"/>
                    <a:pt x="20593" y="8343"/>
                  </a:cubicBezTo>
                  <a:cubicBezTo>
                    <a:pt x="20267" y="8343"/>
                    <a:pt x="19942" y="8425"/>
                    <a:pt x="19535" y="8547"/>
                  </a:cubicBezTo>
                  <a:cubicBezTo>
                    <a:pt x="18883" y="8832"/>
                    <a:pt x="17703" y="9279"/>
                    <a:pt x="16645" y="9686"/>
                  </a:cubicBezTo>
                  <a:cubicBezTo>
                    <a:pt x="16075" y="9890"/>
                    <a:pt x="15587" y="10053"/>
                    <a:pt x="15180" y="10175"/>
                  </a:cubicBezTo>
                  <a:cubicBezTo>
                    <a:pt x="14977" y="10256"/>
                    <a:pt x="14773" y="10297"/>
                    <a:pt x="14651" y="10337"/>
                  </a:cubicBezTo>
                  <a:cubicBezTo>
                    <a:pt x="14529" y="10378"/>
                    <a:pt x="14407" y="10378"/>
                    <a:pt x="14407" y="10378"/>
                  </a:cubicBezTo>
                  <a:cubicBezTo>
                    <a:pt x="14366" y="10378"/>
                    <a:pt x="14122" y="10337"/>
                    <a:pt x="13837" y="10256"/>
                  </a:cubicBezTo>
                  <a:cubicBezTo>
                    <a:pt x="13430" y="10175"/>
                    <a:pt x="12901" y="10012"/>
                    <a:pt x="12494" y="9849"/>
                  </a:cubicBezTo>
                  <a:cubicBezTo>
                    <a:pt x="12435" y="9831"/>
                    <a:pt x="12378" y="9814"/>
                    <a:pt x="12323" y="9796"/>
                  </a:cubicBezTo>
                  <a:lnTo>
                    <a:pt x="12323" y="9796"/>
                  </a:lnTo>
                  <a:cubicBezTo>
                    <a:pt x="12376" y="9750"/>
                    <a:pt x="12434" y="9699"/>
                    <a:pt x="12494" y="9646"/>
                  </a:cubicBezTo>
                  <a:cubicBezTo>
                    <a:pt x="13064" y="9117"/>
                    <a:pt x="13959" y="8384"/>
                    <a:pt x="14854" y="7651"/>
                  </a:cubicBezTo>
                  <a:cubicBezTo>
                    <a:pt x="15750" y="6919"/>
                    <a:pt x="16645" y="6227"/>
                    <a:pt x="17215" y="5901"/>
                  </a:cubicBezTo>
                  <a:cubicBezTo>
                    <a:pt x="17825" y="5535"/>
                    <a:pt x="18477" y="5372"/>
                    <a:pt x="19087" y="5372"/>
                  </a:cubicBezTo>
                  <a:cubicBezTo>
                    <a:pt x="19860" y="5372"/>
                    <a:pt x="20593" y="5617"/>
                    <a:pt x="21081" y="5901"/>
                  </a:cubicBezTo>
                  <a:cubicBezTo>
                    <a:pt x="21244" y="5983"/>
                    <a:pt x="21447" y="6024"/>
                    <a:pt x="21610" y="6024"/>
                  </a:cubicBezTo>
                  <a:cubicBezTo>
                    <a:pt x="22058" y="6024"/>
                    <a:pt x="22424" y="5820"/>
                    <a:pt x="22709" y="5495"/>
                  </a:cubicBezTo>
                  <a:cubicBezTo>
                    <a:pt x="22994" y="5210"/>
                    <a:pt x="23197" y="4803"/>
                    <a:pt x="23197" y="4355"/>
                  </a:cubicBezTo>
                  <a:cubicBezTo>
                    <a:pt x="23197" y="3948"/>
                    <a:pt x="23035" y="3541"/>
                    <a:pt x="22628" y="3215"/>
                  </a:cubicBezTo>
                  <a:cubicBezTo>
                    <a:pt x="21488" y="2361"/>
                    <a:pt x="19942" y="1710"/>
                    <a:pt x="18558" y="1710"/>
                  </a:cubicBezTo>
                  <a:lnTo>
                    <a:pt x="18192" y="1710"/>
                  </a:lnTo>
                  <a:cubicBezTo>
                    <a:pt x="17337" y="1787"/>
                    <a:pt x="16796" y="1931"/>
                    <a:pt x="16504" y="2036"/>
                  </a:cubicBezTo>
                  <a:lnTo>
                    <a:pt x="16504" y="2036"/>
                  </a:lnTo>
                  <a:cubicBezTo>
                    <a:pt x="16359" y="1821"/>
                    <a:pt x="16137" y="1493"/>
                    <a:pt x="15872" y="1181"/>
                  </a:cubicBezTo>
                  <a:cubicBezTo>
                    <a:pt x="15628" y="896"/>
                    <a:pt x="15343" y="611"/>
                    <a:pt x="15058" y="367"/>
                  </a:cubicBezTo>
                  <a:cubicBezTo>
                    <a:pt x="14773" y="163"/>
                    <a:pt x="14448" y="0"/>
                    <a:pt x="140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872" name="Google Shape;1872;p35"/>
            <p:cNvSpPr/>
            <p:nvPr/>
          </p:nvSpPr>
          <p:spPr>
            <a:xfrm>
              <a:off x="3444725" y="4365825"/>
              <a:ext cx="110925" cy="69225"/>
            </a:xfrm>
            <a:custGeom>
              <a:avLst/>
              <a:gdLst/>
              <a:ahLst/>
              <a:cxnLst/>
              <a:rect l="l" t="t" r="r" b="b"/>
              <a:pathLst>
                <a:path w="4437" h="2769" extrusionOk="0">
                  <a:moveTo>
                    <a:pt x="4038" y="1"/>
                  </a:moveTo>
                  <a:cubicBezTo>
                    <a:pt x="3980" y="1"/>
                    <a:pt x="3921" y="14"/>
                    <a:pt x="3866" y="41"/>
                  </a:cubicBezTo>
                  <a:lnTo>
                    <a:pt x="204" y="2158"/>
                  </a:lnTo>
                  <a:cubicBezTo>
                    <a:pt x="41" y="2239"/>
                    <a:pt x="0" y="2442"/>
                    <a:pt x="82" y="2605"/>
                  </a:cubicBezTo>
                  <a:cubicBezTo>
                    <a:pt x="136" y="2714"/>
                    <a:pt x="244" y="2768"/>
                    <a:pt x="359" y="2768"/>
                  </a:cubicBezTo>
                  <a:cubicBezTo>
                    <a:pt x="416" y="2768"/>
                    <a:pt x="475" y="2754"/>
                    <a:pt x="529" y="2727"/>
                  </a:cubicBezTo>
                  <a:lnTo>
                    <a:pt x="4233" y="611"/>
                  </a:lnTo>
                  <a:cubicBezTo>
                    <a:pt x="4396" y="530"/>
                    <a:pt x="4436" y="326"/>
                    <a:pt x="4355" y="163"/>
                  </a:cubicBezTo>
                  <a:cubicBezTo>
                    <a:pt x="4273" y="55"/>
                    <a:pt x="4156" y="1"/>
                    <a:pt x="40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873" name="Google Shape;1873;p35"/>
            <p:cNvSpPr/>
            <p:nvPr/>
          </p:nvSpPr>
          <p:spPr>
            <a:xfrm>
              <a:off x="3362300" y="4339625"/>
              <a:ext cx="85500" cy="62600"/>
            </a:xfrm>
            <a:custGeom>
              <a:avLst/>
              <a:gdLst/>
              <a:ahLst/>
              <a:cxnLst/>
              <a:rect l="l" t="t" r="r" b="b"/>
              <a:pathLst>
                <a:path w="3420" h="2504" extrusionOk="0">
                  <a:moveTo>
                    <a:pt x="3013" y="1"/>
                  </a:moveTo>
                  <a:cubicBezTo>
                    <a:pt x="2944" y="1"/>
                    <a:pt x="2873" y="24"/>
                    <a:pt x="2809" y="72"/>
                  </a:cubicBezTo>
                  <a:lnTo>
                    <a:pt x="204" y="1903"/>
                  </a:lnTo>
                  <a:cubicBezTo>
                    <a:pt x="41" y="1985"/>
                    <a:pt x="1" y="2188"/>
                    <a:pt x="123" y="2351"/>
                  </a:cubicBezTo>
                  <a:cubicBezTo>
                    <a:pt x="172" y="2450"/>
                    <a:pt x="281" y="2503"/>
                    <a:pt x="387" y="2503"/>
                  </a:cubicBezTo>
                  <a:cubicBezTo>
                    <a:pt x="455" y="2503"/>
                    <a:pt x="522" y="2481"/>
                    <a:pt x="571" y="2432"/>
                  </a:cubicBezTo>
                  <a:lnTo>
                    <a:pt x="3216" y="601"/>
                  </a:lnTo>
                  <a:cubicBezTo>
                    <a:pt x="3379" y="520"/>
                    <a:pt x="3419" y="275"/>
                    <a:pt x="3297" y="153"/>
                  </a:cubicBezTo>
                  <a:cubicBezTo>
                    <a:pt x="3223" y="55"/>
                    <a:pt x="3120" y="1"/>
                    <a:pt x="30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874" name="Google Shape;1874;p35"/>
            <p:cNvSpPr/>
            <p:nvPr/>
          </p:nvSpPr>
          <p:spPr>
            <a:xfrm>
              <a:off x="2535150" y="3264975"/>
              <a:ext cx="1519025" cy="2054400"/>
            </a:xfrm>
            <a:custGeom>
              <a:avLst/>
              <a:gdLst/>
              <a:ahLst/>
              <a:cxnLst/>
              <a:rect l="l" t="t" r="r" b="b"/>
              <a:pathLst>
                <a:path w="60761" h="82176" extrusionOk="0">
                  <a:moveTo>
                    <a:pt x="12494" y="0"/>
                  </a:moveTo>
                  <a:lnTo>
                    <a:pt x="6064" y="11680"/>
                  </a:lnTo>
                  <a:cubicBezTo>
                    <a:pt x="6064" y="11680"/>
                    <a:pt x="2360" y="16686"/>
                    <a:pt x="1180" y="20593"/>
                  </a:cubicBezTo>
                  <a:cubicBezTo>
                    <a:pt x="0" y="24541"/>
                    <a:pt x="1465" y="30198"/>
                    <a:pt x="1831" y="31500"/>
                  </a:cubicBezTo>
                  <a:cubicBezTo>
                    <a:pt x="2238" y="32802"/>
                    <a:pt x="23238" y="74151"/>
                    <a:pt x="25476" y="78220"/>
                  </a:cubicBezTo>
                  <a:cubicBezTo>
                    <a:pt x="27137" y="81239"/>
                    <a:pt x="28931" y="82175"/>
                    <a:pt x="30495" y="82175"/>
                  </a:cubicBezTo>
                  <a:cubicBezTo>
                    <a:pt x="31039" y="82175"/>
                    <a:pt x="31556" y="82062"/>
                    <a:pt x="32029" y="81883"/>
                  </a:cubicBezTo>
                  <a:cubicBezTo>
                    <a:pt x="33860" y="81232"/>
                    <a:pt x="54982" y="66133"/>
                    <a:pt x="55796" y="65360"/>
                  </a:cubicBezTo>
                  <a:cubicBezTo>
                    <a:pt x="56569" y="64587"/>
                    <a:pt x="60110" y="61575"/>
                    <a:pt x="60110" y="61575"/>
                  </a:cubicBezTo>
                  <a:cubicBezTo>
                    <a:pt x="60110" y="61575"/>
                    <a:pt x="60761" y="57343"/>
                    <a:pt x="57871" y="55145"/>
                  </a:cubicBezTo>
                  <a:cubicBezTo>
                    <a:pt x="56465" y="54056"/>
                    <a:pt x="55406" y="53776"/>
                    <a:pt x="54689" y="53776"/>
                  </a:cubicBezTo>
                  <a:cubicBezTo>
                    <a:pt x="53933" y="53776"/>
                    <a:pt x="53557" y="54087"/>
                    <a:pt x="53557" y="54087"/>
                  </a:cubicBezTo>
                  <a:lnTo>
                    <a:pt x="35203" y="59052"/>
                  </a:lnTo>
                  <a:cubicBezTo>
                    <a:pt x="35203" y="59052"/>
                    <a:pt x="24825" y="23360"/>
                    <a:pt x="23645" y="16523"/>
                  </a:cubicBezTo>
                  <a:cubicBezTo>
                    <a:pt x="22465" y="9727"/>
                    <a:pt x="24296" y="10093"/>
                    <a:pt x="20633" y="6430"/>
                  </a:cubicBezTo>
                  <a:cubicBezTo>
                    <a:pt x="16930" y="2768"/>
                    <a:pt x="12494" y="0"/>
                    <a:pt x="124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875" name="Google Shape;1875;p35"/>
            <p:cNvSpPr/>
            <p:nvPr/>
          </p:nvSpPr>
          <p:spPr>
            <a:xfrm>
              <a:off x="2553450" y="3316850"/>
              <a:ext cx="1490550" cy="2002325"/>
            </a:xfrm>
            <a:custGeom>
              <a:avLst/>
              <a:gdLst/>
              <a:ahLst/>
              <a:cxnLst/>
              <a:rect l="l" t="t" r="r" b="b"/>
              <a:pathLst>
                <a:path w="59622" h="80093" extrusionOk="0">
                  <a:moveTo>
                    <a:pt x="10623" y="1"/>
                  </a:moveTo>
                  <a:lnTo>
                    <a:pt x="5332" y="9605"/>
                  </a:lnTo>
                  <a:cubicBezTo>
                    <a:pt x="5332" y="9605"/>
                    <a:pt x="1628" y="14611"/>
                    <a:pt x="448" y="18518"/>
                  </a:cubicBezTo>
                  <a:cubicBezTo>
                    <a:pt x="123" y="19658"/>
                    <a:pt x="1" y="20878"/>
                    <a:pt x="1" y="22099"/>
                  </a:cubicBezTo>
                  <a:cubicBezTo>
                    <a:pt x="1" y="25314"/>
                    <a:pt x="815" y="28489"/>
                    <a:pt x="1099" y="29425"/>
                  </a:cubicBezTo>
                  <a:cubicBezTo>
                    <a:pt x="1222" y="29750"/>
                    <a:pt x="2442" y="32233"/>
                    <a:pt x="4274" y="35936"/>
                  </a:cubicBezTo>
                  <a:cubicBezTo>
                    <a:pt x="4477" y="36303"/>
                    <a:pt x="4640" y="36710"/>
                    <a:pt x="4844" y="37076"/>
                  </a:cubicBezTo>
                  <a:cubicBezTo>
                    <a:pt x="5088" y="37524"/>
                    <a:pt x="5291" y="38012"/>
                    <a:pt x="5535" y="38460"/>
                  </a:cubicBezTo>
                  <a:cubicBezTo>
                    <a:pt x="5576" y="38582"/>
                    <a:pt x="5658" y="38663"/>
                    <a:pt x="5698" y="38785"/>
                  </a:cubicBezTo>
                  <a:cubicBezTo>
                    <a:pt x="7977" y="43384"/>
                    <a:pt x="10907" y="49082"/>
                    <a:pt x="13716" y="54698"/>
                  </a:cubicBezTo>
                  <a:lnTo>
                    <a:pt x="13878" y="54576"/>
                  </a:lnTo>
                  <a:cubicBezTo>
                    <a:pt x="13878" y="54576"/>
                    <a:pt x="14163" y="55308"/>
                    <a:pt x="14652" y="56489"/>
                  </a:cubicBezTo>
                  <a:cubicBezTo>
                    <a:pt x="19291" y="65645"/>
                    <a:pt x="23605" y="74029"/>
                    <a:pt x="24663" y="76023"/>
                  </a:cubicBezTo>
                  <a:cubicBezTo>
                    <a:pt x="26006" y="77855"/>
                    <a:pt x="27308" y="79279"/>
                    <a:pt x="28448" y="79889"/>
                  </a:cubicBezTo>
                  <a:cubicBezTo>
                    <a:pt x="28936" y="80052"/>
                    <a:pt x="29343" y="80093"/>
                    <a:pt x="29791" y="80093"/>
                  </a:cubicBezTo>
                  <a:cubicBezTo>
                    <a:pt x="29994" y="80093"/>
                    <a:pt x="30198" y="80093"/>
                    <a:pt x="30361" y="80052"/>
                  </a:cubicBezTo>
                  <a:cubicBezTo>
                    <a:pt x="30401" y="80052"/>
                    <a:pt x="30442" y="80052"/>
                    <a:pt x="30442" y="80012"/>
                  </a:cubicBezTo>
                  <a:cubicBezTo>
                    <a:pt x="35814" y="76634"/>
                    <a:pt x="54372" y="63977"/>
                    <a:pt x="55064" y="63285"/>
                  </a:cubicBezTo>
                  <a:cubicBezTo>
                    <a:pt x="55308" y="63041"/>
                    <a:pt x="55878" y="62512"/>
                    <a:pt x="56529" y="61942"/>
                  </a:cubicBezTo>
                  <a:cubicBezTo>
                    <a:pt x="56773" y="61738"/>
                    <a:pt x="57058" y="61494"/>
                    <a:pt x="57302" y="61250"/>
                  </a:cubicBezTo>
                  <a:cubicBezTo>
                    <a:pt x="57750" y="60884"/>
                    <a:pt x="58157" y="60558"/>
                    <a:pt x="58482" y="60273"/>
                  </a:cubicBezTo>
                  <a:cubicBezTo>
                    <a:pt x="58849" y="59948"/>
                    <a:pt x="59133" y="59704"/>
                    <a:pt x="59296" y="59582"/>
                  </a:cubicBezTo>
                  <a:cubicBezTo>
                    <a:pt x="59337" y="59500"/>
                    <a:pt x="59378" y="59500"/>
                    <a:pt x="59378" y="59500"/>
                  </a:cubicBezTo>
                  <a:cubicBezTo>
                    <a:pt x="59378" y="59459"/>
                    <a:pt x="59622" y="58035"/>
                    <a:pt x="59215" y="56407"/>
                  </a:cubicBezTo>
                  <a:cubicBezTo>
                    <a:pt x="51849" y="59337"/>
                    <a:pt x="36709" y="65401"/>
                    <a:pt x="35814" y="66297"/>
                  </a:cubicBezTo>
                  <a:cubicBezTo>
                    <a:pt x="35570" y="66541"/>
                    <a:pt x="35407" y="66622"/>
                    <a:pt x="35285" y="66622"/>
                  </a:cubicBezTo>
                  <a:cubicBezTo>
                    <a:pt x="34837" y="66622"/>
                    <a:pt x="35244" y="64954"/>
                    <a:pt x="35244" y="63081"/>
                  </a:cubicBezTo>
                  <a:cubicBezTo>
                    <a:pt x="35244" y="62715"/>
                    <a:pt x="35163" y="62552"/>
                    <a:pt x="35000" y="62552"/>
                  </a:cubicBezTo>
                  <a:cubicBezTo>
                    <a:pt x="34227" y="62552"/>
                    <a:pt x="31622" y="67395"/>
                    <a:pt x="31134" y="68616"/>
                  </a:cubicBezTo>
                  <a:cubicBezTo>
                    <a:pt x="31052" y="68779"/>
                    <a:pt x="30971" y="68861"/>
                    <a:pt x="30890" y="68861"/>
                  </a:cubicBezTo>
                  <a:cubicBezTo>
                    <a:pt x="30239" y="68861"/>
                    <a:pt x="29180" y="64221"/>
                    <a:pt x="28773" y="62186"/>
                  </a:cubicBezTo>
                  <a:cubicBezTo>
                    <a:pt x="28366" y="59907"/>
                    <a:pt x="21489" y="42285"/>
                    <a:pt x="19413" y="34105"/>
                  </a:cubicBezTo>
                  <a:cubicBezTo>
                    <a:pt x="17378" y="25884"/>
                    <a:pt x="13756" y="6105"/>
                    <a:pt x="11518" y="1629"/>
                  </a:cubicBezTo>
                  <a:cubicBezTo>
                    <a:pt x="11274" y="1100"/>
                    <a:pt x="10948" y="571"/>
                    <a:pt x="10623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876" name="Google Shape;1876;p35"/>
            <p:cNvSpPr/>
            <p:nvPr/>
          </p:nvSpPr>
          <p:spPr>
            <a:xfrm>
              <a:off x="2545325" y="3256325"/>
              <a:ext cx="1502750" cy="2072025"/>
            </a:xfrm>
            <a:custGeom>
              <a:avLst/>
              <a:gdLst/>
              <a:ahLst/>
              <a:cxnLst/>
              <a:rect l="l" t="t" r="r" b="b"/>
              <a:pathLst>
                <a:path w="60110" h="82881" extrusionOk="0">
                  <a:moveTo>
                    <a:pt x="12072" y="1"/>
                  </a:moveTo>
                  <a:cubicBezTo>
                    <a:pt x="11960" y="1"/>
                    <a:pt x="11855" y="63"/>
                    <a:pt x="11802" y="143"/>
                  </a:cubicBezTo>
                  <a:cubicBezTo>
                    <a:pt x="11680" y="306"/>
                    <a:pt x="11721" y="509"/>
                    <a:pt x="11884" y="631"/>
                  </a:cubicBezTo>
                  <a:cubicBezTo>
                    <a:pt x="11884" y="631"/>
                    <a:pt x="11965" y="672"/>
                    <a:pt x="12087" y="753"/>
                  </a:cubicBezTo>
                  <a:cubicBezTo>
                    <a:pt x="12982" y="1323"/>
                    <a:pt x="16767" y="3846"/>
                    <a:pt x="19982" y="7021"/>
                  </a:cubicBezTo>
                  <a:cubicBezTo>
                    <a:pt x="20878" y="7916"/>
                    <a:pt x="21447" y="8567"/>
                    <a:pt x="21773" y="9137"/>
                  </a:cubicBezTo>
                  <a:cubicBezTo>
                    <a:pt x="22017" y="9544"/>
                    <a:pt x="22180" y="9910"/>
                    <a:pt x="22261" y="10276"/>
                  </a:cubicBezTo>
                  <a:cubicBezTo>
                    <a:pt x="22506" y="11457"/>
                    <a:pt x="22221" y="13084"/>
                    <a:pt x="22912" y="16951"/>
                  </a:cubicBezTo>
                  <a:cubicBezTo>
                    <a:pt x="23197" y="18660"/>
                    <a:pt x="24052" y="22201"/>
                    <a:pt x="25192" y="26515"/>
                  </a:cubicBezTo>
                  <a:cubicBezTo>
                    <a:pt x="28610" y="39416"/>
                    <a:pt x="34470" y="59520"/>
                    <a:pt x="34470" y="59520"/>
                  </a:cubicBezTo>
                  <a:cubicBezTo>
                    <a:pt x="34502" y="59647"/>
                    <a:pt x="34608" y="59749"/>
                    <a:pt x="34750" y="59749"/>
                  </a:cubicBezTo>
                  <a:cubicBezTo>
                    <a:pt x="34790" y="59749"/>
                    <a:pt x="34833" y="59741"/>
                    <a:pt x="34877" y="59723"/>
                  </a:cubicBezTo>
                  <a:lnTo>
                    <a:pt x="53232" y="54758"/>
                  </a:lnTo>
                  <a:lnTo>
                    <a:pt x="53354" y="54677"/>
                  </a:lnTo>
                  <a:cubicBezTo>
                    <a:pt x="53395" y="54677"/>
                    <a:pt x="53720" y="54433"/>
                    <a:pt x="54290" y="54433"/>
                  </a:cubicBezTo>
                  <a:cubicBezTo>
                    <a:pt x="54941" y="54433"/>
                    <a:pt x="55918" y="54677"/>
                    <a:pt x="57261" y="55735"/>
                  </a:cubicBezTo>
                  <a:cubicBezTo>
                    <a:pt x="58197" y="56468"/>
                    <a:pt x="58726" y="57404"/>
                    <a:pt x="59051" y="58340"/>
                  </a:cubicBezTo>
                  <a:cubicBezTo>
                    <a:pt x="59377" y="59276"/>
                    <a:pt x="59418" y="60212"/>
                    <a:pt x="59418" y="60863"/>
                  </a:cubicBezTo>
                  <a:cubicBezTo>
                    <a:pt x="59418" y="61148"/>
                    <a:pt x="59418" y="61433"/>
                    <a:pt x="59418" y="61596"/>
                  </a:cubicBezTo>
                  <a:cubicBezTo>
                    <a:pt x="59418" y="61642"/>
                    <a:pt x="59404" y="61689"/>
                    <a:pt x="59393" y="61728"/>
                  </a:cubicBezTo>
                  <a:lnTo>
                    <a:pt x="59393" y="61728"/>
                  </a:lnTo>
                  <a:cubicBezTo>
                    <a:pt x="59128" y="61957"/>
                    <a:pt x="58403" y="62585"/>
                    <a:pt x="57627" y="63264"/>
                  </a:cubicBezTo>
                  <a:cubicBezTo>
                    <a:pt x="56650" y="64119"/>
                    <a:pt x="55552" y="65055"/>
                    <a:pt x="55145" y="65462"/>
                  </a:cubicBezTo>
                  <a:cubicBezTo>
                    <a:pt x="55104" y="65502"/>
                    <a:pt x="54982" y="65584"/>
                    <a:pt x="54778" y="65747"/>
                  </a:cubicBezTo>
                  <a:cubicBezTo>
                    <a:pt x="53313" y="66886"/>
                    <a:pt x="47901" y="70793"/>
                    <a:pt x="42651" y="74497"/>
                  </a:cubicBezTo>
                  <a:cubicBezTo>
                    <a:pt x="40005" y="76328"/>
                    <a:pt x="37441" y="78119"/>
                    <a:pt x="35406" y="79502"/>
                  </a:cubicBezTo>
                  <a:cubicBezTo>
                    <a:pt x="34389" y="80194"/>
                    <a:pt x="33494" y="80764"/>
                    <a:pt x="32843" y="81171"/>
                  </a:cubicBezTo>
                  <a:cubicBezTo>
                    <a:pt x="32476" y="81374"/>
                    <a:pt x="32191" y="81578"/>
                    <a:pt x="31988" y="81700"/>
                  </a:cubicBezTo>
                  <a:cubicBezTo>
                    <a:pt x="31744" y="81822"/>
                    <a:pt x="31581" y="81903"/>
                    <a:pt x="31500" y="81944"/>
                  </a:cubicBezTo>
                  <a:cubicBezTo>
                    <a:pt x="31093" y="82066"/>
                    <a:pt x="30604" y="82188"/>
                    <a:pt x="30116" y="82188"/>
                  </a:cubicBezTo>
                  <a:cubicBezTo>
                    <a:pt x="29383" y="82188"/>
                    <a:pt x="28610" y="81985"/>
                    <a:pt x="27796" y="81415"/>
                  </a:cubicBezTo>
                  <a:cubicBezTo>
                    <a:pt x="27023" y="80845"/>
                    <a:pt x="26168" y="79909"/>
                    <a:pt x="25354" y="78404"/>
                  </a:cubicBezTo>
                  <a:cubicBezTo>
                    <a:pt x="24255" y="76369"/>
                    <a:pt x="18436" y="65014"/>
                    <a:pt x="12860" y="54026"/>
                  </a:cubicBezTo>
                  <a:cubicBezTo>
                    <a:pt x="10093" y="48532"/>
                    <a:pt x="7366" y="43119"/>
                    <a:pt x="5291" y="38968"/>
                  </a:cubicBezTo>
                  <a:cubicBezTo>
                    <a:pt x="4273" y="36933"/>
                    <a:pt x="3378" y="35183"/>
                    <a:pt x="2767" y="33921"/>
                  </a:cubicBezTo>
                  <a:cubicBezTo>
                    <a:pt x="2483" y="33270"/>
                    <a:pt x="2238" y="32782"/>
                    <a:pt x="2035" y="32416"/>
                  </a:cubicBezTo>
                  <a:cubicBezTo>
                    <a:pt x="1953" y="32212"/>
                    <a:pt x="1913" y="32049"/>
                    <a:pt x="1831" y="31968"/>
                  </a:cubicBezTo>
                  <a:cubicBezTo>
                    <a:pt x="1791" y="31846"/>
                    <a:pt x="1750" y="31765"/>
                    <a:pt x="1750" y="31765"/>
                  </a:cubicBezTo>
                  <a:cubicBezTo>
                    <a:pt x="1506" y="30828"/>
                    <a:pt x="651" y="27654"/>
                    <a:pt x="651" y="24520"/>
                  </a:cubicBezTo>
                  <a:cubicBezTo>
                    <a:pt x="651" y="23299"/>
                    <a:pt x="773" y="22119"/>
                    <a:pt x="1099" y="21061"/>
                  </a:cubicBezTo>
                  <a:cubicBezTo>
                    <a:pt x="1669" y="19148"/>
                    <a:pt x="2890" y="16910"/>
                    <a:pt x="3948" y="15201"/>
                  </a:cubicBezTo>
                  <a:cubicBezTo>
                    <a:pt x="4477" y="14346"/>
                    <a:pt x="4965" y="13573"/>
                    <a:pt x="5331" y="13044"/>
                  </a:cubicBezTo>
                  <a:cubicBezTo>
                    <a:pt x="5494" y="12800"/>
                    <a:pt x="5657" y="12596"/>
                    <a:pt x="5779" y="12433"/>
                  </a:cubicBezTo>
                  <a:cubicBezTo>
                    <a:pt x="5860" y="12311"/>
                    <a:pt x="5901" y="12230"/>
                    <a:pt x="5901" y="12230"/>
                  </a:cubicBezTo>
                  <a:cubicBezTo>
                    <a:pt x="6023" y="12067"/>
                    <a:pt x="5983" y="11864"/>
                    <a:pt x="5860" y="11741"/>
                  </a:cubicBezTo>
                  <a:cubicBezTo>
                    <a:pt x="5793" y="11708"/>
                    <a:pt x="5719" y="11688"/>
                    <a:pt x="5646" y="11688"/>
                  </a:cubicBezTo>
                  <a:cubicBezTo>
                    <a:pt x="5543" y="11688"/>
                    <a:pt x="5444" y="11728"/>
                    <a:pt x="5372" y="11823"/>
                  </a:cubicBezTo>
                  <a:cubicBezTo>
                    <a:pt x="5372" y="11823"/>
                    <a:pt x="1669" y="16829"/>
                    <a:pt x="448" y="20858"/>
                  </a:cubicBezTo>
                  <a:cubicBezTo>
                    <a:pt x="122" y="21997"/>
                    <a:pt x="0" y="23259"/>
                    <a:pt x="0" y="24520"/>
                  </a:cubicBezTo>
                  <a:cubicBezTo>
                    <a:pt x="0" y="27776"/>
                    <a:pt x="814" y="30991"/>
                    <a:pt x="1099" y="31927"/>
                  </a:cubicBezTo>
                  <a:cubicBezTo>
                    <a:pt x="1140" y="32009"/>
                    <a:pt x="1180" y="32090"/>
                    <a:pt x="1221" y="32212"/>
                  </a:cubicBezTo>
                  <a:cubicBezTo>
                    <a:pt x="1628" y="33148"/>
                    <a:pt x="3174" y="36241"/>
                    <a:pt x="5291" y="40474"/>
                  </a:cubicBezTo>
                  <a:cubicBezTo>
                    <a:pt x="11599" y="53131"/>
                    <a:pt x="23157" y="75758"/>
                    <a:pt x="24785" y="78729"/>
                  </a:cubicBezTo>
                  <a:cubicBezTo>
                    <a:pt x="25598" y="80276"/>
                    <a:pt x="26494" y="81293"/>
                    <a:pt x="27430" y="81944"/>
                  </a:cubicBezTo>
                  <a:cubicBezTo>
                    <a:pt x="28325" y="82595"/>
                    <a:pt x="29261" y="82880"/>
                    <a:pt x="30116" y="82880"/>
                  </a:cubicBezTo>
                  <a:cubicBezTo>
                    <a:pt x="30686" y="82880"/>
                    <a:pt x="31255" y="82758"/>
                    <a:pt x="31744" y="82555"/>
                  </a:cubicBezTo>
                  <a:cubicBezTo>
                    <a:pt x="31907" y="82514"/>
                    <a:pt x="32110" y="82392"/>
                    <a:pt x="32354" y="82270"/>
                  </a:cubicBezTo>
                  <a:cubicBezTo>
                    <a:pt x="33331" y="81700"/>
                    <a:pt x="35203" y="80438"/>
                    <a:pt x="37523" y="78892"/>
                  </a:cubicBezTo>
                  <a:cubicBezTo>
                    <a:pt x="40982" y="76531"/>
                    <a:pt x="45337" y="73438"/>
                    <a:pt x="48918" y="70875"/>
                  </a:cubicBezTo>
                  <a:cubicBezTo>
                    <a:pt x="50709" y="69572"/>
                    <a:pt x="52296" y="68433"/>
                    <a:pt x="53517" y="67578"/>
                  </a:cubicBezTo>
                  <a:cubicBezTo>
                    <a:pt x="54086" y="67130"/>
                    <a:pt x="54575" y="66764"/>
                    <a:pt x="54941" y="66520"/>
                  </a:cubicBezTo>
                  <a:cubicBezTo>
                    <a:pt x="55104" y="66357"/>
                    <a:pt x="55267" y="66235"/>
                    <a:pt x="55389" y="66154"/>
                  </a:cubicBezTo>
                  <a:cubicBezTo>
                    <a:pt x="55470" y="66072"/>
                    <a:pt x="55552" y="65991"/>
                    <a:pt x="55633" y="65950"/>
                  </a:cubicBezTo>
                  <a:cubicBezTo>
                    <a:pt x="55999" y="65584"/>
                    <a:pt x="57098" y="64607"/>
                    <a:pt x="58075" y="63753"/>
                  </a:cubicBezTo>
                  <a:cubicBezTo>
                    <a:pt x="59051" y="62898"/>
                    <a:pt x="59947" y="62165"/>
                    <a:pt x="59947" y="62165"/>
                  </a:cubicBezTo>
                  <a:cubicBezTo>
                    <a:pt x="59988" y="62125"/>
                    <a:pt x="60028" y="62043"/>
                    <a:pt x="60028" y="61962"/>
                  </a:cubicBezTo>
                  <a:cubicBezTo>
                    <a:pt x="60069" y="61962"/>
                    <a:pt x="60110" y="61514"/>
                    <a:pt x="60110" y="60863"/>
                  </a:cubicBezTo>
                  <a:cubicBezTo>
                    <a:pt x="60110" y="60130"/>
                    <a:pt x="60028" y="59154"/>
                    <a:pt x="59703" y="58096"/>
                  </a:cubicBezTo>
                  <a:cubicBezTo>
                    <a:pt x="59336" y="57078"/>
                    <a:pt x="58726" y="56020"/>
                    <a:pt x="57708" y="55206"/>
                  </a:cubicBezTo>
                  <a:cubicBezTo>
                    <a:pt x="56243" y="54107"/>
                    <a:pt x="55104" y="53782"/>
                    <a:pt x="54290" y="53782"/>
                  </a:cubicBezTo>
                  <a:cubicBezTo>
                    <a:pt x="53490" y="53782"/>
                    <a:pt x="53047" y="54067"/>
                    <a:pt x="52960" y="54137"/>
                  </a:cubicBezTo>
                  <a:lnTo>
                    <a:pt x="52960" y="54137"/>
                  </a:lnTo>
                  <a:lnTo>
                    <a:pt x="35024" y="58978"/>
                  </a:lnTo>
                  <a:lnTo>
                    <a:pt x="35024" y="58978"/>
                  </a:lnTo>
                  <a:cubicBezTo>
                    <a:pt x="34948" y="58714"/>
                    <a:pt x="34829" y="58302"/>
                    <a:pt x="34674" y="57770"/>
                  </a:cubicBezTo>
                  <a:cubicBezTo>
                    <a:pt x="33657" y="54311"/>
                    <a:pt x="31133" y="45561"/>
                    <a:pt x="28732" y="36933"/>
                  </a:cubicBezTo>
                  <a:cubicBezTo>
                    <a:pt x="26331" y="28305"/>
                    <a:pt x="24052" y="19759"/>
                    <a:pt x="23564" y="16829"/>
                  </a:cubicBezTo>
                  <a:cubicBezTo>
                    <a:pt x="22994" y="13451"/>
                    <a:pt x="23157" y="11904"/>
                    <a:pt x="22994" y="10602"/>
                  </a:cubicBezTo>
                  <a:cubicBezTo>
                    <a:pt x="22912" y="9991"/>
                    <a:pt x="22750" y="9381"/>
                    <a:pt x="22343" y="8771"/>
                  </a:cubicBezTo>
                  <a:cubicBezTo>
                    <a:pt x="21976" y="8160"/>
                    <a:pt x="21366" y="7468"/>
                    <a:pt x="20430" y="6532"/>
                  </a:cubicBezTo>
                  <a:cubicBezTo>
                    <a:pt x="16727" y="2829"/>
                    <a:pt x="12250" y="61"/>
                    <a:pt x="12250" y="61"/>
                  </a:cubicBezTo>
                  <a:cubicBezTo>
                    <a:pt x="12193" y="19"/>
                    <a:pt x="12131" y="1"/>
                    <a:pt x="120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877" name="Google Shape;1877;p35"/>
            <p:cNvSpPr/>
            <p:nvPr/>
          </p:nvSpPr>
          <p:spPr>
            <a:xfrm>
              <a:off x="3802850" y="4638300"/>
              <a:ext cx="175025" cy="233225"/>
            </a:xfrm>
            <a:custGeom>
              <a:avLst/>
              <a:gdLst/>
              <a:ahLst/>
              <a:cxnLst/>
              <a:rect l="l" t="t" r="r" b="b"/>
              <a:pathLst>
                <a:path w="7001" h="9329" extrusionOk="0">
                  <a:moveTo>
                    <a:pt x="331" y="1"/>
                  </a:moveTo>
                  <a:cubicBezTo>
                    <a:pt x="164" y="1"/>
                    <a:pt x="36" y="116"/>
                    <a:pt x="1" y="293"/>
                  </a:cubicBezTo>
                  <a:cubicBezTo>
                    <a:pt x="1" y="456"/>
                    <a:pt x="123" y="619"/>
                    <a:pt x="326" y="660"/>
                  </a:cubicBezTo>
                  <a:cubicBezTo>
                    <a:pt x="448" y="700"/>
                    <a:pt x="1913" y="904"/>
                    <a:pt x="3297" y="2084"/>
                  </a:cubicBezTo>
                  <a:cubicBezTo>
                    <a:pt x="4721" y="3224"/>
                    <a:pt x="6146" y="5258"/>
                    <a:pt x="6309" y="9003"/>
                  </a:cubicBezTo>
                  <a:cubicBezTo>
                    <a:pt x="6309" y="9206"/>
                    <a:pt x="6471" y="9328"/>
                    <a:pt x="6675" y="9328"/>
                  </a:cubicBezTo>
                  <a:cubicBezTo>
                    <a:pt x="6838" y="9328"/>
                    <a:pt x="7001" y="9165"/>
                    <a:pt x="7001" y="8962"/>
                  </a:cubicBezTo>
                  <a:cubicBezTo>
                    <a:pt x="6838" y="4933"/>
                    <a:pt x="5210" y="2654"/>
                    <a:pt x="3582" y="1433"/>
                  </a:cubicBezTo>
                  <a:cubicBezTo>
                    <a:pt x="1995" y="212"/>
                    <a:pt x="448" y="8"/>
                    <a:pt x="408" y="8"/>
                  </a:cubicBezTo>
                  <a:cubicBezTo>
                    <a:pt x="381" y="3"/>
                    <a:pt x="356" y="1"/>
                    <a:pt x="3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878" name="Google Shape;1878;p35"/>
            <p:cNvSpPr/>
            <p:nvPr/>
          </p:nvSpPr>
          <p:spPr>
            <a:xfrm>
              <a:off x="975425" y="2808800"/>
              <a:ext cx="1312500" cy="2649775"/>
            </a:xfrm>
            <a:custGeom>
              <a:avLst/>
              <a:gdLst/>
              <a:ahLst/>
              <a:cxnLst/>
              <a:rect l="l" t="t" r="r" b="b"/>
              <a:pathLst>
                <a:path w="52500" h="105991" extrusionOk="0">
                  <a:moveTo>
                    <a:pt x="1258" y="1"/>
                  </a:moveTo>
                  <a:cubicBezTo>
                    <a:pt x="1053" y="1"/>
                    <a:pt x="936" y="15"/>
                    <a:pt x="936" y="15"/>
                  </a:cubicBezTo>
                  <a:lnTo>
                    <a:pt x="0" y="2579"/>
                  </a:lnTo>
                  <a:lnTo>
                    <a:pt x="15180" y="44009"/>
                  </a:lnTo>
                  <a:lnTo>
                    <a:pt x="49488" y="105990"/>
                  </a:lnTo>
                  <a:lnTo>
                    <a:pt x="52500" y="105990"/>
                  </a:lnTo>
                  <a:cubicBezTo>
                    <a:pt x="47860" y="97281"/>
                    <a:pt x="22140" y="49218"/>
                    <a:pt x="21244" y="47061"/>
                  </a:cubicBezTo>
                  <a:cubicBezTo>
                    <a:pt x="20308" y="44660"/>
                    <a:pt x="18843" y="44660"/>
                    <a:pt x="18355" y="43683"/>
                  </a:cubicBezTo>
                  <a:cubicBezTo>
                    <a:pt x="17907" y="42747"/>
                    <a:pt x="18518" y="38555"/>
                    <a:pt x="18355" y="35869"/>
                  </a:cubicBezTo>
                  <a:cubicBezTo>
                    <a:pt x="18233" y="33142"/>
                    <a:pt x="9401" y="7869"/>
                    <a:pt x="7000" y="3718"/>
                  </a:cubicBezTo>
                  <a:cubicBezTo>
                    <a:pt x="5059" y="304"/>
                    <a:pt x="2208" y="1"/>
                    <a:pt x="125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879" name="Google Shape;1879;p35"/>
            <p:cNvSpPr/>
            <p:nvPr/>
          </p:nvSpPr>
          <p:spPr>
            <a:xfrm>
              <a:off x="966275" y="2801025"/>
              <a:ext cx="1330800" cy="2666700"/>
            </a:xfrm>
            <a:custGeom>
              <a:avLst/>
              <a:gdLst/>
              <a:ahLst/>
              <a:cxnLst/>
              <a:rect l="l" t="t" r="r" b="b"/>
              <a:pathLst>
                <a:path w="53232" h="106668" extrusionOk="0">
                  <a:moveTo>
                    <a:pt x="1669" y="651"/>
                  </a:moveTo>
                  <a:cubicBezTo>
                    <a:pt x="2116" y="651"/>
                    <a:pt x="3012" y="733"/>
                    <a:pt x="4029" y="1221"/>
                  </a:cubicBezTo>
                  <a:cubicBezTo>
                    <a:pt x="5006" y="1669"/>
                    <a:pt x="6145" y="2564"/>
                    <a:pt x="7081" y="4192"/>
                  </a:cubicBezTo>
                  <a:cubicBezTo>
                    <a:pt x="7651" y="5169"/>
                    <a:pt x="8669" y="7570"/>
                    <a:pt x="9849" y="10541"/>
                  </a:cubicBezTo>
                  <a:cubicBezTo>
                    <a:pt x="11558" y="15018"/>
                    <a:pt x="13674" y="20959"/>
                    <a:pt x="15384" y="26006"/>
                  </a:cubicBezTo>
                  <a:cubicBezTo>
                    <a:pt x="16238" y="28529"/>
                    <a:pt x="16971" y="30849"/>
                    <a:pt x="17500" y="32639"/>
                  </a:cubicBezTo>
                  <a:cubicBezTo>
                    <a:pt x="17785" y="33535"/>
                    <a:pt x="17988" y="34308"/>
                    <a:pt x="18151" y="34919"/>
                  </a:cubicBezTo>
                  <a:cubicBezTo>
                    <a:pt x="18314" y="35529"/>
                    <a:pt x="18395" y="35977"/>
                    <a:pt x="18395" y="36180"/>
                  </a:cubicBezTo>
                  <a:cubicBezTo>
                    <a:pt x="18436" y="36506"/>
                    <a:pt x="18436" y="36831"/>
                    <a:pt x="18436" y="37157"/>
                  </a:cubicBezTo>
                  <a:cubicBezTo>
                    <a:pt x="18436" y="38948"/>
                    <a:pt x="18232" y="41064"/>
                    <a:pt x="18232" y="42529"/>
                  </a:cubicBezTo>
                  <a:cubicBezTo>
                    <a:pt x="18232" y="42854"/>
                    <a:pt x="18232" y="43180"/>
                    <a:pt x="18273" y="43465"/>
                  </a:cubicBezTo>
                  <a:cubicBezTo>
                    <a:pt x="18314" y="43709"/>
                    <a:pt x="18355" y="43953"/>
                    <a:pt x="18436" y="44157"/>
                  </a:cubicBezTo>
                  <a:cubicBezTo>
                    <a:pt x="18599" y="44442"/>
                    <a:pt x="18802" y="44686"/>
                    <a:pt x="19046" y="44849"/>
                  </a:cubicBezTo>
                  <a:cubicBezTo>
                    <a:pt x="19413" y="45134"/>
                    <a:pt x="19779" y="45378"/>
                    <a:pt x="20186" y="45744"/>
                  </a:cubicBezTo>
                  <a:cubicBezTo>
                    <a:pt x="20552" y="46110"/>
                    <a:pt x="20959" y="46639"/>
                    <a:pt x="21285" y="47494"/>
                  </a:cubicBezTo>
                  <a:cubicBezTo>
                    <a:pt x="21366" y="47657"/>
                    <a:pt x="21529" y="47942"/>
                    <a:pt x="21773" y="48430"/>
                  </a:cubicBezTo>
                  <a:cubicBezTo>
                    <a:pt x="25248" y="55420"/>
                    <a:pt x="47383" y="96750"/>
                    <a:pt x="52319" y="105976"/>
                  </a:cubicBezTo>
                  <a:lnTo>
                    <a:pt x="50049" y="105976"/>
                  </a:lnTo>
                  <a:lnTo>
                    <a:pt x="15872" y="44197"/>
                  </a:lnTo>
                  <a:lnTo>
                    <a:pt x="692" y="2890"/>
                  </a:lnTo>
                  <a:lnTo>
                    <a:pt x="1547" y="659"/>
                  </a:lnTo>
                  <a:lnTo>
                    <a:pt x="1547" y="659"/>
                  </a:lnTo>
                  <a:cubicBezTo>
                    <a:pt x="1584" y="654"/>
                    <a:pt x="1625" y="651"/>
                    <a:pt x="1669" y="651"/>
                  </a:cubicBezTo>
                  <a:close/>
                  <a:moveTo>
                    <a:pt x="1262" y="0"/>
                  </a:moveTo>
                  <a:cubicBezTo>
                    <a:pt x="1140" y="41"/>
                    <a:pt x="1018" y="122"/>
                    <a:pt x="977" y="204"/>
                  </a:cubicBezTo>
                  <a:lnTo>
                    <a:pt x="41" y="2768"/>
                  </a:lnTo>
                  <a:cubicBezTo>
                    <a:pt x="0" y="2849"/>
                    <a:pt x="0" y="2931"/>
                    <a:pt x="41" y="3012"/>
                  </a:cubicBezTo>
                  <a:lnTo>
                    <a:pt x="15221" y="44442"/>
                  </a:lnTo>
                  <a:lnTo>
                    <a:pt x="15262" y="44482"/>
                  </a:lnTo>
                  <a:lnTo>
                    <a:pt x="49529" y="106464"/>
                  </a:lnTo>
                  <a:cubicBezTo>
                    <a:pt x="49610" y="106586"/>
                    <a:pt x="49732" y="106668"/>
                    <a:pt x="49854" y="106668"/>
                  </a:cubicBezTo>
                  <a:lnTo>
                    <a:pt x="52866" y="106668"/>
                  </a:lnTo>
                  <a:cubicBezTo>
                    <a:pt x="52988" y="106668"/>
                    <a:pt x="53110" y="106586"/>
                    <a:pt x="53191" y="106464"/>
                  </a:cubicBezTo>
                  <a:cubicBezTo>
                    <a:pt x="53232" y="106383"/>
                    <a:pt x="53232" y="106261"/>
                    <a:pt x="53191" y="106139"/>
                  </a:cubicBezTo>
                  <a:cubicBezTo>
                    <a:pt x="50872" y="101784"/>
                    <a:pt x="43261" y="87621"/>
                    <a:pt x="36139" y="74232"/>
                  </a:cubicBezTo>
                  <a:cubicBezTo>
                    <a:pt x="32558" y="67558"/>
                    <a:pt x="29139" y="61046"/>
                    <a:pt x="26535" y="56122"/>
                  </a:cubicBezTo>
                  <a:cubicBezTo>
                    <a:pt x="25232" y="53639"/>
                    <a:pt x="24134" y="51564"/>
                    <a:pt x="23320" y="50017"/>
                  </a:cubicBezTo>
                  <a:cubicBezTo>
                    <a:pt x="22913" y="49244"/>
                    <a:pt x="22587" y="48593"/>
                    <a:pt x="22384" y="48145"/>
                  </a:cubicBezTo>
                  <a:cubicBezTo>
                    <a:pt x="22139" y="47657"/>
                    <a:pt x="21977" y="47331"/>
                    <a:pt x="21936" y="47250"/>
                  </a:cubicBezTo>
                  <a:cubicBezTo>
                    <a:pt x="21448" y="45988"/>
                    <a:pt x="20796" y="45296"/>
                    <a:pt x="20227" y="44889"/>
                  </a:cubicBezTo>
                  <a:cubicBezTo>
                    <a:pt x="19942" y="44645"/>
                    <a:pt x="19657" y="44482"/>
                    <a:pt x="19453" y="44320"/>
                  </a:cubicBezTo>
                  <a:cubicBezTo>
                    <a:pt x="19250" y="44157"/>
                    <a:pt x="19128" y="44035"/>
                    <a:pt x="19046" y="43831"/>
                  </a:cubicBezTo>
                  <a:cubicBezTo>
                    <a:pt x="19006" y="43791"/>
                    <a:pt x="18965" y="43628"/>
                    <a:pt x="18924" y="43384"/>
                  </a:cubicBezTo>
                  <a:cubicBezTo>
                    <a:pt x="18924" y="43139"/>
                    <a:pt x="18884" y="42854"/>
                    <a:pt x="18884" y="42529"/>
                  </a:cubicBezTo>
                  <a:cubicBezTo>
                    <a:pt x="18884" y="41105"/>
                    <a:pt x="19087" y="38988"/>
                    <a:pt x="19087" y="37157"/>
                  </a:cubicBezTo>
                  <a:cubicBezTo>
                    <a:pt x="19087" y="36831"/>
                    <a:pt x="19087" y="36465"/>
                    <a:pt x="19087" y="36139"/>
                  </a:cubicBezTo>
                  <a:cubicBezTo>
                    <a:pt x="19046" y="35732"/>
                    <a:pt x="18884" y="35041"/>
                    <a:pt x="18639" y="34105"/>
                  </a:cubicBezTo>
                  <a:cubicBezTo>
                    <a:pt x="17703" y="30727"/>
                    <a:pt x="15506" y="24093"/>
                    <a:pt x="13267" y="17826"/>
                  </a:cubicBezTo>
                  <a:cubicBezTo>
                    <a:pt x="12128" y="14692"/>
                    <a:pt x="11029" y="11680"/>
                    <a:pt x="10052" y="9198"/>
                  </a:cubicBezTo>
                  <a:cubicBezTo>
                    <a:pt x="9035" y="6715"/>
                    <a:pt x="8221" y="4803"/>
                    <a:pt x="7692" y="3867"/>
                  </a:cubicBezTo>
                  <a:cubicBezTo>
                    <a:pt x="6674" y="2117"/>
                    <a:pt x="5413" y="1140"/>
                    <a:pt x="4314" y="611"/>
                  </a:cubicBezTo>
                  <a:cubicBezTo>
                    <a:pt x="3175" y="82"/>
                    <a:pt x="2198" y="0"/>
                    <a:pt x="16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880" name="Google Shape;1880;p35"/>
            <p:cNvSpPr/>
            <p:nvPr/>
          </p:nvSpPr>
          <p:spPr>
            <a:xfrm>
              <a:off x="474850" y="2774800"/>
              <a:ext cx="1737800" cy="2683775"/>
            </a:xfrm>
            <a:custGeom>
              <a:avLst/>
              <a:gdLst/>
              <a:ahLst/>
              <a:cxnLst/>
              <a:rect l="l" t="t" r="r" b="b"/>
              <a:pathLst>
                <a:path w="69512" h="107351" extrusionOk="0">
                  <a:moveTo>
                    <a:pt x="12680" y="0"/>
                  </a:moveTo>
                  <a:cubicBezTo>
                    <a:pt x="9524" y="0"/>
                    <a:pt x="6256" y="324"/>
                    <a:pt x="4314" y="927"/>
                  </a:cubicBezTo>
                  <a:cubicBezTo>
                    <a:pt x="163" y="2189"/>
                    <a:pt x="0" y="2677"/>
                    <a:pt x="163" y="5404"/>
                  </a:cubicBezTo>
                  <a:cubicBezTo>
                    <a:pt x="326" y="8090"/>
                    <a:pt x="3663" y="33404"/>
                    <a:pt x="9931" y="47933"/>
                  </a:cubicBezTo>
                  <a:cubicBezTo>
                    <a:pt x="16239" y="62502"/>
                    <a:pt x="34186" y="103362"/>
                    <a:pt x="35692" y="107350"/>
                  </a:cubicBezTo>
                  <a:lnTo>
                    <a:pt x="69511" y="107350"/>
                  </a:lnTo>
                  <a:cubicBezTo>
                    <a:pt x="65523" y="100228"/>
                    <a:pt x="41918" y="57578"/>
                    <a:pt x="36953" y="44107"/>
                  </a:cubicBezTo>
                  <a:cubicBezTo>
                    <a:pt x="31541" y="29375"/>
                    <a:pt x="23035" y="3166"/>
                    <a:pt x="20959" y="1375"/>
                  </a:cubicBezTo>
                  <a:cubicBezTo>
                    <a:pt x="19845" y="435"/>
                    <a:pt x="16338" y="0"/>
                    <a:pt x="126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881" name="Google Shape;1881;p35"/>
            <p:cNvSpPr/>
            <p:nvPr/>
          </p:nvSpPr>
          <p:spPr>
            <a:xfrm>
              <a:off x="469775" y="2766425"/>
              <a:ext cx="1751000" cy="2701300"/>
            </a:xfrm>
            <a:custGeom>
              <a:avLst/>
              <a:gdLst/>
              <a:ahLst/>
              <a:cxnLst/>
              <a:rect l="l" t="t" r="r" b="b"/>
              <a:pathLst>
                <a:path w="70040" h="108052" extrusionOk="0">
                  <a:moveTo>
                    <a:pt x="12820" y="692"/>
                  </a:moveTo>
                  <a:cubicBezTo>
                    <a:pt x="14651" y="692"/>
                    <a:pt x="16442" y="774"/>
                    <a:pt x="17907" y="1018"/>
                  </a:cubicBezTo>
                  <a:cubicBezTo>
                    <a:pt x="18639" y="1140"/>
                    <a:pt x="19290" y="1262"/>
                    <a:pt x="19819" y="1425"/>
                  </a:cubicBezTo>
                  <a:cubicBezTo>
                    <a:pt x="20349" y="1588"/>
                    <a:pt x="20715" y="1791"/>
                    <a:pt x="20959" y="1995"/>
                  </a:cubicBezTo>
                  <a:cubicBezTo>
                    <a:pt x="21040" y="2035"/>
                    <a:pt x="21162" y="2239"/>
                    <a:pt x="21325" y="2524"/>
                  </a:cubicBezTo>
                  <a:cubicBezTo>
                    <a:pt x="21976" y="3541"/>
                    <a:pt x="22953" y="5861"/>
                    <a:pt x="24133" y="8954"/>
                  </a:cubicBezTo>
                  <a:cubicBezTo>
                    <a:pt x="27674" y="18152"/>
                    <a:pt x="33005" y="34186"/>
                    <a:pt x="36831" y="44564"/>
                  </a:cubicBezTo>
                  <a:cubicBezTo>
                    <a:pt x="39354" y="51320"/>
                    <a:pt x="46476" y="65360"/>
                    <a:pt x="53517" y="78587"/>
                  </a:cubicBezTo>
                  <a:cubicBezTo>
                    <a:pt x="60228" y="91267"/>
                    <a:pt x="66826" y="103237"/>
                    <a:pt x="69117" y="107360"/>
                  </a:cubicBezTo>
                  <a:lnTo>
                    <a:pt x="36104" y="107360"/>
                  </a:lnTo>
                  <a:cubicBezTo>
                    <a:pt x="35648" y="106153"/>
                    <a:pt x="34312" y="102978"/>
                    <a:pt x="32436" y="98651"/>
                  </a:cubicBezTo>
                  <a:cubicBezTo>
                    <a:pt x="26453" y="84773"/>
                    <a:pt x="15180" y="59093"/>
                    <a:pt x="10459" y="48145"/>
                  </a:cubicBezTo>
                  <a:cubicBezTo>
                    <a:pt x="7325" y="40901"/>
                    <a:pt x="4924" y="30971"/>
                    <a:pt x="3296" y="22506"/>
                  </a:cubicBezTo>
                  <a:cubicBezTo>
                    <a:pt x="2483" y="18274"/>
                    <a:pt x="1872" y="14407"/>
                    <a:pt x="1424" y="11437"/>
                  </a:cubicBezTo>
                  <a:cubicBezTo>
                    <a:pt x="977" y="8466"/>
                    <a:pt x="773" y="6349"/>
                    <a:pt x="733" y="5698"/>
                  </a:cubicBezTo>
                  <a:cubicBezTo>
                    <a:pt x="692" y="5332"/>
                    <a:pt x="692" y="5006"/>
                    <a:pt x="692" y="4721"/>
                  </a:cubicBezTo>
                  <a:cubicBezTo>
                    <a:pt x="692" y="4274"/>
                    <a:pt x="733" y="3908"/>
                    <a:pt x="814" y="3663"/>
                  </a:cubicBezTo>
                  <a:cubicBezTo>
                    <a:pt x="936" y="3256"/>
                    <a:pt x="1221" y="2971"/>
                    <a:pt x="1791" y="2646"/>
                  </a:cubicBezTo>
                  <a:cubicBezTo>
                    <a:pt x="2401" y="2320"/>
                    <a:pt x="3296" y="1995"/>
                    <a:pt x="4639" y="1588"/>
                  </a:cubicBezTo>
                  <a:cubicBezTo>
                    <a:pt x="6471" y="1018"/>
                    <a:pt x="9727" y="692"/>
                    <a:pt x="12820" y="692"/>
                  </a:cubicBezTo>
                  <a:close/>
                  <a:moveTo>
                    <a:pt x="12820" y="1"/>
                  </a:moveTo>
                  <a:cubicBezTo>
                    <a:pt x="9645" y="1"/>
                    <a:pt x="6430" y="326"/>
                    <a:pt x="4436" y="937"/>
                  </a:cubicBezTo>
                  <a:cubicBezTo>
                    <a:pt x="2645" y="1466"/>
                    <a:pt x="1546" y="1873"/>
                    <a:pt x="895" y="2442"/>
                  </a:cubicBezTo>
                  <a:cubicBezTo>
                    <a:pt x="529" y="2727"/>
                    <a:pt x="285" y="3053"/>
                    <a:pt x="163" y="3419"/>
                  </a:cubicBezTo>
                  <a:cubicBezTo>
                    <a:pt x="41" y="3826"/>
                    <a:pt x="0" y="4233"/>
                    <a:pt x="0" y="4721"/>
                  </a:cubicBezTo>
                  <a:cubicBezTo>
                    <a:pt x="0" y="5006"/>
                    <a:pt x="0" y="5373"/>
                    <a:pt x="41" y="5739"/>
                  </a:cubicBezTo>
                  <a:cubicBezTo>
                    <a:pt x="81" y="6431"/>
                    <a:pt x="326" y="8547"/>
                    <a:pt x="733" y="11518"/>
                  </a:cubicBezTo>
                  <a:cubicBezTo>
                    <a:pt x="2035" y="20471"/>
                    <a:pt x="5087" y="37442"/>
                    <a:pt x="9849" y="48390"/>
                  </a:cubicBezTo>
                  <a:cubicBezTo>
                    <a:pt x="12982" y="55715"/>
                    <a:pt x="19046" y="69552"/>
                    <a:pt x="24500" y="82087"/>
                  </a:cubicBezTo>
                  <a:cubicBezTo>
                    <a:pt x="27226" y="88354"/>
                    <a:pt x="29831" y="94296"/>
                    <a:pt x="31825" y="98895"/>
                  </a:cubicBezTo>
                  <a:cubicBezTo>
                    <a:pt x="33779" y="103534"/>
                    <a:pt x="35203" y="106831"/>
                    <a:pt x="35569" y="107808"/>
                  </a:cubicBezTo>
                  <a:cubicBezTo>
                    <a:pt x="35610" y="107930"/>
                    <a:pt x="35732" y="108052"/>
                    <a:pt x="35895" y="108052"/>
                  </a:cubicBezTo>
                  <a:lnTo>
                    <a:pt x="69714" y="108052"/>
                  </a:lnTo>
                  <a:cubicBezTo>
                    <a:pt x="69795" y="108052"/>
                    <a:pt x="69918" y="107970"/>
                    <a:pt x="69999" y="107848"/>
                  </a:cubicBezTo>
                  <a:cubicBezTo>
                    <a:pt x="70040" y="107767"/>
                    <a:pt x="70040" y="107645"/>
                    <a:pt x="69999" y="107523"/>
                  </a:cubicBezTo>
                  <a:cubicBezTo>
                    <a:pt x="68005" y="103941"/>
                    <a:pt x="61127" y="91488"/>
                    <a:pt x="54086" y="78261"/>
                  </a:cubicBezTo>
                  <a:cubicBezTo>
                    <a:pt x="47087" y="65035"/>
                    <a:pt x="39965" y="50994"/>
                    <a:pt x="37482" y="44320"/>
                  </a:cubicBezTo>
                  <a:cubicBezTo>
                    <a:pt x="34755" y="36954"/>
                    <a:pt x="31296" y="26739"/>
                    <a:pt x="28244" y="18111"/>
                  </a:cubicBezTo>
                  <a:cubicBezTo>
                    <a:pt x="26697" y="13797"/>
                    <a:pt x="25273" y="9890"/>
                    <a:pt x="24093" y="6960"/>
                  </a:cubicBezTo>
                  <a:cubicBezTo>
                    <a:pt x="23523" y="5454"/>
                    <a:pt x="22994" y="4233"/>
                    <a:pt x="22546" y="3297"/>
                  </a:cubicBezTo>
                  <a:cubicBezTo>
                    <a:pt x="22302" y="2849"/>
                    <a:pt x="22099" y="2483"/>
                    <a:pt x="21936" y="2158"/>
                  </a:cubicBezTo>
                  <a:cubicBezTo>
                    <a:pt x="21732" y="1832"/>
                    <a:pt x="21569" y="1628"/>
                    <a:pt x="21407" y="1466"/>
                  </a:cubicBezTo>
                  <a:cubicBezTo>
                    <a:pt x="21040" y="1181"/>
                    <a:pt x="20593" y="977"/>
                    <a:pt x="20023" y="774"/>
                  </a:cubicBezTo>
                  <a:cubicBezTo>
                    <a:pt x="18314" y="245"/>
                    <a:pt x="15587" y="1"/>
                    <a:pt x="128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882" name="Google Shape;1882;p35"/>
            <p:cNvSpPr/>
            <p:nvPr/>
          </p:nvSpPr>
          <p:spPr>
            <a:xfrm>
              <a:off x="1026300" y="5458550"/>
              <a:ext cx="6114750" cy="25"/>
            </a:xfrm>
            <a:custGeom>
              <a:avLst/>
              <a:gdLst/>
              <a:ahLst/>
              <a:cxnLst/>
              <a:rect l="l" t="t" r="r" b="b"/>
              <a:pathLst>
                <a:path w="244590" h="1" extrusionOk="0">
                  <a:moveTo>
                    <a:pt x="0" y="0"/>
                  </a:moveTo>
                  <a:lnTo>
                    <a:pt x="24459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883" name="Google Shape;1883;p35"/>
            <p:cNvSpPr/>
            <p:nvPr/>
          </p:nvSpPr>
          <p:spPr>
            <a:xfrm>
              <a:off x="1017150" y="5450400"/>
              <a:ext cx="6132050" cy="17325"/>
            </a:xfrm>
            <a:custGeom>
              <a:avLst/>
              <a:gdLst/>
              <a:ahLst/>
              <a:cxnLst/>
              <a:rect l="l" t="t" r="r" b="b"/>
              <a:pathLst>
                <a:path w="245282" h="693" extrusionOk="0">
                  <a:moveTo>
                    <a:pt x="366" y="1"/>
                  </a:moveTo>
                  <a:cubicBezTo>
                    <a:pt x="163" y="1"/>
                    <a:pt x="0" y="164"/>
                    <a:pt x="0" y="326"/>
                  </a:cubicBezTo>
                  <a:cubicBezTo>
                    <a:pt x="0" y="530"/>
                    <a:pt x="163" y="693"/>
                    <a:pt x="366" y="693"/>
                  </a:cubicBezTo>
                  <a:lnTo>
                    <a:pt x="244956" y="693"/>
                  </a:lnTo>
                  <a:cubicBezTo>
                    <a:pt x="245159" y="693"/>
                    <a:pt x="245281" y="530"/>
                    <a:pt x="245281" y="326"/>
                  </a:cubicBezTo>
                  <a:cubicBezTo>
                    <a:pt x="245281" y="164"/>
                    <a:pt x="245159" y="1"/>
                    <a:pt x="2449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</p:grpSp>
      <p:sp>
        <p:nvSpPr>
          <p:cNvPr id="1884" name="Google Shape;1884;p35"/>
          <p:cNvSpPr txBox="1">
            <a:spLocks noGrp="1"/>
          </p:cNvSpPr>
          <p:nvPr>
            <p:ph type="ctrTitle"/>
          </p:nvPr>
        </p:nvSpPr>
        <p:spPr>
          <a:xfrm>
            <a:off x="6062787" y="2823959"/>
            <a:ext cx="5317907" cy="1877543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-AU" sz="2400" dirty="0"/>
              <a:t>B</a:t>
            </a:r>
            <a:r>
              <a:rPr lang="en" sz="2400" dirty="0"/>
              <a:t>ank Marketing Campaign Analysis:</a:t>
            </a:r>
            <a:br>
              <a:rPr lang="en" sz="3200" dirty="0"/>
            </a:br>
            <a:r>
              <a:rPr lang="en" sz="4000" dirty="0"/>
              <a:t>Customer Segmentation for Term Deposit Telemarketing</a:t>
            </a:r>
            <a:endParaRPr sz="4000" dirty="0"/>
          </a:p>
        </p:txBody>
      </p:sp>
      <p:sp>
        <p:nvSpPr>
          <p:cNvPr id="1885" name="Google Shape;1885;p35"/>
          <p:cNvSpPr txBox="1">
            <a:spLocks noGrp="1"/>
          </p:cNvSpPr>
          <p:nvPr>
            <p:ph type="subTitle" idx="1"/>
          </p:nvPr>
        </p:nvSpPr>
        <p:spPr>
          <a:xfrm>
            <a:off x="6998208" y="4962144"/>
            <a:ext cx="4352400" cy="1194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-US" sz="1800" dirty="0"/>
              <a:t>Raymond Arifianto Jonathan</a:t>
            </a:r>
            <a:endParaRPr sz="18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0ECD8-2366-9846-82C6-18B4DA0E405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65200" y="516492"/>
            <a:ext cx="10261600" cy="1267205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latin typeface="Barlow Semi Condensed Medium" panose="00000606000000000000" pitchFamily="2" charset="0"/>
              </a:rPr>
              <a:t>Data Understanding - Features</a:t>
            </a:r>
            <a:br>
              <a:rPr lang="en-US" dirty="0">
                <a:latin typeface="Barlow Semi Condensed Medium" panose="00000606000000000000" pitchFamily="2" charset="0"/>
              </a:rPr>
            </a:br>
            <a:r>
              <a:rPr lang="en-US" sz="1800" dirty="0">
                <a:latin typeface="Barlow Semi Condensed Medium" panose="00000606000000000000" pitchFamily="2" charset="0"/>
              </a:rPr>
              <a:t>Client Demographic and Credit History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9E2E33C-3C43-8949-BA62-2315A7F6EC31}"/>
              </a:ext>
            </a:extLst>
          </p:cNvPr>
          <p:cNvGraphicFramePr>
            <a:graphicFrameLocks noGrp="1"/>
          </p:cNvGraphicFramePr>
          <p:nvPr/>
        </p:nvGraphicFramePr>
        <p:xfrm>
          <a:off x="1725920" y="2002638"/>
          <a:ext cx="8740160" cy="341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1721">
                  <a:extLst>
                    <a:ext uri="{9D8B030D-6E8A-4147-A177-3AD203B41FA5}">
                      <a16:colId xmlns:a16="http://schemas.microsoft.com/office/drawing/2014/main" val="2853770475"/>
                    </a:ext>
                  </a:extLst>
                </a:gridCol>
                <a:gridCol w="1399566">
                  <a:extLst>
                    <a:ext uri="{9D8B030D-6E8A-4147-A177-3AD203B41FA5}">
                      <a16:colId xmlns:a16="http://schemas.microsoft.com/office/drawing/2014/main" val="4045990173"/>
                    </a:ext>
                  </a:extLst>
                </a:gridCol>
                <a:gridCol w="4451206">
                  <a:extLst>
                    <a:ext uri="{9D8B030D-6E8A-4147-A177-3AD203B41FA5}">
                      <a16:colId xmlns:a16="http://schemas.microsoft.com/office/drawing/2014/main" val="3354526253"/>
                    </a:ext>
                  </a:extLst>
                </a:gridCol>
                <a:gridCol w="1267667">
                  <a:extLst>
                    <a:ext uri="{9D8B030D-6E8A-4147-A177-3AD203B41FA5}">
                      <a16:colId xmlns:a16="http://schemas.microsoft.com/office/drawing/2014/main" val="12227144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Type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Feature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Description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No. of Unique Values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76916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Quantitative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age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Client’s age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78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19287992"/>
                  </a:ext>
                </a:extLst>
              </a:tr>
              <a:tr h="370840">
                <a:tc rowSpan="6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Categorical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job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Client’s job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12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8422530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marital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Client’s marital status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0594245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education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Client’s education level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3440004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default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Does the client have credit in default?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5322799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housing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Does the client have housing loan?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990178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loan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Does the client have personal loan?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502129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4098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0ECD8-2366-9846-82C6-18B4DA0E405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65200" y="610320"/>
            <a:ext cx="10261600" cy="763587"/>
          </a:xfrm>
        </p:spPr>
        <p:txBody>
          <a:bodyPr>
            <a:noAutofit/>
          </a:bodyPr>
          <a:lstStyle/>
          <a:p>
            <a:pPr algn="ctr"/>
            <a:r>
              <a:rPr lang="en-US" dirty="0">
                <a:latin typeface="Barlow Semi Condensed Medium" panose="00000606000000000000" pitchFamily="2" charset="0"/>
              </a:rPr>
              <a:t>Data Understanding - Features</a:t>
            </a:r>
            <a:br>
              <a:rPr lang="en-US" dirty="0">
                <a:latin typeface="Barlow Semi Condensed Medium" panose="00000606000000000000" pitchFamily="2" charset="0"/>
              </a:rPr>
            </a:br>
            <a:r>
              <a:rPr lang="en-US" sz="1800" dirty="0">
                <a:latin typeface="Barlow Semi Condensed Medium" panose="00000606000000000000" pitchFamily="2" charset="0"/>
              </a:rPr>
              <a:t>Last Contact with Client</a:t>
            </a:r>
            <a:endParaRPr lang="en-US" dirty="0">
              <a:latin typeface="Barlow Semi Condensed Medium" panose="00000606000000000000" pitchFamily="2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25CC070-D32F-BB4D-8041-AF973C62C5D2}"/>
              </a:ext>
            </a:extLst>
          </p:cNvPr>
          <p:cNvGraphicFramePr>
            <a:graphicFrameLocks noGrp="1"/>
          </p:cNvGraphicFramePr>
          <p:nvPr/>
        </p:nvGraphicFramePr>
        <p:xfrm>
          <a:off x="1817103" y="2214347"/>
          <a:ext cx="8740157" cy="2306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9348">
                  <a:extLst>
                    <a:ext uri="{9D8B030D-6E8A-4147-A177-3AD203B41FA5}">
                      <a16:colId xmlns:a16="http://schemas.microsoft.com/office/drawing/2014/main" val="4045990173"/>
                    </a:ext>
                  </a:extLst>
                </a:gridCol>
                <a:gridCol w="1735337">
                  <a:extLst>
                    <a:ext uri="{9D8B030D-6E8A-4147-A177-3AD203B41FA5}">
                      <a16:colId xmlns:a16="http://schemas.microsoft.com/office/drawing/2014/main" val="3834484011"/>
                    </a:ext>
                  </a:extLst>
                </a:gridCol>
                <a:gridCol w="4251353">
                  <a:extLst>
                    <a:ext uri="{9D8B030D-6E8A-4147-A177-3AD203B41FA5}">
                      <a16:colId xmlns:a16="http://schemas.microsoft.com/office/drawing/2014/main" val="3354526253"/>
                    </a:ext>
                  </a:extLst>
                </a:gridCol>
                <a:gridCol w="1224119">
                  <a:extLst>
                    <a:ext uri="{9D8B030D-6E8A-4147-A177-3AD203B41FA5}">
                      <a16:colId xmlns:a16="http://schemas.microsoft.com/office/drawing/2014/main" val="20689190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Type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Feature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Description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No. of Unique Values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76916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Quantitative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duration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Duration, in seconds, of last contact 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1544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19287992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Categorical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month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Month of last contact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8422530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day_of_week</a:t>
                      </a:r>
                      <a:endParaRPr lang="en-US" sz="1600" dirty="0">
                        <a:solidFill>
                          <a:schemeClr val="tx2">
                            <a:lumMod val="2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Day of week of last contact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0594245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contact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Communication channel with client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344000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180776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0ECD8-2366-9846-82C6-18B4DA0E405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69260" y="726857"/>
            <a:ext cx="10261600" cy="763587"/>
          </a:xfrm>
        </p:spPr>
        <p:txBody>
          <a:bodyPr>
            <a:noAutofit/>
          </a:bodyPr>
          <a:lstStyle/>
          <a:p>
            <a:pPr algn="ctr"/>
            <a:r>
              <a:rPr lang="en-US" dirty="0">
                <a:latin typeface="Barlow Semi Condensed Medium" panose="00000606000000000000" pitchFamily="2" charset="0"/>
              </a:rPr>
              <a:t>Data Understanding - Features</a:t>
            </a:r>
            <a:br>
              <a:rPr lang="en-US" dirty="0">
                <a:latin typeface="Barlow Semi Condensed Medium" panose="00000606000000000000" pitchFamily="2" charset="0"/>
              </a:rPr>
            </a:br>
            <a:r>
              <a:rPr lang="en-US" dirty="0">
                <a:latin typeface="Barlow Semi Condensed Medium" panose="00000606000000000000" pitchFamily="2" charset="0"/>
              </a:rPr>
              <a:t>Previous Communications / Campaigns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34E9E55-69F8-D34C-BF5E-7E181C95D7B7}"/>
              </a:ext>
            </a:extLst>
          </p:cNvPr>
          <p:cNvGraphicFramePr>
            <a:graphicFrameLocks noGrp="1"/>
          </p:cNvGraphicFramePr>
          <p:nvPr/>
        </p:nvGraphicFramePr>
        <p:xfrm>
          <a:off x="1829981" y="2259419"/>
          <a:ext cx="8740158" cy="3175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7377">
                  <a:extLst>
                    <a:ext uri="{9D8B030D-6E8A-4147-A177-3AD203B41FA5}">
                      <a16:colId xmlns:a16="http://schemas.microsoft.com/office/drawing/2014/main" val="4045990173"/>
                    </a:ext>
                  </a:extLst>
                </a:gridCol>
                <a:gridCol w="1307805">
                  <a:extLst>
                    <a:ext uri="{9D8B030D-6E8A-4147-A177-3AD203B41FA5}">
                      <a16:colId xmlns:a16="http://schemas.microsoft.com/office/drawing/2014/main" val="3834484011"/>
                    </a:ext>
                  </a:extLst>
                </a:gridCol>
                <a:gridCol w="4561367">
                  <a:extLst>
                    <a:ext uri="{9D8B030D-6E8A-4147-A177-3AD203B41FA5}">
                      <a16:colId xmlns:a16="http://schemas.microsoft.com/office/drawing/2014/main" val="3354526253"/>
                    </a:ext>
                  </a:extLst>
                </a:gridCol>
                <a:gridCol w="1383609">
                  <a:extLst>
                    <a:ext uri="{9D8B030D-6E8A-4147-A177-3AD203B41FA5}">
                      <a16:colId xmlns:a16="http://schemas.microsoft.com/office/drawing/2014/main" val="16652096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Type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Feature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Description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No. of Unique Values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7691634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Quantitative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campaign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Number of times the client was contacted during this campaign, including last contact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42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1928799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pdays</a:t>
                      </a:r>
                      <a:endParaRPr lang="en-US" sz="1600" dirty="0">
                        <a:solidFill>
                          <a:schemeClr val="tx2">
                            <a:lumMod val="2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Number of days since the client was last contacted during a previous campaign </a:t>
                      </a:r>
                    </a:p>
                    <a:p>
                      <a:pPr algn="ctr"/>
                      <a:r>
                        <a:rPr lang="en-US" sz="1600" dirty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*999 means not contacted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27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8422530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previous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Total number of times the client was contacted before this campaign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059424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Categorical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poutcome</a:t>
                      </a:r>
                      <a:endParaRPr lang="en-US" sz="1600" dirty="0">
                        <a:solidFill>
                          <a:schemeClr val="tx2">
                            <a:lumMod val="2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Outcome of previous campaign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344000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158189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0ECD8-2366-9846-82C6-18B4DA0E4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Barlow Semi Condensed Medium" panose="00000606000000000000" pitchFamily="2" charset="0"/>
              </a:rPr>
              <a:t>Data Understanding - Features</a:t>
            </a:r>
            <a:br>
              <a:rPr lang="en-US" dirty="0">
                <a:latin typeface="Barlow Semi Condensed Medium" panose="00000606000000000000" pitchFamily="2" charset="0"/>
              </a:rPr>
            </a:br>
            <a:r>
              <a:rPr lang="en-US" sz="1800" dirty="0">
                <a:latin typeface="Barlow Semi Condensed Medium" panose="00000606000000000000" pitchFamily="2" charset="0"/>
              </a:rPr>
              <a:t>Economic Indices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30746D96-4750-FF4C-BE03-661F50123CAA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1899292" y="5384393"/>
            <a:ext cx="8798759" cy="1556461"/>
          </a:xfrm>
        </p:spPr>
        <p:txBody>
          <a:bodyPr/>
          <a:lstStyle/>
          <a:p>
            <a:pPr algn="l"/>
            <a:r>
              <a:rPr lang="en-US" sz="1500" b="1" dirty="0"/>
              <a:t>References :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ID" sz="1500" dirty="0">
                <a:hlinkClick r:id="rId2"/>
              </a:rPr>
              <a:t>https://www.investopedia.com/terms/c/consumerpriceindex.asp</a:t>
            </a:r>
            <a:endParaRPr lang="en-ID" sz="1500" dirty="0"/>
          </a:p>
          <a:p>
            <a:pPr marL="457200" indent="-457200" algn="l">
              <a:buFont typeface="+mj-lt"/>
              <a:buAutoNum type="arabicPeriod"/>
            </a:pPr>
            <a:r>
              <a:rPr lang="en-ID" sz="1500" dirty="0">
                <a:hlinkClick r:id="rId3"/>
              </a:rPr>
              <a:t>https://www.investopedia.com/terms/c/cci.asp</a:t>
            </a:r>
            <a:endParaRPr lang="en-ID" sz="1500" dirty="0"/>
          </a:p>
          <a:p>
            <a:pPr marL="457200" indent="-457200" algn="l">
              <a:buFont typeface="+mj-lt"/>
              <a:buAutoNum type="arabicPeriod"/>
            </a:pPr>
            <a:r>
              <a:rPr lang="en-ID" sz="1500" dirty="0">
                <a:hlinkClick r:id="rId4"/>
              </a:rPr>
              <a:t>https://www.santander.com/en/stories/what-is-the-euribor-and-why-should-we-be-interested#:~:text=The%20top%20banks%20in%20the,%25%2C%20which%20gives%20the%20Euribor</a:t>
            </a:r>
            <a:r>
              <a:rPr lang="en-ID" sz="1500" dirty="0"/>
              <a:t>.</a:t>
            </a:r>
          </a:p>
          <a:p>
            <a:pPr marL="457200" indent="-457200" algn="l">
              <a:buFont typeface="+mj-lt"/>
              <a:buAutoNum type="arabicPeriod"/>
            </a:pPr>
            <a:endParaRPr lang="en-ID" sz="1600" dirty="0"/>
          </a:p>
          <a:p>
            <a:br>
              <a:rPr lang="en-ID" dirty="0"/>
            </a:br>
            <a:endParaRPr lang="en-ID" dirty="0"/>
          </a:p>
          <a:p>
            <a:pPr marL="342900" indent="-342900" algn="l">
              <a:buFont typeface="+mj-lt"/>
              <a:buAutoNum type="arabicPeriod"/>
            </a:pPr>
            <a:endParaRPr lang="en-US" sz="140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AFAC57C-D694-0146-9F1D-54F4BF3F0A4C}"/>
              </a:ext>
            </a:extLst>
          </p:cNvPr>
          <p:cNvGraphicFramePr>
            <a:graphicFrameLocks noGrp="1"/>
          </p:cNvGraphicFramePr>
          <p:nvPr/>
        </p:nvGraphicFramePr>
        <p:xfrm>
          <a:off x="1493949" y="1386433"/>
          <a:ext cx="9411468" cy="3997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11096">
                  <a:extLst>
                    <a:ext uri="{9D8B030D-6E8A-4147-A177-3AD203B41FA5}">
                      <a16:colId xmlns:a16="http://schemas.microsoft.com/office/drawing/2014/main" val="3834484011"/>
                    </a:ext>
                  </a:extLst>
                </a:gridCol>
                <a:gridCol w="1344228">
                  <a:extLst>
                    <a:ext uri="{9D8B030D-6E8A-4147-A177-3AD203B41FA5}">
                      <a16:colId xmlns:a16="http://schemas.microsoft.com/office/drawing/2014/main" val="3409178564"/>
                    </a:ext>
                  </a:extLst>
                </a:gridCol>
                <a:gridCol w="5241702">
                  <a:extLst>
                    <a:ext uri="{9D8B030D-6E8A-4147-A177-3AD203B41FA5}">
                      <a16:colId xmlns:a16="http://schemas.microsoft.com/office/drawing/2014/main" val="3354526253"/>
                    </a:ext>
                  </a:extLst>
                </a:gridCol>
                <a:gridCol w="1014442">
                  <a:extLst>
                    <a:ext uri="{9D8B030D-6E8A-4147-A177-3AD203B41FA5}">
                      <a16:colId xmlns:a16="http://schemas.microsoft.com/office/drawing/2014/main" val="3112398785"/>
                    </a:ext>
                  </a:extLst>
                </a:gridCol>
              </a:tblGrid>
              <a:tr h="409227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Feature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Indicator Period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Description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No. of Unique Values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76916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emp.var.rate</a:t>
                      </a:r>
                      <a:endParaRPr lang="en-US" sz="1600" dirty="0">
                        <a:solidFill>
                          <a:schemeClr val="tx2">
                            <a:lumMod val="2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Quarterly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Employment Variation Rate :</a:t>
                      </a:r>
                    </a:p>
                    <a:p>
                      <a:pPr algn="ctr"/>
                      <a:r>
                        <a:rPr lang="en-US" sz="1600" dirty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Change in employment rate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192879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cons.price.idx</a:t>
                      </a:r>
                      <a:endParaRPr lang="en-US" sz="1600" dirty="0">
                        <a:solidFill>
                          <a:schemeClr val="tx2">
                            <a:lumMod val="2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Monthly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Consumer Price Index :</a:t>
                      </a:r>
                    </a:p>
                    <a:p>
                      <a:pPr algn="ctr"/>
                      <a:r>
                        <a:rPr lang="en-US" sz="1600" dirty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Measure of inflation by calculating average price for selection of goods and services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26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842253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cons.conf.idx</a:t>
                      </a:r>
                      <a:endParaRPr lang="en-US" sz="1600" dirty="0">
                        <a:solidFill>
                          <a:schemeClr val="tx2">
                            <a:lumMod val="2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Monthly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Consumer Confidence Index :</a:t>
                      </a:r>
                    </a:p>
                    <a:p>
                      <a:pPr algn="ctr"/>
                      <a:r>
                        <a:rPr lang="en-US" sz="1600" dirty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Poll of consumers’ level of optimism towards current and expected financial situation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26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059424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euribor3m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Daily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Euribor 3 Month Rate :</a:t>
                      </a:r>
                    </a:p>
                    <a:p>
                      <a:pPr algn="ctr"/>
                      <a:r>
                        <a:rPr lang="en-US" sz="1600" dirty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Interbank lending rate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316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34400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nr.employed</a:t>
                      </a:r>
                      <a:endParaRPr lang="en-US" sz="1600" dirty="0">
                        <a:solidFill>
                          <a:schemeClr val="tx2">
                            <a:lumMod val="2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Quarterly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Average of the Total Number of Employed Citizens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11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532279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386242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6AFF21-2F41-3240-BE80-FF5BEF2F52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5904" y="2066952"/>
            <a:ext cx="5141976" cy="1512000"/>
          </a:xfrm>
        </p:spPr>
        <p:txBody>
          <a:bodyPr/>
          <a:lstStyle/>
          <a:p>
            <a:pPr algn="l"/>
            <a:r>
              <a:rPr lang="en-US" sz="1800" b="1" dirty="0"/>
              <a:t>Findings</a:t>
            </a:r>
          </a:p>
          <a:p>
            <a:pPr algn="l"/>
            <a:endParaRPr lang="en-US" sz="1800" b="1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800" dirty="0"/>
              <a:t>The classes are imbalanced.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800" dirty="0"/>
              <a:t>Approximately 11% yes (class 1) and 89% no (class 0)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800" dirty="0"/>
              <a:t>Need to explore using </a:t>
            </a:r>
            <a:r>
              <a:rPr lang="en-US" sz="1800" dirty="0" err="1"/>
              <a:t>undersampling</a:t>
            </a:r>
            <a:r>
              <a:rPr lang="en-US" sz="1800" dirty="0"/>
              <a:t> and oversampling techniques during modeling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5291D2-FD18-694C-85C2-DC0ABA2742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9504" y="566832"/>
            <a:ext cx="6412800" cy="768000"/>
          </a:xfrm>
        </p:spPr>
        <p:txBody>
          <a:bodyPr/>
          <a:lstStyle/>
          <a:p>
            <a:pPr algn="ctr"/>
            <a:r>
              <a:rPr lang="en-US" dirty="0">
                <a:latin typeface="Barlow Semi Condensed Medium" panose="00000606000000000000" pitchFamily="2" charset="0"/>
              </a:rPr>
              <a:t>Data Understanding</a:t>
            </a:r>
            <a:br>
              <a:rPr lang="en-US" dirty="0">
                <a:latin typeface="Barlow Semi Condensed Medium" panose="00000606000000000000" pitchFamily="2" charset="0"/>
              </a:rPr>
            </a:br>
            <a:r>
              <a:rPr lang="en-US" sz="1800" dirty="0">
                <a:latin typeface="Barlow Semi Condensed Medium" panose="00000606000000000000" pitchFamily="2" charset="0"/>
              </a:rPr>
              <a:t>Class Balance of Target Variable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D6819E-1F0B-304D-BA63-3626F6B4CA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1862" y="2066952"/>
            <a:ext cx="4152900" cy="405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0833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6B71B3-C7E9-A14E-ABA5-9CDDE8748A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latin typeface="Barlow Semi Condensed Medium" panose="00000606000000000000" pitchFamily="2" charset="0"/>
              </a:rPr>
              <a:t>Exploratory Data Analysis (EDA)</a:t>
            </a:r>
            <a:br>
              <a:rPr lang="en-US" sz="5400" dirty="0">
                <a:latin typeface="Barlow Semi Condensed Medium" panose="00000606000000000000" pitchFamily="2" charset="0"/>
              </a:rPr>
            </a:br>
            <a:r>
              <a:rPr lang="en-US" sz="4000" dirty="0">
                <a:latin typeface="Barlow Semi Condensed Medium" panose="00000606000000000000" pitchFamily="2" charset="0"/>
              </a:rPr>
              <a:t>for Data Cleaning</a:t>
            </a:r>
            <a:endParaRPr lang="en-US" sz="5400" dirty="0">
              <a:latin typeface="Barlow Semi Condensed Medium" panose="00000606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28731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B651BF-E4FA-BF48-81C0-50A96F638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sz="3100" dirty="0">
                <a:latin typeface="Barlow Semi Condensed Medium" panose="00000606000000000000" pitchFamily="2" charset="0"/>
              </a:rPr>
              <a:t>EDA for Data Cleaning</a:t>
            </a:r>
            <a:br>
              <a:rPr lang="en-US" dirty="0">
                <a:latin typeface="Barlow Semi Condensed Medium" panose="00000606000000000000" pitchFamily="2" charset="0"/>
              </a:rPr>
            </a:br>
            <a:r>
              <a:rPr lang="en-US" sz="2000" dirty="0">
                <a:latin typeface="Barlow Semi Condensed Medium" panose="00000606000000000000" pitchFamily="2" charset="0"/>
              </a:rPr>
              <a:t>Quantitative Data</a:t>
            </a:r>
            <a:endParaRPr lang="en-US" dirty="0">
              <a:latin typeface="Barlow Semi Condensed Medium" panose="00000606000000000000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92AEB4-89A8-AB4B-A44C-3106F4B49C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0" y="1616964"/>
            <a:ext cx="4742800" cy="438459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b="1" dirty="0"/>
              <a:t>Objective</a:t>
            </a:r>
          </a:p>
          <a:p>
            <a:pPr marL="0" indent="0">
              <a:buNone/>
            </a:pPr>
            <a:r>
              <a:rPr lang="en-US" sz="18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Identify outliers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Quick overview of distribution to understand how to handle these anomalies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r>
              <a:rPr lang="en-US" sz="1800" b="1" dirty="0"/>
              <a:t>Findings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Outliers in </a:t>
            </a:r>
            <a:r>
              <a:rPr lang="en-US" sz="1800" dirty="0">
                <a:solidFill>
                  <a:srgbClr val="FF9933"/>
                </a:solidFill>
              </a:rPr>
              <a:t>age</a:t>
            </a:r>
            <a:r>
              <a:rPr lang="en-US" sz="1800" dirty="0"/>
              <a:t>, </a:t>
            </a:r>
            <a:r>
              <a:rPr lang="en-US" sz="1800" dirty="0">
                <a:solidFill>
                  <a:srgbClr val="FF9933"/>
                </a:solidFill>
              </a:rPr>
              <a:t>duration</a:t>
            </a:r>
            <a:r>
              <a:rPr lang="en-US" sz="1800" dirty="0"/>
              <a:t>, </a:t>
            </a:r>
            <a:r>
              <a:rPr lang="en-US" sz="1800" dirty="0">
                <a:solidFill>
                  <a:srgbClr val="FF9933"/>
                </a:solidFill>
              </a:rPr>
              <a:t>campaign</a:t>
            </a:r>
            <a:r>
              <a:rPr lang="en-US" sz="1800" dirty="0"/>
              <a:t>, </a:t>
            </a:r>
            <a:r>
              <a:rPr lang="en-US" sz="1800" dirty="0" err="1">
                <a:solidFill>
                  <a:srgbClr val="FF9933"/>
                </a:solidFill>
              </a:rPr>
              <a:t>pdays</a:t>
            </a:r>
            <a:r>
              <a:rPr lang="en-US" sz="1800" dirty="0"/>
              <a:t>, </a:t>
            </a:r>
            <a:r>
              <a:rPr lang="en-US" sz="1800" dirty="0">
                <a:solidFill>
                  <a:srgbClr val="FF9933"/>
                </a:solidFill>
              </a:rPr>
              <a:t>previous</a:t>
            </a:r>
            <a:r>
              <a:rPr lang="en-US" sz="1800" dirty="0"/>
              <a:t>, </a:t>
            </a:r>
            <a:r>
              <a:rPr lang="en-US" sz="1800" dirty="0" err="1">
                <a:solidFill>
                  <a:srgbClr val="FF9933"/>
                </a:solidFill>
              </a:rPr>
              <a:t>cons.conf.idx</a:t>
            </a:r>
            <a:endParaRPr lang="en-US" sz="1800" dirty="0">
              <a:solidFill>
                <a:srgbClr val="FF9933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In </a:t>
            </a:r>
            <a:r>
              <a:rPr lang="en-US" sz="1800" dirty="0" err="1">
                <a:solidFill>
                  <a:srgbClr val="FF9933"/>
                </a:solidFill>
              </a:rPr>
              <a:t>pdays</a:t>
            </a:r>
            <a:r>
              <a:rPr lang="en-US" sz="1800" dirty="0"/>
              <a:t>, 999 means not contacted previously and comprise 87% of column values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BB279CE-0C0B-A14B-817A-8307877110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026" y="1461172"/>
            <a:ext cx="4392870" cy="99193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18B64DF-4065-9947-B797-30C942D397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1860" y="3036652"/>
            <a:ext cx="4392870" cy="99193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A1503B0-421B-0640-AFA1-42A71953C6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3368" y="5472111"/>
            <a:ext cx="4399032" cy="100426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7C682D3-07BB-B441-A7D5-DCF254038D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8026" y="2303528"/>
            <a:ext cx="4399032" cy="98577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806840E-56CE-7846-BD02-7990A6B742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9532" y="3840007"/>
            <a:ext cx="4392868" cy="99809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D935B5A-A37E-A741-86AD-3ECED04D84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1860" y="4662595"/>
            <a:ext cx="4392867" cy="991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8506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B651BF-E4FA-BF48-81C0-50A96F638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sz="3100" dirty="0">
                <a:latin typeface="Barlow Semi Condensed Medium" panose="00000606000000000000" pitchFamily="2" charset="0"/>
              </a:rPr>
              <a:t>EDA for Data Cleaning</a:t>
            </a:r>
            <a:br>
              <a:rPr lang="en-US" dirty="0">
                <a:latin typeface="Barlow Semi Condensed Medium" panose="00000606000000000000" pitchFamily="2" charset="0"/>
              </a:rPr>
            </a:br>
            <a:r>
              <a:rPr lang="en-US" sz="2000" dirty="0">
                <a:latin typeface="Barlow Semi Condensed Medium" panose="00000606000000000000" pitchFamily="2" charset="0"/>
              </a:rPr>
              <a:t>Categorical Data</a:t>
            </a:r>
            <a:endParaRPr lang="en-US" dirty="0">
              <a:latin typeface="Barlow Semi Condensed Medium" panose="00000606000000000000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92AEB4-89A8-AB4B-A44C-3106F4B49C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75031" y="3429000"/>
            <a:ext cx="6322269" cy="2101068"/>
          </a:xfrm>
        </p:spPr>
        <p:txBody>
          <a:bodyPr>
            <a:normAutofit fontScale="85000" lnSpcReduction="20000"/>
          </a:bodyPr>
          <a:lstStyle/>
          <a:p>
            <a:r>
              <a:rPr lang="en-US" b="1" dirty="0"/>
              <a:t>Findings</a:t>
            </a:r>
          </a:p>
          <a:p>
            <a:endParaRPr lang="en-US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‘unknown’ in </a:t>
            </a:r>
            <a:r>
              <a:rPr lang="en-US" dirty="0">
                <a:solidFill>
                  <a:srgbClr val="FF9933"/>
                </a:solidFill>
              </a:rPr>
              <a:t>job</a:t>
            </a:r>
            <a:r>
              <a:rPr lang="en-US" dirty="0"/>
              <a:t>, </a:t>
            </a:r>
            <a:r>
              <a:rPr lang="en-US" dirty="0">
                <a:solidFill>
                  <a:srgbClr val="FF9933"/>
                </a:solidFill>
              </a:rPr>
              <a:t>marital</a:t>
            </a:r>
            <a:r>
              <a:rPr lang="en-US" dirty="0"/>
              <a:t>, </a:t>
            </a:r>
            <a:r>
              <a:rPr lang="en-US" dirty="0">
                <a:solidFill>
                  <a:srgbClr val="FF9933"/>
                </a:solidFill>
              </a:rPr>
              <a:t>education</a:t>
            </a:r>
            <a:r>
              <a:rPr lang="en-US" dirty="0"/>
              <a:t>, </a:t>
            </a:r>
            <a:r>
              <a:rPr lang="en-US" dirty="0">
                <a:solidFill>
                  <a:srgbClr val="FF9933"/>
                </a:solidFill>
              </a:rPr>
              <a:t>default</a:t>
            </a:r>
            <a:r>
              <a:rPr lang="en-US" dirty="0"/>
              <a:t>, </a:t>
            </a:r>
            <a:r>
              <a:rPr lang="en-US" dirty="0">
                <a:solidFill>
                  <a:srgbClr val="FF9933"/>
                </a:solidFill>
              </a:rPr>
              <a:t>housing</a:t>
            </a:r>
            <a:r>
              <a:rPr lang="en-US" dirty="0"/>
              <a:t> and </a:t>
            </a:r>
            <a:r>
              <a:rPr lang="en-US" dirty="0">
                <a:solidFill>
                  <a:srgbClr val="FF9933"/>
                </a:solidFill>
              </a:rPr>
              <a:t>loan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‘nonexistent’ in </a:t>
            </a:r>
            <a:r>
              <a:rPr lang="en-US" dirty="0" err="1">
                <a:solidFill>
                  <a:srgbClr val="FF9933"/>
                </a:solidFill>
              </a:rPr>
              <a:t>poutcome</a:t>
            </a:r>
            <a:endParaRPr lang="en-US" dirty="0">
              <a:solidFill>
                <a:srgbClr val="FF9933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Next, handle duplicates, missing values and outliers but make a </a:t>
            </a:r>
            <a:r>
              <a:rPr lang="en-US" dirty="0" err="1"/>
              <a:t>dataframe</a:t>
            </a:r>
            <a:r>
              <a:rPr lang="en-US" dirty="0"/>
              <a:t> copy first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BAD4A6-BBB8-9947-BE69-1F64E2B29C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1073" y="1298258"/>
            <a:ext cx="9292856" cy="19855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60E5890-36BD-AD40-85A3-4F3D2304D6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1073" y="5530068"/>
            <a:ext cx="4421528" cy="822610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77A3568-7FCC-4145-A0FF-3DD7BB5F21DA}"/>
              </a:ext>
            </a:extLst>
          </p:cNvPr>
          <p:cNvSpPr txBox="1">
            <a:spLocks/>
          </p:cNvSpPr>
          <p:nvPr/>
        </p:nvSpPr>
        <p:spPr>
          <a:xfrm>
            <a:off x="1291073" y="3429000"/>
            <a:ext cx="2823508" cy="1262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133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133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133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133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133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133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133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133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133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n-US" sz="1700" b="1" dirty="0"/>
              <a:t>Objective</a:t>
            </a:r>
          </a:p>
          <a:p>
            <a:endParaRPr lang="en-US" sz="17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700" dirty="0"/>
              <a:t>Identify missing values or anomalies</a:t>
            </a:r>
          </a:p>
        </p:txBody>
      </p:sp>
    </p:spTree>
    <p:extLst>
      <p:ext uri="{BB962C8B-B14F-4D97-AF65-F5344CB8AC3E}">
        <p14:creationId xmlns:p14="http://schemas.microsoft.com/office/powerpoint/2010/main" val="39666325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2D5721-5426-3047-9860-ADDA6A866D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dirty="0">
                <a:latin typeface="Barlow Semi Condensed Medium" panose="00000606000000000000" pitchFamily="2" charset="0"/>
              </a:rPr>
              <a:t>Data Cleaning I</a:t>
            </a:r>
            <a:br>
              <a:rPr lang="en-US" sz="5400" dirty="0">
                <a:latin typeface="Barlow Semi Condensed Medium" panose="00000606000000000000" pitchFamily="2" charset="0"/>
              </a:rPr>
            </a:br>
            <a:r>
              <a:rPr lang="en-US" sz="3600" dirty="0">
                <a:latin typeface="Barlow Semi Condensed Medium" panose="00000606000000000000" pitchFamily="2" charset="0"/>
              </a:rPr>
              <a:t>Missing Values</a:t>
            </a:r>
            <a:endParaRPr lang="en-US" sz="5400" dirty="0">
              <a:latin typeface="Barlow Semi Condensed Medium" panose="00000606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73593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24B55-E551-0D45-9F6C-ED068E1801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0200" y="724472"/>
            <a:ext cx="4291600" cy="763600"/>
          </a:xfrm>
        </p:spPr>
        <p:txBody>
          <a:bodyPr/>
          <a:lstStyle/>
          <a:p>
            <a:r>
              <a:rPr lang="en-US" dirty="0">
                <a:latin typeface="Barlow Semi Condensed Medium" panose="00000606000000000000" pitchFamily="2" charset="0"/>
              </a:rPr>
              <a:t>Data Cleaning</a:t>
            </a:r>
            <a:br>
              <a:rPr lang="en-US" dirty="0">
                <a:latin typeface="Barlow Semi Condensed Medium" panose="00000606000000000000" pitchFamily="2" charset="0"/>
              </a:rPr>
            </a:br>
            <a:r>
              <a:rPr lang="en-US" sz="1800" dirty="0">
                <a:latin typeface="Barlow Semi Condensed Medium" panose="00000606000000000000" pitchFamily="2" charset="0"/>
              </a:rPr>
              <a:t>Duplicates</a:t>
            </a:r>
            <a:endParaRPr lang="en-US" dirty="0">
              <a:latin typeface="Barlow Semi Condensed Medium" panose="00000606000000000000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CB0BA7-1FBC-DE47-AA68-1EC8944A25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01395" y="2072516"/>
            <a:ext cx="5014848" cy="3108960"/>
          </a:xfrm>
        </p:spPr>
        <p:txBody>
          <a:bodyPr>
            <a:normAutofit/>
          </a:bodyPr>
          <a:lstStyle/>
          <a:p>
            <a:r>
              <a:rPr lang="en-US" sz="2000" b="1" dirty="0">
                <a:solidFill>
                  <a:schemeClr val="tx2">
                    <a:lumMod val="25000"/>
                  </a:schemeClr>
                </a:solidFill>
              </a:rPr>
              <a:t>Findings</a:t>
            </a:r>
          </a:p>
          <a:p>
            <a:r>
              <a:rPr lang="en-US" sz="2000" dirty="0">
                <a:solidFill>
                  <a:schemeClr val="tx2">
                    <a:lumMod val="25000"/>
                  </a:schemeClr>
                </a:solidFill>
              </a:rPr>
              <a:t>There are only 12 duplicate rows.</a:t>
            </a:r>
          </a:p>
          <a:p>
            <a:endParaRPr lang="en-US" sz="2000" dirty="0">
              <a:solidFill>
                <a:schemeClr val="tx2">
                  <a:lumMod val="25000"/>
                </a:schemeClr>
              </a:solidFill>
            </a:endParaRPr>
          </a:p>
          <a:p>
            <a:br>
              <a:rPr lang="en-US" sz="2000" dirty="0">
                <a:solidFill>
                  <a:schemeClr val="tx2">
                    <a:lumMod val="25000"/>
                  </a:schemeClr>
                </a:solidFill>
              </a:rPr>
            </a:br>
            <a:r>
              <a:rPr lang="en-US" sz="2000" b="1" u="sng" dirty="0">
                <a:solidFill>
                  <a:schemeClr val="tx2">
                    <a:lumMod val="25000"/>
                  </a:schemeClr>
                </a:solidFill>
              </a:rPr>
              <a:t>Solution</a:t>
            </a:r>
          </a:p>
          <a:p>
            <a:r>
              <a:rPr lang="en-US" sz="2000" dirty="0">
                <a:solidFill>
                  <a:schemeClr val="tx2">
                    <a:lumMod val="25000"/>
                  </a:schemeClr>
                </a:solidFill>
              </a:rPr>
              <a:t>Drop all duplicates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822D39E-8CFE-5844-A389-9060280AE9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9175" y="1881460"/>
            <a:ext cx="4318702" cy="111052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7753529-5696-4F4C-A5C6-F53F0F1069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9175" y="3328720"/>
            <a:ext cx="4318702" cy="102826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C3A4E4D-C856-0F42-BDA1-1A84982252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5285" y="4693719"/>
            <a:ext cx="4318702" cy="1079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2733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3C5A2-CDF4-4E47-9462-A7AF32EF1A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dirty="0"/>
              <a:t>Problem Understanding</a:t>
            </a:r>
          </a:p>
        </p:txBody>
      </p:sp>
    </p:spTree>
    <p:extLst>
      <p:ext uri="{BB962C8B-B14F-4D97-AF65-F5344CB8AC3E}">
        <p14:creationId xmlns:p14="http://schemas.microsoft.com/office/powerpoint/2010/main" val="7598475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72AB9F-6769-D543-AD80-E725CC656E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0709" y="576548"/>
            <a:ext cx="6720282" cy="763600"/>
          </a:xfrm>
        </p:spPr>
        <p:txBody>
          <a:bodyPr/>
          <a:lstStyle/>
          <a:p>
            <a:r>
              <a:rPr lang="en-US" dirty="0">
                <a:latin typeface="Barlow Semi Condensed Medium" panose="00000606000000000000" pitchFamily="2" charset="0"/>
              </a:rPr>
              <a:t>Data Cleaning - Missing Values </a:t>
            </a:r>
            <a:br>
              <a:rPr lang="en-US" sz="3200" dirty="0">
                <a:latin typeface="Barlow Semi Condensed Medium" panose="00000606000000000000" pitchFamily="2" charset="0"/>
              </a:rPr>
            </a:br>
            <a:r>
              <a:rPr lang="en-US" sz="1800" dirty="0">
                <a:latin typeface="Barlow Semi Condensed Medium" panose="00000606000000000000" pitchFamily="2" charset="0"/>
              </a:rPr>
              <a:t>Proportion</a:t>
            </a:r>
            <a:endParaRPr lang="en-US" sz="3200" dirty="0">
              <a:latin typeface="Barlow Semi Condensed Medium" panose="00000606000000000000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9376E4-C181-5840-8666-9B6CFE8B0F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56407" y="3769615"/>
            <a:ext cx="3690779" cy="676496"/>
          </a:xfrm>
        </p:spPr>
        <p:txBody>
          <a:bodyPr>
            <a:normAutofit fontScale="92500" lnSpcReduction="20000"/>
          </a:bodyPr>
          <a:lstStyle/>
          <a:p>
            <a:r>
              <a:rPr lang="en-US" sz="2000" dirty="0">
                <a:solidFill>
                  <a:schemeClr val="tx2">
                    <a:lumMod val="25000"/>
                  </a:schemeClr>
                </a:solidFill>
              </a:rPr>
              <a:t>Treat ‘unknown’ and ‘nonexistent’ as missing values</a:t>
            </a:r>
          </a:p>
        </p:txBody>
      </p:sp>
      <p:sp>
        <p:nvSpPr>
          <p:cNvPr id="11" name="Subtitle 10">
            <a:extLst>
              <a:ext uri="{FF2B5EF4-FFF2-40B4-BE49-F238E27FC236}">
                <a16:creationId xmlns:a16="http://schemas.microsoft.com/office/drawing/2014/main" id="{76C1D38D-BEFE-694C-8696-AFFBCE262E9A}"/>
              </a:ext>
            </a:extLst>
          </p:cNvPr>
          <p:cNvSpPr>
            <a:spLocks noGrp="1"/>
          </p:cNvSpPr>
          <p:nvPr>
            <p:ph type="subTitle" idx="6"/>
          </p:nvPr>
        </p:nvSpPr>
        <p:spPr>
          <a:xfrm>
            <a:off x="5780343" y="3429000"/>
            <a:ext cx="5339236" cy="2278184"/>
          </a:xfrm>
        </p:spPr>
        <p:txBody>
          <a:bodyPr/>
          <a:lstStyle/>
          <a:p>
            <a:r>
              <a:rPr lang="en-US" sz="1800" b="1" dirty="0"/>
              <a:t>Findings</a:t>
            </a:r>
          </a:p>
          <a:p>
            <a:endParaRPr lang="en-US" sz="18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b="1" dirty="0" err="1"/>
              <a:t>poutcome</a:t>
            </a:r>
            <a:r>
              <a:rPr lang="en-US" sz="1800" dirty="0"/>
              <a:t> contains the highest proportion of missing values (86.34%), followed by </a:t>
            </a:r>
            <a:r>
              <a:rPr lang="en-US" sz="1800" b="1" dirty="0"/>
              <a:t>default</a:t>
            </a:r>
            <a:r>
              <a:rPr lang="en-US" sz="1800" dirty="0"/>
              <a:t> (20.88%).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b="1" dirty="0"/>
              <a:t>marital</a:t>
            </a:r>
            <a:r>
              <a:rPr lang="en-US" sz="1800" dirty="0"/>
              <a:t> and </a:t>
            </a:r>
            <a:r>
              <a:rPr lang="en-US" sz="1800" b="1" dirty="0"/>
              <a:t>job</a:t>
            </a:r>
            <a:r>
              <a:rPr lang="en-US" sz="1800" dirty="0"/>
              <a:t> have the smallest proportion of missing values (less than 1%).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b="1" dirty="0"/>
              <a:t>education</a:t>
            </a:r>
            <a:r>
              <a:rPr lang="en-US" sz="1800" dirty="0"/>
              <a:t>, </a:t>
            </a:r>
            <a:r>
              <a:rPr lang="en-US" sz="1800" b="1" dirty="0"/>
              <a:t>housing</a:t>
            </a:r>
            <a:r>
              <a:rPr lang="en-US" sz="1800" dirty="0"/>
              <a:t> and </a:t>
            </a:r>
            <a:r>
              <a:rPr lang="en-US" sz="1800" b="1" dirty="0"/>
              <a:t>loan</a:t>
            </a:r>
            <a:r>
              <a:rPr lang="en-US" sz="1800" dirty="0"/>
              <a:t> have between 2 - 5% missing values.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9B54CB-569E-7445-9BC5-8B66CA037C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0537"/>
          <a:stretch/>
        </p:blipFill>
        <p:spPr>
          <a:xfrm>
            <a:off x="3280992" y="1488638"/>
            <a:ext cx="5599715" cy="1846501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9D461B5-787C-5F4C-A9B6-45C0DED77EA4}"/>
              </a:ext>
            </a:extLst>
          </p:cNvPr>
          <p:cNvSpPr txBox="1">
            <a:spLocks/>
          </p:cNvSpPr>
          <p:nvPr/>
        </p:nvSpPr>
        <p:spPr>
          <a:xfrm>
            <a:off x="2773599" y="5525690"/>
            <a:ext cx="7796540" cy="170267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44488" indent="-344488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95338" indent="-33813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58888" indent="-3444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709738" indent="-33813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173288" indent="-3444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642616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3108960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575304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404164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lang="en-US" sz="15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E0E04ED-750D-9148-B795-4E97FCB701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379" y="4446111"/>
            <a:ext cx="4318317" cy="1079579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21CB8CA-817B-6AE8-E87E-77C4F1663422}"/>
              </a:ext>
            </a:extLst>
          </p:cNvPr>
          <p:cNvCxnSpPr>
            <a:cxnSpLocks/>
          </p:cNvCxnSpPr>
          <p:nvPr/>
        </p:nvCxnSpPr>
        <p:spPr>
          <a:xfrm>
            <a:off x="5634360" y="3509902"/>
            <a:ext cx="0" cy="28981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06899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E3BA2F-B019-CF41-94A2-737CF3789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2451" y="235317"/>
            <a:ext cx="6964066" cy="763600"/>
          </a:xfrm>
        </p:spPr>
        <p:txBody>
          <a:bodyPr/>
          <a:lstStyle/>
          <a:p>
            <a:pPr algn="ctr"/>
            <a:r>
              <a:rPr lang="en-US" dirty="0">
                <a:latin typeface="Barlow Semi Condensed Medium" panose="00000606000000000000" pitchFamily="2" charset="0"/>
              </a:rPr>
              <a:t>Data Cleaning - Missing Values</a:t>
            </a:r>
            <a:br>
              <a:rPr lang="en-US" dirty="0">
                <a:latin typeface="Barlow Semi Condensed Medium" panose="00000606000000000000" pitchFamily="2" charset="0"/>
              </a:rPr>
            </a:br>
            <a:r>
              <a:rPr lang="en-US" sz="1800" dirty="0">
                <a:solidFill>
                  <a:srgbClr val="FF9933"/>
                </a:solidFill>
                <a:latin typeface="Barlow Semi Condensed Medium" panose="00000606000000000000" pitchFamily="2" charset="0"/>
              </a:rPr>
              <a:t>‘</a:t>
            </a:r>
            <a:r>
              <a:rPr lang="en-US" sz="1800" dirty="0" err="1">
                <a:solidFill>
                  <a:srgbClr val="FF9933"/>
                </a:solidFill>
                <a:latin typeface="Barlow Semi Condensed Medium" panose="00000606000000000000" pitchFamily="2" charset="0"/>
              </a:rPr>
              <a:t>poutcome</a:t>
            </a:r>
            <a:r>
              <a:rPr lang="en-US" sz="1800" dirty="0">
                <a:solidFill>
                  <a:srgbClr val="FF9933"/>
                </a:solidFill>
                <a:latin typeface="Barlow Semi Condensed Medium" panose="00000606000000000000" pitchFamily="2" charset="0"/>
              </a:rPr>
              <a:t>’</a:t>
            </a:r>
            <a:endParaRPr lang="en-US" dirty="0">
              <a:solidFill>
                <a:srgbClr val="FF9933"/>
              </a:solidFill>
              <a:latin typeface="Barlow Semi Condensed Medium" panose="00000606000000000000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FF5E38-0CD8-5649-8BAA-1B28F730FA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44628" y="5201990"/>
            <a:ext cx="5135654" cy="1520533"/>
          </a:xfrm>
        </p:spPr>
        <p:txBody>
          <a:bodyPr>
            <a:normAutofit/>
          </a:bodyPr>
          <a:lstStyle/>
          <a:p>
            <a:r>
              <a:rPr lang="en-US" sz="1800" b="1" dirty="0">
                <a:solidFill>
                  <a:schemeClr val="tx2">
                    <a:lumMod val="25000"/>
                  </a:schemeClr>
                </a:solidFill>
              </a:rPr>
              <a:t>Findings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>
                    <a:lumMod val="25000"/>
                  </a:schemeClr>
                </a:solidFill>
              </a:rPr>
              <a:t>Missing values in </a:t>
            </a:r>
            <a:r>
              <a:rPr lang="en-US" sz="1600" b="1" dirty="0" err="1">
                <a:solidFill>
                  <a:srgbClr val="FF9933"/>
                </a:solidFill>
              </a:rPr>
              <a:t>poutcome</a:t>
            </a:r>
            <a:r>
              <a:rPr lang="en-US" sz="1600" dirty="0">
                <a:solidFill>
                  <a:schemeClr val="tx2">
                    <a:lumMod val="25000"/>
                  </a:schemeClr>
                </a:solidFill>
              </a:rPr>
              <a:t> are related to </a:t>
            </a:r>
            <a:r>
              <a:rPr lang="en-US" sz="1600" b="1" dirty="0">
                <a:solidFill>
                  <a:srgbClr val="FF9933"/>
                </a:solidFill>
              </a:rPr>
              <a:t>previous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>
                    <a:lumMod val="25000"/>
                  </a:schemeClr>
                </a:solidFill>
              </a:rPr>
              <a:t>Missing at Random (MAR)</a:t>
            </a:r>
          </a:p>
        </p:txBody>
      </p:sp>
      <p:sp>
        <p:nvSpPr>
          <p:cNvPr id="12" name="Subtitle 11">
            <a:extLst>
              <a:ext uri="{FF2B5EF4-FFF2-40B4-BE49-F238E27FC236}">
                <a16:creationId xmlns:a16="http://schemas.microsoft.com/office/drawing/2014/main" id="{4714D8A6-1060-0E48-8A5F-8B94A7445882}"/>
              </a:ext>
            </a:extLst>
          </p:cNvPr>
          <p:cNvSpPr>
            <a:spLocks noGrp="1"/>
          </p:cNvSpPr>
          <p:nvPr>
            <p:ph type="subTitle" idx="6"/>
          </p:nvPr>
        </p:nvSpPr>
        <p:spPr>
          <a:xfrm>
            <a:off x="6438449" y="3907348"/>
            <a:ext cx="5022031" cy="2534245"/>
          </a:xfrm>
        </p:spPr>
        <p:txBody>
          <a:bodyPr/>
          <a:lstStyle/>
          <a:p>
            <a:r>
              <a:rPr lang="en-US" sz="1700" b="1" dirty="0"/>
              <a:t>Findings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/>
              <a:t>Values for </a:t>
            </a:r>
            <a:r>
              <a:rPr lang="en-US" sz="1600" b="1" dirty="0">
                <a:solidFill>
                  <a:srgbClr val="FF9933"/>
                </a:solidFill>
              </a:rPr>
              <a:t>previous</a:t>
            </a:r>
            <a:r>
              <a:rPr lang="en-US" sz="1600" dirty="0"/>
              <a:t> feature are all 0 for missing/nonexistent values in </a:t>
            </a:r>
            <a:r>
              <a:rPr lang="en-US" sz="1600" b="1" dirty="0" err="1">
                <a:solidFill>
                  <a:srgbClr val="FF9933"/>
                </a:solidFill>
              </a:rPr>
              <a:t>poutcome</a:t>
            </a:r>
            <a:endParaRPr lang="en-US" sz="1600" b="1" dirty="0">
              <a:solidFill>
                <a:srgbClr val="FF9933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/>
              <a:t>Hence, nonexistent means clients who have not been contacted in a previous campaign before.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700" dirty="0"/>
          </a:p>
          <a:p>
            <a:r>
              <a:rPr lang="en-US" sz="1700" b="1" u="sng" dirty="0"/>
              <a:t>Solution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700" dirty="0"/>
              <a:t>Missing values will be filled with ‘</a:t>
            </a:r>
            <a:r>
              <a:rPr lang="en-US" sz="1700" dirty="0" err="1"/>
              <a:t>p_not_contacted</a:t>
            </a:r>
            <a:r>
              <a:rPr lang="en-US" sz="1700" dirty="0"/>
              <a:t>’.</a:t>
            </a:r>
          </a:p>
          <a:p>
            <a:endParaRPr lang="en-US" sz="17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A84BC6-776B-D242-A9CA-AE22BA6E50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910" y="1411706"/>
            <a:ext cx="5151372" cy="392901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7ECC8A1-37F7-1944-93EC-97344FA066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8449" y="1926783"/>
            <a:ext cx="3405977" cy="1823738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8503DC6-1B95-8E48-92C4-63332F494C31}"/>
              </a:ext>
            </a:extLst>
          </p:cNvPr>
          <p:cNvSpPr txBox="1">
            <a:spLocks/>
          </p:cNvSpPr>
          <p:nvPr/>
        </p:nvSpPr>
        <p:spPr>
          <a:xfrm>
            <a:off x="6096000" y="4972715"/>
            <a:ext cx="4720250" cy="9994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44488" indent="-344488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95338" indent="-33813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58888" indent="-3444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709738" indent="-33813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173288" indent="-3444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642616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3108960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575304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404164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lang="en-US" sz="150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A6066DB-2EA2-6849-9C8D-23258708D95D}"/>
              </a:ext>
            </a:extLst>
          </p:cNvPr>
          <p:cNvSpPr txBox="1">
            <a:spLocks/>
          </p:cNvSpPr>
          <p:nvPr/>
        </p:nvSpPr>
        <p:spPr>
          <a:xfrm>
            <a:off x="6438449" y="1262170"/>
            <a:ext cx="3767894" cy="456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en-US" sz="1800" dirty="0">
                <a:solidFill>
                  <a:schemeClr val="bg2"/>
                </a:solidFill>
              </a:rPr>
              <a:t>Proportion of Missing Values : 86.34%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C78D8C4-817D-14A8-3C44-9C71DAD80529}"/>
              </a:ext>
            </a:extLst>
          </p:cNvPr>
          <p:cNvCxnSpPr>
            <a:cxnSpLocks/>
          </p:cNvCxnSpPr>
          <p:nvPr/>
        </p:nvCxnSpPr>
        <p:spPr>
          <a:xfrm flipH="1">
            <a:off x="6096000" y="1262170"/>
            <a:ext cx="23086" cy="50741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6348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E3BA2F-B019-CF41-94A2-737CF3789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8510" y="501635"/>
            <a:ext cx="6734980" cy="763600"/>
          </a:xfrm>
        </p:spPr>
        <p:txBody>
          <a:bodyPr/>
          <a:lstStyle/>
          <a:p>
            <a:pPr algn="ctr"/>
            <a:r>
              <a:rPr lang="en-US" dirty="0">
                <a:latin typeface="Barlow Semi Condensed Medium" panose="00000606000000000000" pitchFamily="2" charset="0"/>
              </a:rPr>
              <a:t>Data Cleaning - Missing Values</a:t>
            </a:r>
            <a:br>
              <a:rPr lang="en-US" dirty="0">
                <a:latin typeface="Barlow Semi Condensed Medium" panose="00000606000000000000" pitchFamily="2" charset="0"/>
              </a:rPr>
            </a:br>
            <a:r>
              <a:rPr lang="en-US" sz="1800" dirty="0">
                <a:solidFill>
                  <a:srgbClr val="FF9933"/>
                </a:solidFill>
                <a:latin typeface="Barlow Semi Condensed Medium" panose="00000606000000000000" pitchFamily="2" charset="0"/>
              </a:rPr>
              <a:t>‘job’</a:t>
            </a:r>
            <a:endParaRPr lang="en-US" dirty="0">
              <a:solidFill>
                <a:srgbClr val="FF9933"/>
              </a:solidFill>
              <a:latin typeface="Barlow Semi Condensed Medium" panose="00000606000000000000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FF5E38-0CD8-5649-8BAA-1B28F730FA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51216" y="1076617"/>
            <a:ext cx="4056624" cy="609600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>
                <a:solidFill>
                  <a:schemeClr val="tx2">
                    <a:lumMod val="25000"/>
                  </a:schemeClr>
                </a:solidFill>
              </a:rPr>
              <a:t>Proportion of Missing Values : 0.80%</a:t>
            </a:r>
          </a:p>
        </p:txBody>
      </p:sp>
      <p:sp>
        <p:nvSpPr>
          <p:cNvPr id="15" name="Subtitle 14">
            <a:extLst>
              <a:ext uri="{FF2B5EF4-FFF2-40B4-BE49-F238E27FC236}">
                <a16:creationId xmlns:a16="http://schemas.microsoft.com/office/drawing/2014/main" id="{26D9F071-766D-5648-BF7B-017123D2DBEE}"/>
              </a:ext>
            </a:extLst>
          </p:cNvPr>
          <p:cNvSpPr>
            <a:spLocks noGrp="1"/>
          </p:cNvSpPr>
          <p:nvPr>
            <p:ph type="subTitle" idx="6"/>
          </p:nvPr>
        </p:nvSpPr>
        <p:spPr>
          <a:xfrm>
            <a:off x="1215558" y="5133501"/>
            <a:ext cx="5380750" cy="814400"/>
          </a:xfrm>
        </p:spPr>
        <p:txBody>
          <a:bodyPr/>
          <a:lstStyle/>
          <a:p>
            <a:r>
              <a:rPr lang="en-US" sz="1700" b="1" dirty="0"/>
              <a:t>Findings</a:t>
            </a:r>
          </a:p>
          <a:p>
            <a:endParaRPr lang="en-US" sz="17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700" dirty="0"/>
              <a:t>Missing values in </a:t>
            </a:r>
            <a:r>
              <a:rPr lang="en-US" sz="1700" dirty="0">
                <a:solidFill>
                  <a:srgbClr val="FF9933"/>
                </a:solidFill>
              </a:rPr>
              <a:t>job</a:t>
            </a:r>
            <a:r>
              <a:rPr lang="en-US" sz="1700" dirty="0"/>
              <a:t> are related to </a:t>
            </a:r>
            <a:r>
              <a:rPr lang="en-US" sz="1700" dirty="0" err="1"/>
              <a:t>emp.var.rate</a:t>
            </a:r>
            <a:r>
              <a:rPr lang="en-US" sz="1700" dirty="0"/>
              <a:t> and month, hence, Missing at Random (MAR)</a:t>
            </a:r>
          </a:p>
          <a:p>
            <a:endParaRPr lang="en-US" sz="170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4599A38-B1CC-D142-9020-4A116A0BAD10}"/>
              </a:ext>
            </a:extLst>
          </p:cNvPr>
          <p:cNvSpPr txBox="1">
            <a:spLocks/>
          </p:cNvSpPr>
          <p:nvPr/>
        </p:nvSpPr>
        <p:spPr>
          <a:xfrm>
            <a:off x="5078882" y="1532178"/>
            <a:ext cx="4570881" cy="9994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4488" indent="-344488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95338" indent="-33813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58888" indent="-3444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709738" indent="-33813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173288" indent="-3444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642616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3108960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575304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404164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lang="en-US" sz="15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45C4800-5A74-FD41-90F5-10B630E5DC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0682" y="2020134"/>
            <a:ext cx="4072291" cy="3080963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5C4B438-A700-A54C-A012-59D4B4D9A0DD}"/>
              </a:ext>
            </a:extLst>
          </p:cNvPr>
          <p:cNvSpPr txBox="1">
            <a:spLocks/>
          </p:cNvSpPr>
          <p:nvPr/>
        </p:nvSpPr>
        <p:spPr>
          <a:xfrm>
            <a:off x="1540682" y="1276417"/>
            <a:ext cx="5127476" cy="9994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4488" indent="-344488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95338" indent="-33813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58888" indent="-3444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709738" indent="-33813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173288" indent="-3444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642616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3108960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575304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404164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u="sng" dirty="0"/>
              <a:t>Bar plot of </a:t>
            </a:r>
            <a:r>
              <a:rPr lang="en-US" sz="1600" u="sng" dirty="0" err="1"/>
              <a:t>emp.var.rate</a:t>
            </a:r>
            <a:r>
              <a:rPr lang="en-US" sz="1600" u="sng" dirty="0"/>
              <a:t> of missing values of job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1A4F7FF-EAD6-AB44-8EAD-051DFEAF26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1829" y="2068017"/>
            <a:ext cx="4036790" cy="3064578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A01C252-1352-8545-BA9D-6E2EBCB3E5E3}"/>
              </a:ext>
            </a:extLst>
          </p:cNvPr>
          <p:cNvSpPr txBox="1">
            <a:spLocks/>
          </p:cNvSpPr>
          <p:nvPr/>
        </p:nvSpPr>
        <p:spPr>
          <a:xfrm>
            <a:off x="6444887" y="1265235"/>
            <a:ext cx="5127476" cy="9994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4488" indent="-344488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95338" indent="-33813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58888" indent="-3444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709738" indent="-33813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173288" indent="-3444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642616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3108960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575304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404164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u="sng" dirty="0"/>
              <a:t>Bar plot of month of missing values of job</a:t>
            </a:r>
          </a:p>
        </p:txBody>
      </p:sp>
      <p:sp>
        <p:nvSpPr>
          <p:cNvPr id="16" name="Subtitle 14">
            <a:extLst>
              <a:ext uri="{FF2B5EF4-FFF2-40B4-BE49-F238E27FC236}">
                <a16:creationId xmlns:a16="http://schemas.microsoft.com/office/drawing/2014/main" id="{01E8BA40-BE45-7140-B480-1F4A648A444F}"/>
              </a:ext>
            </a:extLst>
          </p:cNvPr>
          <p:cNvSpPr txBox="1">
            <a:spLocks/>
          </p:cNvSpPr>
          <p:nvPr/>
        </p:nvSpPr>
        <p:spPr>
          <a:xfrm>
            <a:off x="6217154" y="5165905"/>
            <a:ext cx="5380750" cy="8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133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133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133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133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133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133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133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133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133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n-US" sz="1700" b="1" dirty="0"/>
              <a:t>Findings</a:t>
            </a:r>
          </a:p>
          <a:p>
            <a:endParaRPr lang="en-US" sz="17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/>
              <a:t>Missing values in </a:t>
            </a:r>
            <a:r>
              <a:rPr lang="en-US" sz="1700" dirty="0">
                <a:solidFill>
                  <a:srgbClr val="FF9933"/>
                </a:solidFill>
              </a:rPr>
              <a:t>job</a:t>
            </a:r>
            <a:r>
              <a:rPr lang="en-US" sz="1700" dirty="0"/>
              <a:t> occur most frequently at </a:t>
            </a:r>
            <a:r>
              <a:rPr lang="en-US" sz="1700" dirty="0" err="1"/>
              <a:t>emp.var.rate</a:t>
            </a:r>
            <a:r>
              <a:rPr lang="en-US" sz="1700" dirty="0"/>
              <a:t> of &gt;=1.1 and on the month of May</a:t>
            </a:r>
          </a:p>
          <a:p>
            <a:endParaRPr lang="en-US" sz="17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7910B01-AB37-9114-A975-5C41005790EA}"/>
              </a:ext>
            </a:extLst>
          </p:cNvPr>
          <p:cNvCxnSpPr>
            <a:cxnSpLocks/>
          </p:cNvCxnSpPr>
          <p:nvPr/>
        </p:nvCxnSpPr>
        <p:spPr>
          <a:xfrm flipH="1">
            <a:off x="6111658" y="1503861"/>
            <a:ext cx="23086" cy="50741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30722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8DA67AAF-4BF1-B04F-87EF-51ACE728B552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7072327" y="1710011"/>
            <a:ext cx="4810858" cy="3294185"/>
          </a:xfrm>
        </p:spPr>
        <p:txBody>
          <a:bodyPr/>
          <a:lstStyle/>
          <a:p>
            <a:r>
              <a:rPr lang="en-US" sz="1700" b="1" dirty="0"/>
              <a:t>Findings</a:t>
            </a:r>
          </a:p>
          <a:p>
            <a:endParaRPr lang="en-US" sz="1700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/>
              <a:t>Missing values in </a:t>
            </a:r>
            <a:r>
              <a:rPr lang="en-US" sz="1700" dirty="0">
                <a:solidFill>
                  <a:srgbClr val="FF9933"/>
                </a:solidFill>
              </a:rPr>
              <a:t>job</a:t>
            </a:r>
            <a:r>
              <a:rPr lang="en-US" sz="1700" dirty="0"/>
              <a:t> occur most frequently at </a:t>
            </a:r>
            <a:r>
              <a:rPr lang="en-US" sz="1700" dirty="0" err="1"/>
              <a:t>emp.var.rate</a:t>
            </a:r>
            <a:r>
              <a:rPr lang="en-US" sz="1700" dirty="0"/>
              <a:t> of &gt;=1.1 and on the month of May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/>
              <a:t>‘blue-collar’ is the mode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700" b="1" u="sng" dirty="0"/>
          </a:p>
          <a:p>
            <a:r>
              <a:rPr lang="en-US" sz="1700" b="1" u="sng" dirty="0"/>
              <a:t>Solution</a:t>
            </a:r>
          </a:p>
          <a:p>
            <a:endParaRPr lang="en-US" sz="17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/>
              <a:t>Fill missing values of </a:t>
            </a:r>
            <a:r>
              <a:rPr lang="en-US" sz="1700" dirty="0">
                <a:solidFill>
                  <a:srgbClr val="FF9933"/>
                </a:solidFill>
              </a:rPr>
              <a:t>job</a:t>
            </a:r>
            <a:r>
              <a:rPr lang="en-US" sz="1700" dirty="0"/>
              <a:t> with ‘blue-collar’ for </a:t>
            </a:r>
            <a:r>
              <a:rPr lang="en-US" sz="1700" dirty="0">
                <a:solidFill>
                  <a:srgbClr val="FF9933"/>
                </a:solidFill>
              </a:rPr>
              <a:t>age</a:t>
            </a:r>
            <a:r>
              <a:rPr lang="en-US" sz="1700" dirty="0"/>
              <a:t> &lt;= 65.5 and ‘retired’ for ages above that</a:t>
            </a:r>
          </a:p>
          <a:p>
            <a:endParaRPr lang="en-US" sz="1700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5C4B438-A700-A54C-A012-59D4B4D9A0DD}"/>
              </a:ext>
            </a:extLst>
          </p:cNvPr>
          <p:cNvSpPr txBox="1">
            <a:spLocks/>
          </p:cNvSpPr>
          <p:nvPr/>
        </p:nvSpPr>
        <p:spPr>
          <a:xfrm>
            <a:off x="1250861" y="1603046"/>
            <a:ext cx="5843244" cy="457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4488" indent="-344488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95338" indent="-33813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58888" indent="-3444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709738" indent="-33813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173288" indent="-3444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642616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3108960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575304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404164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u="sng" dirty="0"/>
              <a:t>Bar plot of job when </a:t>
            </a:r>
            <a:r>
              <a:rPr lang="en-US" sz="1600" u="sng" dirty="0" err="1"/>
              <a:t>emp.var.rate</a:t>
            </a:r>
            <a:r>
              <a:rPr lang="en-US" sz="1600" u="sng" dirty="0"/>
              <a:t> &gt;=1.1 and month == May 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302FB67-7500-C744-B9A0-91549DC5B4F2}"/>
              </a:ext>
            </a:extLst>
          </p:cNvPr>
          <p:cNvSpPr txBox="1">
            <a:spLocks/>
          </p:cNvSpPr>
          <p:nvPr/>
        </p:nvSpPr>
        <p:spPr>
          <a:xfrm>
            <a:off x="7737558" y="2320118"/>
            <a:ext cx="3341567" cy="30257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44488" indent="-344488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95338" indent="-33813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58888" indent="-3444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709738" indent="-33813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173288" indent="-3444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642616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3108960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575304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404164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500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BD88F074-C825-9741-A17F-BEE7349382D0}"/>
              </a:ext>
            </a:extLst>
          </p:cNvPr>
          <p:cNvSpPr txBox="1">
            <a:spLocks/>
          </p:cNvSpPr>
          <p:nvPr/>
        </p:nvSpPr>
        <p:spPr>
          <a:xfrm>
            <a:off x="1309298" y="4547013"/>
            <a:ext cx="5843244" cy="457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4488" indent="-344488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95338" indent="-33813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58888" indent="-3444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709738" indent="-33813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173288" indent="-3444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642616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3108960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575304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404164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u="sng" dirty="0"/>
              <a:t>Upper bound of </a:t>
            </a:r>
            <a:r>
              <a:rPr lang="en-US" sz="1600" u="sng" dirty="0">
                <a:solidFill>
                  <a:srgbClr val="FF9933"/>
                </a:solidFill>
              </a:rPr>
              <a:t>age</a:t>
            </a:r>
            <a:r>
              <a:rPr lang="en-US" sz="1600" u="sng" dirty="0"/>
              <a:t> of blue-collar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31BC64-90CA-5B4D-A062-32E593C8AC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1067" y="2091638"/>
            <a:ext cx="5752092" cy="20727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91D9902-061D-544B-9BDE-84F06627CC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9298" y="5019130"/>
            <a:ext cx="9471704" cy="1463897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7D4EF438-C19D-4077-349B-6115BAF27C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8510" y="501635"/>
            <a:ext cx="6734980" cy="763600"/>
          </a:xfrm>
        </p:spPr>
        <p:txBody>
          <a:bodyPr/>
          <a:lstStyle/>
          <a:p>
            <a:pPr algn="ctr"/>
            <a:r>
              <a:rPr lang="en-US" dirty="0">
                <a:latin typeface="Barlow Semi Condensed Medium" panose="00000606000000000000" pitchFamily="2" charset="0"/>
              </a:rPr>
              <a:t>Data Cleaning - Missing Values</a:t>
            </a:r>
            <a:br>
              <a:rPr lang="en-US" dirty="0">
                <a:latin typeface="Barlow Semi Condensed Medium" panose="00000606000000000000" pitchFamily="2" charset="0"/>
              </a:rPr>
            </a:br>
            <a:r>
              <a:rPr lang="en-US" sz="1800" dirty="0">
                <a:solidFill>
                  <a:srgbClr val="FF9933"/>
                </a:solidFill>
                <a:latin typeface="Barlow Semi Condensed Medium" panose="00000606000000000000" pitchFamily="2" charset="0"/>
              </a:rPr>
              <a:t>‘job’</a:t>
            </a:r>
            <a:endParaRPr lang="en-US" dirty="0">
              <a:solidFill>
                <a:srgbClr val="FF9933"/>
              </a:solidFill>
              <a:latin typeface="Barlow Semi Condensed Medium" panose="00000606000000000000" pitchFamily="2" charset="0"/>
            </a:endParaRP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8BA42C09-0F05-8D53-5F9B-269FE00D04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51216" y="1076617"/>
            <a:ext cx="4056624" cy="609600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>
                <a:solidFill>
                  <a:schemeClr val="tx2">
                    <a:lumMod val="25000"/>
                  </a:schemeClr>
                </a:solidFill>
              </a:rPr>
              <a:t>Proportion of Missing Values : 0.80%</a:t>
            </a:r>
          </a:p>
        </p:txBody>
      </p:sp>
    </p:spTree>
    <p:extLst>
      <p:ext uri="{BB962C8B-B14F-4D97-AF65-F5344CB8AC3E}">
        <p14:creationId xmlns:p14="http://schemas.microsoft.com/office/powerpoint/2010/main" val="32757566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ubtitle 16">
            <a:extLst>
              <a:ext uri="{FF2B5EF4-FFF2-40B4-BE49-F238E27FC236}">
                <a16:creationId xmlns:a16="http://schemas.microsoft.com/office/drawing/2014/main" id="{F9D94BA8-CC3C-884A-AB74-2173B34D37A8}"/>
              </a:ext>
            </a:extLst>
          </p:cNvPr>
          <p:cNvSpPr>
            <a:spLocks noGrp="1"/>
          </p:cNvSpPr>
          <p:nvPr>
            <p:ph type="subTitle" idx="6"/>
          </p:nvPr>
        </p:nvSpPr>
        <p:spPr>
          <a:xfrm>
            <a:off x="7818944" y="2521267"/>
            <a:ext cx="3674299" cy="2883154"/>
          </a:xfrm>
        </p:spPr>
        <p:txBody>
          <a:bodyPr/>
          <a:lstStyle/>
          <a:p>
            <a:pPr algn="l"/>
            <a:r>
              <a:rPr lang="en-US" sz="1800" b="1" dirty="0"/>
              <a:t>Findings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800" dirty="0"/>
              <a:t>Most of the missing values in </a:t>
            </a:r>
            <a:r>
              <a:rPr lang="en-US" sz="1800" dirty="0">
                <a:solidFill>
                  <a:srgbClr val="FF9933"/>
                </a:solidFill>
              </a:rPr>
              <a:t>education</a:t>
            </a:r>
            <a:r>
              <a:rPr lang="en-US" sz="1800" dirty="0"/>
              <a:t> have </a:t>
            </a:r>
            <a:r>
              <a:rPr lang="en-US" sz="1800" dirty="0">
                <a:solidFill>
                  <a:srgbClr val="FF9933"/>
                </a:solidFill>
              </a:rPr>
              <a:t>jobs</a:t>
            </a:r>
            <a:r>
              <a:rPr lang="en-US" sz="1800" dirty="0"/>
              <a:t> as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457200" indent="-457200" algn="l">
              <a:buFont typeface="+mj-lt"/>
              <a:buAutoNum type="arabicPeriod"/>
            </a:pPr>
            <a:r>
              <a:rPr lang="en-US" sz="1800" dirty="0"/>
              <a:t>‘blue-collar’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1800" dirty="0"/>
              <a:t>‘technician’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1800" dirty="0"/>
              <a:t>‘admin’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1800" dirty="0"/>
              <a:t>‘entrepreneur’ and ’student’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431BC41-64CE-A642-8021-0AE4001D1262}"/>
              </a:ext>
            </a:extLst>
          </p:cNvPr>
          <p:cNvSpPr txBox="1">
            <a:spLocks/>
          </p:cNvSpPr>
          <p:nvPr/>
        </p:nvSpPr>
        <p:spPr>
          <a:xfrm>
            <a:off x="5438118" y="882820"/>
            <a:ext cx="4818047" cy="6379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4488" indent="-344488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95338" indent="-33813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58888" indent="-3444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709738" indent="-33813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173288" indent="-3444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642616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3108960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575304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404164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endParaRPr lang="en-US" sz="18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2B1C94A-52F0-2941-80E8-0A2434FAFE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080" y="1274005"/>
            <a:ext cx="6653154" cy="5377679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A963E4BD-2FE9-8387-2056-016137F506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8510" y="501635"/>
            <a:ext cx="6734980" cy="763600"/>
          </a:xfrm>
        </p:spPr>
        <p:txBody>
          <a:bodyPr/>
          <a:lstStyle/>
          <a:p>
            <a:pPr algn="ctr"/>
            <a:r>
              <a:rPr lang="en-US" dirty="0">
                <a:latin typeface="Barlow Semi Condensed Medium" panose="00000606000000000000" pitchFamily="2" charset="0"/>
              </a:rPr>
              <a:t>Data Cleaning - Missing Values</a:t>
            </a:r>
            <a:br>
              <a:rPr lang="en-US" dirty="0">
                <a:latin typeface="Barlow Semi Condensed Medium" panose="00000606000000000000" pitchFamily="2" charset="0"/>
              </a:rPr>
            </a:br>
            <a:r>
              <a:rPr lang="en-US" sz="1800" dirty="0">
                <a:solidFill>
                  <a:srgbClr val="FF9933"/>
                </a:solidFill>
                <a:latin typeface="Barlow Semi Condensed Medium" panose="00000606000000000000" pitchFamily="2" charset="0"/>
              </a:rPr>
              <a:t>‘education’</a:t>
            </a:r>
            <a:endParaRPr lang="en-US" dirty="0">
              <a:solidFill>
                <a:srgbClr val="FF9933"/>
              </a:solidFill>
              <a:latin typeface="Barlow Semi Condensed Medium" panose="00000606000000000000" pitchFamily="2" charset="0"/>
            </a:endParaRPr>
          </a:p>
        </p:txBody>
      </p:sp>
      <p:sp>
        <p:nvSpPr>
          <p:cNvPr id="11" name="Subtitle 14">
            <a:extLst>
              <a:ext uri="{FF2B5EF4-FFF2-40B4-BE49-F238E27FC236}">
                <a16:creationId xmlns:a16="http://schemas.microsoft.com/office/drawing/2014/main" id="{CCE06814-32C9-29E4-A8D4-430575994D99}"/>
              </a:ext>
            </a:extLst>
          </p:cNvPr>
          <p:cNvSpPr txBox="1">
            <a:spLocks/>
          </p:cNvSpPr>
          <p:nvPr/>
        </p:nvSpPr>
        <p:spPr>
          <a:xfrm>
            <a:off x="7099300" y="1086598"/>
            <a:ext cx="4300298" cy="4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133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133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133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133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133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133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133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133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133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n-US" sz="1800" dirty="0"/>
              <a:t>Proportion of Missing Values : 4.20%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62595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FF5E38-0CD8-5649-8BAA-1B28F730FA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27642" y="3599560"/>
            <a:ext cx="5178554" cy="539706"/>
          </a:xfrm>
        </p:spPr>
        <p:txBody>
          <a:bodyPr>
            <a:normAutofit/>
          </a:bodyPr>
          <a:lstStyle/>
          <a:p>
            <a:r>
              <a:rPr lang="en-US" sz="1800" dirty="0">
                <a:solidFill>
                  <a:schemeClr val="tx2">
                    <a:lumMod val="25000"/>
                  </a:schemeClr>
                </a:solidFill>
              </a:rPr>
              <a:t>Mode for ‘technician’ </a:t>
            </a:r>
            <a:r>
              <a:rPr lang="en-US" sz="1800" dirty="0">
                <a:solidFill>
                  <a:srgbClr val="FF9933"/>
                </a:solidFill>
              </a:rPr>
              <a:t>job</a:t>
            </a:r>
            <a:r>
              <a:rPr lang="en-US" sz="1800" dirty="0">
                <a:solidFill>
                  <a:schemeClr val="tx2">
                    <a:lumMod val="25000"/>
                  </a:schemeClr>
                </a:solidFill>
              </a:rPr>
              <a:t> is ‘</a:t>
            </a:r>
            <a:r>
              <a:rPr lang="en-US" sz="1800" dirty="0" err="1">
                <a:solidFill>
                  <a:schemeClr val="tx2">
                    <a:lumMod val="25000"/>
                  </a:schemeClr>
                </a:solidFill>
              </a:rPr>
              <a:t>professional.course</a:t>
            </a:r>
            <a:r>
              <a:rPr lang="en-US" sz="1800" dirty="0">
                <a:solidFill>
                  <a:schemeClr val="tx2">
                    <a:lumMod val="25000"/>
                  </a:schemeClr>
                </a:solidFill>
              </a:rPr>
              <a:t>’.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6DFFA1A4-1EB4-C844-BDA0-DB02A39B49E3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6884961" y="3567052"/>
            <a:ext cx="5641889" cy="609600"/>
          </a:xfrm>
        </p:spPr>
        <p:txBody>
          <a:bodyPr/>
          <a:lstStyle/>
          <a:p>
            <a:r>
              <a:rPr lang="en-US" sz="1800" dirty="0">
                <a:solidFill>
                  <a:schemeClr val="tx2">
                    <a:lumMod val="25000"/>
                  </a:schemeClr>
                </a:solidFill>
              </a:rPr>
              <a:t>Mode for ‘admin’ </a:t>
            </a:r>
            <a:r>
              <a:rPr lang="en-US" sz="1800" dirty="0">
                <a:solidFill>
                  <a:srgbClr val="FF9933"/>
                </a:solidFill>
              </a:rPr>
              <a:t>job</a:t>
            </a:r>
            <a:r>
              <a:rPr lang="en-US" sz="1800" dirty="0">
                <a:solidFill>
                  <a:schemeClr val="tx2">
                    <a:lumMod val="25000"/>
                  </a:schemeClr>
                </a:solidFill>
              </a:rPr>
              <a:t> is ‘</a:t>
            </a:r>
            <a:r>
              <a:rPr lang="en-US" sz="1800" dirty="0" err="1">
                <a:solidFill>
                  <a:schemeClr val="tx2">
                    <a:lumMod val="25000"/>
                  </a:schemeClr>
                </a:solidFill>
              </a:rPr>
              <a:t>university.degree</a:t>
            </a:r>
            <a:r>
              <a:rPr lang="en-US" sz="1800" dirty="0">
                <a:solidFill>
                  <a:schemeClr val="tx2">
                    <a:lumMod val="25000"/>
                  </a:schemeClr>
                </a:solidFill>
              </a:rPr>
              <a:t>’.</a:t>
            </a:r>
          </a:p>
        </p:txBody>
      </p:sp>
      <p:sp>
        <p:nvSpPr>
          <p:cNvPr id="14" name="Subtitle 13">
            <a:extLst>
              <a:ext uri="{FF2B5EF4-FFF2-40B4-BE49-F238E27FC236}">
                <a16:creationId xmlns:a16="http://schemas.microsoft.com/office/drawing/2014/main" id="{BDC2800B-E48D-D94F-916F-F5331E14324A}"/>
              </a:ext>
            </a:extLst>
          </p:cNvPr>
          <p:cNvSpPr>
            <a:spLocks noGrp="1"/>
          </p:cNvSpPr>
          <p:nvPr>
            <p:ph type="subTitle" idx="6"/>
          </p:nvPr>
        </p:nvSpPr>
        <p:spPr>
          <a:xfrm>
            <a:off x="2517647" y="6083886"/>
            <a:ext cx="8866633" cy="563197"/>
          </a:xfrm>
        </p:spPr>
        <p:txBody>
          <a:bodyPr/>
          <a:lstStyle/>
          <a:p>
            <a:r>
              <a:rPr lang="en-US" sz="1800" dirty="0"/>
              <a:t>Mode for ‘blue-collar’, ‘student’ and ‘entrepreneur’ </a:t>
            </a:r>
            <a:r>
              <a:rPr lang="en-US" sz="1800" dirty="0">
                <a:solidFill>
                  <a:srgbClr val="FF9933"/>
                </a:solidFill>
              </a:rPr>
              <a:t>job</a:t>
            </a:r>
            <a:r>
              <a:rPr lang="en-US" sz="1800" dirty="0"/>
              <a:t> is ‘basic.9y’.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431BC41-64CE-A642-8021-0AE4001D1262}"/>
              </a:ext>
            </a:extLst>
          </p:cNvPr>
          <p:cNvSpPr txBox="1">
            <a:spLocks/>
          </p:cNvSpPr>
          <p:nvPr/>
        </p:nvSpPr>
        <p:spPr>
          <a:xfrm>
            <a:off x="6261078" y="1704547"/>
            <a:ext cx="4818047" cy="6379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4488" indent="-344488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95338" indent="-33813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58888" indent="-3444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709738" indent="-33813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173288" indent="-3444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642616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3108960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575304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404164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13B8062-4638-0A4B-87A6-D622B3A41ECC}"/>
              </a:ext>
            </a:extLst>
          </p:cNvPr>
          <p:cNvSpPr txBox="1">
            <a:spLocks/>
          </p:cNvSpPr>
          <p:nvPr/>
        </p:nvSpPr>
        <p:spPr>
          <a:xfrm>
            <a:off x="6173621" y="3963409"/>
            <a:ext cx="7796540" cy="6379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4488" indent="-344488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95338" indent="-33813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58888" indent="-3444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709738" indent="-33813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173288" indent="-3444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642616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3108960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575304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404164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lang="en-US" sz="15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89AAD01-A4C7-104D-86D3-0FB74EF7CD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085" y="1594303"/>
            <a:ext cx="5191721" cy="20912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912D0F9-F3FD-7D4A-97F6-9A330C00D9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1255" y="4227039"/>
            <a:ext cx="7384122" cy="187420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7112305-1C21-8949-B62F-D66392DF2E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9766" y="1629814"/>
            <a:ext cx="4964514" cy="2009899"/>
          </a:xfrm>
          <a:prstGeom prst="rect">
            <a:avLst/>
          </a:prstGeom>
        </p:spPr>
      </p:pic>
      <p:sp>
        <p:nvSpPr>
          <p:cNvPr id="15" name="Subtitle 14">
            <a:extLst>
              <a:ext uri="{FF2B5EF4-FFF2-40B4-BE49-F238E27FC236}">
                <a16:creationId xmlns:a16="http://schemas.microsoft.com/office/drawing/2014/main" id="{4EE37D53-CBF0-CAC6-905D-86459C679751}"/>
              </a:ext>
            </a:extLst>
          </p:cNvPr>
          <p:cNvSpPr>
            <a:spLocks noGrp="1"/>
          </p:cNvSpPr>
          <p:nvPr>
            <p:ph type="subTitle" idx="5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16" name="Subtitle 14">
            <a:extLst>
              <a:ext uri="{FF2B5EF4-FFF2-40B4-BE49-F238E27FC236}">
                <a16:creationId xmlns:a16="http://schemas.microsoft.com/office/drawing/2014/main" id="{5DF88A99-FB4C-19EF-4427-D15048249E62}"/>
              </a:ext>
            </a:extLst>
          </p:cNvPr>
          <p:cNvSpPr txBox="1">
            <a:spLocks/>
          </p:cNvSpPr>
          <p:nvPr/>
        </p:nvSpPr>
        <p:spPr>
          <a:xfrm>
            <a:off x="7327900" y="1086598"/>
            <a:ext cx="4071698" cy="4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133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133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133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133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133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133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133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133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133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n-US" sz="1800" dirty="0"/>
              <a:t>Proportion of Missing Values : 4.20%</a:t>
            </a:r>
            <a:endParaRPr lang="en-US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E7E375AE-82BB-29E0-93B7-392FE36BE4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8510" y="501635"/>
            <a:ext cx="6734980" cy="763600"/>
          </a:xfrm>
        </p:spPr>
        <p:txBody>
          <a:bodyPr/>
          <a:lstStyle/>
          <a:p>
            <a:pPr algn="ctr"/>
            <a:r>
              <a:rPr lang="en-US" dirty="0">
                <a:latin typeface="Barlow Semi Condensed Medium" panose="00000606000000000000" pitchFamily="2" charset="0"/>
              </a:rPr>
              <a:t>Data Cleaning - Missing Values</a:t>
            </a:r>
            <a:br>
              <a:rPr lang="en-US" dirty="0">
                <a:latin typeface="Barlow Semi Condensed Medium" panose="00000606000000000000" pitchFamily="2" charset="0"/>
              </a:rPr>
            </a:br>
            <a:r>
              <a:rPr lang="en-US" sz="1800" dirty="0">
                <a:solidFill>
                  <a:srgbClr val="FF9933"/>
                </a:solidFill>
                <a:latin typeface="Barlow Semi Condensed Medium" panose="00000606000000000000" pitchFamily="2" charset="0"/>
              </a:rPr>
              <a:t>‘education’</a:t>
            </a:r>
            <a:endParaRPr lang="en-US" dirty="0">
              <a:solidFill>
                <a:srgbClr val="FF9933"/>
              </a:solidFill>
              <a:latin typeface="Barlow Semi Condensed Medium" panose="00000606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49132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id="{3B8EB2B1-A3B7-B445-9CAE-FDB9DBCBD747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2637996" y="2008439"/>
            <a:ext cx="8373441" cy="4026652"/>
          </a:xfrm>
        </p:spPr>
        <p:txBody>
          <a:bodyPr/>
          <a:lstStyle/>
          <a:p>
            <a:r>
              <a:rPr lang="en-US" sz="2000" b="1" u="sng" dirty="0"/>
              <a:t>Solution</a:t>
            </a:r>
          </a:p>
          <a:p>
            <a:endParaRPr lang="en-US" sz="2000" u="sng" dirty="0"/>
          </a:p>
          <a:p>
            <a:r>
              <a:rPr lang="en-US" sz="2000" dirty="0"/>
              <a:t>Fill missing values in </a:t>
            </a:r>
            <a:r>
              <a:rPr lang="en-US" sz="2000" dirty="0">
                <a:solidFill>
                  <a:srgbClr val="FF9933"/>
                </a:solidFill>
              </a:rPr>
              <a:t>education</a:t>
            </a:r>
            <a:r>
              <a:rPr lang="en-US" sz="2000" dirty="0"/>
              <a:t> with </a:t>
            </a:r>
            <a:r>
              <a:rPr lang="en-US" sz="2000" dirty="0">
                <a:solidFill>
                  <a:srgbClr val="FF9933"/>
                </a:solidFill>
              </a:rPr>
              <a:t>education</a:t>
            </a:r>
            <a:r>
              <a:rPr lang="en-US" sz="2000" dirty="0"/>
              <a:t> mode of each </a:t>
            </a:r>
            <a:r>
              <a:rPr lang="en-US" sz="2000" dirty="0">
                <a:solidFill>
                  <a:srgbClr val="FF9933"/>
                </a:solidFill>
              </a:rPr>
              <a:t>job</a:t>
            </a:r>
            <a:r>
              <a:rPr lang="en-US" sz="2000" dirty="0"/>
              <a:t> :</a:t>
            </a:r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‘technician’ </a:t>
            </a:r>
            <a:r>
              <a:rPr lang="en-US" sz="1800" dirty="0">
                <a:solidFill>
                  <a:srgbClr val="FF9933"/>
                </a:solidFill>
              </a:rPr>
              <a:t>job</a:t>
            </a:r>
            <a:r>
              <a:rPr lang="en-US" sz="1800" dirty="0"/>
              <a:t> with mode of ‘technician’ </a:t>
            </a:r>
            <a:r>
              <a:rPr lang="en-US" sz="1800" dirty="0">
                <a:solidFill>
                  <a:srgbClr val="FF9933"/>
                </a:solidFill>
              </a:rPr>
              <a:t>job</a:t>
            </a:r>
            <a:r>
              <a:rPr lang="en-US" sz="1800" dirty="0"/>
              <a:t>	: </a:t>
            </a:r>
            <a:r>
              <a:rPr lang="en-US" sz="1800" b="1" dirty="0"/>
              <a:t>‘</a:t>
            </a:r>
            <a:r>
              <a:rPr lang="en-US" sz="1800" b="1" dirty="0" err="1"/>
              <a:t>professional.course</a:t>
            </a:r>
            <a:r>
              <a:rPr lang="en-US" sz="1800" b="1" dirty="0"/>
              <a:t>’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‘admin.’ </a:t>
            </a:r>
            <a:r>
              <a:rPr lang="en-US" sz="1800" dirty="0">
                <a:solidFill>
                  <a:srgbClr val="FF9933"/>
                </a:solidFill>
              </a:rPr>
              <a:t>job</a:t>
            </a:r>
            <a:r>
              <a:rPr lang="en-US" sz="1800" dirty="0"/>
              <a:t> with mode of ‘technician’ </a:t>
            </a:r>
            <a:r>
              <a:rPr lang="en-US" sz="1800" dirty="0">
                <a:solidFill>
                  <a:srgbClr val="FF9933"/>
                </a:solidFill>
              </a:rPr>
              <a:t>job</a:t>
            </a:r>
            <a:r>
              <a:rPr lang="en-US" sz="1800" dirty="0"/>
              <a:t>	: </a:t>
            </a:r>
            <a:r>
              <a:rPr lang="en-US" sz="1800" b="1" dirty="0"/>
              <a:t>‘</a:t>
            </a:r>
            <a:r>
              <a:rPr lang="en-US" sz="1800" b="1" dirty="0" err="1"/>
              <a:t>university.degree</a:t>
            </a:r>
            <a:r>
              <a:rPr lang="en-US" sz="1800" b="1" dirty="0"/>
              <a:t>’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342900" lvl="2" indent="-342900">
              <a:buFont typeface="Arial" panose="020B0604020202020204" pitchFamily="34" charset="0"/>
              <a:buChar char="•"/>
            </a:pPr>
            <a:r>
              <a:rPr lang="en-US" sz="1800" dirty="0"/>
              <a:t>remaining missing values with </a:t>
            </a:r>
          </a:p>
          <a:p>
            <a:r>
              <a:rPr lang="en-US" sz="1800" dirty="0"/>
              <a:t>mode of ‘</a:t>
            </a:r>
            <a:r>
              <a:rPr lang="en-US" sz="1800" dirty="0" err="1"/>
              <a:t>blue.collar</a:t>
            </a:r>
            <a:r>
              <a:rPr lang="en-US" sz="1800" dirty="0"/>
              <a:t>’, ‘student’ and ‘entrepreneur’	:</a:t>
            </a:r>
            <a:r>
              <a:rPr lang="en-US" sz="1800" b="1" dirty="0"/>
              <a:t> ‘basic.9y’</a:t>
            </a:r>
          </a:p>
          <a:p>
            <a:endParaRPr lang="en-US" sz="2000" dirty="0"/>
          </a:p>
        </p:txBody>
      </p:sp>
      <p:sp>
        <p:nvSpPr>
          <p:cNvPr id="7" name="Subtitle 14">
            <a:extLst>
              <a:ext uri="{FF2B5EF4-FFF2-40B4-BE49-F238E27FC236}">
                <a16:creationId xmlns:a16="http://schemas.microsoft.com/office/drawing/2014/main" id="{6A6B09DD-312D-BBCC-01F9-4960A0EBD00B}"/>
              </a:ext>
            </a:extLst>
          </p:cNvPr>
          <p:cNvSpPr txBox="1">
            <a:spLocks/>
          </p:cNvSpPr>
          <p:nvPr/>
        </p:nvSpPr>
        <p:spPr>
          <a:xfrm>
            <a:off x="7531100" y="1086598"/>
            <a:ext cx="3868498" cy="4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133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133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133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133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133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133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133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133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133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n-US" sz="1800" dirty="0"/>
              <a:t>Proportion of Missing Values : 4.20%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DECDFD1-257B-FCAD-9D44-CB226BC4CA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8510" y="501635"/>
            <a:ext cx="6734980" cy="763600"/>
          </a:xfrm>
        </p:spPr>
        <p:txBody>
          <a:bodyPr/>
          <a:lstStyle/>
          <a:p>
            <a:pPr algn="ctr"/>
            <a:r>
              <a:rPr lang="en-US" dirty="0">
                <a:latin typeface="Barlow Semi Condensed Medium" panose="00000606000000000000" pitchFamily="2" charset="0"/>
              </a:rPr>
              <a:t>Data Cleaning - Missing Values</a:t>
            </a:r>
            <a:br>
              <a:rPr lang="en-US" dirty="0">
                <a:latin typeface="Barlow Semi Condensed Medium" panose="00000606000000000000" pitchFamily="2" charset="0"/>
              </a:rPr>
            </a:br>
            <a:r>
              <a:rPr lang="en-US" sz="1800" dirty="0">
                <a:solidFill>
                  <a:srgbClr val="FF9933"/>
                </a:solidFill>
                <a:latin typeface="Barlow Semi Condensed Medium" panose="00000606000000000000" pitchFamily="2" charset="0"/>
              </a:rPr>
              <a:t>‘education’</a:t>
            </a:r>
            <a:endParaRPr lang="en-US" dirty="0">
              <a:solidFill>
                <a:srgbClr val="FF9933"/>
              </a:solidFill>
              <a:latin typeface="Barlow Semi Condensed Medium" panose="00000606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70426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FF5E38-0CD8-5649-8BAA-1B28F730FA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63040" y="3238761"/>
            <a:ext cx="9083039" cy="3237531"/>
          </a:xfrm>
        </p:spPr>
        <p:txBody>
          <a:bodyPr/>
          <a:lstStyle/>
          <a:p>
            <a:r>
              <a:rPr lang="en-US" sz="1800" b="1" dirty="0">
                <a:solidFill>
                  <a:schemeClr val="tx2">
                    <a:lumMod val="25000"/>
                  </a:schemeClr>
                </a:solidFill>
              </a:rPr>
              <a:t>Findings</a:t>
            </a:r>
          </a:p>
          <a:p>
            <a:endParaRPr lang="en-US" sz="1800" b="1" dirty="0">
              <a:solidFill>
                <a:schemeClr val="tx2">
                  <a:lumMod val="2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2">
                    <a:lumMod val="25000"/>
                  </a:schemeClr>
                </a:solidFill>
              </a:rPr>
              <a:t>From the statistical summary and missing values heatmap, </a:t>
            </a:r>
            <a:r>
              <a:rPr lang="en-US" sz="1800" dirty="0">
                <a:solidFill>
                  <a:srgbClr val="FF9933"/>
                </a:solidFill>
              </a:rPr>
              <a:t>marital</a:t>
            </a:r>
            <a:r>
              <a:rPr lang="en-US" sz="1800" dirty="0">
                <a:solidFill>
                  <a:schemeClr val="tx2">
                    <a:lumMod val="25000"/>
                  </a:schemeClr>
                </a:solidFill>
              </a:rPr>
              <a:t> values cannot be explained by other features. Hence, Missing Completely at Random (MCAR)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tx2">
                  <a:lumMod val="2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2">
                    <a:lumMod val="25000"/>
                  </a:schemeClr>
                </a:solidFill>
              </a:rPr>
              <a:t>The proportion of missing/unknown values is also low (0.19%).</a:t>
            </a:r>
          </a:p>
          <a:p>
            <a:endParaRPr lang="en-US" sz="1800" u="sng" dirty="0">
              <a:solidFill>
                <a:schemeClr val="tx2">
                  <a:lumMod val="25000"/>
                </a:schemeClr>
              </a:solidFill>
            </a:endParaRPr>
          </a:p>
          <a:p>
            <a:r>
              <a:rPr lang="en-US" sz="1800" b="1" u="sng" dirty="0">
                <a:solidFill>
                  <a:schemeClr val="tx2">
                    <a:lumMod val="25000"/>
                  </a:schemeClr>
                </a:solidFill>
              </a:rPr>
              <a:t>Solution</a:t>
            </a:r>
          </a:p>
          <a:p>
            <a:endParaRPr lang="en-US" sz="1800" u="sng" dirty="0">
              <a:solidFill>
                <a:schemeClr val="tx2">
                  <a:lumMod val="2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2">
                    <a:lumMod val="25000"/>
                  </a:schemeClr>
                </a:solidFill>
              </a:rPr>
              <a:t>Drop the rows containing missing/unknown values for </a:t>
            </a:r>
            <a:r>
              <a:rPr lang="en-US" sz="1800" dirty="0">
                <a:solidFill>
                  <a:srgbClr val="FF9933"/>
                </a:solidFill>
              </a:rPr>
              <a:t>marital</a:t>
            </a:r>
            <a:r>
              <a:rPr lang="en-US" sz="1800" dirty="0">
                <a:solidFill>
                  <a:schemeClr val="tx2">
                    <a:lumMod val="25000"/>
                  </a:schemeClr>
                </a:solidFill>
              </a:rPr>
              <a:t>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8E91FF-B24E-E641-8F0A-941274C44C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3040" y="1765053"/>
            <a:ext cx="8851516" cy="1215336"/>
          </a:xfrm>
          <a:prstGeom prst="rect">
            <a:avLst/>
          </a:prstGeom>
        </p:spPr>
      </p:pic>
      <p:sp>
        <p:nvSpPr>
          <p:cNvPr id="8" name="Subtitle 14">
            <a:extLst>
              <a:ext uri="{FF2B5EF4-FFF2-40B4-BE49-F238E27FC236}">
                <a16:creationId xmlns:a16="http://schemas.microsoft.com/office/drawing/2014/main" id="{5C52F4F5-8E54-4DDD-AAD0-939E165A616F}"/>
              </a:ext>
            </a:extLst>
          </p:cNvPr>
          <p:cNvSpPr txBox="1">
            <a:spLocks/>
          </p:cNvSpPr>
          <p:nvPr/>
        </p:nvSpPr>
        <p:spPr>
          <a:xfrm>
            <a:off x="6819900" y="1280381"/>
            <a:ext cx="3838511" cy="4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133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133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133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133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133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133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133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133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133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n-US" sz="1800" dirty="0"/>
              <a:t>Proportion of Missing Values : 0.19%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403F010-46AA-5B0C-BE93-7C3919C83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8510" y="501635"/>
            <a:ext cx="6734980" cy="763600"/>
          </a:xfrm>
        </p:spPr>
        <p:txBody>
          <a:bodyPr/>
          <a:lstStyle/>
          <a:p>
            <a:pPr algn="ctr"/>
            <a:r>
              <a:rPr lang="en-US" dirty="0">
                <a:latin typeface="Barlow Semi Condensed Medium" panose="00000606000000000000" pitchFamily="2" charset="0"/>
              </a:rPr>
              <a:t>Data Cleaning - Missing Values</a:t>
            </a:r>
            <a:br>
              <a:rPr lang="en-US" dirty="0">
                <a:latin typeface="Barlow Semi Condensed Medium" panose="00000606000000000000" pitchFamily="2" charset="0"/>
              </a:rPr>
            </a:br>
            <a:r>
              <a:rPr lang="en-US" sz="1800" dirty="0">
                <a:solidFill>
                  <a:srgbClr val="FF9933"/>
                </a:solidFill>
                <a:latin typeface="Barlow Semi Condensed Medium" panose="00000606000000000000" pitchFamily="2" charset="0"/>
              </a:rPr>
              <a:t>‘marital’</a:t>
            </a:r>
            <a:endParaRPr lang="en-US" dirty="0">
              <a:solidFill>
                <a:srgbClr val="FF9933"/>
              </a:solidFill>
              <a:latin typeface="Barlow Semi Condensed Medium" panose="00000606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04522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6ADD884-90DD-5446-8785-0A53253F01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85234" y="4926518"/>
            <a:ext cx="4290810" cy="146197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u="sng" dirty="0">
                <a:solidFill>
                  <a:schemeClr val="tx2">
                    <a:lumMod val="25000"/>
                  </a:schemeClr>
                </a:solidFill>
              </a:rPr>
              <a:t>Solution</a:t>
            </a:r>
          </a:p>
          <a:p>
            <a:pPr marL="0" indent="0">
              <a:buNone/>
            </a:pPr>
            <a:endParaRPr lang="en-US" sz="1800" u="sng" dirty="0">
              <a:solidFill>
                <a:schemeClr val="tx2">
                  <a:lumMod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2">
                    <a:lumMod val="25000"/>
                  </a:schemeClr>
                </a:solidFill>
              </a:rPr>
              <a:t>Merge column values of ‘unknown’ and ‘yes’ into ‘undisclosed’ to get binary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5D96F9-6CD9-7D4F-8CBE-867433322F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367"/>
          <a:stretch/>
        </p:blipFill>
        <p:spPr>
          <a:xfrm>
            <a:off x="1622051" y="1779708"/>
            <a:ext cx="4062204" cy="27115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6B5D893-59A2-CC47-BED6-9B8E63F53E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5234" y="1553502"/>
            <a:ext cx="3658858" cy="3323375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5C86F91-A4AF-3B49-9F7D-90F1C3BE9046}"/>
              </a:ext>
            </a:extLst>
          </p:cNvPr>
          <p:cNvSpPr txBox="1">
            <a:spLocks/>
          </p:cNvSpPr>
          <p:nvPr/>
        </p:nvSpPr>
        <p:spPr>
          <a:xfrm>
            <a:off x="1805190" y="4913525"/>
            <a:ext cx="4290810" cy="1856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en-US" sz="1800" b="1" dirty="0">
                <a:solidFill>
                  <a:schemeClr val="tx2">
                    <a:lumMod val="25000"/>
                  </a:schemeClr>
                </a:solidFill>
              </a:rPr>
              <a:t>Findings</a:t>
            </a:r>
          </a:p>
          <a:p>
            <a:endParaRPr lang="en-US" sz="1800" b="1" dirty="0">
              <a:solidFill>
                <a:schemeClr val="tx2">
                  <a:lumMod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2">
                    <a:lumMod val="25000"/>
                  </a:schemeClr>
                </a:solidFill>
              </a:rPr>
              <a:t>Only 3 counts of ‘yes’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2">
                    <a:lumMod val="25000"/>
                  </a:schemeClr>
                </a:solidFill>
              </a:rPr>
              <a:t>Most likely, customers are not willing to disclose due to sensitivity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tx2">
                  <a:lumMod val="25000"/>
                </a:schemeClr>
              </a:solidFill>
            </a:endParaRPr>
          </a:p>
        </p:txBody>
      </p:sp>
      <p:sp>
        <p:nvSpPr>
          <p:cNvPr id="5" name="Subtitle 14">
            <a:extLst>
              <a:ext uri="{FF2B5EF4-FFF2-40B4-BE49-F238E27FC236}">
                <a16:creationId xmlns:a16="http://schemas.microsoft.com/office/drawing/2014/main" id="{8FBF9876-B0F6-8810-7DD5-D565FEC1FB66}"/>
              </a:ext>
            </a:extLst>
          </p:cNvPr>
          <p:cNvSpPr txBox="1">
            <a:spLocks/>
          </p:cNvSpPr>
          <p:nvPr/>
        </p:nvSpPr>
        <p:spPr>
          <a:xfrm>
            <a:off x="7061205" y="1051261"/>
            <a:ext cx="3750277" cy="4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133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133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133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133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133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133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133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133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133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n-US" sz="1800" dirty="0"/>
              <a:t>Proportion of Missing Values : 20.88%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4C851E2-D869-A2BA-32C8-24077C9591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8510" y="501635"/>
            <a:ext cx="6734980" cy="763600"/>
          </a:xfrm>
        </p:spPr>
        <p:txBody>
          <a:bodyPr/>
          <a:lstStyle/>
          <a:p>
            <a:pPr algn="ctr"/>
            <a:r>
              <a:rPr lang="en-US" dirty="0">
                <a:latin typeface="Barlow Semi Condensed Medium" panose="00000606000000000000" pitchFamily="2" charset="0"/>
              </a:rPr>
              <a:t>Data Cleaning - Missing Values</a:t>
            </a:r>
            <a:br>
              <a:rPr lang="en-US" dirty="0">
                <a:latin typeface="Barlow Semi Condensed Medium" panose="00000606000000000000" pitchFamily="2" charset="0"/>
              </a:rPr>
            </a:br>
            <a:r>
              <a:rPr lang="en-US" sz="1800" dirty="0">
                <a:solidFill>
                  <a:srgbClr val="FF9933"/>
                </a:solidFill>
                <a:latin typeface="Barlow Semi Condensed Medium" panose="00000606000000000000" pitchFamily="2" charset="0"/>
              </a:rPr>
              <a:t>‘default’</a:t>
            </a:r>
            <a:endParaRPr lang="en-US" dirty="0">
              <a:solidFill>
                <a:srgbClr val="FF9933"/>
              </a:solidFill>
              <a:latin typeface="Barlow Semi Condensed Medium" panose="00000606000000000000" pitchFamily="2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CFC802F-148D-3129-2720-0B3CAD5E08DB}"/>
              </a:ext>
            </a:extLst>
          </p:cNvPr>
          <p:cNvCxnSpPr>
            <a:cxnSpLocks/>
          </p:cNvCxnSpPr>
          <p:nvPr/>
        </p:nvCxnSpPr>
        <p:spPr>
          <a:xfrm>
            <a:off x="6134744" y="1503861"/>
            <a:ext cx="0" cy="31084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65177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FF5E38-0CD8-5649-8BAA-1B28F730FA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20696" y="2072640"/>
            <a:ext cx="4670264" cy="4038600"/>
          </a:xfrm>
        </p:spPr>
        <p:txBody>
          <a:bodyPr>
            <a:normAutofit lnSpcReduction="10000"/>
          </a:bodyPr>
          <a:lstStyle/>
          <a:p>
            <a:r>
              <a:rPr lang="en-US" sz="2000" b="1" dirty="0">
                <a:solidFill>
                  <a:schemeClr val="tx2">
                    <a:lumMod val="25000"/>
                  </a:schemeClr>
                </a:solidFill>
              </a:rPr>
              <a:t>Findings</a:t>
            </a:r>
          </a:p>
          <a:p>
            <a:endParaRPr lang="en-US" sz="2000" b="1" dirty="0">
              <a:solidFill>
                <a:schemeClr val="tx2">
                  <a:lumMod val="2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9933"/>
                </a:solidFill>
              </a:rPr>
              <a:t>Housing</a:t>
            </a:r>
            <a:r>
              <a:rPr lang="en-US" sz="2000" dirty="0">
                <a:solidFill>
                  <a:schemeClr val="tx2">
                    <a:lumMod val="25000"/>
                  </a:schemeClr>
                </a:solidFill>
              </a:rPr>
              <a:t> and </a:t>
            </a:r>
            <a:r>
              <a:rPr lang="en-US" sz="2000" dirty="0">
                <a:solidFill>
                  <a:srgbClr val="FF9933"/>
                </a:solidFill>
              </a:rPr>
              <a:t>loan</a:t>
            </a:r>
            <a:r>
              <a:rPr lang="en-US" sz="2000" dirty="0">
                <a:solidFill>
                  <a:schemeClr val="tx2">
                    <a:lumMod val="25000"/>
                  </a:schemeClr>
                </a:solidFill>
              </a:rPr>
              <a:t> have identical missing / unknown values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2">
                  <a:lumMod val="2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>
                    <a:lumMod val="25000"/>
                  </a:schemeClr>
                </a:solidFill>
              </a:rPr>
              <a:t>EDA does not reveal proper approach to handle missing values.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b="1" dirty="0">
              <a:solidFill>
                <a:schemeClr val="tx2">
                  <a:lumMod val="25000"/>
                </a:schemeClr>
              </a:solidFill>
            </a:endParaRPr>
          </a:p>
          <a:p>
            <a:r>
              <a:rPr lang="en-US" sz="2000" b="1" u="sng" dirty="0">
                <a:solidFill>
                  <a:schemeClr val="tx2">
                    <a:lumMod val="25000"/>
                  </a:schemeClr>
                </a:solidFill>
              </a:rPr>
              <a:t>Solution</a:t>
            </a:r>
          </a:p>
          <a:p>
            <a:endParaRPr lang="en-US" sz="2000" u="sng" dirty="0">
              <a:solidFill>
                <a:schemeClr val="tx2">
                  <a:lumMod val="2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>
                    <a:lumMod val="25000"/>
                  </a:schemeClr>
                </a:solidFill>
              </a:rPr>
              <a:t>Keep them as ‘unknown’ original values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2">
                  <a:lumMod val="2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>
                    <a:lumMod val="25000"/>
                  </a:schemeClr>
                </a:solidFill>
              </a:rPr>
              <a:t>Will be further discussed later at feature selection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47EDC30-DCE2-924F-BE4C-BE370601AA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5473" y="1938271"/>
            <a:ext cx="5295900" cy="4038600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93B6DA5B-36D3-BE48-BA90-6EFA9569E5D4}"/>
              </a:ext>
            </a:extLst>
          </p:cNvPr>
          <p:cNvSpPr/>
          <p:nvPr/>
        </p:nvSpPr>
        <p:spPr>
          <a:xfrm>
            <a:off x="2178864" y="4688319"/>
            <a:ext cx="1140748" cy="52376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ubtitle 14">
            <a:extLst>
              <a:ext uri="{FF2B5EF4-FFF2-40B4-BE49-F238E27FC236}">
                <a16:creationId xmlns:a16="http://schemas.microsoft.com/office/drawing/2014/main" id="{A7976787-3853-210A-9862-E9740E97197A}"/>
              </a:ext>
            </a:extLst>
          </p:cNvPr>
          <p:cNvSpPr txBox="1">
            <a:spLocks/>
          </p:cNvSpPr>
          <p:nvPr/>
        </p:nvSpPr>
        <p:spPr>
          <a:xfrm>
            <a:off x="6642100" y="1375453"/>
            <a:ext cx="4121490" cy="4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133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133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133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133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133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133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133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133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133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n-US" sz="1800" dirty="0"/>
              <a:t>Proportion of Missing Values : 2.40% each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62C50D7-4513-D4A4-7AC0-182902788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8510" y="501635"/>
            <a:ext cx="6734980" cy="763600"/>
          </a:xfrm>
        </p:spPr>
        <p:txBody>
          <a:bodyPr/>
          <a:lstStyle/>
          <a:p>
            <a:pPr algn="ctr"/>
            <a:r>
              <a:rPr lang="en-US" dirty="0">
                <a:latin typeface="Barlow Semi Condensed Medium" panose="00000606000000000000" pitchFamily="2" charset="0"/>
              </a:rPr>
              <a:t>Data Cleaning - Missing Values</a:t>
            </a:r>
            <a:br>
              <a:rPr lang="en-US" dirty="0">
                <a:latin typeface="Barlow Semi Condensed Medium" panose="00000606000000000000" pitchFamily="2" charset="0"/>
              </a:rPr>
            </a:br>
            <a:r>
              <a:rPr lang="en-US" sz="1800" dirty="0">
                <a:solidFill>
                  <a:srgbClr val="FF9933"/>
                </a:solidFill>
                <a:latin typeface="Barlow Semi Condensed Medium" panose="00000606000000000000" pitchFamily="2" charset="0"/>
              </a:rPr>
              <a:t>‘housing’ </a:t>
            </a:r>
            <a:r>
              <a:rPr lang="en-US" sz="1800" dirty="0">
                <a:solidFill>
                  <a:schemeClr val="tx1"/>
                </a:solidFill>
                <a:latin typeface="Barlow Semi Condensed Medium" panose="00000606000000000000" pitchFamily="2" charset="0"/>
              </a:rPr>
              <a:t>and</a:t>
            </a:r>
            <a:r>
              <a:rPr lang="en-US" sz="1800" dirty="0">
                <a:solidFill>
                  <a:srgbClr val="FF9933"/>
                </a:solidFill>
                <a:latin typeface="Barlow Semi Condensed Medium" panose="00000606000000000000" pitchFamily="2" charset="0"/>
              </a:rPr>
              <a:t> ‘loan’</a:t>
            </a:r>
            <a:endParaRPr lang="en-US" dirty="0">
              <a:solidFill>
                <a:srgbClr val="FF9933"/>
              </a:solidFill>
              <a:latin typeface="Barlow Semi Condensed Medium" panose="00000606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45250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3E7361-667F-4E48-A7C5-F9FCA3CBBD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arlow Semi Condensed Medium" panose="00000606000000000000" pitchFamily="2" charset="0"/>
              </a:rPr>
              <a:t>Problem Understanding</a:t>
            </a:r>
            <a:br>
              <a:rPr lang="en-US" dirty="0">
                <a:latin typeface="Barlow Semi Condensed Medium" panose="00000606000000000000" pitchFamily="2" charset="0"/>
              </a:rPr>
            </a:br>
            <a:r>
              <a:rPr lang="en-US" sz="1800" dirty="0">
                <a:latin typeface="Barlow Semi Condensed Medium" panose="00000606000000000000" pitchFamily="2" charset="0"/>
              </a:rPr>
              <a:t>Context</a:t>
            </a:r>
            <a:endParaRPr lang="en-US" dirty="0">
              <a:latin typeface="Barlow Semi Condensed Medium" panose="00000606000000000000" pitchFamily="2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F76D07A-35DC-B54E-A46A-232EDEFA569D}"/>
              </a:ext>
            </a:extLst>
          </p:cNvPr>
          <p:cNvSpPr txBox="1">
            <a:spLocks/>
          </p:cNvSpPr>
          <p:nvPr/>
        </p:nvSpPr>
        <p:spPr>
          <a:xfrm>
            <a:off x="1501855" y="2722712"/>
            <a:ext cx="4753930" cy="26403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133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133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133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133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133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133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133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133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133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n-US" sz="2000" b="1" dirty="0">
                <a:solidFill>
                  <a:schemeClr val="accent1"/>
                </a:solidFill>
              </a:rPr>
              <a:t>Context</a:t>
            </a:r>
          </a:p>
          <a:p>
            <a:endParaRPr lang="en-US" sz="2000" u="sng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The 2007 - 2008 financial crisis aftermath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European banks pressured to increase regulatory capital to honor withdrawal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Bank XYZ aims to sell more term deposits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9D6B54E-7D96-615C-A94F-85D08E22A9E4}"/>
              </a:ext>
            </a:extLst>
          </p:cNvPr>
          <p:cNvSpPr/>
          <p:nvPr/>
        </p:nvSpPr>
        <p:spPr>
          <a:xfrm>
            <a:off x="10014090" y="4853974"/>
            <a:ext cx="1937561" cy="1671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7570C62-5FD2-5C33-3EF5-80B8826742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6970" y="3707014"/>
            <a:ext cx="3849284" cy="1904902"/>
          </a:xfrm>
          <a:prstGeom prst="rect">
            <a:avLst/>
          </a:prstGeom>
        </p:spPr>
      </p:pic>
      <p:sp>
        <p:nvSpPr>
          <p:cNvPr id="1579" name="Content Placeholder 2">
            <a:extLst>
              <a:ext uri="{FF2B5EF4-FFF2-40B4-BE49-F238E27FC236}">
                <a16:creationId xmlns:a16="http://schemas.microsoft.com/office/drawing/2014/main" id="{E1F5CB38-348E-5745-AE32-88E5AF4E843A}"/>
              </a:ext>
            </a:extLst>
          </p:cNvPr>
          <p:cNvSpPr txBox="1">
            <a:spLocks/>
          </p:cNvSpPr>
          <p:nvPr/>
        </p:nvSpPr>
        <p:spPr>
          <a:xfrm>
            <a:off x="6926970" y="5689824"/>
            <a:ext cx="4753930" cy="794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133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133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133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133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133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133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133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133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133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n-US" sz="1200" dirty="0">
                <a:solidFill>
                  <a:schemeClr val="bg2"/>
                </a:solidFill>
              </a:rPr>
              <a:t>Source: https://</a:t>
            </a:r>
            <a:r>
              <a:rPr lang="en-US" sz="1200" dirty="0" err="1">
                <a:solidFill>
                  <a:schemeClr val="bg2"/>
                </a:solidFill>
              </a:rPr>
              <a:t>www.economicsobservatory.com</a:t>
            </a:r>
            <a:r>
              <a:rPr lang="en-US" sz="1200" dirty="0">
                <a:solidFill>
                  <a:schemeClr val="bg2"/>
                </a:solidFill>
              </a:rPr>
              <a:t>/why-did-the-global-financial-crisis-of-2007-09-happen</a:t>
            </a:r>
          </a:p>
        </p:txBody>
      </p:sp>
      <p:sp>
        <p:nvSpPr>
          <p:cNvPr id="1581" name="Content Placeholder 2">
            <a:extLst>
              <a:ext uri="{FF2B5EF4-FFF2-40B4-BE49-F238E27FC236}">
                <a16:creationId xmlns:a16="http://schemas.microsoft.com/office/drawing/2014/main" id="{5A2EA996-EA54-2641-B975-0D893E3C2FEE}"/>
              </a:ext>
            </a:extLst>
          </p:cNvPr>
          <p:cNvSpPr txBox="1">
            <a:spLocks/>
          </p:cNvSpPr>
          <p:nvPr/>
        </p:nvSpPr>
        <p:spPr>
          <a:xfrm>
            <a:off x="6926970" y="3268364"/>
            <a:ext cx="4753930" cy="794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133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133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133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133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133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133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133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133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133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n-US" sz="1200" dirty="0">
                <a:solidFill>
                  <a:schemeClr val="bg2"/>
                </a:solidFill>
              </a:rPr>
              <a:t>Image by Jan from </a:t>
            </a:r>
            <a:r>
              <a:rPr lang="en-US" sz="1200" dirty="0" err="1">
                <a:solidFill>
                  <a:schemeClr val="bg2"/>
                </a:solidFill>
              </a:rPr>
              <a:t>Pixabay</a:t>
            </a:r>
            <a:endParaRPr lang="en-US" sz="1200" dirty="0">
              <a:solidFill>
                <a:schemeClr val="bg2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2C535B-3241-3B44-AD0C-F43AEA8A67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6970" y="1703605"/>
            <a:ext cx="2260600" cy="1564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7341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D82181-4CD1-F143-AABF-D362B70CE6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dirty="0">
                <a:latin typeface="Barlow Semi Condensed Medium" panose="00000606000000000000" pitchFamily="2" charset="0"/>
              </a:rPr>
              <a:t>Data Cleaning II </a:t>
            </a:r>
            <a:r>
              <a:rPr lang="en-US" sz="3600" dirty="0">
                <a:latin typeface="Barlow Semi Condensed Medium" panose="00000606000000000000" pitchFamily="2" charset="0"/>
              </a:rPr>
              <a:t>Outliers</a:t>
            </a:r>
            <a:endParaRPr lang="en-US" sz="5400" dirty="0">
              <a:latin typeface="Barlow Semi Condensed Medium" panose="00000606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99578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C136F3-4C3A-524F-92FF-49112A1912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3560" y="637596"/>
            <a:ext cx="4291600" cy="763600"/>
          </a:xfrm>
        </p:spPr>
        <p:txBody>
          <a:bodyPr/>
          <a:lstStyle/>
          <a:p>
            <a:r>
              <a:rPr lang="en-US" dirty="0">
                <a:latin typeface="Barlow Semi Condensed Medium" panose="00000606000000000000" pitchFamily="2" charset="0"/>
              </a:rPr>
              <a:t>Data Cleaning - Outliers</a:t>
            </a:r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7329C6F5-C6A8-644B-BB4E-FF0325AACD4F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1889760" y="1844054"/>
            <a:ext cx="9052560" cy="41857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/>
              <a:t>From EDA Findings</a:t>
            </a:r>
          </a:p>
          <a:p>
            <a:endParaRPr lang="en-US" sz="2000" b="1" dirty="0"/>
          </a:p>
          <a:p>
            <a:r>
              <a:rPr lang="en-US" sz="2000" dirty="0"/>
              <a:t>Outliers present in age, duration, campaign, </a:t>
            </a:r>
            <a:r>
              <a:rPr lang="en-US" sz="2000" dirty="0" err="1"/>
              <a:t>pdays</a:t>
            </a:r>
            <a:r>
              <a:rPr lang="en-US" sz="2000" dirty="0"/>
              <a:t>, previous, </a:t>
            </a:r>
            <a:r>
              <a:rPr lang="en-US" sz="2000" dirty="0" err="1"/>
              <a:t>cons.conf.idx</a:t>
            </a: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/>
              <a:t>cons.conf.idx</a:t>
            </a:r>
            <a:r>
              <a:rPr lang="en-US" sz="2000" dirty="0"/>
              <a:t>		: economic index, prefer to leave as is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duration 		: recorded after call so cannot be used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/>
              <a:t>pdays</a:t>
            </a:r>
            <a:r>
              <a:rPr lang="en-US" sz="2000" dirty="0"/>
              <a:t> 		: similar data meaning as previous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r>
              <a:rPr lang="en-US" sz="2000" dirty="0"/>
              <a:t>*duration and </a:t>
            </a:r>
            <a:r>
              <a:rPr lang="en-US" sz="2000" dirty="0" err="1"/>
              <a:t>pdays</a:t>
            </a:r>
            <a:r>
              <a:rPr lang="en-US" sz="2000" dirty="0"/>
              <a:t> will be discussed more in feature selection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b="1" dirty="0"/>
          </a:p>
          <a:p>
            <a:r>
              <a:rPr lang="en-US" sz="2000" b="1" u="sng" dirty="0"/>
              <a:t>Conclusion</a:t>
            </a:r>
          </a:p>
          <a:p>
            <a:endParaRPr lang="en-US" sz="2000" b="1" u="sng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Only handle outliers in age, campaign and previous</a:t>
            </a:r>
          </a:p>
        </p:txBody>
      </p:sp>
    </p:spTree>
    <p:extLst>
      <p:ext uri="{BB962C8B-B14F-4D97-AF65-F5344CB8AC3E}">
        <p14:creationId xmlns:p14="http://schemas.microsoft.com/office/powerpoint/2010/main" val="15399657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C136F3-4C3A-524F-92FF-49112A1912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5639" y="558210"/>
            <a:ext cx="4291600" cy="763600"/>
          </a:xfrm>
        </p:spPr>
        <p:txBody>
          <a:bodyPr/>
          <a:lstStyle/>
          <a:p>
            <a:r>
              <a:rPr lang="en-US" dirty="0">
                <a:latin typeface="Barlow Semi Condensed Medium" panose="00000606000000000000" pitchFamily="2" charset="0"/>
              </a:rPr>
              <a:t>Data Cleaning – Outliers</a:t>
            </a:r>
            <a:br>
              <a:rPr lang="en-US" dirty="0">
                <a:latin typeface="Barlow Semi Condensed Medium" panose="00000606000000000000" pitchFamily="2" charset="0"/>
              </a:rPr>
            </a:br>
            <a:r>
              <a:rPr lang="en-US" sz="1800" dirty="0">
                <a:solidFill>
                  <a:srgbClr val="FF9933"/>
                </a:solidFill>
                <a:latin typeface="Barlow Semi Condensed Medium" panose="00000606000000000000" pitchFamily="2" charset="0"/>
              </a:rPr>
              <a:t>‘age’</a:t>
            </a:r>
            <a:endParaRPr lang="en-US" dirty="0">
              <a:solidFill>
                <a:srgbClr val="FF9933"/>
              </a:solidFill>
              <a:latin typeface="Barlow Semi Condensed Medium" panose="00000606000000000000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BA7F85-F0C2-2D4F-869E-F40DB799AF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50583" y="2971948"/>
            <a:ext cx="5697717" cy="2345025"/>
          </a:xfrm>
        </p:spPr>
        <p:txBody>
          <a:bodyPr>
            <a:normAutofit fontScale="70000" lnSpcReduction="20000"/>
          </a:bodyPr>
          <a:lstStyle/>
          <a:p>
            <a:r>
              <a:rPr lang="en-US" sz="2600" b="1" dirty="0">
                <a:solidFill>
                  <a:schemeClr val="tx2">
                    <a:lumMod val="25000"/>
                  </a:schemeClr>
                </a:solidFill>
              </a:rPr>
              <a:t>Findings</a:t>
            </a:r>
          </a:p>
          <a:p>
            <a:endParaRPr lang="en-US" sz="2600" b="1" dirty="0">
              <a:solidFill>
                <a:schemeClr val="tx2">
                  <a:lumMod val="2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tx2">
                    <a:lumMod val="25000"/>
                  </a:schemeClr>
                </a:solidFill>
              </a:rPr>
              <a:t>Low proportion of outliers (about 1%)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600" dirty="0">
              <a:solidFill>
                <a:schemeClr val="tx2">
                  <a:lumMod val="2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tx2">
                    <a:lumMod val="25000"/>
                  </a:schemeClr>
                </a:solidFill>
              </a:rPr>
              <a:t>69.5 is not too far from the EU expectancy of 81.5*</a:t>
            </a:r>
          </a:p>
          <a:p>
            <a:endParaRPr lang="en-US" sz="2600" dirty="0">
              <a:solidFill>
                <a:schemeClr val="tx2">
                  <a:lumMod val="25000"/>
                </a:schemeClr>
              </a:solidFill>
            </a:endParaRPr>
          </a:p>
          <a:p>
            <a:r>
              <a:rPr lang="en-ID" sz="2600" b="1" u="sng" dirty="0">
                <a:solidFill>
                  <a:schemeClr val="tx2">
                    <a:lumMod val="25000"/>
                  </a:schemeClr>
                </a:solidFill>
              </a:rPr>
              <a:t>Solution</a:t>
            </a:r>
          </a:p>
          <a:p>
            <a:endParaRPr lang="en-ID" sz="2600" b="1" u="sng" dirty="0">
              <a:solidFill>
                <a:schemeClr val="tx2">
                  <a:lumMod val="2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D" sz="2600" dirty="0">
                <a:solidFill>
                  <a:schemeClr val="tx2">
                    <a:lumMod val="25000"/>
                  </a:schemeClr>
                </a:solidFill>
              </a:rPr>
              <a:t>Remove outliers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E346E9-6322-DB44-8F9E-F3C92B16C5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8381" y="1429163"/>
            <a:ext cx="5302122" cy="11972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BE2A8FF-442E-6F4D-A85C-CA4162324E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1804" y="1584484"/>
            <a:ext cx="3280264" cy="4569676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908B36FD-1EF9-CE48-85B5-79150C6F4ECE}"/>
              </a:ext>
            </a:extLst>
          </p:cNvPr>
          <p:cNvSpPr txBox="1">
            <a:spLocks/>
          </p:cNvSpPr>
          <p:nvPr/>
        </p:nvSpPr>
        <p:spPr>
          <a:xfrm>
            <a:off x="5548381" y="5424326"/>
            <a:ext cx="5697717" cy="640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en-US" sz="1400" dirty="0">
                <a:solidFill>
                  <a:schemeClr val="tx2">
                    <a:lumMod val="25000"/>
                  </a:schemeClr>
                </a:solidFill>
              </a:rPr>
              <a:t>*Source: </a:t>
            </a:r>
            <a:r>
              <a:rPr lang="en-ID" sz="1400" dirty="0">
                <a:solidFill>
                  <a:schemeClr val="tx2">
                    <a:lumMod val="25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https://www.euronews.com/next/2023/07/22/life-expectancy-where-in-europe-do-people-live-the-shortest-and-the-longest</a:t>
            </a:r>
            <a:endParaRPr lang="en-ID" sz="1400" dirty="0">
              <a:solidFill>
                <a:schemeClr val="tx2">
                  <a:lumMod val="25000"/>
                </a:schemeClr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C5F4884-F564-5A46-B478-A733261900AA}"/>
              </a:ext>
            </a:extLst>
          </p:cNvPr>
          <p:cNvSpPr/>
          <p:nvPr/>
        </p:nvSpPr>
        <p:spPr>
          <a:xfrm>
            <a:off x="2640688" y="2505374"/>
            <a:ext cx="451050" cy="26821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8629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C136F3-4C3A-524F-92FF-49112A1912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567" y="453304"/>
            <a:ext cx="5879592" cy="763600"/>
          </a:xfrm>
        </p:spPr>
        <p:txBody>
          <a:bodyPr/>
          <a:lstStyle/>
          <a:p>
            <a:r>
              <a:rPr lang="en-US" dirty="0">
                <a:latin typeface="Barlow Semi Condensed Medium" panose="00000606000000000000" pitchFamily="2" charset="0"/>
              </a:rPr>
              <a:t>Data Cleaning – Outliers</a:t>
            </a:r>
            <a:br>
              <a:rPr lang="en-US" dirty="0">
                <a:latin typeface="Barlow Semi Condensed Medium" panose="00000606000000000000" pitchFamily="2" charset="0"/>
              </a:rPr>
            </a:br>
            <a:r>
              <a:rPr lang="en-US" sz="1800" dirty="0">
                <a:solidFill>
                  <a:srgbClr val="FF9933"/>
                </a:solidFill>
                <a:latin typeface="Barlow Semi Condensed Medium" panose="00000606000000000000" pitchFamily="2" charset="0"/>
              </a:rPr>
              <a:t>‘previous’</a:t>
            </a:r>
            <a:endParaRPr lang="en-US" dirty="0">
              <a:solidFill>
                <a:srgbClr val="FF9933"/>
              </a:solidFill>
              <a:latin typeface="Barlow Semi Condensed Medium" panose="00000606000000000000" pitchFamily="2" charset="0"/>
            </a:endParaRP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0E58C849-4A6F-8C47-B066-83D1AF8D055D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3333567" y="3380705"/>
            <a:ext cx="7335592" cy="2508078"/>
          </a:xfrm>
        </p:spPr>
        <p:txBody>
          <a:bodyPr/>
          <a:lstStyle/>
          <a:p>
            <a:r>
              <a:rPr lang="en-US" sz="1800" b="1" dirty="0"/>
              <a:t>Findings</a:t>
            </a:r>
          </a:p>
          <a:p>
            <a:endParaRPr lang="en-US" sz="18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87% of values in </a:t>
            </a:r>
            <a:r>
              <a:rPr lang="en-US" sz="1800" dirty="0">
                <a:solidFill>
                  <a:srgbClr val="FF9933"/>
                </a:solidFill>
              </a:rPr>
              <a:t>previous</a:t>
            </a:r>
            <a:r>
              <a:rPr lang="en-US" sz="1800" dirty="0"/>
              <a:t> are 0</a:t>
            </a:r>
          </a:p>
          <a:p>
            <a:endParaRPr lang="en-US" sz="1800" dirty="0"/>
          </a:p>
          <a:p>
            <a:r>
              <a:rPr lang="en-US" sz="1800" b="1" u="sng" dirty="0"/>
              <a:t>Solution</a:t>
            </a:r>
          </a:p>
          <a:p>
            <a:endParaRPr lang="en-US" sz="1800" b="1" u="sng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Change to binary 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/>
          </a:p>
          <a:p>
            <a:r>
              <a:rPr lang="en-US" sz="1800" dirty="0"/>
              <a:t>1 : contacted previously and </a:t>
            </a:r>
          </a:p>
          <a:p>
            <a:r>
              <a:rPr lang="en-US" sz="1800" dirty="0"/>
              <a:t>0 : not contacted previously</a:t>
            </a:r>
            <a:endParaRPr lang="en-ID" sz="1800" dirty="0"/>
          </a:p>
          <a:p>
            <a:endParaRPr lang="en-US" sz="18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CC4AB97-09CD-8E4A-BAE9-731C7E6746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-371776" y="3222710"/>
            <a:ext cx="4770584" cy="107722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3BCB76D-E7EC-514A-AE41-8CE6F4E563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7926" y="1391321"/>
            <a:ext cx="8306873" cy="1983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1206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BA7F85-F0C2-2D4F-869E-F40DB799AF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26215" y="2885205"/>
            <a:ext cx="3352636" cy="3639029"/>
          </a:xfrm>
        </p:spPr>
        <p:txBody>
          <a:bodyPr/>
          <a:lstStyle/>
          <a:p>
            <a:r>
              <a:rPr lang="en-US" sz="1800" b="1" dirty="0">
                <a:solidFill>
                  <a:schemeClr val="tx1"/>
                </a:solidFill>
              </a:rPr>
              <a:t>Findings</a:t>
            </a:r>
          </a:p>
          <a:p>
            <a:endParaRPr lang="en-US" sz="18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Above the upper bound of 6, there are 5.86% outliers</a:t>
            </a:r>
          </a:p>
          <a:p>
            <a:endParaRPr lang="en-US" sz="1800" dirty="0">
              <a:solidFill>
                <a:schemeClr val="tx1"/>
              </a:solidFill>
            </a:endParaRPr>
          </a:p>
          <a:p>
            <a:endParaRPr lang="en-US" sz="18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Adjusting threshold to 10, there are 2% outliers</a:t>
            </a:r>
          </a:p>
        </p:txBody>
      </p:sp>
      <p:sp>
        <p:nvSpPr>
          <p:cNvPr id="11" name="Subtitle 10">
            <a:extLst>
              <a:ext uri="{FF2B5EF4-FFF2-40B4-BE49-F238E27FC236}">
                <a16:creationId xmlns:a16="http://schemas.microsoft.com/office/drawing/2014/main" id="{274D834C-44BF-574F-949C-A4A37E052600}"/>
              </a:ext>
            </a:extLst>
          </p:cNvPr>
          <p:cNvSpPr>
            <a:spLocks noGrp="1"/>
          </p:cNvSpPr>
          <p:nvPr>
            <p:ph type="subTitle" idx="6"/>
          </p:nvPr>
        </p:nvSpPr>
        <p:spPr>
          <a:xfrm>
            <a:off x="4109979" y="5332966"/>
            <a:ext cx="4617145" cy="81440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/>
              </a:solidFill>
            </a:endParaRPr>
          </a:p>
          <a:p>
            <a:r>
              <a:rPr lang="en-US" sz="2000" b="1" u="sng" dirty="0">
                <a:solidFill>
                  <a:schemeClr val="tx1"/>
                </a:solidFill>
              </a:rPr>
              <a:t>Solution</a:t>
            </a:r>
            <a:r>
              <a:rPr lang="en-US" sz="2000" b="1" dirty="0">
                <a:solidFill>
                  <a:schemeClr val="tx1"/>
                </a:solidFill>
              </a:rPr>
              <a:t> : </a:t>
            </a:r>
            <a:r>
              <a:rPr lang="en-US" sz="2000" dirty="0">
                <a:solidFill>
                  <a:schemeClr val="tx1"/>
                </a:solidFill>
              </a:rPr>
              <a:t>Remove values &gt; 10</a:t>
            </a:r>
          </a:p>
          <a:p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3AC35A-E772-5249-9DAF-F6D9419BB5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6959" y="1468756"/>
            <a:ext cx="5501882" cy="12423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A8D2D6B-0541-594C-B227-5170965011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4694" y="2817528"/>
            <a:ext cx="4343400" cy="7112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63E86A6-F673-5448-84AD-9783AB34F4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6691" y="3780580"/>
            <a:ext cx="5911403" cy="1552386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D29F9D48-9AB5-E2AB-8D67-B124AA440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567" y="453304"/>
            <a:ext cx="5879592" cy="763600"/>
          </a:xfrm>
        </p:spPr>
        <p:txBody>
          <a:bodyPr/>
          <a:lstStyle/>
          <a:p>
            <a:r>
              <a:rPr lang="en-US" dirty="0">
                <a:latin typeface="Barlow Semi Condensed Medium" panose="00000606000000000000" pitchFamily="2" charset="0"/>
              </a:rPr>
              <a:t>Data Cleaning – Outliers</a:t>
            </a:r>
            <a:br>
              <a:rPr lang="en-US" dirty="0">
                <a:latin typeface="Barlow Semi Condensed Medium" panose="00000606000000000000" pitchFamily="2" charset="0"/>
              </a:rPr>
            </a:br>
            <a:r>
              <a:rPr lang="en-US" sz="1800" dirty="0">
                <a:solidFill>
                  <a:srgbClr val="FF9933"/>
                </a:solidFill>
                <a:latin typeface="Barlow Semi Condensed Medium" panose="00000606000000000000" pitchFamily="2" charset="0"/>
              </a:rPr>
              <a:t>‘campaign’</a:t>
            </a:r>
            <a:endParaRPr lang="en-US" dirty="0">
              <a:solidFill>
                <a:srgbClr val="FF9933"/>
              </a:solidFill>
              <a:latin typeface="Barlow Semi Condensed Medium" panose="00000606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21260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134C9-7D09-E948-AF0D-CD1E72837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dirty="0">
                <a:latin typeface="Barlow Semi Condensed Medium" panose="00000606000000000000" pitchFamily="2" charset="0"/>
              </a:rPr>
              <a:t>Data Cleaning III </a:t>
            </a:r>
            <a:r>
              <a:rPr lang="en-US" sz="3600" dirty="0">
                <a:latin typeface="Barlow Semi Condensed Medium" panose="00000606000000000000" pitchFamily="2" charset="0"/>
              </a:rPr>
              <a:t>Formatting</a:t>
            </a:r>
            <a:endParaRPr lang="en-US" sz="5400" dirty="0">
              <a:latin typeface="Barlow Semi Condensed Medium" panose="00000606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09552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C136F3-4C3A-524F-92FF-49112A1912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5513" y="577520"/>
            <a:ext cx="6641608" cy="763600"/>
          </a:xfrm>
        </p:spPr>
        <p:txBody>
          <a:bodyPr/>
          <a:lstStyle/>
          <a:p>
            <a:pPr algn="ctr"/>
            <a:r>
              <a:rPr lang="en-US" dirty="0">
                <a:latin typeface="Barlow Semi Condensed Medium" panose="00000606000000000000" pitchFamily="2" charset="0"/>
              </a:rPr>
              <a:t>Data Cleaning - Formatting Target Variable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40E7B62-EA5A-9642-BBB5-EC64A4FE97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91328" y="2183340"/>
            <a:ext cx="3320361" cy="2491319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>
                    <a:lumMod val="25000"/>
                  </a:schemeClr>
                </a:solidFill>
              </a:rPr>
              <a:t>Change target variable value from ‘yes’ to 1</a:t>
            </a:r>
          </a:p>
          <a:p>
            <a:endParaRPr lang="en-US" sz="2000" dirty="0">
              <a:solidFill>
                <a:schemeClr val="tx2">
                  <a:lumMod val="25000"/>
                </a:schemeClr>
              </a:solidFill>
            </a:endParaRPr>
          </a:p>
          <a:p>
            <a:endParaRPr lang="en-US" sz="2000" dirty="0">
              <a:solidFill>
                <a:schemeClr val="tx2">
                  <a:lumMod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>
                    <a:lumMod val="25000"/>
                  </a:schemeClr>
                </a:solidFill>
              </a:rPr>
              <a:t>Change target variable value from ‘no’ to 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3E26E8-1025-0C46-B0B8-D78295BE46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0311" y="1341120"/>
            <a:ext cx="3946006" cy="4848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38757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C4440-6083-9742-8681-01FA74F596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17292" y="2161000"/>
            <a:ext cx="6757416" cy="2536000"/>
          </a:xfrm>
        </p:spPr>
        <p:txBody>
          <a:bodyPr/>
          <a:lstStyle/>
          <a:p>
            <a:r>
              <a:rPr lang="en-US" sz="4400" dirty="0">
                <a:latin typeface="Barlow Semi Condensed Medium" panose="00000606000000000000" pitchFamily="2" charset="0"/>
              </a:rPr>
              <a:t>Feature Selection and Feature Engineering</a:t>
            </a:r>
          </a:p>
        </p:txBody>
      </p:sp>
    </p:spTree>
    <p:extLst>
      <p:ext uri="{BB962C8B-B14F-4D97-AF65-F5344CB8AC3E}">
        <p14:creationId xmlns:p14="http://schemas.microsoft.com/office/powerpoint/2010/main" val="67395730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B590C-7769-904E-A629-CD972A5AB3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0" y="425099"/>
            <a:ext cx="7985760" cy="756000"/>
          </a:xfrm>
        </p:spPr>
        <p:txBody>
          <a:bodyPr>
            <a:noAutofit/>
          </a:bodyPr>
          <a:lstStyle/>
          <a:p>
            <a:r>
              <a:rPr lang="en-US" sz="2800" dirty="0">
                <a:solidFill>
                  <a:schemeClr val="tx2">
                    <a:lumMod val="25000"/>
                  </a:schemeClr>
                </a:solidFill>
                <a:latin typeface="Barlow Semi Condensed Medium" panose="00000606000000000000" pitchFamily="2" charset="0"/>
              </a:rPr>
              <a:t>Feature Selection </a:t>
            </a:r>
            <a:br>
              <a:rPr lang="en-US" sz="2800" dirty="0">
                <a:solidFill>
                  <a:schemeClr val="tx2">
                    <a:lumMod val="25000"/>
                  </a:schemeClr>
                </a:solidFill>
                <a:latin typeface="Barlow Semi Condensed Medium" panose="00000606000000000000" pitchFamily="2" charset="0"/>
              </a:rPr>
            </a:br>
            <a:r>
              <a:rPr lang="en-US" sz="1800" dirty="0">
                <a:solidFill>
                  <a:schemeClr val="tx2">
                    <a:lumMod val="25000"/>
                  </a:schemeClr>
                </a:solidFill>
                <a:latin typeface="Barlow Semi Condensed Medium" panose="00000606000000000000" pitchFamily="2" charset="0"/>
              </a:rPr>
              <a:t>Based on Data Understanding</a:t>
            </a:r>
            <a:endParaRPr lang="en-US" sz="2800" dirty="0">
              <a:solidFill>
                <a:schemeClr val="tx2">
                  <a:lumMod val="25000"/>
                </a:schemeClr>
              </a:solidFill>
              <a:latin typeface="Barlow Semi Condensed Medium" panose="00000606000000000000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9FBE94-E02F-1F41-BCBA-23FEE3EDD1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06039" y="1407413"/>
            <a:ext cx="4267200" cy="1978153"/>
          </a:xfrm>
        </p:spPr>
        <p:txBody>
          <a:bodyPr>
            <a:normAutofit lnSpcReduction="10000"/>
          </a:bodyPr>
          <a:lstStyle/>
          <a:p>
            <a:pPr algn="l"/>
            <a:r>
              <a:rPr lang="en-US" sz="1800" b="1" dirty="0"/>
              <a:t>1. Drop </a:t>
            </a:r>
            <a:r>
              <a:rPr lang="en-US" sz="1800" b="1" dirty="0">
                <a:solidFill>
                  <a:srgbClr val="FF9933"/>
                </a:solidFill>
              </a:rPr>
              <a:t>duration</a:t>
            </a:r>
          </a:p>
          <a:p>
            <a:pPr algn="l"/>
            <a:endParaRPr lang="en-US" sz="1800" dirty="0"/>
          </a:p>
          <a:p>
            <a:pPr marL="0" indent="0" algn="l">
              <a:buNone/>
            </a:pPr>
            <a:r>
              <a:rPr lang="en-US" sz="1800" b="1" dirty="0"/>
              <a:t>Reason :</a:t>
            </a:r>
          </a:p>
          <a:p>
            <a:pPr marL="0" indent="0" algn="l">
              <a:buNone/>
            </a:pPr>
            <a:endParaRPr lang="en-US" sz="1800" dirty="0"/>
          </a:p>
          <a:p>
            <a:pPr marL="457200" indent="-457200" algn="l">
              <a:buFont typeface="+mj-lt"/>
              <a:buAutoNum type="arabicPeriod"/>
            </a:pPr>
            <a:r>
              <a:rPr lang="en-US" sz="1800" dirty="0">
                <a:solidFill>
                  <a:srgbClr val="FF9933"/>
                </a:solidFill>
              </a:rPr>
              <a:t>duration</a:t>
            </a:r>
            <a:r>
              <a:rPr lang="en-US" sz="1800" dirty="0"/>
              <a:t> data is obtained after call, so data cannot be used to predict retrospectively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AC4211-09D4-5546-A861-A590605766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6039" y="3972719"/>
            <a:ext cx="3771900" cy="1727200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6A24A32-6098-F249-B86B-7E6A2829DCF6}"/>
              </a:ext>
            </a:extLst>
          </p:cNvPr>
          <p:cNvSpPr txBox="1">
            <a:spLocks/>
          </p:cNvSpPr>
          <p:nvPr/>
        </p:nvSpPr>
        <p:spPr>
          <a:xfrm>
            <a:off x="6625131" y="3534587"/>
            <a:ext cx="3463749" cy="30399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67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67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67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67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67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67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67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67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67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l"/>
            <a:r>
              <a:rPr lang="en-US" sz="1800" b="1" dirty="0"/>
              <a:t>2. Drop </a:t>
            </a:r>
            <a:r>
              <a:rPr lang="en-US" sz="1800" b="1" dirty="0">
                <a:solidFill>
                  <a:srgbClr val="FF9933"/>
                </a:solidFill>
              </a:rPr>
              <a:t>pdays</a:t>
            </a:r>
          </a:p>
          <a:p>
            <a:pPr algn="l"/>
            <a:endParaRPr lang="en-US" sz="1800" b="1" dirty="0"/>
          </a:p>
          <a:p>
            <a:pPr algn="l"/>
            <a:r>
              <a:rPr lang="en-US" sz="1800" b="1" dirty="0"/>
              <a:t>Reason : </a:t>
            </a:r>
          </a:p>
          <a:p>
            <a:pPr algn="l"/>
            <a:endParaRPr lang="en-US" sz="1800" dirty="0"/>
          </a:p>
          <a:p>
            <a:pPr marL="457200" indent="-457200" algn="l">
              <a:buFont typeface="+mj-lt"/>
              <a:buAutoNum type="arabicPeriod"/>
            </a:pPr>
            <a:r>
              <a:rPr lang="en-US" sz="1800" dirty="0"/>
              <a:t>‘999’ means not contacted, information about not contacted/contacted is already in </a:t>
            </a:r>
            <a:r>
              <a:rPr lang="en-US" sz="1800" dirty="0">
                <a:solidFill>
                  <a:srgbClr val="FF9933"/>
                </a:solidFill>
              </a:rPr>
              <a:t>previous</a:t>
            </a:r>
          </a:p>
          <a:p>
            <a:pPr marL="457200" indent="-457200" algn="l">
              <a:buFont typeface="+mj-lt"/>
              <a:buAutoNum type="arabicPeriod"/>
            </a:pPr>
            <a:endParaRPr lang="en-US" sz="1800" dirty="0"/>
          </a:p>
          <a:p>
            <a:pPr marL="457200" indent="-457200" algn="l">
              <a:buFont typeface="+mj-lt"/>
              <a:buAutoNum type="arabicPeriod"/>
            </a:pPr>
            <a:r>
              <a:rPr lang="en-US" sz="1800" dirty="0"/>
              <a:t>Not accurate to assume a new value for 999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EE29837-96AF-E78F-DDA7-2D92546AF365}"/>
              </a:ext>
            </a:extLst>
          </p:cNvPr>
          <p:cNvCxnSpPr>
            <a:cxnSpLocks/>
          </p:cNvCxnSpPr>
          <p:nvPr/>
        </p:nvCxnSpPr>
        <p:spPr>
          <a:xfrm>
            <a:off x="2583283" y="3534587"/>
            <a:ext cx="745871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1E4041E5-3452-A843-B062-4098D951A17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092"/>
          <a:stretch/>
        </p:blipFill>
        <p:spPr>
          <a:xfrm>
            <a:off x="6773239" y="1569887"/>
            <a:ext cx="2540000" cy="1131202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B9585366-A8C8-EA42-A061-08BEB3185CC1}"/>
              </a:ext>
            </a:extLst>
          </p:cNvPr>
          <p:cNvSpPr txBox="1">
            <a:spLocks/>
          </p:cNvSpPr>
          <p:nvPr/>
        </p:nvSpPr>
        <p:spPr>
          <a:xfrm>
            <a:off x="6926970" y="2932830"/>
            <a:ext cx="3161910" cy="452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133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133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133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133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133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133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133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133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133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n-US" sz="1200" dirty="0">
                <a:solidFill>
                  <a:schemeClr val="bg2"/>
                </a:solidFill>
              </a:rPr>
              <a:t>Image by Gerd Altmann from </a:t>
            </a:r>
            <a:r>
              <a:rPr lang="en-US" sz="1200" dirty="0" err="1">
                <a:solidFill>
                  <a:schemeClr val="bg2"/>
                </a:solidFill>
              </a:rPr>
              <a:t>Pixabay</a:t>
            </a:r>
            <a:endParaRPr lang="en-US" sz="12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91567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B590C-7769-904E-A629-CD972A5AB3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8316" y="322134"/>
            <a:ext cx="7147608" cy="756000"/>
          </a:xfrm>
        </p:spPr>
        <p:txBody>
          <a:bodyPr>
            <a:noAutofit/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Barlow Semi Condensed Medium" panose="00000606000000000000" pitchFamily="2" charset="0"/>
              </a:rPr>
              <a:t>Feature Selection</a:t>
            </a:r>
            <a:br>
              <a:rPr lang="en-US" sz="2800" dirty="0">
                <a:solidFill>
                  <a:schemeClr val="tx1"/>
                </a:solidFill>
                <a:latin typeface="Barlow Semi Condensed Medium" panose="00000606000000000000" pitchFamily="2" charset="0"/>
              </a:rPr>
            </a:br>
            <a:r>
              <a:rPr lang="en-US" sz="1800" dirty="0">
                <a:solidFill>
                  <a:schemeClr val="tx1"/>
                </a:solidFill>
                <a:latin typeface="Barlow Semi Condensed Medium" panose="00000606000000000000" pitchFamily="2" charset="0"/>
              </a:rPr>
              <a:t>Based on Target Variable</a:t>
            </a:r>
            <a:endParaRPr lang="en-US" sz="2800" dirty="0">
              <a:solidFill>
                <a:schemeClr val="tx1"/>
              </a:solidFill>
              <a:latin typeface="Barlow Semi Condensed Medium" panose="00000606000000000000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9FBE94-E02F-1F41-BCBA-23FEE3EDD1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28316" y="4648212"/>
            <a:ext cx="7774698" cy="2009963"/>
          </a:xfrm>
        </p:spPr>
        <p:txBody>
          <a:bodyPr>
            <a:normAutofit/>
          </a:bodyPr>
          <a:lstStyle/>
          <a:p>
            <a:pPr algn="l"/>
            <a:r>
              <a:rPr lang="en-US" sz="1800" b="1" dirty="0"/>
              <a:t>Consider dropping </a:t>
            </a:r>
            <a:r>
              <a:rPr lang="en-US" sz="1800" b="1" dirty="0">
                <a:solidFill>
                  <a:srgbClr val="FF9933"/>
                </a:solidFill>
              </a:rPr>
              <a:t>‘housing’ </a:t>
            </a:r>
            <a:r>
              <a:rPr lang="en-US" sz="1800" b="1" dirty="0"/>
              <a:t>and </a:t>
            </a:r>
            <a:r>
              <a:rPr lang="en-US" sz="1800" b="1" dirty="0">
                <a:solidFill>
                  <a:srgbClr val="FF9933"/>
                </a:solidFill>
              </a:rPr>
              <a:t>‘loan’</a:t>
            </a:r>
          </a:p>
          <a:p>
            <a:pPr algn="l"/>
            <a:endParaRPr lang="en-US" sz="1800" b="1" dirty="0"/>
          </a:p>
          <a:p>
            <a:pPr marL="0" indent="0" algn="l">
              <a:buNone/>
            </a:pPr>
            <a:r>
              <a:rPr lang="en-US" sz="1800" b="1" dirty="0"/>
              <a:t>Reason :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1800" dirty="0"/>
              <a:t>Proportion of yes does not vary between ‘yes’, ‘no’ and ‘unknown’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1800" dirty="0"/>
              <a:t>Chi square test result is not significant, hence, cannot reject null hypothesis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F551452-53B1-B945-BE08-F1F8E4CB3040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37B772D-7004-C546-AB15-E2879E2F3A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5141" y="1204806"/>
            <a:ext cx="6313958" cy="127849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7428AF8-279E-2D48-97E6-1C36A714A8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9021" y="2491456"/>
            <a:ext cx="6313958" cy="131681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718DC05-BE79-224A-A088-7CF31E73BC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5817" y="3992279"/>
            <a:ext cx="5660366" cy="82571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E86F9DD-D061-AE46-9C20-906BCC3E3EE2}"/>
              </a:ext>
            </a:extLst>
          </p:cNvPr>
          <p:cNvSpPr/>
          <p:nvPr/>
        </p:nvSpPr>
        <p:spPr>
          <a:xfrm>
            <a:off x="7162800" y="1252936"/>
            <a:ext cx="789042" cy="251113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48956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3E7361-667F-4E48-A7C5-F9FCA3CBBD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arlow Semi Condensed Medium" panose="00000606000000000000" pitchFamily="2" charset="0"/>
              </a:rPr>
              <a:t>Problem Understanding</a:t>
            </a:r>
            <a:br>
              <a:rPr lang="en-US" dirty="0">
                <a:latin typeface="Barlow Semi Condensed Medium" panose="00000606000000000000" pitchFamily="2" charset="0"/>
              </a:rPr>
            </a:br>
            <a:r>
              <a:rPr lang="en-US" sz="1800" dirty="0">
                <a:latin typeface="Barlow Semi Condensed Medium" panose="00000606000000000000" pitchFamily="2" charset="0"/>
              </a:rPr>
              <a:t>Problem Statement</a:t>
            </a:r>
            <a:endParaRPr lang="en-US" dirty="0">
              <a:latin typeface="Barlow Semi Condensed Medium" panose="00000606000000000000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962640-C8BE-4F4C-82BB-DA67EE8E48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87152" y="2154739"/>
            <a:ext cx="5122576" cy="264034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b="1" dirty="0">
                <a:solidFill>
                  <a:schemeClr val="tx2">
                    <a:lumMod val="25000"/>
                  </a:schemeClr>
                </a:solidFill>
              </a:rPr>
              <a:t>Definition of Term Deposits</a:t>
            </a:r>
          </a:p>
          <a:p>
            <a:pPr marL="0" indent="0">
              <a:buNone/>
            </a:pPr>
            <a:endParaRPr lang="en-US" sz="2000" u="sng" dirty="0">
              <a:solidFill>
                <a:schemeClr val="tx2">
                  <a:lumMod val="2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>
                    <a:lumMod val="25000"/>
                  </a:schemeClr>
                </a:solidFill>
              </a:rPr>
              <a:t>Fixed term investment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>
                    <a:lumMod val="25000"/>
                  </a:schemeClr>
                </a:solidFill>
              </a:rPr>
              <a:t>Clients stores money in an account and cannot withdraw until fixed term expires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>
                    <a:lumMod val="25000"/>
                  </a:schemeClr>
                </a:solidFill>
              </a:rPr>
              <a:t>Better interest rate than savings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>
                    <a:lumMod val="25000"/>
                  </a:schemeClr>
                </a:solidFill>
              </a:rPr>
              <a:t>Typically minimum of 500 euros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F7B1EB51-DAEB-4C4F-8BD7-40B9331D1766}"/>
              </a:ext>
            </a:extLst>
          </p:cNvPr>
          <p:cNvSpPr txBox="1">
            <a:spLocks/>
          </p:cNvSpPr>
          <p:nvPr/>
        </p:nvSpPr>
        <p:spPr>
          <a:xfrm>
            <a:off x="1687152" y="5197786"/>
            <a:ext cx="8173128" cy="1460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133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133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133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133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133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133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133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133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133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n-US" sz="1400" b="1" dirty="0"/>
              <a:t>References 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 err="1"/>
              <a:t>Bikker</a:t>
            </a:r>
            <a:r>
              <a:rPr lang="en-US" sz="1400" dirty="0"/>
              <a:t> J. A. &amp; Gerritsen D. F. (2018). Determinants of Interest Rates on Time Deposits and Savings Accounts: Macro Factors, Bank Risk, and Account Features. </a:t>
            </a:r>
            <a:r>
              <a:rPr lang="en-US" sz="1400" i="1" dirty="0"/>
              <a:t>International Review of Finance, 18</a:t>
            </a:r>
            <a:r>
              <a:rPr lang="en-US" sz="1400" dirty="0"/>
              <a:t>(2), 169-216</a:t>
            </a:r>
          </a:p>
          <a:p>
            <a:pPr marL="342900" indent="-342900">
              <a:buFont typeface="+mj-lt"/>
              <a:buAutoNum type="arabicPeriod"/>
            </a:pPr>
            <a:r>
              <a:rPr lang="en-ID" sz="1400" dirty="0"/>
              <a:t>https://</a:t>
            </a:r>
            <a:r>
              <a:rPr lang="en-ID" sz="1400" dirty="0" err="1"/>
              <a:t>www.investopedia.com</a:t>
            </a:r>
            <a:r>
              <a:rPr lang="en-ID" sz="1400" dirty="0"/>
              <a:t>/terms/t/</a:t>
            </a:r>
            <a:r>
              <a:rPr lang="en-ID" sz="1400" dirty="0" err="1"/>
              <a:t>termdeposit.asp</a:t>
            </a:r>
            <a:endParaRPr lang="en-ID" sz="1400" dirty="0"/>
          </a:p>
          <a:p>
            <a:endParaRPr lang="en-US" sz="1800" dirty="0"/>
          </a:p>
        </p:txBody>
      </p:sp>
      <p:pic>
        <p:nvPicPr>
          <p:cNvPr id="1026" name="Picture 2" descr="Term Deposit: Definition, How It's Used, Rates, and How to Invest">
            <a:extLst>
              <a:ext uri="{FF2B5EF4-FFF2-40B4-BE49-F238E27FC236}">
                <a16:creationId xmlns:a16="http://schemas.microsoft.com/office/drawing/2014/main" id="{4F03A91F-D477-85D7-9E9F-F415B5E1DB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4" t="14037" r="47954" b="16045"/>
          <a:stretch/>
        </p:blipFill>
        <p:spPr bwMode="auto">
          <a:xfrm>
            <a:off x="7230611" y="2300765"/>
            <a:ext cx="2433821" cy="2326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422447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B590C-7769-904E-A629-CD972A5AB3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9256" y="285838"/>
            <a:ext cx="7384750" cy="768000"/>
          </a:xfrm>
        </p:spPr>
        <p:txBody>
          <a:bodyPr>
            <a:no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Feature Selection based on Feature Correlation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43C84C-ED25-3D48-A7FC-8CD890F842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8770" y="949155"/>
            <a:ext cx="5945108" cy="5794037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FCB4B4B-725B-8C47-A357-D0D60A804F4B}"/>
              </a:ext>
            </a:extLst>
          </p:cNvPr>
          <p:cNvSpPr txBox="1">
            <a:spLocks/>
          </p:cNvSpPr>
          <p:nvPr/>
        </p:nvSpPr>
        <p:spPr>
          <a:xfrm>
            <a:off x="7157005" y="949155"/>
            <a:ext cx="3828674" cy="269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67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67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67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67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67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67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67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67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67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l"/>
            <a:r>
              <a:rPr lang="en-US" sz="1700" b="1" dirty="0"/>
              <a:t>Consider dropping </a:t>
            </a:r>
            <a:r>
              <a:rPr lang="en-US" sz="1700" b="1" dirty="0" err="1"/>
              <a:t>emp.var.rate</a:t>
            </a:r>
            <a:r>
              <a:rPr lang="en-US" sz="1700" b="1" dirty="0"/>
              <a:t>, euribor3m and </a:t>
            </a:r>
            <a:r>
              <a:rPr lang="en-US" sz="1700" b="1" dirty="0" err="1"/>
              <a:t>nr.employed</a:t>
            </a:r>
            <a:endParaRPr lang="en-US" sz="1700" b="1" dirty="0"/>
          </a:p>
          <a:p>
            <a:pPr algn="l"/>
            <a:endParaRPr lang="en-US" sz="1700" b="1" dirty="0"/>
          </a:p>
          <a:p>
            <a:pPr algn="l"/>
            <a:r>
              <a:rPr lang="en-US" sz="1700" b="1" dirty="0"/>
              <a:t>Reason :</a:t>
            </a:r>
            <a:endParaRPr lang="en-US" sz="1700" dirty="0"/>
          </a:p>
          <a:p>
            <a:pPr marL="457200" indent="-457200" algn="l">
              <a:buFont typeface="+mj-lt"/>
              <a:buAutoNum type="arabicPeriod"/>
            </a:pPr>
            <a:r>
              <a:rPr lang="en-US" sz="1700" dirty="0"/>
              <a:t>High correlation (&gt;0.9) with each other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1700" dirty="0"/>
              <a:t>Moderate correlation (approx. 0.4) with previous and </a:t>
            </a:r>
            <a:r>
              <a:rPr lang="en-US" sz="1700" dirty="0" err="1"/>
              <a:t>cons.price.idx</a:t>
            </a:r>
            <a:endParaRPr lang="en-US" sz="1700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F64FB78-BD26-7E42-8A04-628A439618CA}"/>
              </a:ext>
            </a:extLst>
          </p:cNvPr>
          <p:cNvSpPr txBox="1">
            <a:spLocks/>
          </p:cNvSpPr>
          <p:nvPr/>
        </p:nvSpPr>
        <p:spPr>
          <a:xfrm>
            <a:off x="7157005" y="3429000"/>
            <a:ext cx="3944011" cy="2759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67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67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67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67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67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67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67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67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67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l"/>
            <a:r>
              <a:rPr lang="en-US" sz="1700" b="1" dirty="0"/>
              <a:t>Consider keeping either </a:t>
            </a:r>
            <a:r>
              <a:rPr lang="en-US" sz="1700" b="1" dirty="0" err="1"/>
              <a:t>cons.price.idx</a:t>
            </a:r>
            <a:r>
              <a:rPr lang="en-US" sz="1700" b="1" dirty="0"/>
              <a:t> or </a:t>
            </a:r>
            <a:r>
              <a:rPr lang="en-US" sz="1700" b="1" dirty="0" err="1"/>
              <a:t>cons.conf.idx</a:t>
            </a:r>
            <a:endParaRPr lang="en-US" sz="1700" b="1" dirty="0"/>
          </a:p>
          <a:p>
            <a:pPr algn="l"/>
            <a:endParaRPr lang="en-US" sz="1700" b="1" dirty="0"/>
          </a:p>
          <a:p>
            <a:pPr algn="l"/>
            <a:r>
              <a:rPr lang="en-US" sz="1700" b="1" dirty="0"/>
              <a:t>Reason :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1700" dirty="0" err="1"/>
              <a:t>cons.price.idx</a:t>
            </a:r>
            <a:r>
              <a:rPr lang="en-US" sz="1700" dirty="0"/>
              <a:t> and </a:t>
            </a:r>
            <a:r>
              <a:rPr lang="en-US" sz="1700" dirty="0" err="1"/>
              <a:t>cons.conf.idx</a:t>
            </a:r>
            <a:r>
              <a:rPr lang="en-US" sz="1700" dirty="0"/>
              <a:t> have lower correlations with the other econ features and previous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1700" dirty="0"/>
              <a:t>These 2 features can represent the other 3 economic indices</a:t>
            </a:r>
          </a:p>
        </p:txBody>
      </p:sp>
    </p:spTree>
    <p:extLst>
      <p:ext uri="{BB962C8B-B14F-4D97-AF65-F5344CB8AC3E}">
        <p14:creationId xmlns:p14="http://schemas.microsoft.com/office/powerpoint/2010/main" val="120939201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73021D-71C5-3A41-9FAB-476BCD07F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2800" dirty="0">
                <a:solidFill>
                  <a:schemeClr val="bg2"/>
                </a:solidFill>
              </a:rPr>
              <a:t>Feature Engineering - Encoding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F7FA38D-BB1A-FD46-8FDC-3CBAF22C63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3851" y="1312377"/>
            <a:ext cx="10274000" cy="782490"/>
          </a:xfrm>
        </p:spPr>
        <p:txBody>
          <a:bodyPr/>
          <a:lstStyle/>
          <a:p>
            <a:pPr marL="203195" indent="0">
              <a:buNone/>
            </a:pPr>
            <a:r>
              <a:rPr lang="en-US" sz="1800" dirty="0"/>
              <a:t>Table of encoding method used</a:t>
            </a:r>
          </a:p>
          <a:p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712A993-83FF-DF40-B4E3-DD8A764161B1}"/>
              </a:ext>
            </a:extLst>
          </p:cNvPr>
          <p:cNvGraphicFramePr>
            <a:graphicFrameLocks noGrp="1"/>
          </p:cNvGraphicFramePr>
          <p:nvPr/>
        </p:nvGraphicFramePr>
        <p:xfrm>
          <a:off x="1403981" y="1811470"/>
          <a:ext cx="10053740" cy="39597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8984">
                  <a:extLst>
                    <a:ext uri="{9D8B030D-6E8A-4147-A177-3AD203B41FA5}">
                      <a16:colId xmlns:a16="http://schemas.microsoft.com/office/drawing/2014/main" val="3140271896"/>
                    </a:ext>
                  </a:extLst>
                </a:gridCol>
                <a:gridCol w="1493950">
                  <a:extLst>
                    <a:ext uri="{9D8B030D-6E8A-4147-A177-3AD203B41FA5}">
                      <a16:colId xmlns:a16="http://schemas.microsoft.com/office/drawing/2014/main" val="4045990173"/>
                    </a:ext>
                  </a:extLst>
                </a:gridCol>
                <a:gridCol w="2884867">
                  <a:extLst>
                    <a:ext uri="{9D8B030D-6E8A-4147-A177-3AD203B41FA5}">
                      <a16:colId xmlns:a16="http://schemas.microsoft.com/office/drawing/2014/main" val="1222714474"/>
                    </a:ext>
                  </a:extLst>
                </a:gridCol>
                <a:gridCol w="1746880">
                  <a:extLst>
                    <a:ext uri="{9D8B030D-6E8A-4147-A177-3AD203B41FA5}">
                      <a16:colId xmlns:a16="http://schemas.microsoft.com/office/drawing/2014/main" val="1088651905"/>
                    </a:ext>
                  </a:extLst>
                </a:gridCol>
                <a:gridCol w="2619059">
                  <a:extLst>
                    <a:ext uri="{9D8B030D-6E8A-4147-A177-3AD203B41FA5}">
                      <a16:colId xmlns:a16="http://schemas.microsoft.com/office/drawing/2014/main" val="3736376275"/>
                    </a:ext>
                  </a:extLst>
                </a:gridCol>
              </a:tblGrid>
              <a:tr h="380571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Type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Subtype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Features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Encoding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Reason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7691634"/>
                  </a:ext>
                </a:extLst>
              </a:tr>
              <a:tr h="540812"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Quantitative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Continuous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age, </a:t>
                      </a:r>
                      <a:r>
                        <a:rPr lang="en-US" sz="1600" dirty="0" err="1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cons.price.idx</a:t>
                      </a:r>
                      <a:r>
                        <a:rPr lang="en-US" sz="1600" dirty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, </a:t>
                      </a:r>
                      <a:r>
                        <a:rPr lang="en-US" sz="1600" dirty="0" err="1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cons.conf.idx</a:t>
                      </a:r>
                      <a:r>
                        <a:rPr lang="en-US" sz="1600" dirty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, </a:t>
                      </a:r>
                      <a:r>
                        <a:rPr lang="en-US" sz="1600" dirty="0" err="1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emp.var.rate</a:t>
                      </a:r>
                      <a:r>
                        <a:rPr lang="en-US" sz="1600" dirty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, euribor3m, </a:t>
                      </a:r>
                      <a:r>
                        <a:rPr lang="en-US" sz="1600" dirty="0" err="1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nr.employed</a:t>
                      </a:r>
                      <a:endParaRPr lang="en-US" sz="1600" dirty="0">
                        <a:solidFill>
                          <a:schemeClr val="tx2">
                            <a:lumMod val="2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Robust Scaler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Outliers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19287992"/>
                  </a:ext>
                </a:extLst>
              </a:tr>
              <a:tr h="380571">
                <a:tc v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2">
                            <a:lumMod val="2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Discrete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campaign, previous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None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Already suitable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84225303"/>
                  </a:ext>
                </a:extLst>
              </a:tr>
              <a:tr h="394488">
                <a:tc rowSpan="4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Categorical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Ordinal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education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Ordinal Encoding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Ordinal subtype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05942450"/>
                  </a:ext>
                </a:extLst>
              </a:tr>
              <a:tr h="701052">
                <a:tc v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2">
                            <a:lumMod val="2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Nominal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marital, default, </a:t>
                      </a:r>
                      <a:r>
                        <a:rPr lang="en-US" sz="1600" dirty="0" err="1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day_of_week</a:t>
                      </a:r>
                      <a:r>
                        <a:rPr lang="en-US" sz="1600" dirty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, </a:t>
                      </a:r>
                      <a:r>
                        <a:rPr lang="en-US" sz="1600" dirty="0" err="1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poutcome</a:t>
                      </a:r>
                      <a:r>
                        <a:rPr lang="en-US" sz="1600" dirty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, default, contact, housing, loan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Onehot</a:t>
                      </a:r>
                      <a:r>
                        <a:rPr lang="en-US" sz="1600" dirty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 Encoding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Low count of unique values (&lt;6)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34400044"/>
                  </a:ext>
                </a:extLst>
              </a:tr>
              <a:tr h="380571">
                <a:tc v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2">
                            <a:lumMod val="2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Nominal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job, month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Binary Encoding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 High count of unique values (&gt;9)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53227990"/>
                  </a:ext>
                </a:extLst>
              </a:tr>
              <a:tr h="540812">
                <a:tc vMerge="1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2">
                            <a:lumMod val="2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Target Variable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None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Already formatted earlier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99017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9282642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E2FAB0-0B6C-25D4-9320-5E7DE69090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8096" y="1971930"/>
            <a:ext cx="5206000" cy="2536000"/>
          </a:xfrm>
        </p:spPr>
        <p:txBody>
          <a:bodyPr/>
          <a:lstStyle/>
          <a:p>
            <a:r>
              <a:rPr lang="en-US" sz="3200" dirty="0">
                <a:latin typeface="Barlow Semi Condensed Medium" panose="00000606000000000000" pitchFamily="2" charset="0"/>
              </a:rPr>
              <a:t>Modelling &amp; Data Analysis</a:t>
            </a:r>
            <a:br>
              <a:rPr lang="en-US" sz="5400" dirty="0">
                <a:latin typeface="Barlow Semi Condensed Medium" panose="00000606000000000000" pitchFamily="2" charset="0"/>
              </a:rPr>
            </a:br>
            <a:r>
              <a:rPr lang="en-US" sz="5400" dirty="0">
                <a:latin typeface="Barlow Semi Condensed Medium" panose="00000606000000000000" pitchFamily="2" charset="0"/>
              </a:rPr>
              <a:t>Methodology</a:t>
            </a:r>
            <a:endParaRPr lang="en-AU" sz="5400" dirty="0">
              <a:latin typeface="Barlow Semi Condensed Medium" panose="00000606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603186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E1889-E3A7-DF3D-6744-E9EE46C026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800" y="520119"/>
            <a:ext cx="8008400" cy="794400"/>
          </a:xfrm>
        </p:spPr>
        <p:txBody>
          <a:bodyPr/>
          <a:lstStyle/>
          <a:p>
            <a:r>
              <a:rPr lang="en-US" dirty="0">
                <a:latin typeface="Barlow Semi Condensed Medium" panose="00000606000000000000" pitchFamily="2" charset="0"/>
              </a:rPr>
              <a:t>Methodology - Modelling</a:t>
            </a:r>
            <a:endParaRPr lang="en-AU" dirty="0">
              <a:latin typeface="Barlow Semi Condensed Medium" panose="00000606000000000000" pitchFamily="2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8D434A-0B54-76EA-479F-287EDAD0B3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0019" y="2404726"/>
            <a:ext cx="1187842" cy="500000"/>
          </a:xfrm>
        </p:spPr>
        <p:txBody>
          <a:bodyPr/>
          <a:lstStyle/>
          <a:p>
            <a:r>
              <a:rPr lang="en-US" dirty="0"/>
              <a:t>Dataset 1</a:t>
            </a:r>
            <a:endParaRPr lang="en-AU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86CE7B7-C375-D926-6C48-7C4F955A6646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3463142" y="2403584"/>
            <a:ext cx="1651304" cy="500000"/>
          </a:xfrm>
        </p:spPr>
        <p:txBody>
          <a:bodyPr/>
          <a:lstStyle/>
          <a:p>
            <a:r>
              <a:rPr lang="en-US" dirty="0"/>
              <a:t>Dataset 2</a:t>
            </a:r>
            <a:endParaRPr lang="en-AU" dirty="0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E46E435B-4E5B-D5B8-8307-DEBD7DA00C0F}"/>
              </a:ext>
            </a:extLst>
          </p:cNvPr>
          <p:cNvSpPr>
            <a:spLocks noGrp="1"/>
          </p:cNvSpPr>
          <p:nvPr>
            <p:ph type="subTitle" idx="5"/>
          </p:nvPr>
        </p:nvSpPr>
        <p:spPr>
          <a:xfrm>
            <a:off x="530019" y="3839210"/>
            <a:ext cx="1449575" cy="500000"/>
          </a:xfrm>
        </p:spPr>
        <p:txBody>
          <a:bodyPr/>
          <a:lstStyle/>
          <a:p>
            <a:r>
              <a:rPr lang="en-US" dirty="0"/>
              <a:t>Dataset 3</a:t>
            </a:r>
            <a:endParaRPr lang="en-AU" dirty="0"/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4AAD46C8-6A41-2A8E-80C7-8797FF1A6A0A}"/>
              </a:ext>
            </a:extLst>
          </p:cNvPr>
          <p:cNvSpPr>
            <a:spLocks noGrp="1"/>
          </p:cNvSpPr>
          <p:nvPr>
            <p:ph type="subTitle" idx="7"/>
          </p:nvPr>
        </p:nvSpPr>
        <p:spPr>
          <a:xfrm>
            <a:off x="3463142" y="3842501"/>
            <a:ext cx="1848909" cy="500000"/>
          </a:xfrm>
        </p:spPr>
        <p:txBody>
          <a:bodyPr/>
          <a:lstStyle/>
          <a:p>
            <a:r>
              <a:rPr lang="en-US" dirty="0"/>
              <a:t>Dataset 4</a:t>
            </a:r>
            <a:endParaRPr lang="en-AU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76836FD-5BA7-2E20-2CD3-9484B52568F6}"/>
              </a:ext>
            </a:extLst>
          </p:cNvPr>
          <p:cNvGrpSpPr/>
          <p:nvPr/>
        </p:nvGrpSpPr>
        <p:grpSpPr>
          <a:xfrm>
            <a:off x="3487919" y="2823013"/>
            <a:ext cx="2282623" cy="651992"/>
            <a:chOff x="4410057" y="2499704"/>
            <a:chExt cx="2282623" cy="651992"/>
          </a:xfrm>
        </p:grpSpPr>
        <p:sp>
          <p:nvSpPr>
            <p:cNvPr id="15" name="Subtitle 5">
              <a:extLst>
                <a:ext uri="{FF2B5EF4-FFF2-40B4-BE49-F238E27FC236}">
                  <a16:creationId xmlns:a16="http://schemas.microsoft.com/office/drawing/2014/main" id="{9389B2C7-D6C8-90EF-367D-F1B806F56B47}"/>
                </a:ext>
              </a:extLst>
            </p:cNvPr>
            <p:cNvSpPr txBox="1">
              <a:spLocks/>
            </p:cNvSpPr>
            <p:nvPr/>
          </p:nvSpPr>
          <p:spPr>
            <a:xfrm>
              <a:off x="4596847" y="2499704"/>
              <a:ext cx="2095833" cy="6519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6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1pPr>
              <a:lvl2pPr marR="0" lvl="1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6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2pPr>
              <a:lvl3pPr marR="0" lvl="2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6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3pPr>
              <a:lvl4pPr marR="0" lvl="3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6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4pPr>
              <a:lvl5pPr marR="0" lvl="4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6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5pPr>
              <a:lvl6pPr marR="0" lvl="5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6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6pPr>
              <a:lvl7pPr marR="0" lvl="6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6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7pPr>
              <a:lvl8pPr marR="0" lvl="7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6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8pPr>
              <a:lvl9pPr marR="0" lvl="8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6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9pPr>
            </a:lstStyle>
            <a:p>
              <a:r>
                <a:rPr lang="en-US" dirty="0"/>
                <a:t>Missing Value Handling</a:t>
              </a:r>
            </a:p>
            <a:p>
              <a:r>
                <a:rPr lang="en-US" dirty="0"/>
                <a:t>Outlier Handling</a:t>
              </a:r>
            </a:p>
            <a:p>
              <a:r>
                <a:rPr lang="en-US" dirty="0"/>
                <a:t>Feature Selection</a:t>
              </a:r>
            </a:p>
            <a:p>
              <a:endParaRPr lang="en-AU" dirty="0"/>
            </a:p>
          </p:txBody>
        </p:sp>
        <p:pic>
          <p:nvPicPr>
            <p:cNvPr id="16" name="Picture 2" descr="Tick Green Check Mark PNG Clipart | PNG Mart">
              <a:extLst>
                <a:ext uri="{FF2B5EF4-FFF2-40B4-BE49-F238E27FC236}">
                  <a16:creationId xmlns:a16="http://schemas.microsoft.com/office/drawing/2014/main" id="{4EE081C9-9D20-A330-B979-4E8C25DFC3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10057" y="2825700"/>
              <a:ext cx="284390" cy="2843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4">
              <a:extLst>
                <a:ext uri="{FF2B5EF4-FFF2-40B4-BE49-F238E27FC236}">
                  <a16:creationId xmlns:a16="http://schemas.microsoft.com/office/drawing/2014/main" id="{37634331-05EF-FD2B-EAE4-8F9BE4A046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482833" y="2650076"/>
              <a:ext cx="138839" cy="1388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38857D5-0A2A-9ABE-B1DC-385E639E56CF}"/>
              </a:ext>
            </a:extLst>
          </p:cNvPr>
          <p:cNvGrpSpPr/>
          <p:nvPr/>
        </p:nvGrpSpPr>
        <p:grpSpPr>
          <a:xfrm>
            <a:off x="3493742" y="4250148"/>
            <a:ext cx="2213516" cy="651992"/>
            <a:chOff x="4415880" y="2499704"/>
            <a:chExt cx="2213516" cy="651992"/>
          </a:xfrm>
        </p:grpSpPr>
        <p:sp>
          <p:nvSpPr>
            <p:cNvPr id="23" name="Subtitle 5">
              <a:extLst>
                <a:ext uri="{FF2B5EF4-FFF2-40B4-BE49-F238E27FC236}">
                  <a16:creationId xmlns:a16="http://schemas.microsoft.com/office/drawing/2014/main" id="{44BBE3DA-662D-6738-29CA-A7309F2CDA53}"/>
                </a:ext>
              </a:extLst>
            </p:cNvPr>
            <p:cNvSpPr txBox="1">
              <a:spLocks/>
            </p:cNvSpPr>
            <p:nvPr/>
          </p:nvSpPr>
          <p:spPr>
            <a:xfrm>
              <a:off x="4596848" y="2499704"/>
              <a:ext cx="2032548" cy="6519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6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1pPr>
              <a:lvl2pPr marR="0" lvl="1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6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2pPr>
              <a:lvl3pPr marR="0" lvl="2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6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3pPr>
              <a:lvl4pPr marR="0" lvl="3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6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4pPr>
              <a:lvl5pPr marR="0" lvl="4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6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5pPr>
              <a:lvl6pPr marR="0" lvl="5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6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6pPr>
              <a:lvl7pPr marR="0" lvl="6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6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7pPr>
              <a:lvl8pPr marR="0" lvl="7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6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8pPr>
              <a:lvl9pPr marR="0" lvl="8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6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9pPr>
            </a:lstStyle>
            <a:p>
              <a:r>
                <a:rPr lang="en-US" dirty="0"/>
                <a:t>Missing Value Handling</a:t>
              </a:r>
            </a:p>
            <a:p>
              <a:r>
                <a:rPr lang="en-US" dirty="0"/>
                <a:t>Outlier Handling</a:t>
              </a:r>
            </a:p>
            <a:p>
              <a:r>
                <a:rPr lang="en-US" dirty="0"/>
                <a:t>Feature Selection</a:t>
              </a:r>
            </a:p>
            <a:p>
              <a:endParaRPr lang="en-AU" dirty="0"/>
            </a:p>
          </p:txBody>
        </p:sp>
        <p:pic>
          <p:nvPicPr>
            <p:cNvPr id="24" name="Picture 2" descr="Tick Green Check Mark PNG Clipart | PNG Mart">
              <a:extLst>
                <a:ext uri="{FF2B5EF4-FFF2-40B4-BE49-F238E27FC236}">
                  <a16:creationId xmlns:a16="http://schemas.microsoft.com/office/drawing/2014/main" id="{79C501C9-0106-5E90-5943-7BFFB02CDD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15880" y="2582907"/>
              <a:ext cx="284390" cy="2843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83229AC-081D-8A08-7EFA-4806E133C612}"/>
              </a:ext>
            </a:extLst>
          </p:cNvPr>
          <p:cNvGrpSpPr/>
          <p:nvPr/>
        </p:nvGrpSpPr>
        <p:grpSpPr>
          <a:xfrm>
            <a:off x="550576" y="4250148"/>
            <a:ext cx="2196456" cy="651992"/>
            <a:chOff x="4415880" y="2499704"/>
            <a:chExt cx="2196456" cy="651992"/>
          </a:xfrm>
        </p:grpSpPr>
        <p:sp>
          <p:nvSpPr>
            <p:cNvPr id="27" name="Subtitle 5">
              <a:extLst>
                <a:ext uri="{FF2B5EF4-FFF2-40B4-BE49-F238E27FC236}">
                  <a16:creationId xmlns:a16="http://schemas.microsoft.com/office/drawing/2014/main" id="{C205227B-722F-6374-FA71-C69A01F302D5}"/>
                </a:ext>
              </a:extLst>
            </p:cNvPr>
            <p:cNvSpPr txBox="1">
              <a:spLocks/>
            </p:cNvSpPr>
            <p:nvPr/>
          </p:nvSpPr>
          <p:spPr>
            <a:xfrm>
              <a:off x="4596847" y="2499704"/>
              <a:ext cx="2015489" cy="6519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6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1pPr>
              <a:lvl2pPr marR="0" lvl="1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6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2pPr>
              <a:lvl3pPr marR="0" lvl="2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6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3pPr>
              <a:lvl4pPr marR="0" lvl="3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6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4pPr>
              <a:lvl5pPr marR="0" lvl="4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6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5pPr>
              <a:lvl6pPr marR="0" lvl="5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6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6pPr>
              <a:lvl7pPr marR="0" lvl="6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6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7pPr>
              <a:lvl8pPr marR="0" lvl="7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6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8pPr>
              <a:lvl9pPr marR="0" lvl="8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6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9pPr>
            </a:lstStyle>
            <a:p>
              <a:r>
                <a:rPr lang="en-US" dirty="0"/>
                <a:t>Missing Value Handling</a:t>
              </a:r>
            </a:p>
            <a:p>
              <a:r>
                <a:rPr lang="en-US" dirty="0"/>
                <a:t>Outlier Handling</a:t>
              </a:r>
            </a:p>
            <a:p>
              <a:r>
                <a:rPr lang="en-US" dirty="0"/>
                <a:t>Feature Selection</a:t>
              </a:r>
            </a:p>
            <a:p>
              <a:endParaRPr lang="en-AU" dirty="0"/>
            </a:p>
          </p:txBody>
        </p:sp>
        <p:pic>
          <p:nvPicPr>
            <p:cNvPr id="28" name="Picture 2" descr="Tick Green Check Mark PNG Clipart | PNG Mart">
              <a:extLst>
                <a:ext uri="{FF2B5EF4-FFF2-40B4-BE49-F238E27FC236}">
                  <a16:creationId xmlns:a16="http://schemas.microsoft.com/office/drawing/2014/main" id="{D375936C-3D18-AF5E-3D5F-C17B5E9650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15880" y="2582907"/>
              <a:ext cx="284390" cy="2843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4">
              <a:extLst>
                <a:ext uri="{FF2B5EF4-FFF2-40B4-BE49-F238E27FC236}">
                  <a16:creationId xmlns:a16="http://schemas.microsoft.com/office/drawing/2014/main" id="{F848038C-E41E-6031-FE07-915D7551172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488655" y="2891553"/>
              <a:ext cx="138839" cy="1388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E481825-F056-AFD1-7CF2-02F1B44AB6A1}"/>
              </a:ext>
            </a:extLst>
          </p:cNvPr>
          <p:cNvGrpSpPr/>
          <p:nvPr/>
        </p:nvGrpSpPr>
        <p:grpSpPr>
          <a:xfrm>
            <a:off x="624220" y="2818748"/>
            <a:ext cx="2132561" cy="651992"/>
            <a:chOff x="4488655" y="2499704"/>
            <a:chExt cx="2132561" cy="651992"/>
          </a:xfrm>
        </p:grpSpPr>
        <p:sp>
          <p:nvSpPr>
            <p:cNvPr id="31" name="Subtitle 5">
              <a:extLst>
                <a:ext uri="{FF2B5EF4-FFF2-40B4-BE49-F238E27FC236}">
                  <a16:creationId xmlns:a16="http://schemas.microsoft.com/office/drawing/2014/main" id="{BA5D9AF2-2372-FCD6-D0B6-1CB466E4F28C}"/>
                </a:ext>
              </a:extLst>
            </p:cNvPr>
            <p:cNvSpPr txBox="1">
              <a:spLocks/>
            </p:cNvSpPr>
            <p:nvPr/>
          </p:nvSpPr>
          <p:spPr>
            <a:xfrm>
              <a:off x="4596848" y="2499704"/>
              <a:ext cx="2024368" cy="6519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6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1pPr>
              <a:lvl2pPr marR="0" lvl="1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6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2pPr>
              <a:lvl3pPr marR="0" lvl="2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6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3pPr>
              <a:lvl4pPr marR="0" lvl="3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6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4pPr>
              <a:lvl5pPr marR="0" lvl="4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6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5pPr>
              <a:lvl6pPr marR="0" lvl="5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6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6pPr>
              <a:lvl7pPr marR="0" lvl="6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6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7pPr>
              <a:lvl8pPr marR="0" lvl="7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6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8pPr>
              <a:lvl9pPr marR="0" lvl="8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6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9pPr>
            </a:lstStyle>
            <a:p>
              <a:r>
                <a:rPr lang="en-US" dirty="0"/>
                <a:t>Missing Value Handling</a:t>
              </a:r>
            </a:p>
            <a:p>
              <a:r>
                <a:rPr lang="en-US" dirty="0"/>
                <a:t>Outlier Handling</a:t>
              </a:r>
            </a:p>
            <a:p>
              <a:r>
                <a:rPr lang="en-US" dirty="0"/>
                <a:t>Feature Selection</a:t>
              </a:r>
            </a:p>
            <a:p>
              <a:endParaRPr lang="en-AU" dirty="0"/>
            </a:p>
          </p:txBody>
        </p:sp>
        <p:pic>
          <p:nvPicPr>
            <p:cNvPr id="1025" name="Picture 4">
              <a:extLst>
                <a:ext uri="{FF2B5EF4-FFF2-40B4-BE49-F238E27FC236}">
                  <a16:creationId xmlns:a16="http://schemas.microsoft.com/office/drawing/2014/main" id="{65A5439C-9639-9C09-8A5A-DD9F9FF9885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488655" y="2891553"/>
              <a:ext cx="138839" cy="1388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7" name="Picture 4">
            <a:extLst>
              <a:ext uri="{FF2B5EF4-FFF2-40B4-BE49-F238E27FC236}">
                <a16:creationId xmlns:a16="http://schemas.microsoft.com/office/drawing/2014/main" id="{FAF85645-C7EA-1D8E-5B3C-B45485DBA4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24220" y="2974726"/>
            <a:ext cx="138839" cy="138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2" descr="Tick Green Check Mark PNG Clipart | PNG Mart">
            <a:extLst>
              <a:ext uri="{FF2B5EF4-FFF2-40B4-BE49-F238E27FC236}">
                <a16:creationId xmlns:a16="http://schemas.microsoft.com/office/drawing/2014/main" id="{69EEC902-24D5-1FE3-DF02-527BC2312B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0258" y="4581746"/>
            <a:ext cx="284390" cy="284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1" name="TextBox 1030">
            <a:extLst>
              <a:ext uri="{FF2B5EF4-FFF2-40B4-BE49-F238E27FC236}">
                <a16:creationId xmlns:a16="http://schemas.microsoft.com/office/drawing/2014/main" id="{FA39252D-5576-AA97-362D-F4A788948FA9}"/>
              </a:ext>
            </a:extLst>
          </p:cNvPr>
          <p:cNvSpPr txBox="1"/>
          <p:nvPr/>
        </p:nvSpPr>
        <p:spPr>
          <a:xfrm>
            <a:off x="427380" y="5916855"/>
            <a:ext cx="488467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Barlow Semi Condensed Medium" panose="00000606000000000000" pitchFamily="2" charset="0"/>
              </a:rPr>
              <a:t>Note: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Barlow Semi Condensed Medium" panose="00000606000000000000" pitchFamily="2" charset="0"/>
              </a:rPr>
              <a:t>Features </a:t>
            </a:r>
            <a:r>
              <a:rPr lang="en-US" b="1" dirty="0">
                <a:solidFill>
                  <a:srgbClr val="FF9933"/>
                </a:solidFill>
                <a:latin typeface="Barlow Semi Condensed Medium" panose="00000606000000000000" pitchFamily="2" charset="0"/>
              </a:rPr>
              <a:t>pdays</a:t>
            </a:r>
            <a:r>
              <a:rPr lang="en-US" dirty="0">
                <a:latin typeface="Barlow Semi Condensed Medium" panose="00000606000000000000" pitchFamily="2" charset="0"/>
              </a:rPr>
              <a:t> and </a:t>
            </a:r>
            <a:r>
              <a:rPr lang="en-US" b="1" dirty="0">
                <a:solidFill>
                  <a:srgbClr val="FF9933"/>
                </a:solidFill>
                <a:latin typeface="Barlow Semi Condensed Medium" panose="00000606000000000000" pitchFamily="2" charset="0"/>
              </a:rPr>
              <a:t>duration</a:t>
            </a:r>
            <a:r>
              <a:rPr lang="en-US" dirty="0">
                <a:latin typeface="Barlow Semi Condensed Medium" panose="00000606000000000000" pitchFamily="2" charset="0"/>
              </a:rPr>
              <a:t> will not be included in any dataset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Barlow Semi Condensed Medium" panose="00000606000000000000" pitchFamily="2" charset="0"/>
              </a:rPr>
              <a:t>Duplicates are removed in all dataset</a:t>
            </a:r>
            <a:endParaRPr lang="en-AU" dirty="0">
              <a:latin typeface="Barlow Semi Condensed Medium" panose="00000606000000000000" pitchFamily="2" charset="0"/>
            </a:endParaRPr>
          </a:p>
        </p:txBody>
      </p:sp>
      <p:sp>
        <p:nvSpPr>
          <p:cNvPr id="1033" name="Subtitle 4">
            <a:extLst>
              <a:ext uri="{FF2B5EF4-FFF2-40B4-BE49-F238E27FC236}">
                <a16:creationId xmlns:a16="http://schemas.microsoft.com/office/drawing/2014/main" id="{2159F781-0B07-DB56-6659-FDBB4932CF84}"/>
              </a:ext>
            </a:extLst>
          </p:cNvPr>
          <p:cNvSpPr txBox="1">
            <a:spLocks/>
          </p:cNvSpPr>
          <p:nvPr/>
        </p:nvSpPr>
        <p:spPr>
          <a:xfrm>
            <a:off x="6548036" y="2756172"/>
            <a:ext cx="2596800" cy="5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67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67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67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67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67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67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67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67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67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en-US" dirty="0"/>
              <a:t>Dataset 5</a:t>
            </a:r>
            <a:endParaRPr lang="en-AU" dirty="0"/>
          </a:p>
        </p:txBody>
      </p:sp>
      <p:pic>
        <p:nvPicPr>
          <p:cNvPr id="1039" name="Picture 4">
            <a:extLst>
              <a:ext uri="{FF2B5EF4-FFF2-40B4-BE49-F238E27FC236}">
                <a16:creationId xmlns:a16="http://schemas.microsoft.com/office/drawing/2014/main" id="{55DE88D8-8579-B4C1-5A2F-4A5D51366D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21111" y="3466682"/>
            <a:ext cx="138839" cy="138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4">
            <a:extLst>
              <a:ext uri="{FF2B5EF4-FFF2-40B4-BE49-F238E27FC236}">
                <a16:creationId xmlns:a16="http://schemas.microsoft.com/office/drawing/2014/main" id="{FC5F8138-0000-677A-2026-5D8A951166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560695" y="3466812"/>
            <a:ext cx="138839" cy="138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1" name="Picture 4">
            <a:extLst>
              <a:ext uri="{FF2B5EF4-FFF2-40B4-BE49-F238E27FC236}">
                <a16:creationId xmlns:a16="http://schemas.microsoft.com/office/drawing/2014/main" id="{67060A8D-E18C-4E10-C3B6-FE1E93F809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23350" y="4889315"/>
            <a:ext cx="138839" cy="138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4">
            <a:extLst>
              <a:ext uri="{FF2B5EF4-FFF2-40B4-BE49-F238E27FC236}">
                <a16:creationId xmlns:a16="http://schemas.microsoft.com/office/drawing/2014/main" id="{DF911AB0-0D55-0570-F443-140269B672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560694" y="4895674"/>
            <a:ext cx="138839" cy="138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9" name="Subtitle 5">
            <a:extLst>
              <a:ext uri="{FF2B5EF4-FFF2-40B4-BE49-F238E27FC236}">
                <a16:creationId xmlns:a16="http://schemas.microsoft.com/office/drawing/2014/main" id="{7279DFE6-5834-2E89-CF6C-701459083FF0}"/>
              </a:ext>
            </a:extLst>
          </p:cNvPr>
          <p:cNvSpPr txBox="1">
            <a:spLocks/>
          </p:cNvSpPr>
          <p:nvPr/>
        </p:nvSpPr>
        <p:spPr>
          <a:xfrm>
            <a:off x="6823933" y="3125082"/>
            <a:ext cx="3019783" cy="651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n-US" dirty="0"/>
              <a:t>Initial Best Model’s Dataset Handling</a:t>
            </a:r>
          </a:p>
          <a:p>
            <a:r>
              <a:rPr lang="en-US" dirty="0"/>
              <a:t>Feature Selection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AU" dirty="0"/>
          </a:p>
        </p:txBody>
      </p:sp>
      <p:pic>
        <p:nvPicPr>
          <p:cNvPr id="1051" name="Picture 2" descr="Tick Green Check Mark PNG Clipart | PNG Mart">
            <a:extLst>
              <a:ext uri="{FF2B5EF4-FFF2-40B4-BE49-F238E27FC236}">
                <a16:creationId xmlns:a16="http://schemas.microsoft.com/office/drawing/2014/main" id="{4DE8CA4D-9D35-B28D-9E70-125F8CC095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4922" y="3456680"/>
            <a:ext cx="284390" cy="284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8" name="TextBox 1057">
            <a:extLst>
              <a:ext uri="{FF2B5EF4-FFF2-40B4-BE49-F238E27FC236}">
                <a16:creationId xmlns:a16="http://schemas.microsoft.com/office/drawing/2014/main" id="{66F7628F-76AE-B0AE-0A40-849A43A7B443}"/>
              </a:ext>
            </a:extLst>
          </p:cNvPr>
          <p:cNvSpPr txBox="1"/>
          <p:nvPr/>
        </p:nvSpPr>
        <p:spPr>
          <a:xfrm>
            <a:off x="2944357" y="1183678"/>
            <a:ext cx="630328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Barlow Semi Condensed Medium" panose="00000606000000000000" pitchFamily="2" charset="0"/>
              </a:rPr>
              <a:t>We compare model performances from 5 Dataset Treatments</a:t>
            </a:r>
            <a:endParaRPr lang="en-AU" sz="1600" dirty="0"/>
          </a:p>
        </p:txBody>
      </p:sp>
      <p:sp>
        <p:nvSpPr>
          <p:cNvPr id="1059" name="TextBox 1058">
            <a:extLst>
              <a:ext uri="{FF2B5EF4-FFF2-40B4-BE49-F238E27FC236}">
                <a16:creationId xmlns:a16="http://schemas.microsoft.com/office/drawing/2014/main" id="{467076E0-4E7F-8E54-86C7-32A361D13100}"/>
              </a:ext>
            </a:extLst>
          </p:cNvPr>
          <p:cNvSpPr txBox="1"/>
          <p:nvPr/>
        </p:nvSpPr>
        <p:spPr>
          <a:xfrm>
            <a:off x="496911" y="2018131"/>
            <a:ext cx="542128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Barlow Semi Condensed Medium" panose="00000606000000000000" pitchFamily="2" charset="0"/>
              </a:rPr>
              <a:t>1. Get Initial Best Model among the following Dataset Treatments:</a:t>
            </a:r>
            <a:endParaRPr lang="en-AU" sz="1600" dirty="0"/>
          </a:p>
        </p:txBody>
      </p:sp>
      <p:sp>
        <p:nvSpPr>
          <p:cNvPr id="1060" name="TextBox 1059">
            <a:extLst>
              <a:ext uri="{FF2B5EF4-FFF2-40B4-BE49-F238E27FC236}">
                <a16:creationId xmlns:a16="http://schemas.microsoft.com/office/drawing/2014/main" id="{C7704C71-B7FE-F883-152F-945310DC365E}"/>
              </a:ext>
            </a:extLst>
          </p:cNvPr>
          <p:cNvSpPr txBox="1"/>
          <p:nvPr/>
        </p:nvSpPr>
        <p:spPr>
          <a:xfrm>
            <a:off x="6475618" y="2014398"/>
            <a:ext cx="480314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Barlow Semi Condensed Medium" panose="00000606000000000000" pitchFamily="2" charset="0"/>
              </a:rPr>
              <a:t>2. Create Dataset 5 &amp; Compare against Initial Best Model to get Final Model</a:t>
            </a:r>
            <a:endParaRPr lang="en-AU" sz="1600" dirty="0"/>
          </a:p>
        </p:txBody>
      </p:sp>
      <p:cxnSp>
        <p:nvCxnSpPr>
          <p:cNvPr id="1062" name="Straight Connector 1061">
            <a:extLst>
              <a:ext uri="{FF2B5EF4-FFF2-40B4-BE49-F238E27FC236}">
                <a16:creationId xmlns:a16="http://schemas.microsoft.com/office/drawing/2014/main" id="{CEA3099F-3ED7-3DC2-C2AC-C9B2588BFF93}"/>
              </a:ext>
            </a:extLst>
          </p:cNvPr>
          <p:cNvCxnSpPr>
            <a:cxnSpLocks/>
          </p:cNvCxnSpPr>
          <p:nvPr/>
        </p:nvCxnSpPr>
        <p:spPr>
          <a:xfrm>
            <a:off x="6089545" y="2156429"/>
            <a:ext cx="0" cy="28981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5" name="Subtitle 5">
            <a:extLst>
              <a:ext uri="{FF2B5EF4-FFF2-40B4-BE49-F238E27FC236}">
                <a16:creationId xmlns:a16="http://schemas.microsoft.com/office/drawing/2014/main" id="{E80347C8-458C-B92D-4E9C-6DEC1FAE1366}"/>
              </a:ext>
            </a:extLst>
          </p:cNvPr>
          <p:cNvSpPr txBox="1">
            <a:spLocks/>
          </p:cNvSpPr>
          <p:nvPr/>
        </p:nvSpPr>
        <p:spPr>
          <a:xfrm>
            <a:off x="6795599" y="3839210"/>
            <a:ext cx="3237284" cy="651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n-US" sz="1400" dirty="0"/>
              <a:t>Feature Selection will also take account Initial Best Model’s Feature Importance</a:t>
            </a:r>
            <a:endParaRPr lang="en-AU" sz="1400" dirty="0"/>
          </a:p>
        </p:txBody>
      </p:sp>
      <p:pic>
        <p:nvPicPr>
          <p:cNvPr id="1067" name="Picture 2" descr="Tick Green Check Mark PNG Clipart | PNG Mart">
            <a:extLst>
              <a:ext uri="{FF2B5EF4-FFF2-40B4-BE49-F238E27FC236}">
                <a16:creationId xmlns:a16="http://schemas.microsoft.com/office/drawing/2014/main" id="{FD4C2786-8ACA-5092-E194-200FB108BA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4922" y="3214231"/>
            <a:ext cx="284390" cy="284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68" name="TextBox 1067">
            <a:extLst>
              <a:ext uri="{FF2B5EF4-FFF2-40B4-BE49-F238E27FC236}">
                <a16:creationId xmlns:a16="http://schemas.microsoft.com/office/drawing/2014/main" id="{ABBE902E-81EF-52A0-888D-44CA9D2EF470}"/>
              </a:ext>
            </a:extLst>
          </p:cNvPr>
          <p:cNvSpPr txBox="1"/>
          <p:nvPr/>
        </p:nvSpPr>
        <p:spPr>
          <a:xfrm>
            <a:off x="3699533" y="5422108"/>
            <a:ext cx="480314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Barlow Semi Condensed Medium" panose="00000606000000000000" pitchFamily="2" charset="0"/>
              </a:rPr>
              <a:t>3. Evaluate &amp; Analyze Final Model</a:t>
            </a:r>
            <a:endParaRPr lang="en-AU" sz="1600" dirty="0"/>
          </a:p>
        </p:txBody>
      </p:sp>
      <p:grpSp>
        <p:nvGrpSpPr>
          <p:cNvPr id="1084" name="Google Shape;13035;p74">
            <a:extLst>
              <a:ext uri="{FF2B5EF4-FFF2-40B4-BE49-F238E27FC236}">
                <a16:creationId xmlns:a16="http://schemas.microsoft.com/office/drawing/2014/main" id="{ACD74112-5AE4-4BD1-42F5-C9200467765A}"/>
              </a:ext>
            </a:extLst>
          </p:cNvPr>
          <p:cNvGrpSpPr/>
          <p:nvPr/>
        </p:nvGrpSpPr>
        <p:grpSpPr>
          <a:xfrm>
            <a:off x="10093798" y="3052831"/>
            <a:ext cx="1714127" cy="1337426"/>
            <a:chOff x="5230575" y="1554475"/>
            <a:chExt cx="2137150" cy="1550150"/>
          </a:xfrm>
        </p:grpSpPr>
        <p:sp>
          <p:nvSpPr>
            <p:cNvPr id="1085" name="Google Shape;13036;p74">
              <a:extLst>
                <a:ext uri="{FF2B5EF4-FFF2-40B4-BE49-F238E27FC236}">
                  <a16:creationId xmlns:a16="http://schemas.microsoft.com/office/drawing/2014/main" id="{766334C5-E7BF-93D3-410B-F2B027F3DC32}"/>
                </a:ext>
              </a:extLst>
            </p:cNvPr>
            <p:cNvSpPr/>
            <p:nvPr/>
          </p:nvSpPr>
          <p:spPr>
            <a:xfrm>
              <a:off x="6296450" y="2863325"/>
              <a:ext cx="1071275" cy="157150"/>
            </a:xfrm>
            <a:custGeom>
              <a:avLst/>
              <a:gdLst/>
              <a:ahLst/>
              <a:cxnLst/>
              <a:rect l="l" t="t" r="r" b="b"/>
              <a:pathLst>
                <a:path w="42851" h="6286" extrusionOk="0">
                  <a:moveTo>
                    <a:pt x="0" y="1"/>
                  </a:moveTo>
                  <a:lnTo>
                    <a:pt x="0" y="6286"/>
                  </a:lnTo>
                  <a:lnTo>
                    <a:pt x="42851" y="6286"/>
                  </a:lnTo>
                  <a:lnTo>
                    <a:pt x="4285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3037;p74">
              <a:extLst>
                <a:ext uri="{FF2B5EF4-FFF2-40B4-BE49-F238E27FC236}">
                  <a16:creationId xmlns:a16="http://schemas.microsoft.com/office/drawing/2014/main" id="{58E0BA55-C4C2-BAEB-5EF0-E2E0F52AD95F}"/>
                </a:ext>
              </a:extLst>
            </p:cNvPr>
            <p:cNvSpPr/>
            <p:nvPr/>
          </p:nvSpPr>
          <p:spPr>
            <a:xfrm>
              <a:off x="5230575" y="2863325"/>
              <a:ext cx="1071350" cy="157150"/>
            </a:xfrm>
            <a:custGeom>
              <a:avLst/>
              <a:gdLst/>
              <a:ahLst/>
              <a:cxnLst/>
              <a:rect l="l" t="t" r="r" b="b"/>
              <a:pathLst>
                <a:path w="42854" h="6286" extrusionOk="0">
                  <a:moveTo>
                    <a:pt x="0" y="1"/>
                  </a:moveTo>
                  <a:lnTo>
                    <a:pt x="0" y="6286"/>
                  </a:lnTo>
                  <a:lnTo>
                    <a:pt x="42854" y="6286"/>
                  </a:lnTo>
                  <a:lnTo>
                    <a:pt x="4285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3038;p74">
              <a:extLst>
                <a:ext uri="{FF2B5EF4-FFF2-40B4-BE49-F238E27FC236}">
                  <a16:creationId xmlns:a16="http://schemas.microsoft.com/office/drawing/2014/main" id="{600F8320-39F5-90F7-068F-7F797761A62B}"/>
                </a:ext>
              </a:extLst>
            </p:cNvPr>
            <p:cNvSpPr/>
            <p:nvPr/>
          </p:nvSpPr>
          <p:spPr>
            <a:xfrm>
              <a:off x="6296450" y="2611125"/>
              <a:ext cx="1071275" cy="157150"/>
            </a:xfrm>
            <a:custGeom>
              <a:avLst/>
              <a:gdLst/>
              <a:ahLst/>
              <a:cxnLst/>
              <a:rect l="l" t="t" r="r" b="b"/>
              <a:pathLst>
                <a:path w="42851" h="6286" extrusionOk="0">
                  <a:moveTo>
                    <a:pt x="0" y="0"/>
                  </a:moveTo>
                  <a:lnTo>
                    <a:pt x="0" y="6285"/>
                  </a:lnTo>
                  <a:lnTo>
                    <a:pt x="42851" y="6285"/>
                  </a:lnTo>
                  <a:lnTo>
                    <a:pt x="4285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3039;p74">
              <a:extLst>
                <a:ext uri="{FF2B5EF4-FFF2-40B4-BE49-F238E27FC236}">
                  <a16:creationId xmlns:a16="http://schemas.microsoft.com/office/drawing/2014/main" id="{C6572461-1CAD-2DC6-66FC-B42839824287}"/>
                </a:ext>
              </a:extLst>
            </p:cNvPr>
            <p:cNvSpPr/>
            <p:nvPr/>
          </p:nvSpPr>
          <p:spPr>
            <a:xfrm>
              <a:off x="5230575" y="2611125"/>
              <a:ext cx="1071350" cy="157150"/>
            </a:xfrm>
            <a:custGeom>
              <a:avLst/>
              <a:gdLst/>
              <a:ahLst/>
              <a:cxnLst/>
              <a:rect l="l" t="t" r="r" b="b"/>
              <a:pathLst>
                <a:path w="42854" h="6286" extrusionOk="0">
                  <a:moveTo>
                    <a:pt x="0" y="0"/>
                  </a:moveTo>
                  <a:lnTo>
                    <a:pt x="0" y="6285"/>
                  </a:lnTo>
                  <a:lnTo>
                    <a:pt x="42854" y="6285"/>
                  </a:lnTo>
                  <a:lnTo>
                    <a:pt x="42854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3040;p74">
              <a:extLst>
                <a:ext uri="{FF2B5EF4-FFF2-40B4-BE49-F238E27FC236}">
                  <a16:creationId xmlns:a16="http://schemas.microsoft.com/office/drawing/2014/main" id="{4E791AE9-01AE-75F1-F47F-2C331E9081AD}"/>
                </a:ext>
              </a:extLst>
            </p:cNvPr>
            <p:cNvSpPr/>
            <p:nvPr/>
          </p:nvSpPr>
          <p:spPr>
            <a:xfrm>
              <a:off x="6296450" y="2358900"/>
              <a:ext cx="1071275" cy="157150"/>
            </a:xfrm>
            <a:custGeom>
              <a:avLst/>
              <a:gdLst/>
              <a:ahLst/>
              <a:cxnLst/>
              <a:rect l="l" t="t" r="r" b="b"/>
              <a:pathLst>
                <a:path w="42851" h="6286" extrusionOk="0">
                  <a:moveTo>
                    <a:pt x="0" y="1"/>
                  </a:moveTo>
                  <a:lnTo>
                    <a:pt x="0" y="6286"/>
                  </a:lnTo>
                  <a:lnTo>
                    <a:pt x="42851" y="6286"/>
                  </a:lnTo>
                  <a:lnTo>
                    <a:pt x="4285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3041;p74">
              <a:extLst>
                <a:ext uri="{FF2B5EF4-FFF2-40B4-BE49-F238E27FC236}">
                  <a16:creationId xmlns:a16="http://schemas.microsoft.com/office/drawing/2014/main" id="{81955BA9-73BB-6E78-4C7D-33C8909EF5AF}"/>
                </a:ext>
              </a:extLst>
            </p:cNvPr>
            <p:cNvSpPr/>
            <p:nvPr/>
          </p:nvSpPr>
          <p:spPr>
            <a:xfrm>
              <a:off x="5230575" y="2358900"/>
              <a:ext cx="1071350" cy="157150"/>
            </a:xfrm>
            <a:custGeom>
              <a:avLst/>
              <a:gdLst/>
              <a:ahLst/>
              <a:cxnLst/>
              <a:rect l="l" t="t" r="r" b="b"/>
              <a:pathLst>
                <a:path w="42854" h="6286" extrusionOk="0">
                  <a:moveTo>
                    <a:pt x="0" y="1"/>
                  </a:moveTo>
                  <a:lnTo>
                    <a:pt x="0" y="6286"/>
                  </a:lnTo>
                  <a:lnTo>
                    <a:pt x="42854" y="6286"/>
                  </a:lnTo>
                  <a:lnTo>
                    <a:pt x="4285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3042;p74">
              <a:extLst>
                <a:ext uri="{FF2B5EF4-FFF2-40B4-BE49-F238E27FC236}">
                  <a16:creationId xmlns:a16="http://schemas.microsoft.com/office/drawing/2014/main" id="{65CBE44E-69F7-C85E-09C0-AD032519C5F9}"/>
                </a:ext>
              </a:extLst>
            </p:cNvPr>
            <p:cNvSpPr/>
            <p:nvPr/>
          </p:nvSpPr>
          <p:spPr>
            <a:xfrm>
              <a:off x="6296450" y="2106700"/>
              <a:ext cx="989900" cy="157150"/>
            </a:xfrm>
            <a:custGeom>
              <a:avLst/>
              <a:gdLst/>
              <a:ahLst/>
              <a:cxnLst/>
              <a:rect l="l" t="t" r="r" b="b"/>
              <a:pathLst>
                <a:path w="39596" h="6286" extrusionOk="0">
                  <a:moveTo>
                    <a:pt x="0" y="0"/>
                  </a:moveTo>
                  <a:lnTo>
                    <a:pt x="0" y="6285"/>
                  </a:lnTo>
                  <a:lnTo>
                    <a:pt x="39596" y="6285"/>
                  </a:lnTo>
                  <a:lnTo>
                    <a:pt x="39596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3043;p74">
              <a:extLst>
                <a:ext uri="{FF2B5EF4-FFF2-40B4-BE49-F238E27FC236}">
                  <a16:creationId xmlns:a16="http://schemas.microsoft.com/office/drawing/2014/main" id="{8C4253DF-AB60-9763-9A96-41FBB43D448B}"/>
                </a:ext>
              </a:extLst>
            </p:cNvPr>
            <p:cNvSpPr/>
            <p:nvPr/>
          </p:nvSpPr>
          <p:spPr>
            <a:xfrm>
              <a:off x="5474700" y="2106700"/>
              <a:ext cx="827225" cy="157150"/>
            </a:xfrm>
            <a:custGeom>
              <a:avLst/>
              <a:gdLst/>
              <a:ahLst/>
              <a:cxnLst/>
              <a:rect l="l" t="t" r="r" b="b"/>
              <a:pathLst>
                <a:path w="33089" h="6286" extrusionOk="0">
                  <a:moveTo>
                    <a:pt x="0" y="0"/>
                  </a:moveTo>
                  <a:lnTo>
                    <a:pt x="0" y="6285"/>
                  </a:lnTo>
                  <a:lnTo>
                    <a:pt x="33089" y="6285"/>
                  </a:lnTo>
                  <a:lnTo>
                    <a:pt x="33089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3044;p74">
              <a:extLst>
                <a:ext uri="{FF2B5EF4-FFF2-40B4-BE49-F238E27FC236}">
                  <a16:creationId xmlns:a16="http://schemas.microsoft.com/office/drawing/2014/main" id="{A11FBA27-C6FF-9C1A-1A2C-0F202B8CCB04}"/>
                </a:ext>
              </a:extLst>
            </p:cNvPr>
            <p:cNvSpPr/>
            <p:nvPr/>
          </p:nvSpPr>
          <p:spPr>
            <a:xfrm>
              <a:off x="6296450" y="1854475"/>
              <a:ext cx="827225" cy="157175"/>
            </a:xfrm>
            <a:custGeom>
              <a:avLst/>
              <a:gdLst/>
              <a:ahLst/>
              <a:cxnLst/>
              <a:rect l="l" t="t" r="r" b="b"/>
              <a:pathLst>
                <a:path w="33089" h="6287" extrusionOk="0">
                  <a:moveTo>
                    <a:pt x="0" y="1"/>
                  </a:moveTo>
                  <a:lnTo>
                    <a:pt x="0" y="6286"/>
                  </a:lnTo>
                  <a:lnTo>
                    <a:pt x="33089" y="6286"/>
                  </a:lnTo>
                  <a:lnTo>
                    <a:pt x="33089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3045;p74">
              <a:extLst>
                <a:ext uri="{FF2B5EF4-FFF2-40B4-BE49-F238E27FC236}">
                  <a16:creationId xmlns:a16="http://schemas.microsoft.com/office/drawing/2014/main" id="{81FE9ECD-3A71-9AC0-717F-331538C8AFE6}"/>
                </a:ext>
              </a:extLst>
            </p:cNvPr>
            <p:cNvSpPr/>
            <p:nvPr/>
          </p:nvSpPr>
          <p:spPr>
            <a:xfrm>
              <a:off x="5637425" y="1854475"/>
              <a:ext cx="664500" cy="157175"/>
            </a:xfrm>
            <a:custGeom>
              <a:avLst/>
              <a:gdLst/>
              <a:ahLst/>
              <a:cxnLst/>
              <a:rect l="l" t="t" r="r" b="b"/>
              <a:pathLst>
                <a:path w="26580" h="6287" extrusionOk="0">
                  <a:moveTo>
                    <a:pt x="1" y="1"/>
                  </a:moveTo>
                  <a:lnTo>
                    <a:pt x="1" y="6286"/>
                  </a:lnTo>
                  <a:lnTo>
                    <a:pt x="26580" y="6286"/>
                  </a:lnTo>
                  <a:lnTo>
                    <a:pt x="2658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3046;p74">
              <a:extLst>
                <a:ext uri="{FF2B5EF4-FFF2-40B4-BE49-F238E27FC236}">
                  <a16:creationId xmlns:a16="http://schemas.microsoft.com/office/drawing/2014/main" id="{19BBC4A0-A35D-A552-C395-2F089B92D93E}"/>
                </a:ext>
              </a:extLst>
            </p:cNvPr>
            <p:cNvSpPr/>
            <p:nvPr/>
          </p:nvSpPr>
          <p:spPr>
            <a:xfrm>
              <a:off x="6296450" y="1602275"/>
              <a:ext cx="501750" cy="157075"/>
            </a:xfrm>
            <a:custGeom>
              <a:avLst/>
              <a:gdLst/>
              <a:ahLst/>
              <a:cxnLst/>
              <a:rect l="l" t="t" r="r" b="b"/>
              <a:pathLst>
                <a:path w="20070" h="6283" extrusionOk="0">
                  <a:moveTo>
                    <a:pt x="0" y="1"/>
                  </a:moveTo>
                  <a:lnTo>
                    <a:pt x="0" y="6283"/>
                  </a:lnTo>
                  <a:lnTo>
                    <a:pt x="20069" y="6283"/>
                  </a:lnTo>
                  <a:lnTo>
                    <a:pt x="20069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3047;p74">
              <a:extLst>
                <a:ext uri="{FF2B5EF4-FFF2-40B4-BE49-F238E27FC236}">
                  <a16:creationId xmlns:a16="http://schemas.microsoft.com/office/drawing/2014/main" id="{96E416E7-56C4-5132-4F5A-C2E5045C7E22}"/>
                </a:ext>
              </a:extLst>
            </p:cNvPr>
            <p:cNvSpPr/>
            <p:nvPr/>
          </p:nvSpPr>
          <p:spPr>
            <a:xfrm>
              <a:off x="5800100" y="1602275"/>
              <a:ext cx="501825" cy="157075"/>
            </a:xfrm>
            <a:custGeom>
              <a:avLst/>
              <a:gdLst/>
              <a:ahLst/>
              <a:cxnLst/>
              <a:rect l="l" t="t" r="r" b="b"/>
              <a:pathLst>
                <a:path w="20073" h="6283" extrusionOk="0">
                  <a:moveTo>
                    <a:pt x="1" y="1"/>
                  </a:moveTo>
                  <a:lnTo>
                    <a:pt x="1" y="6283"/>
                  </a:lnTo>
                  <a:lnTo>
                    <a:pt x="20073" y="6283"/>
                  </a:lnTo>
                  <a:lnTo>
                    <a:pt x="20073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3048;p74">
              <a:extLst>
                <a:ext uri="{FF2B5EF4-FFF2-40B4-BE49-F238E27FC236}">
                  <a16:creationId xmlns:a16="http://schemas.microsoft.com/office/drawing/2014/main" id="{7EE41C9E-B74F-A3C7-9C68-7CBC0AF2A186}"/>
                </a:ext>
              </a:extLst>
            </p:cNvPr>
            <p:cNvSpPr/>
            <p:nvPr/>
          </p:nvSpPr>
          <p:spPr>
            <a:xfrm>
              <a:off x="6301225" y="1554475"/>
              <a:ext cx="25" cy="1550150"/>
            </a:xfrm>
            <a:custGeom>
              <a:avLst/>
              <a:gdLst/>
              <a:ahLst/>
              <a:cxnLst/>
              <a:rect l="l" t="t" r="r" b="b"/>
              <a:pathLst>
                <a:path w="1" h="62006" fill="none" extrusionOk="0">
                  <a:moveTo>
                    <a:pt x="1" y="0"/>
                  </a:moveTo>
                  <a:lnTo>
                    <a:pt x="1" y="62006"/>
                  </a:lnTo>
                </a:path>
              </a:pathLst>
            </a:custGeom>
            <a:noFill/>
            <a:ln w="9525" cap="flat" cmpd="sng">
              <a:solidFill>
                <a:srgbClr val="F2F2F2"/>
              </a:solidFill>
              <a:prstDash val="solid"/>
              <a:miter lim="299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36687077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E1889-E3A7-DF3D-6744-E9EE46C026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800" y="520119"/>
            <a:ext cx="8008400" cy="794400"/>
          </a:xfrm>
        </p:spPr>
        <p:txBody>
          <a:bodyPr/>
          <a:lstStyle/>
          <a:p>
            <a:r>
              <a:rPr lang="en-US" dirty="0">
                <a:latin typeface="Barlow Semi Condensed Medium" panose="00000606000000000000" pitchFamily="2" charset="0"/>
              </a:rPr>
              <a:t>Methodology – Getting Best Model</a:t>
            </a:r>
            <a:endParaRPr lang="en-AU" dirty="0">
              <a:latin typeface="Barlow Semi Condensed Medium" panose="00000606000000000000" pitchFamily="2" charset="0"/>
            </a:endParaRPr>
          </a:p>
        </p:txBody>
      </p:sp>
      <p:sp>
        <p:nvSpPr>
          <p:cNvPr id="1058" name="TextBox 1057">
            <a:extLst>
              <a:ext uri="{FF2B5EF4-FFF2-40B4-BE49-F238E27FC236}">
                <a16:creationId xmlns:a16="http://schemas.microsoft.com/office/drawing/2014/main" id="{66F7628F-76AE-B0AE-0A40-849A43A7B443}"/>
              </a:ext>
            </a:extLst>
          </p:cNvPr>
          <p:cNvSpPr txBox="1"/>
          <p:nvPr/>
        </p:nvSpPr>
        <p:spPr>
          <a:xfrm>
            <a:off x="2944357" y="1114083"/>
            <a:ext cx="630328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Barlow Semi Condensed Medium" panose="00000606000000000000" pitchFamily="2" charset="0"/>
              </a:rPr>
              <a:t>Below is the workflow to get the best model:</a:t>
            </a:r>
            <a:endParaRPr lang="en-AU" sz="1600" dirty="0"/>
          </a:p>
        </p:txBody>
      </p:sp>
      <p:sp>
        <p:nvSpPr>
          <p:cNvPr id="1059" name="TextBox 1058">
            <a:extLst>
              <a:ext uri="{FF2B5EF4-FFF2-40B4-BE49-F238E27FC236}">
                <a16:creationId xmlns:a16="http://schemas.microsoft.com/office/drawing/2014/main" id="{467076E0-4E7F-8E54-86C7-32A361D13100}"/>
              </a:ext>
            </a:extLst>
          </p:cNvPr>
          <p:cNvSpPr txBox="1"/>
          <p:nvPr/>
        </p:nvSpPr>
        <p:spPr>
          <a:xfrm>
            <a:off x="651895" y="1610671"/>
            <a:ext cx="235865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Barlow Semi Condensed Medium" panose="00000606000000000000" pitchFamily="2" charset="0"/>
              </a:rPr>
              <a:t>1. Model Benchmarking</a:t>
            </a:r>
            <a:endParaRPr lang="en-AU" sz="1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94C04E-2F88-457F-24CB-72501BE5E564}"/>
              </a:ext>
            </a:extLst>
          </p:cNvPr>
          <p:cNvSpPr txBox="1"/>
          <p:nvPr/>
        </p:nvSpPr>
        <p:spPr>
          <a:xfrm>
            <a:off x="4416731" y="1610671"/>
            <a:ext cx="235865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Barlow Semi Condensed Medium" panose="00000606000000000000" pitchFamily="2" charset="0"/>
              </a:rPr>
              <a:t>2. Data Rebalancing</a:t>
            </a:r>
            <a:endParaRPr lang="en-AU" sz="1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6E01278-6A4D-6A78-A1B6-E4CAFE0EA747}"/>
              </a:ext>
            </a:extLst>
          </p:cNvPr>
          <p:cNvSpPr txBox="1"/>
          <p:nvPr/>
        </p:nvSpPr>
        <p:spPr>
          <a:xfrm>
            <a:off x="8698669" y="1608045"/>
            <a:ext cx="235865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Barlow Semi Condensed Medium" panose="00000606000000000000" pitchFamily="2" charset="0"/>
              </a:rPr>
              <a:t>3. Hyperparameter Tuning</a:t>
            </a:r>
            <a:endParaRPr lang="en-AU" sz="1600" dirty="0"/>
          </a:p>
        </p:txBody>
      </p:sp>
      <p:grpSp>
        <p:nvGrpSpPr>
          <p:cNvPr id="18" name="Google Shape;4019;p64">
            <a:extLst>
              <a:ext uri="{FF2B5EF4-FFF2-40B4-BE49-F238E27FC236}">
                <a16:creationId xmlns:a16="http://schemas.microsoft.com/office/drawing/2014/main" id="{E79CDA5A-02F5-AF71-7B3B-E187D592970E}"/>
              </a:ext>
            </a:extLst>
          </p:cNvPr>
          <p:cNvGrpSpPr/>
          <p:nvPr/>
        </p:nvGrpSpPr>
        <p:grpSpPr>
          <a:xfrm>
            <a:off x="912475" y="2156334"/>
            <a:ext cx="2135782" cy="2368541"/>
            <a:chOff x="1744400" y="429725"/>
            <a:chExt cx="4623925" cy="4948200"/>
          </a:xfrm>
        </p:grpSpPr>
        <p:sp>
          <p:nvSpPr>
            <p:cNvPr id="19" name="Google Shape;4020;p64">
              <a:extLst>
                <a:ext uri="{FF2B5EF4-FFF2-40B4-BE49-F238E27FC236}">
                  <a16:creationId xmlns:a16="http://schemas.microsoft.com/office/drawing/2014/main" id="{EC78A3CC-2A3B-5572-E3CD-FFF639A6A3D4}"/>
                </a:ext>
              </a:extLst>
            </p:cNvPr>
            <p:cNvSpPr/>
            <p:nvPr/>
          </p:nvSpPr>
          <p:spPr>
            <a:xfrm>
              <a:off x="1744400" y="430000"/>
              <a:ext cx="4623925" cy="4588575"/>
            </a:xfrm>
            <a:custGeom>
              <a:avLst/>
              <a:gdLst/>
              <a:ahLst/>
              <a:cxnLst/>
              <a:rect l="l" t="t" r="r" b="b"/>
              <a:pathLst>
                <a:path w="184957" h="183543" extrusionOk="0">
                  <a:moveTo>
                    <a:pt x="93830" y="1"/>
                  </a:moveTo>
                  <a:cubicBezTo>
                    <a:pt x="76191" y="1"/>
                    <a:pt x="57391" y="6440"/>
                    <a:pt x="42281" y="19249"/>
                  </a:cubicBezTo>
                  <a:cubicBezTo>
                    <a:pt x="12606" y="44404"/>
                    <a:pt x="7524" y="71664"/>
                    <a:pt x="7524" y="71664"/>
                  </a:cubicBezTo>
                  <a:cubicBezTo>
                    <a:pt x="7524" y="71664"/>
                    <a:pt x="0" y="103754"/>
                    <a:pt x="20916" y="131716"/>
                  </a:cubicBezTo>
                  <a:cubicBezTo>
                    <a:pt x="41831" y="159679"/>
                    <a:pt x="78300" y="170544"/>
                    <a:pt x="107611" y="180117"/>
                  </a:cubicBezTo>
                  <a:cubicBezTo>
                    <a:pt x="114704" y="182434"/>
                    <a:pt x="121689" y="183542"/>
                    <a:pt x="128348" y="183542"/>
                  </a:cubicBezTo>
                  <a:cubicBezTo>
                    <a:pt x="149206" y="183542"/>
                    <a:pt x="166871" y="172670"/>
                    <a:pt x="174681" y="154008"/>
                  </a:cubicBezTo>
                  <a:cubicBezTo>
                    <a:pt x="184956" y="129386"/>
                    <a:pt x="164181" y="116107"/>
                    <a:pt x="159577" y="83933"/>
                  </a:cubicBezTo>
                  <a:cubicBezTo>
                    <a:pt x="155001" y="51759"/>
                    <a:pt x="158650" y="42495"/>
                    <a:pt x="137257" y="18013"/>
                  </a:cubicBezTo>
                  <a:cubicBezTo>
                    <a:pt x="126757" y="5984"/>
                    <a:pt x="110833" y="1"/>
                    <a:pt x="938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4021;p64">
              <a:extLst>
                <a:ext uri="{FF2B5EF4-FFF2-40B4-BE49-F238E27FC236}">
                  <a16:creationId xmlns:a16="http://schemas.microsoft.com/office/drawing/2014/main" id="{F9FE21E0-D14A-4343-0595-96BC22D56023}"/>
                </a:ext>
              </a:extLst>
            </p:cNvPr>
            <p:cNvSpPr/>
            <p:nvPr/>
          </p:nvSpPr>
          <p:spPr>
            <a:xfrm>
              <a:off x="1899500" y="429725"/>
              <a:ext cx="4282125" cy="4588850"/>
            </a:xfrm>
            <a:custGeom>
              <a:avLst/>
              <a:gdLst/>
              <a:ahLst/>
              <a:cxnLst/>
              <a:rect l="l" t="t" r="r" b="b"/>
              <a:pathLst>
                <a:path w="171285" h="183554" extrusionOk="0">
                  <a:moveTo>
                    <a:pt x="170470" y="133468"/>
                  </a:moveTo>
                  <a:lnTo>
                    <a:pt x="170470" y="147814"/>
                  </a:lnTo>
                  <a:cubicBezTo>
                    <a:pt x="171032" y="145372"/>
                    <a:pt x="171285" y="143013"/>
                    <a:pt x="171285" y="140711"/>
                  </a:cubicBezTo>
                  <a:cubicBezTo>
                    <a:pt x="171285" y="138241"/>
                    <a:pt x="171004" y="135854"/>
                    <a:pt x="170470" y="133468"/>
                  </a:cubicBezTo>
                  <a:close/>
                  <a:moveTo>
                    <a:pt x="87622" y="0"/>
                  </a:moveTo>
                  <a:cubicBezTo>
                    <a:pt x="70777" y="0"/>
                    <a:pt x="52893" y="5896"/>
                    <a:pt x="38126" y="17575"/>
                  </a:cubicBezTo>
                  <a:lnTo>
                    <a:pt x="103147" y="17575"/>
                  </a:lnTo>
                  <a:lnTo>
                    <a:pt x="103147" y="91805"/>
                  </a:lnTo>
                  <a:lnTo>
                    <a:pt x="3931" y="91805"/>
                  </a:lnTo>
                  <a:lnTo>
                    <a:pt x="3931" y="63169"/>
                  </a:lnTo>
                  <a:cubicBezTo>
                    <a:pt x="1910" y="68419"/>
                    <a:pt x="1320" y="71675"/>
                    <a:pt x="1320" y="71675"/>
                  </a:cubicBezTo>
                  <a:cubicBezTo>
                    <a:pt x="1320" y="71675"/>
                    <a:pt x="1" y="77290"/>
                    <a:pt x="1" y="85853"/>
                  </a:cubicBezTo>
                  <a:cubicBezTo>
                    <a:pt x="1" y="97785"/>
                    <a:pt x="2555" y="115444"/>
                    <a:pt x="14712" y="131727"/>
                  </a:cubicBezTo>
                  <a:cubicBezTo>
                    <a:pt x="35627" y="159690"/>
                    <a:pt x="72096" y="170555"/>
                    <a:pt x="101407" y="180128"/>
                  </a:cubicBezTo>
                  <a:cubicBezTo>
                    <a:pt x="108509" y="182458"/>
                    <a:pt x="115500" y="183553"/>
                    <a:pt x="122154" y="183553"/>
                  </a:cubicBezTo>
                  <a:cubicBezTo>
                    <a:pt x="143013" y="183553"/>
                    <a:pt x="160672" y="172688"/>
                    <a:pt x="168477" y="154019"/>
                  </a:cubicBezTo>
                  <a:cubicBezTo>
                    <a:pt x="169095" y="152503"/>
                    <a:pt x="169628" y="151015"/>
                    <a:pt x="170021" y="149583"/>
                  </a:cubicBezTo>
                  <a:lnTo>
                    <a:pt x="100452" y="149583"/>
                  </a:lnTo>
                  <a:lnTo>
                    <a:pt x="100452" y="98290"/>
                  </a:lnTo>
                  <a:lnTo>
                    <a:pt x="100452" y="97167"/>
                  </a:lnTo>
                  <a:lnTo>
                    <a:pt x="100452" y="94079"/>
                  </a:lnTo>
                  <a:lnTo>
                    <a:pt x="117465" y="94079"/>
                  </a:lnTo>
                  <a:lnTo>
                    <a:pt x="119402" y="97167"/>
                  </a:lnTo>
                  <a:lnTo>
                    <a:pt x="156349" y="97167"/>
                  </a:lnTo>
                  <a:cubicBezTo>
                    <a:pt x="155114" y="93124"/>
                    <a:pt x="154075" y="88745"/>
                    <a:pt x="153373" y="83944"/>
                  </a:cubicBezTo>
                  <a:cubicBezTo>
                    <a:pt x="148797" y="51770"/>
                    <a:pt x="152446" y="42506"/>
                    <a:pt x="131053" y="18024"/>
                  </a:cubicBezTo>
                  <a:cubicBezTo>
                    <a:pt x="120554" y="6008"/>
                    <a:pt x="104635" y="0"/>
                    <a:pt x="8762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4022;p64">
              <a:extLst>
                <a:ext uri="{FF2B5EF4-FFF2-40B4-BE49-F238E27FC236}">
                  <a16:creationId xmlns:a16="http://schemas.microsoft.com/office/drawing/2014/main" id="{CDF2B73D-CE4D-36F4-F980-B1A689AAB376}"/>
                </a:ext>
              </a:extLst>
            </p:cNvPr>
            <p:cNvSpPr/>
            <p:nvPr/>
          </p:nvSpPr>
          <p:spPr>
            <a:xfrm>
              <a:off x="4410775" y="2781675"/>
              <a:ext cx="1750500" cy="1387625"/>
            </a:xfrm>
            <a:custGeom>
              <a:avLst/>
              <a:gdLst/>
              <a:ahLst/>
              <a:cxnLst/>
              <a:rect l="l" t="t" r="r" b="b"/>
              <a:pathLst>
                <a:path w="70020" h="55505" extrusionOk="0">
                  <a:moveTo>
                    <a:pt x="1" y="1"/>
                  </a:moveTo>
                  <a:lnTo>
                    <a:pt x="1" y="55505"/>
                  </a:lnTo>
                  <a:lnTo>
                    <a:pt x="70019" y="55505"/>
                  </a:lnTo>
                  <a:lnTo>
                    <a:pt x="70019" y="3089"/>
                  </a:lnTo>
                  <a:lnTo>
                    <a:pt x="18951" y="3089"/>
                  </a:lnTo>
                  <a:lnTo>
                    <a:pt x="1701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4023;p64">
              <a:extLst>
                <a:ext uri="{FF2B5EF4-FFF2-40B4-BE49-F238E27FC236}">
                  <a16:creationId xmlns:a16="http://schemas.microsoft.com/office/drawing/2014/main" id="{182D03DA-F1C7-87F1-C1FF-049CB5E67611}"/>
                </a:ext>
              </a:extLst>
            </p:cNvPr>
            <p:cNvSpPr/>
            <p:nvPr/>
          </p:nvSpPr>
          <p:spPr>
            <a:xfrm>
              <a:off x="4424125" y="2894675"/>
              <a:ext cx="1725925" cy="1246550"/>
            </a:xfrm>
            <a:custGeom>
              <a:avLst/>
              <a:gdLst/>
              <a:ahLst/>
              <a:cxnLst/>
              <a:rect l="l" t="t" r="r" b="b"/>
              <a:pathLst>
                <a:path w="69037" h="49862" extrusionOk="0">
                  <a:moveTo>
                    <a:pt x="0" y="1"/>
                  </a:moveTo>
                  <a:lnTo>
                    <a:pt x="0" y="49862"/>
                  </a:lnTo>
                  <a:lnTo>
                    <a:pt x="69036" y="49862"/>
                  </a:lnTo>
                  <a:lnTo>
                    <a:pt x="690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4024;p64">
              <a:extLst>
                <a:ext uri="{FF2B5EF4-FFF2-40B4-BE49-F238E27FC236}">
                  <a16:creationId xmlns:a16="http://schemas.microsoft.com/office/drawing/2014/main" id="{7D63924E-20DC-F5DA-3815-66AC7BEBA47C}"/>
                </a:ext>
              </a:extLst>
            </p:cNvPr>
            <p:cNvSpPr/>
            <p:nvPr/>
          </p:nvSpPr>
          <p:spPr>
            <a:xfrm>
              <a:off x="6118425" y="2900300"/>
              <a:ext cx="26000" cy="749625"/>
            </a:xfrm>
            <a:custGeom>
              <a:avLst/>
              <a:gdLst/>
              <a:ahLst/>
              <a:cxnLst/>
              <a:rect l="l" t="t" r="r" b="b"/>
              <a:pathLst>
                <a:path w="1040" h="29985" extrusionOk="0">
                  <a:moveTo>
                    <a:pt x="1" y="1"/>
                  </a:moveTo>
                  <a:lnTo>
                    <a:pt x="1" y="29984"/>
                  </a:lnTo>
                  <a:lnTo>
                    <a:pt x="1040" y="29984"/>
                  </a:lnTo>
                  <a:lnTo>
                    <a:pt x="1040" y="1"/>
                  </a:lnTo>
                  <a:close/>
                </a:path>
              </a:pathLst>
            </a:custGeom>
            <a:solidFill>
              <a:srgbClr val="D4D4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4025;p64">
              <a:extLst>
                <a:ext uri="{FF2B5EF4-FFF2-40B4-BE49-F238E27FC236}">
                  <a16:creationId xmlns:a16="http://schemas.microsoft.com/office/drawing/2014/main" id="{B42400D2-001C-51D6-2770-8D7B65DE637A}"/>
                </a:ext>
              </a:extLst>
            </p:cNvPr>
            <p:cNvSpPr/>
            <p:nvPr/>
          </p:nvSpPr>
          <p:spPr>
            <a:xfrm>
              <a:off x="6118425" y="3649900"/>
              <a:ext cx="26000" cy="485025"/>
            </a:xfrm>
            <a:custGeom>
              <a:avLst/>
              <a:gdLst/>
              <a:ahLst/>
              <a:cxnLst/>
              <a:rect l="l" t="t" r="r" b="b"/>
              <a:pathLst>
                <a:path w="1040" h="19401" extrusionOk="0">
                  <a:moveTo>
                    <a:pt x="1" y="0"/>
                  </a:moveTo>
                  <a:lnTo>
                    <a:pt x="1" y="19400"/>
                  </a:lnTo>
                  <a:lnTo>
                    <a:pt x="1040" y="19400"/>
                  </a:lnTo>
                  <a:lnTo>
                    <a:pt x="1040" y="0"/>
                  </a:lnTo>
                  <a:close/>
                </a:path>
              </a:pathLst>
            </a:custGeom>
            <a:solidFill>
              <a:srgbClr val="B0B0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4026;p64">
              <a:extLst>
                <a:ext uri="{FF2B5EF4-FFF2-40B4-BE49-F238E27FC236}">
                  <a16:creationId xmlns:a16="http://schemas.microsoft.com/office/drawing/2014/main" id="{53DDBB71-69E2-924C-BCB1-60C716E84475}"/>
                </a:ext>
              </a:extLst>
            </p:cNvPr>
            <p:cNvSpPr/>
            <p:nvPr/>
          </p:nvSpPr>
          <p:spPr>
            <a:xfrm>
              <a:off x="4417100" y="2877850"/>
              <a:ext cx="1735050" cy="67400"/>
            </a:xfrm>
            <a:custGeom>
              <a:avLst/>
              <a:gdLst/>
              <a:ahLst/>
              <a:cxnLst/>
              <a:rect l="l" t="t" r="r" b="b"/>
              <a:pathLst>
                <a:path w="69402" h="2696" extrusionOk="0">
                  <a:moveTo>
                    <a:pt x="1" y="0"/>
                  </a:moveTo>
                  <a:lnTo>
                    <a:pt x="1" y="2695"/>
                  </a:lnTo>
                  <a:lnTo>
                    <a:pt x="69401" y="2695"/>
                  </a:lnTo>
                  <a:lnTo>
                    <a:pt x="6940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4027;p64">
              <a:extLst>
                <a:ext uri="{FF2B5EF4-FFF2-40B4-BE49-F238E27FC236}">
                  <a16:creationId xmlns:a16="http://schemas.microsoft.com/office/drawing/2014/main" id="{587171C1-AF17-857B-26A5-301CADADB7DB}"/>
                </a:ext>
              </a:extLst>
            </p:cNvPr>
            <p:cNvSpPr/>
            <p:nvPr/>
          </p:nvSpPr>
          <p:spPr>
            <a:xfrm>
              <a:off x="4411500" y="2871525"/>
              <a:ext cx="1746975" cy="80050"/>
            </a:xfrm>
            <a:custGeom>
              <a:avLst/>
              <a:gdLst/>
              <a:ahLst/>
              <a:cxnLst/>
              <a:rect l="l" t="t" r="r" b="b"/>
              <a:pathLst>
                <a:path w="69879" h="3202" extrusionOk="0">
                  <a:moveTo>
                    <a:pt x="69401" y="478"/>
                  </a:moveTo>
                  <a:lnTo>
                    <a:pt x="69401" y="2724"/>
                  </a:lnTo>
                  <a:lnTo>
                    <a:pt x="449" y="2724"/>
                  </a:lnTo>
                  <a:lnTo>
                    <a:pt x="449" y="478"/>
                  </a:lnTo>
                  <a:close/>
                  <a:moveTo>
                    <a:pt x="0" y="0"/>
                  </a:moveTo>
                  <a:lnTo>
                    <a:pt x="0" y="3201"/>
                  </a:lnTo>
                  <a:lnTo>
                    <a:pt x="69878" y="3201"/>
                  </a:lnTo>
                  <a:lnTo>
                    <a:pt x="69878" y="2948"/>
                  </a:lnTo>
                  <a:lnTo>
                    <a:pt x="6987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4028;p64">
              <a:extLst>
                <a:ext uri="{FF2B5EF4-FFF2-40B4-BE49-F238E27FC236}">
                  <a16:creationId xmlns:a16="http://schemas.microsoft.com/office/drawing/2014/main" id="{1307F565-BA47-2E2D-2A87-6060AE306D9B}"/>
                </a:ext>
              </a:extLst>
            </p:cNvPr>
            <p:cNvSpPr/>
            <p:nvPr/>
          </p:nvSpPr>
          <p:spPr>
            <a:xfrm>
              <a:off x="4417800" y="2888375"/>
              <a:ext cx="1737850" cy="1258475"/>
            </a:xfrm>
            <a:custGeom>
              <a:avLst/>
              <a:gdLst/>
              <a:ahLst/>
              <a:cxnLst/>
              <a:rect l="l" t="t" r="r" b="b"/>
              <a:pathLst>
                <a:path w="69514" h="50339" extrusionOk="0">
                  <a:moveTo>
                    <a:pt x="69065" y="478"/>
                  </a:moveTo>
                  <a:lnTo>
                    <a:pt x="69065" y="49861"/>
                  </a:lnTo>
                  <a:lnTo>
                    <a:pt x="478" y="49861"/>
                  </a:lnTo>
                  <a:lnTo>
                    <a:pt x="478" y="478"/>
                  </a:lnTo>
                  <a:close/>
                  <a:moveTo>
                    <a:pt x="253" y="0"/>
                  </a:moveTo>
                  <a:cubicBezTo>
                    <a:pt x="197" y="0"/>
                    <a:pt x="113" y="28"/>
                    <a:pt x="85" y="85"/>
                  </a:cubicBezTo>
                  <a:cubicBezTo>
                    <a:pt x="29" y="113"/>
                    <a:pt x="1" y="169"/>
                    <a:pt x="1" y="253"/>
                  </a:cubicBezTo>
                  <a:lnTo>
                    <a:pt x="1" y="50114"/>
                  </a:lnTo>
                  <a:cubicBezTo>
                    <a:pt x="1" y="50170"/>
                    <a:pt x="29" y="50226"/>
                    <a:pt x="85" y="50282"/>
                  </a:cubicBezTo>
                  <a:cubicBezTo>
                    <a:pt x="113" y="50310"/>
                    <a:pt x="197" y="50338"/>
                    <a:pt x="253" y="50338"/>
                  </a:cubicBezTo>
                  <a:lnTo>
                    <a:pt x="69289" y="50338"/>
                  </a:lnTo>
                  <a:cubicBezTo>
                    <a:pt x="69345" y="50338"/>
                    <a:pt x="69402" y="50310"/>
                    <a:pt x="69458" y="50282"/>
                  </a:cubicBezTo>
                  <a:cubicBezTo>
                    <a:pt x="69514" y="50226"/>
                    <a:pt x="69514" y="50170"/>
                    <a:pt x="69514" y="50114"/>
                  </a:cubicBezTo>
                  <a:lnTo>
                    <a:pt x="69514" y="253"/>
                  </a:lnTo>
                  <a:cubicBezTo>
                    <a:pt x="69514" y="169"/>
                    <a:pt x="69514" y="113"/>
                    <a:pt x="69458" y="85"/>
                  </a:cubicBezTo>
                  <a:cubicBezTo>
                    <a:pt x="69402" y="28"/>
                    <a:pt x="69345" y="0"/>
                    <a:pt x="692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4029;p64">
              <a:extLst>
                <a:ext uri="{FF2B5EF4-FFF2-40B4-BE49-F238E27FC236}">
                  <a16:creationId xmlns:a16="http://schemas.microsoft.com/office/drawing/2014/main" id="{34ACBCCE-97A2-8D00-5E6D-8726AFA0738E}"/>
                </a:ext>
              </a:extLst>
            </p:cNvPr>
            <p:cNvSpPr/>
            <p:nvPr/>
          </p:nvSpPr>
          <p:spPr>
            <a:xfrm>
              <a:off x="5191975" y="2989450"/>
              <a:ext cx="141800" cy="21075"/>
            </a:xfrm>
            <a:custGeom>
              <a:avLst/>
              <a:gdLst/>
              <a:ahLst/>
              <a:cxnLst/>
              <a:rect l="l" t="t" r="r" b="b"/>
              <a:pathLst>
                <a:path w="5672" h="843" extrusionOk="0">
                  <a:moveTo>
                    <a:pt x="421" y="0"/>
                  </a:moveTo>
                  <a:cubicBezTo>
                    <a:pt x="197" y="0"/>
                    <a:pt x="0" y="197"/>
                    <a:pt x="0" y="421"/>
                  </a:cubicBezTo>
                  <a:cubicBezTo>
                    <a:pt x="0" y="674"/>
                    <a:pt x="197" y="842"/>
                    <a:pt x="421" y="842"/>
                  </a:cubicBezTo>
                  <a:lnTo>
                    <a:pt x="5250" y="842"/>
                  </a:lnTo>
                  <a:cubicBezTo>
                    <a:pt x="5475" y="842"/>
                    <a:pt x="5671" y="674"/>
                    <a:pt x="5671" y="421"/>
                  </a:cubicBezTo>
                  <a:cubicBezTo>
                    <a:pt x="5671" y="197"/>
                    <a:pt x="5475" y="0"/>
                    <a:pt x="5250" y="0"/>
                  </a:cubicBezTo>
                  <a:close/>
                </a:path>
              </a:pathLst>
            </a:custGeom>
            <a:solidFill>
              <a:srgbClr val="D4D4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4030;p64">
              <a:extLst>
                <a:ext uri="{FF2B5EF4-FFF2-40B4-BE49-F238E27FC236}">
                  <a16:creationId xmlns:a16="http://schemas.microsoft.com/office/drawing/2014/main" id="{D9649FFD-6827-6806-F35F-7871523BCB2F}"/>
                </a:ext>
              </a:extLst>
            </p:cNvPr>
            <p:cNvSpPr/>
            <p:nvPr/>
          </p:nvSpPr>
          <p:spPr>
            <a:xfrm>
              <a:off x="5433400" y="2989450"/>
              <a:ext cx="141800" cy="21075"/>
            </a:xfrm>
            <a:custGeom>
              <a:avLst/>
              <a:gdLst/>
              <a:ahLst/>
              <a:cxnLst/>
              <a:rect l="l" t="t" r="r" b="b"/>
              <a:pathLst>
                <a:path w="5672" h="843" extrusionOk="0">
                  <a:moveTo>
                    <a:pt x="422" y="0"/>
                  </a:moveTo>
                  <a:cubicBezTo>
                    <a:pt x="197" y="0"/>
                    <a:pt x="1" y="197"/>
                    <a:pt x="1" y="421"/>
                  </a:cubicBezTo>
                  <a:cubicBezTo>
                    <a:pt x="1" y="674"/>
                    <a:pt x="197" y="842"/>
                    <a:pt x="422" y="842"/>
                  </a:cubicBezTo>
                  <a:lnTo>
                    <a:pt x="5251" y="842"/>
                  </a:lnTo>
                  <a:cubicBezTo>
                    <a:pt x="5504" y="842"/>
                    <a:pt x="5672" y="674"/>
                    <a:pt x="5672" y="421"/>
                  </a:cubicBezTo>
                  <a:cubicBezTo>
                    <a:pt x="5672" y="197"/>
                    <a:pt x="5504" y="0"/>
                    <a:pt x="5251" y="0"/>
                  </a:cubicBezTo>
                  <a:close/>
                </a:path>
              </a:pathLst>
            </a:custGeom>
            <a:solidFill>
              <a:srgbClr val="D4D4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4031;p64">
              <a:extLst>
                <a:ext uri="{FF2B5EF4-FFF2-40B4-BE49-F238E27FC236}">
                  <a16:creationId xmlns:a16="http://schemas.microsoft.com/office/drawing/2014/main" id="{22E62682-064C-4A05-4A96-967543637800}"/>
                </a:ext>
              </a:extLst>
            </p:cNvPr>
            <p:cNvSpPr/>
            <p:nvPr/>
          </p:nvSpPr>
          <p:spPr>
            <a:xfrm>
              <a:off x="5674850" y="2989450"/>
              <a:ext cx="141800" cy="21075"/>
            </a:xfrm>
            <a:custGeom>
              <a:avLst/>
              <a:gdLst/>
              <a:ahLst/>
              <a:cxnLst/>
              <a:rect l="l" t="t" r="r" b="b"/>
              <a:pathLst>
                <a:path w="5672" h="843" extrusionOk="0">
                  <a:moveTo>
                    <a:pt x="422" y="0"/>
                  </a:moveTo>
                  <a:cubicBezTo>
                    <a:pt x="197" y="0"/>
                    <a:pt x="1" y="197"/>
                    <a:pt x="1" y="421"/>
                  </a:cubicBezTo>
                  <a:cubicBezTo>
                    <a:pt x="1" y="674"/>
                    <a:pt x="197" y="842"/>
                    <a:pt x="422" y="842"/>
                  </a:cubicBezTo>
                  <a:lnTo>
                    <a:pt x="5251" y="842"/>
                  </a:lnTo>
                  <a:cubicBezTo>
                    <a:pt x="5503" y="842"/>
                    <a:pt x="5672" y="674"/>
                    <a:pt x="5672" y="421"/>
                  </a:cubicBezTo>
                  <a:cubicBezTo>
                    <a:pt x="5672" y="197"/>
                    <a:pt x="5503" y="0"/>
                    <a:pt x="5251" y="0"/>
                  </a:cubicBezTo>
                  <a:close/>
                </a:path>
              </a:pathLst>
            </a:custGeom>
            <a:solidFill>
              <a:srgbClr val="D4D4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4032;p64">
              <a:extLst>
                <a:ext uri="{FF2B5EF4-FFF2-40B4-BE49-F238E27FC236}">
                  <a16:creationId xmlns:a16="http://schemas.microsoft.com/office/drawing/2014/main" id="{1DB2D1BB-158A-351E-957F-0CC8ED6782DA}"/>
                </a:ext>
              </a:extLst>
            </p:cNvPr>
            <p:cNvSpPr/>
            <p:nvPr/>
          </p:nvSpPr>
          <p:spPr>
            <a:xfrm>
              <a:off x="5916300" y="2989450"/>
              <a:ext cx="142500" cy="21075"/>
            </a:xfrm>
            <a:custGeom>
              <a:avLst/>
              <a:gdLst/>
              <a:ahLst/>
              <a:cxnLst/>
              <a:rect l="l" t="t" r="r" b="b"/>
              <a:pathLst>
                <a:path w="5700" h="843" extrusionOk="0">
                  <a:moveTo>
                    <a:pt x="421" y="0"/>
                  </a:moveTo>
                  <a:cubicBezTo>
                    <a:pt x="197" y="0"/>
                    <a:pt x="0" y="197"/>
                    <a:pt x="0" y="421"/>
                  </a:cubicBezTo>
                  <a:cubicBezTo>
                    <a:pt x="0" y="674"/>
                    <a:pt x="197" y="842"/>
                    <a:pt x="421" y="842"/>
                  </a:cubicBezTo>
                  <a:lnTo>
                    <a:pt x="5250" y="842"/>
                  </a:lnTo>
                  <a:cubicBezTo>
                    <a:pt x="5503" y="842"/>
                    <a:pt x="5699" y="674"/>
                    <a:pt x="5699" y="421"/>
                  </a:cubicBezTo>
                  <a:cubicBezTo>
                    <a:pt x="5699" y="197"/>
                    <a:pt x="5503" y="0"/>
                    <a:pt x="5250" y="0"/>
                  </a:cubicBezTo>
                  <a:close/>
                </a:path>
              </a:pathLst>
            </a:custGeom>
            <a:solidFill>
              <a:srgbClr val="D4D4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4033;p64">
              <a:extLst>
                <a:ext uri="{FF2B5EF4-FFF2-40B4-BE49-F238E27FC236}">
                  <a16:creationId xmlns:a16="http://schemas.microsoft.com/office/drawing/2014/main" id="{42C14EAE-FD7D-27F1-0BE6-7397C9C8D1FC}"/>
                </a:ext>
              </a:extLst>
            </p:cNvPr>
            <p:cNvSpPr/>
            <p:nvPr/>
          </p:nvSpPr>
          <p:spPr>
            <a:xfrm>
              <a:off x="5778025" y="3646400"/>
              <a:ext cx="113725" cy="357975"/>
            </a:xfrm>
            <a:custGeom>
              <a:avLst/>
              <a:gdLst/>
              <a:ahLst/>
              <a:cxnLst/>
              <a:rect l="l" t="t" r="r" b="b"/>
              <a:pathLst>
                <a:path w="4549" h="14319" extrusionOk="0">
                  <a:moveTo>
                    <a:pt x="1" y="0"/>
                  </a:moveTo>
                  <a:lnTo>
                    <a:pt x="1" y="14318"/>
                  </a:lnTo>
                  <a:lnTo>
                    <a:pt x="4549" y="14318"/>
                  </a:lnTo>
                  <a:lnTo>
                    <a:pt x="454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4034;p64">
              <a:extLst>
                <a:ext uri="{FF2B5EF4-FFF2-40B4-BE49-F238E27FC236}">
                  <a16:creationId xmlns:a16="http://schemas.microsoft.com/office/drawing/2014/main" id="{D09522C2-0D90-9EBE-B7DC-72E4A55AC216}"/>
                </a:ext>
              </a:extLst>
            </p:cNvPr>
            <p:cNvSpPr/>
            <p:nvPr/>
          </p:nvSpPr>
          <p:spPr>
            <a:xfrm>
              <a:off x="5772400" y="3640075"/>
              <a:ext cx="124975" cy="370600"/>
            </a:xfrm>
            <a:custGeom>
              <a:avLst/>
              <a:gdLst/>
              <a:ahLst/>
              <a:cxnLst/>
              <a:rect l="l" t="t" r="r" b="b"/>
              <a:pathLst>
                <a:path w="4999" h="14824" extrusionOk="0">
                  <a:moveTo>
                    <a:pt x="4521" y="478"/>
                  </a:moveTo>
                  <a:lnTo>
                    <a:pt x="4521" y="14347"/>
                  </a:lnTo>
                  <a:lnTo>
                    <a:pt x="450" y="14347"/>
                  </a:lnTo>
                  <a:lnTo>
                    <a:pt x="450" y="478"/>
                  </a:lnTo>
                  <a:close/>
                  <a:moveTo>
                    <a:pt x="1" y="0"/>
                  </a:moveTo>
                  <a:lnTo>
                    <a:pt x="1" y="253"/>
                  </a:lnTo>
                  <a:lnTo>
                    <a:pt x="1" y="14824"/>
                  </a:lnTo>
                  <a:lnTo>
                    <a:pt x="4998" y="14824"/>
                  </a:lnTo>
                  <a:lnTo>
                    <a:pt x="49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4035;p64">
              <a:extLst>
                <a:ext uri="{FF2B5EF4-FFF2-40B4-BE49-F238E27FC236}">
                  <a16:creationId xmlns:a16="http://schemas.microsoft.com/office/drawing/2014/main" id="{12963FD8-080E-55CB-E7C2-6B5B7989CBF7}"/>
                </a:ext>
              </a:extLst>
            </p:cNvPr>
            <p:cNvSpPr/>
            <p:nvPr/>
          </p:nvSpPr>
          <p:spPr>
            <a:xfrm>
              <a:off x="5651700" y="3878000"/>
              <a:ext cx="113725" cy="126375"/>
            </a:xfrm>
            <a:custGeom>
              <a:avLst/>
              <a:gdLst/>
              <a:ahLst/>
              <a:cxnLst/>
              <a:rect l="l" t="t" r="r" b="b"/>
              <a:pathLst>
                <a:path w="4549" h="5055" extrusionOk="0">
                  <a:moveTo>
                    <a:pt x="0" y="1"/>
                  </a:moveTo>
                  <a:lnTo>
                    <a:pt x="0" y="5054"/>
                  </a:lnTo>
                  <a:lnTo>
                    <a:pt x="4548" y="5054"/>
                  </a:lnTo>
                  <a:lnTo>
                    <a:pt x="45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4036;p64">
              <a:extLst>
                <a:ext uri="{FF2B5EF4-FFF2-40B4-BE49-F238E27FC236}">
                  <a16:creationId xmlns:a16="http://schemas.microsoft.com/office/drawing/2014/main" id="{C7741604-66F5-E7A0-6AB0-D73E66BF8A76}"/>
                </a:ext>
              </a:extLst>
            </p:cNvPr>
            <p:cNvSpPr/>
            <p:nvPr/>
          </p:nvSpPr>
          <p:spPr>
            <a:xfrm>
              <a:off x="5646075" y="3872400"/>
              <a:ext cx="124950" cy="138275"/>
            </a:xfrm>
            <a:custGeom>
              <a:avLst/>
              <a:gdLst/>
              <a:ahLst/>
              <a:cxnLst/>
              <a:rect l="l" t="t" r="r" b="b"/>
              <a:pathLst>
                <a:path w="4998" h="5531" extrusionOk="0">
                  <a:moveTo>
                    <a:pt x="4549" y="477"/>
                  </a:moveTo>
                  <a:lnTo>
                    <a:pt x="4549" y="5054"/>
                  </a:lnTo>
                  <a:lnTo>
                    <a:pt x="450" y="5054"/>
                  </a:lnTo>
                  <a:lnTo>
                    <a:pt x="450" y="477"/>
                  </a:lnTo>
                  <a:close/>
                  <a:moveTo>
                    <a:pt x="225" y="0"/>
                  </a:moveTo>
                  <a:cubicBezTo>
                    <a:pt x="169" y="0"/>
                    <a:pt x="113" y="28"/>
                    <a:pt x="57" y="56"/>
                  </a:cubicBezTo>
                  <a:cubicBezTo>
                    <a:pt x="29" y="112"/>
                    <a:pt x="1" y="169"/>
                    <a:pt x="1" y="225"/>
                  </a:cubicBezTo>
                  <a:lnTo>
                    <a:pt x="1" y="5278"/>
                  </a:lnTo>
                  <a:cubicBezTo>
                    <a:pt x="1" y="5362"/>
                    <a:pt x="29" y="5419"/>
                    <a:pt x="57" y="5447"/>
                  </a:cubicBezTo>
                  <a:cubicBezTo>
                    <a:pt x="113" y="5503"/>
                    <a:pt x="169" y="5531"/>
                    <a:pt x="225" y="5531"/>
                  </a:cubicBezTo>
                  <a:lnTo>
                    <a:pt x="4773" y="5531"/>
                  </a:lnTo>
                  <a:cubicBezTo>
                    <a:pt x="4829" y="5531"/>
                    <a:pt x="4886" y="5503"/>
                    <a:pt x="4942" y="5447"/>
                  </a:cubicBezTo>
                  <a:cubicBezTo>
                    <a:pt x="4970" y="5419"/>
                    <a:pt x="4998" y="5362"/>
                    <a:pt x="4998" y="5278"/>
                  </a:cubicBezTo>
                  <a:lnTo>
                    <a:pt x="4998" y="225"/>
                  </a:lnTo>
                  <a:cubicBezTo>
                    <a:pt x="4998" y="169"/>
                    <a:pt x="4970" y="112"/>
                    <a:pt x="4942" y="56"/>
                  </a:cubicBezTo>
                  <a:cubicBezTo>
                    <a:pt x="4886" y="28"/>
                    <a:pt x="4829" y="0"/>
                    <a:pt x="47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4037;p64">
              <a:extLst>
                <a:ext uri="{FF2B5EF4-FFF2-40B4-BE49-F238E27FC236}">
                  <a16:creationId xmlns:a16="http://schemas.microsoft.com/office/drawing/2014/main" id="{6B8FCD29-D63A-9017-E974-B6CFE3621315}"/>
                </a:ext>
              </a:extLst>
            </p:cNvPr>
            <p:cNvSpPr/>
            <p:nvPr/>
          </p:nvSpPr>
          <p:spPr>
            <a:xfrm>
              <a:off x="5525350" y="3171925"/>
              <a:ext cx="113725" cy="832450"/>
            </a:xfrm>
            <a:custGeom>
              <a:avLst/>
              <a:gdLst/>
              <a:ahLst/>
              <a:cxnLst/>
              <a:rect l="l" t="t" r="r" b="b"/>
              <a:pathLst>
                <a:path w="4549" h="33298" extrusionOk="0">
                  <a:moveTo>
                    <a:pt x="1" y="0"/>
                  </a:moveTo>
                  <a:lnTo>
                    <a:pt x="1" y="33297"/>
                  </a:lnTo>
                  <a:lnTo>
                    <a:pt x="4549" y="33297"/>
                  </a:lnTo>
                  <a:lnTo>
                    <a:pt x="454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4038;p64">
              <a:extLst>
                <a:ext uri="{FF2B5EF4-FFF2-40B4-BE49-F238E27FC236}">
                  <a16:creationId xmlns:a16="http://schemas.microsoft.com/office/drawing/2014/main" id="{0B24CA3F-234C-495D-70A4-6690B5546AE9}"/>
                </a:ext>
              </a:extLst>
            </p:cNvPr>
            <p:cNvSpPr/>
            <p:nvPr/>
          </p:nvSpPr>
          <p:spPr>
            <a:xfrm>
              <a:off x="5519750" y="3166300"/>
              <a:ext cx="124950" cy="844375"/>
            </a:xfrm>
            <a:custGeom>
              <a:avLst/>
              <a:gdLst/>
              <a:ahLst/>
              <a:cxnLst/>
              <a:rect l="l" t="t" r="r" b="b"/>
              <a:pathLst>
                <a:path w="4998" h="33775" extrusionOk="0">
                  <a:moveTo>
                    <a:pt x="4548" y="450"/>
                  </a:moveTo>
                  <a:lnTo>
                    <a:pt x="4548" y="33298"/>
                  </a:lnTo>
                  <a:lnTo>
                    <a:pt x="477" y="33298"/>
                  </a:lnTo>
                  <a:lnTo>
                    <a:pt x="477" y="450"/>
                  </a:lnTo>
                  <a:close/>
                  <a:moveTo>
                    <a:pt x="0" y="1"/>
                  </a:moveTo>
                  <a:lnTo>
                    <a:pt x="0" y="225"/>
                  </a:lnTo>
                  <a:lnTo>
                    <a:pt x="0" y="33775"/>
                  </a:lnTo>
                  <a:lnTo>
                    <a:pt x="4997" y="33775"/>
                  </a:lnTo>
                  <a:lnTo>
                    <a:pt x="49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4039;p64">
              <a:extLst>
                <a:ext uri="{FF2B5EF4-FFF2-40B4-BE49-F238E27FC236}">
                  <a16:creationId xmlns:a16="http://schemas.microsoft.com/office/drawing/2014/main" id="{B4649532-6B7A-13D8-39A5-B99054CA6B00}"/>
                </a:ext>
              </a:extLst>
            </p:cNvPr>
            <p:cNvSpPr/>
            <p:nvPr/>
          </p:nvSpPr>
          <p:spPr>
            <a:xfrm>
              <a:off x="5399725" y="3214025"/>
              <a:ext cx="113025" cy="790350"/>
            </a:xfrm>
            <a:custGeom>
              <a:avLst/>
              <a:gdLst/>
              <a:ahLst/>
              <a:cxnLst/>
              <a:rect l="l" t="t" r="r" b="b"/>
              <a:pathLst>
                <a:path w="4521" h="31614" extrusionOk="0">
                  <a:moveTo>
                    <a:pt x="0" y="1"/>
                  </a:moveTo>
                  <a:lnTo>
                    <a:pt x="0" y="31613"/>
                  </a:lnTo>
                  <a:lnTo>
                    <a:pt x="4520" y="31613"/>
                  </a:lnTo>
                  <a:lnTo>
                    <a:pt x="45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4040;p64">
              <a:extLst>
                <a:ext uri="{FF2B5EF4-FFF2-40B4-BE49-F238E27FC236}">
                  <a16:creationId xmlns:a16="http://schemas.microsoft.com/office/drawing/2014/main" id="{538DE5ED-54CD-D4A6-BB9B-1A8B3CBE579B}"/>
                </a:ext>
              </a:extLst>
            </p:cNvPr>
            <p:cNvSpPr/>
            <p:nvPr/>
          </p:nvSpPr>
          <p:spPr>
            <a:xfrm>
              <a:off x="5393400" y="3208425"/>
              <a:ext cx="125650" cy="802250"/>
            </a:xfrm>
            <a:custGeom>
              <a:avLst/>
              <a:gdLst/>
              <a:ahLst/>
              <a:cxnLst/>
              <a:rect l="l" t="t" r="r" b="b"/>
              <a:pathLst>
                <a:path w="5026" h="32090" extrusionOk="0">
                  <a:moveTo>
                    <a:pt x="4549" y="478"/>
                  </a:moveTo>
                  <a:lnTo>
                    <a:pt x="4549" y="31613"/>
                  </a:lnTo>
                  <a:lnTo>
                    <a:pt x="478" y="31613"/>
                  </a:lnTo>
                  <a:lnTo>
                    <a:pt x="478" y="478"/>
                  </a:lnTo>
                  <a:close/>
                  <a:moveTo>
                    <a:pt x="253" y="0"/>
                  </a:moveTo>
                  <a:cubicBezTo>
                    <a:pt x="169" y="0"/>
                    <a:pt x="113" y="28"/>
                    <a:pt x="85" y="57"/>
                  </a:cubicBezTo>
                  <a:cubicBezTo>
                    <a:pt x="29" y="113"/>
                    <a:pt x="1" y="169"/>
                    <a:pt x="1" y="225"/>
                  </a:cubicBezTo>
                  <a:lnTo>
                    <a:pt x="1" y="31837"/>
                  </a:lnTo>
                  <a:cubicBezTo>
                    <a:pt x="1" y="31921"/>
                    <a:pt x="29" y="31978"/>
                    <a:pt x="85" y="32006"/>
                  </a:cubicBezTo>
                  <a:cubicBezTo>
                    <a:pt x="113" y="32062"/>
                    <a:pt x="169" y="32090"/>
                    <a:pt x="253" y="32090"/>
                  </a:cubicBezTo>
                  <a:lnTo>
                    <a:pt x="4773" y="32090"/>
                  </a:lnTo>
                  <a:cubicBezTo>
                    <a:pt x="4858" y="32090"/>
                    <a:pt x="4914" y="32062"/>
                    <a:pt x="4942" y="32006"/>
                  </a:cubicBezTo>
                  <a:cubicBezTo>
                    <a:pt x="4998" y="31978"/>
                    <a:pt x="5026" y="31921"/>
                    <a:pt x="5026" y="31837"/>
                  </a:cubicBezTo>
                  <a:lnTo>
                    <a:pt x="5026" y="225"/>
                  </a:lnTo>
                  <a:cubicBezTo>
                    <a:pt x="5026" y="169"/>
                    <a:pt x="4998" y="113"/>
                    <a:pt x="4942" y="57"/>
                  </a:cubicBezTo>
                  <a:cubicBezTo>
                    <a:pt x="4914" y="28"/>
                    <a:pt x="4858" y="0"/>
                    <a:pt x="47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4041;p64">
              <a:extLst>
                <a:ext uri="{FF2B5EF4-FFF2-40B4-BE49-F238E27FC236}">
                  <a16:creationId xmlns:a16="http://schemas.microsoft.com/office/drawing/2014/main" id="{6F9D9DEC-F1C4-AC6F-641B-059A236DF606}"/>
                </a:ext>
              </a:extLst>
            </p:cNvPr>
            <p:cNvSpPr/>
            <p:nvPr/>
          </p:nvSpPr>
          <p:spPr>
            <a:xfrm>
              <a:off x="5273375" y="3646400"/>
              <a:ext cx="113725" cy="357975"/>
            </a:xfrm>
            <a:custGeom>
              <a:avLst/>
              <a:gdLst/>
              <a:ahLst/>
              <a:cxnLst/>
              <a:rect l="l" t="t" r="r" b="b"/>
              <a:pathLst>
                <a:path w="4549" h="14319" extrusionOk="0">
                  <a:moveTo>
                    <a:pt x="1" y="0"/>
                  </a:moveTo>
                  <a:lnTo>
                    <a:pt x="1" y="14318"/>
                  </a:lnTo>
                  <a:lnTo>
                    <a:pt x="4549" y="14318"/>
                  </a:lnTo>
                  <a:lnTo>
                    <a:pt x="454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4042;p64">
              <a:extLst>
                <a:ext uri="{FF2B5EF4-FFF2-40B4-BE49-F238E27FC236}">
                  <a16:creationId xmlns:a16="http://schemas.microsoft.com/office/drawing/2014/main" id="{099FC1CB-CDE2-C1DD-9C4B-40FBF7931A6D}"/>
                </a:ext>
              </a:extLst>
            </p:cNvPr>
            <p:cNvSpPr/>
            <p:nvPr/>
          </p:nvSpPr>
          <p:spPr>
            <a:xfrm>
              <a:off x="5267075" y="3640075"/>
              <a:ext cx="125650" cy="370600"/>
            </a:xfrm>
            <a:custGeom>
              <a:avLst/>
              <a:gdLst/>
              <a:ahLst/>
              <a:cxnLst/>
              <a:rect l="l" t="t" r="r" b="b"/>
              <a:pathLst>
                <a:path w="5026" h="14824" extrusionOk="0">
                  <a:moveTo>
                    <a:pt x="4548" y="478"/>
                  </a:moveTo>
                  <a:lnTo>
                    <a:pt x="4548" y="14347"/>
                  </a:lnTo>
                  <a:lnTo>
                    <a:pt x="477" y="14347"/>
                  </a:lnTo>
                  <a:lnTo>
                    <a:pt x="477" y="478"/>
                  </a:lnTo>
                  <a:close/>
                  <a:moveTo>
                    <a:pt x="0" y="0"/>
                  </a:moveTo>
                  <a:lnTo>
                    <a:pt x="0" y="253"/>
                  </a:lnTo>
                  <a:lnTo>
                    <a:pt x="0" y="14824"/>
                  </a:lnTo>
                  <a:lnTo>
                    <a:pt x="5026" y="14824"/>
                  </a:lnTo>
                  <a:lnTo>
                    <a:pt x="502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4043;p64">
              <a:extLst>
                <a:ext uri="{FF2B5EF4-FFF2-40B4-BE49-F238E27FC236}">
                  <a16:creationId xmlns:a16="http://schemas.microsoft.com/office/drawing/2014/main" id="{E730D497-7334-1E7F-D8E7-7FCCA028D889}"/>
                </a:ext>
              </a:extLst>
            </p:cNvPr>
            <p:cNvSpPr/>
            <p:nvPr/>
          </p:nvSpPr>
          <p:spPr>
            <a:xfrm>
              <a:off x="5147050" y="3530575"/>
              <a:ext cx="113725" cy="473800"/>
            </a:xfrm>
            <a:custGeom>
              <a:avLst/>
              <a:gdLst/>
              <a:ahLst/>
              <a:cxnLst/>
              <a:rect l="l" t="t" r="r" b="b"/>
              <a:pathLst>
                <a:path w="4549" h="18952" extrusionOk="0">
                  <a:moveTo>
                    <a:pt x="0" y="1"/>
                  </a:moveTo>
                  <a:lnTo>
                    <a:pt x="0" y="18951"/>
                  </a:lnTo>
                  <a:lnTo>
                    <a:pt x="4549" y="18951"/>
                  </a:lnTo>
                  <a:lnTo>
                    <a:pt x="45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4044;p64">
              <a:extLst>
                <a:ext uri="{FF2B5EF4-FFF2-40B4-BE49-F238E27FC236}">
                  <a16:creationId xmlns:a16="http://schemas.microsoft.com/office/drawing/2014/main" id="{0557F928-5905-3FD7-35CE-3FEB9F4C4C12}"/>
                </a:ext>
              </a:extLst>
            </p:cNvPr>
            <p:cNvSpPr/>
            <p:nvPr/>
          </p:nvSpPr>
          <p:spPr>
            <a:xfrm>
              <a:off x="5141425" y="3524275"/>
              <a:ext cx="124975" cy="486400"/>
            </a:xfrm>
            <a:custGeom>
              <a:avLst/>
              <a:gdLst/>
              <a:ahLst/>
              <a:cxnLst/>
              <a:rect l="l" t="t" r="r" b="b"/>
              <a:pathLst>
                <a:path w="4999" h="19456" extrusionOk="0">
                  <a:moveTo>
                    <a:pt x="4521" y="477"/>
                  </a:moveTo>
                  <a:lnTo>
                    <a:pt x="4521" y="18979"/>
                  </a:lnTo>
                  <a:lnTo>
                    <a:pt x="450" y="18979"/>
                  </a:lnTo>
                  <a:lnTo>
                    <a:pt x="450" y="477"/>
                  </a:lnTo>
                  <a:close/>
                  <a:moveTo>
                    <a:pt x="225" y="0"/>
                  </a:moveTo>
                  <a:cubicBezTo>
                    <a:pt x="169" y="0"/>
                    <a:pt x="113" y="28"/>
                    <a:pt x="57" y="84"/>
                  </a:cubicBezTo>
                  <a:cubicBezTo>
                    <a:pt x="29" y="112"/>
                    <a:pt x="1" y="168"/>
                    <a:pt x="1" y="253"/>
                  </a:cubicBezTo>
                  <a:lnTo>
                    <a:pt x="1" y="19203"/>
                  </a:lnTo>
                  <a:cubicBezTo>
                    <a:pt x="1" y="19287"/>
                    <a:pt x="29" y="19344"/>
                    <a:pt x="57" y="19372"/>
                  </a:cubicBezTo>
                  <a:cubicBezTo>
                    <a:pt x="113" y="19428"/>
                    <a:pt x="169" y="19456"/>
                    <a:pt x="225" y="19456"/>
                  </a:cubicBezTo>
                  <a:lnTo>
                    <a:pt x="4774" y="19456"/>
                  </a:lnTo>
                  <a:cubicBezTo>
                    <a:pt x="4830" y="19456"/>
                    <a:pt x="4886" y="19428"/>
                    <a:pt x="4942" y="19372"/>
                  </a:cubicBezTo>
                  <a:cubicBezTo>
                    <a:pt x="4970" y="19344"/>
                    <a:pt x="4998" y="19287"/>
                    <a:pt x="4998" y="19203"/>
                  </a:cubicBezTo>
                  <a:lnTo>
                    <a:pt x="4998" y="253"/>
                  </a:lnTo>
                  <a:cubicBezTo>
                    <a:pt x="4998" y="168"/>
                    <a:pt x="4970" y="112"/>
                    <a:pt x="4942" y="84"/>
                  </a:cubicBezTo>
                  <a:cubicBezTo>
                    <a:pt x="4886" y="28"/>
                    <a:pt x="4830" y="0"/>
                    <a:pt x="47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4045;p64">
              <a:extLst>
                <a:ext uri="{FF2B5EF4-FFF2-40B4-BE49-F238E27FC236}">
                  <a16:creationId xmlns:a16="http://schemas.microsoft.com/office/drawing/2014/main" id="{7D3857B0-26E7-E5B9-8C9B-92F557121565}"/>
                </a:ext>
              </a:extLst>
            </p:cNvPr>
            <p:cNvSpPr/>
            <p:nvPr/>
          </p:nvSpPr>
          <p:spPr>
            <a:xfrm>
              <a:off x="5020700" y="3941175"/>
              <a:ext cx="113750" cy="63200"/>
            </a:xfrm>
            <a:custGeom>
              <a:avLst/>
              <a:gdLst/>
              <a:ahLst/>
              <a:cxnLst/>
              <a:rect l="l" t="t" r="r" b="b"/>
              <a:pathLst>
                <a:path w="4550" h="2528" extrusionOk="0">
                  <a:moveTo>
                    <a:pt x="1" y="0"/>
                  </a:moveTo>
                  <a:lnTo>
                    <a:pt x="1" y="2527"/>
                  </a:lnTo>
                  <a:lnTo>
                    <a:pt x="4549" y="2527"/>
                  </a:lnTo>
                  <a:lnTo>
                    <a:pt x="454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4046;p64">
              <a:extLst>
                <a:ext uri="{FF2B5EF4-FFF2-40B4-BE49-F238E27FC236}">
                  <a16:creationId xmlns:a16="http://schemas.microsoft.com/office/drawing/2014/main" id="{03F2F2C8-ADD5-D966-AC4F-47CE31686949}"/>
                </a:ext>
              </a:extLst>
            </p:cNvPr>
            <p:cNvSpPr/>
            <p:nvPr/>
          </p:nvSpPr>
          <p:spPr>
            <a:xfrm>
              <a:off x="5015100" y="3935550"/>
              <a:ext cx="124950" cy="75125"/>
            </a:xfrm>
            <a:custGeom>
              <a:avLst/>
              <a:gdLst/>
              <a:ahLst/>
              <a:cxnLst/>
              <a:rect l="l" t="t" r="r" b="b"/>
              <a:pathLst>
                <a:path w="4998" h="3005" extrusionOk="0">
                  <a:moveTo>
                    <a:pt x="4548" y="478"/>
                  </a:moveTo>
                  <a:lnTo>
                    <a:pt x="4548" y="2528"/>
                  </a:lnTo>
                  <a:lnTo>
                    <a:pt x="450" y="2528"/>
                  </a:lnTo>
                  <a:lnTo>
                    <a:pt x="475" y="478"/>
                  </a:lnTo>
                  <a:close/>
                  <a:moveTo>
                    <a:pt x="0" y="1"/>
                  </a:moveTo>
                  <a:lnTo>
                    <a:pt x="0" y="225"/>
                  </a:lnTo>
                  <a:lnTo>
                    <a:pt x="0" y="3005"/>
                  </a:lnTo>
                  <a:lnTo>
                    <a:pt x="4998" y="3005"/>
                  </a:lnTo>
                  <a:lnTo>
                    <a:pt x="499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4047;p64">
              <a:extLst>
                <a:ext uri="{FF2B5EF4-FFF2-40B4-BE49-F238E27FC236}">
                  <a16:creationId xmlns:a16="http://schemas.microsoft.com/office/drawing/2014/main" id="{4B86435D-BCFE-A57D-2A3C-BD0BAFDF2B9E}"/>
                </a:ext>
              </a:extLst>
            </p:cNvPr>
            <p:cNvSpPr/>
            <p:nvPr/>
          </p:nvSpPr>
          <p:spPr>
            <a:xfrm>
              <a:off x="4894375" y="3878000"/>
              <a:ext cx="113725" cy="126375"/>
            </a:xfrm>
            <a:custGeom>
              <a:avLst/>
              <a:gdLst/>
              <a:ahLst/>
              <a:cxnLst/>
              <a:rect l="l" t="t" r="r" b="b"/>
              <a:pathLst>
                <a:path w="4549" h="5055" extrusionOk="0">
                  <a:moveTo>
                    <a:pt x="0" y="1"/>
                  </a:moveTo>
                  <a:lnTo>
                    <a:pt x="0" y="5054"/>
                  </a:lnTo>
                  <a:lnTo>
                    <a:pt x="4549" y="5054"/>
                  </a:lnTo>
                  <a:lnTo>
                    <a:pt x="454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4048;p64">
              <a:extLst>
                <a:ext uri="{FF2B5EF4-FFF2-40B4-BE49-F238E27FC236}">
                  <a16:creationId xmlns:a16="http://schemas.microsoft.com/office/drawing/2014/main" id="{C2A60AAD-F897-3949-C4DB-6E237593ADD9}"/>
                </a:ext>
              </a:extLst>
            </p:cNvPr>
            <p:cNvSpPr/>
            <p:nvPr/>
          </p:nvSpPr>
          <p:spPr>
            <a:xfrm>
              <a:off x="4888750" y="3872400"/>
              <a:ext cx="125675" cy="138275"/>
            </a:xfrm>
            <a:custGeom>
              <a:avLst/>
              <a:gdLst/>
              <a:ahLst/>
              <a:cxnLst/>
              <a:rect l="l" t="t" r="r" b="b"/>
              <a:pathLst>
                <a:path w="5027" h="5531" extrusionOk="0">
                  <a:moveTo>
                    <a:pt x="4549" y="477"/>
                  </a:moveTo>
                  <a:lnTo>
                    <a:pt x="4549" y="5054"/>
                  </a:lnTo>
                  <a:lnTo>
                    <a:pt x="478" y="5054"/>
                  </a:lnTo>
                  <a:lnTo>
                    <a:pt x="478" y="477"/>
                  </a:lnTo>
                  <a:close/>
                  <a:moveTo>
                    <a:pt x="225" y="0"/>
                  </a:moveTo>
                  <a:cubicBezTo>
                    <a:pt x="169" y="0"/>
                    <a:pt x="113" y="28"/>
                    <a:pt x="57" y="56"/>
                  </a:cubicBezTo>
                  <a:cubicBezTo>
                    <a:pt x="29" y="112"/>
                    <a:pt x="1" y="169"/>
                    <a:pt x="1" y="225"/>
                  </a:cubicBezTo>
                  <a:lnTo>
                    <a:pt x="1" y="5278"/>
                  </a:lnTo>
                  <a:cubicBezTo>
                    <a:pt x="1" y="5362"/>
                    <a:pt x="29" y="5419"/>
                    <a:pt x="57" y="5447"/>
                  </a:cubicBezTo>
                  <a:cubicBezTo>
                    <a:pt x="113" y="5503"/>
                    <a:pt x="169" y="5531"/>
                    <a:pt x="225" y="5531"/>
                  </a:cubicBezTo>
                  <a:lnTo>
                    <a:pt x="4774" y="5531"/>
                  </a:lnTo>
                  <a:cubicBezTo>
                    <a:pt x="4830" y="5531"/>
                    <a:pt x="4914" y="5503"/>
                    <a:pt x="4942" y="5447"/>
                  </a:cubicBezTo>
                  <a:cubicBezTo>
                    <a:pt x="4998" y="5419"/>
                    <a:pt x="5026" y="5362"/>
                    <a:pt x="5026" y="5278"/>
                  </a:cubicBezTo>
                  <a:lnTo>
                    <a:pt x="5026" y="225"/>
                  </a:lnTo>
                  <a:cubicBezTo>
                    <a:pt x="5026" y="169"/>
                    <a:pt x="4998" y="112"/>
                    <a:pt x="4942" y="56"/>
                  </a:cubicBezTo>
                  <a:cubicBezTo>
                    <a:pt x="4914" y="28"/>
                    <a:pt x="4830" y="0"/>
                    <a:pt x="47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4049;p64">
              <a:extLst>
                <a:ext uri="{FF2B5EF4-FFF2-40B4-BE49-F238E27FC236}">
                  <a16:creationId xmlns:a16="http://schemas.microsoft.com/office/drawing/2014/main" id="{BE383BB3-DBE1-887B-F6EE-58C75A4E8DD3}"/>
                </a:ext>
              </a:extLst>
            </p:cNvPr>
            <p:cNvSpPr/>
            <p:nvPr/>
          </p:nvSpPr>
          <p:spPr>
            <a:xfrm>
              <a:off x="4768750" y="3646400"/>
              <a:ext cx="113025" cy="357975"/>
            </a:xfrm>
            <a:custGeom>
              <a:avLst/>
              <a:gdLst/>
              <a:ahLst/>
              <a:cxnLst/>
              <a:rect l="l" t="t" r="r" b="b"/>
              <a:pathLst>
                <a:path w="4521" h="14319" extrusionOk="0">
                  <a:moveTo>
                    <a:pt x="0" y="0"/>
                  </a:moveTo>
                  <a:lnTo>
                    <a:pt x="0" y="14318"/>
                  </a:lnTo>
                  <a:lnTo>
                    <a:pt x="4520" y="14318"/>
                  </a:lnTo>
                  <a:lnTo>
                    <a:pt x="45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4050;p64">
              <a:extLst>
                <a:ext uri="{FF2B5EF4-FFF2-40B4-BE49-F238E27FC236}">
                  <a16:creationId xmlns:a16="http://schemas.microsoft.com/office/drawing/2014/main" id="{D8963575-5368-0FD5-C303-B05A8445E071}"/>
                </a:ext>
              </a:extLst>
            </p:cNvPr>
            <p:cNvSpPr/>
            <p:nvPr/>
          </p:nvSpPr>
          <p:spPr>
            <a:xfrm>
              <a:off x="4762425" y="3640075"/>
              <a:ext cx="125650" cy="370600"/>
            </a:xfrm>
            <a:custGeom>
              <a:avLst/>
              <a:gdLst/>
              <a:ahLst/>
              <a:cxnLst/>
              <a:rect l="l" t="t" r="r" b="b"/>
              <a:pathLst>
                <a:path w="5026" h="14824" extrusionOk="0">
                  <a:moveTo>
                    <a:pt x="4549" y="478"/>
                  </a:moveTo>
                  <a:lnTo>
                    <a:pt x="4549" y="14347"/>
                  </a:lnTo>
                  <a:lnTo>
                    <a:pt x="478" y="14347"/>
                  </a:lnTo>
                  <a:lnTo>
                    <a:pt x="478" y="478"/>
                  </a:lnTo>
                  <a:close/>
                  <a:moveTo>
                    <a:pt x="0" y="0"/>
                  </a:moveTo>
                  <a:lnTo>
                    <a:pt x="0" y="253"/>
                  </a:lnTo>
                  <a:lnTo>
                    <a:pt x="0" y="14824"/>
                  </a:lnTo>
                  <a:lnTo>
                    <a:pt x="5026" y="14824"/>
                  </a:lnTo>
                  <a:lnTo>
                    <a:pt x="502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4051;p64">
              <a:extLst>
                <a:ext uri="{FF2B5EF4-FFF2-40B4-BE49-F238E27FC236}">
                  <a16:creationId xmlns:a16="http://schemas.microsoft.com/office/drawing/2014/main" id="{5F849CA1-0E54-52D3-29C0-521030D51775}"/>
                </a:ext>
              </a:extLst>
            </p:cNvPr>
            <p:cNvSpPr/>
            <p:nvPr/>
          </p:nvSpPr>
          <p:spPr>
            <a:xfrm>
              <a:off x="4673275" y="3320025"/>
              <a:ext cx="283600" cy="242875"/>
            </a:xfrm>
            <a:custGeom>
              <a:avLst/>
              <a:gdLst/>
              <a:ahLst/>
              <a:cxnLst/>
              <a:rect l="l" t="t" r="r" b="b"/>
              <a:pathLst>
                <a:path w="11344" h="9715" extrusionOk="0">
                  <a:moveTo>
                    <a:pt x="9403" y="365"/>
                  </a:moveTo>
                  <a:lnTo>
                    <a:pt x="10976" y="9263"/>
                  </a:lnTo>
                  <a:lnTo>
                    <a:pt x="10976" y="9263"/>
                  </a:lnTo>
                  <a:cubicBezTo>
                    <a:pt x="10495" y="9332"/>
                    <a:pt x="9998" y="9377"/>
                    <a:pt x="9546" y="9377"/>
                  </a:cubicBezTo>
                  <a:cubicBezTo>
                    <a:pt x="5167" y="9377"/>
                    <a:pt x="1292" y="6233"/>
                    <a:pt x="506" y="1769"/>
                  </a:cubicBezTo>
                  <a:cubicBezTo>
                    <a:pt x="406" y="1319"/>
                    <a:pt x="373" y="825"/>
                    <a:pt x="367" y="365"/>
                  </a:cubicBezTo>
                  <a:close/>
                  <a:moveTo>
                    <a:pt x="197" y="0"/>
                  </a:moveTo>
                  <a:cubicBezTo>
                    <a:pt x="141" y="0"/>
                    <a:pt x="85" y="28"/>
                    <a:pt x="57" y="56"/>
                  </a:cubicBezTo>
                  <a:cubicBezTo>
                    <a:pt x="29" y="84"/>
                    <a:pt x="1" y="141"/>
                    <a:pt x="1" y="197"/>
                  </a:cubicBezTo>
                  <a:cubicBezTo>
                    <a:pt x="1" y="730"/>
                    <a:pt x="57" y="1292"/>
                    <a:pt x="141" y="1853"/>
                  </a:cubicBezTo>
                  <a:cubicBezTo>
                    <a:pt x="955" y="6457"/>
                    <a:pt x="4998" y="9714"/>
                    <a:pt x="9546" y="9714"/>
                  </a:cubicBezTo>
                  <a:cubicBezTo>
                    <a:pt x="10080" y="9714"/>
                    <a:pt x="10641" y="9686"/>
                    <a:pt x="11203" y="9574"/>
                  </a:cubicBezTo>
                  <a:cubicBezTo>
                    <a:pt x="11259" y="9574"/>
                    <a:pt x="11287" y="9546"/>
                    <a:pt x="11315" y="9518"/>
                  </a:cubicBezTo>
                  <a:cubicBezTo>
                    <a:pt x="11343" y="9461"/>
                    <a:pt x="11343" y="9433"/>
                    <a:pt x="11343" y="9377"/>
                  </a:cubicBezTo>
                  <a:lnTo>
                    <a:pt x="9715" y="141"/>
                  </a:lnTo>
                  <a:cubicBezTo>
                    <a:pt x="9715" y="56"/>
                    <a:pt x="9631" y="0"/>
                    <a:pt x="95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4052;p64">
              <a:extLst>
                <a:ext uri="{FF2B5EF4-FFF2-40B4-BE49-F238E27FC236}">
                  <a16:creationId xmlns:a16="http://schemas.microsoft.com/office/drawing/2014/main" id="{80981231-2DE0-3F9C-97A3-D13A4F4A3D18}"/>
                </a:ext>
              </a:extLst>
            </p:cNvPr>
            <p:cNvSpPr/>
            <p:nvPr/>
          </p:nvSpPr>
          <p:spPr>
            <a:xfrm>
              <a:off x="4905600" y="3314400"/>
              <a:ext cx="197250" cy="245675"/>
            </a:xfrm>
            <a:custGeom>
              <a:avLst/>
              <a:gdLst/>
              <a:ahLst/>
              <a:cxnLst/>
              <a:rect l="l" t="t" r="r" b="b"/>
              <a:pathLst>
                <a:path w="7890" h="9827" extrusionOk="0">
                  <a:moveTo>
                    <a:pt x="501" y="816"/>
                  </a:moveTo>
                  <a:lnTo>
                    <a:pt x="7383" y="6206"/>
                  </a:lnTo>
                  <a:lnTo>
                    <a:pt x="7383" y="6206"/>
                  </a:lnTo>
                  <a:cubicBezTo>
                    <a:pt x="5953" y="7957"/>
                    <a:pt x="4238" y="9000"/>
                    <a:pt x="2020" y="9431"/>
                  </a:cubicBezTo>
                  <a:lnTo>
                    <a:pt x="2020" y="9431"/>
                  </a:lnTo>
                  <a:lnTo>
                    <a:pt x="501" y="816"/>
                  </a:lnTo>
                  <a:close/>
                  <a:moveTo>
                    <a:pt x="1" y="1"/>
                  </a:moveTo>
                  <a:lnTo>
                    <a:pt x="85" y="450"/>
                  </a:lnTo>
                  <a:lnTo>
                    <a:pt x="1741" y="9827"/>
                  </a:lnTo>
                  <a:lnTo>
                    <a:pt x="1910" y="9799"/>
                  </a:lnTo>
                  <a:cubicBezTo>
                    <a:pt x="4352" y="9378"/>
                    <a:pt x="6233" y="8227"/>
                    <a:pt x="7777" y="6289"/>
                  </a:cubicBezTo>
                  <a:lnTo>
                    <a:pt x="7890" y="614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4053;p64">
              <a:extLst>
                <a:ext uri="{FF2B5EF4-FFF2-40B4-BE49-F238E27FC236}">
                  <a16:creationId xmlns:a16="http://schemas.microsoft.com/office/drawing/2014/main" id="{3123B508-E7C8-A836-F2C5-BF0D8DD435E3}"/>
                </a:ext>
              </a:extLst>
            </p:cNvPr>
            <p:cNvSpPr/>
            <p:nvPr/>
          </p:nvSpPr>
          <p:spPr>
            <a:xfrm>
              <a:off x="4789800" y="3086300"/>
              <a:ext cx="361475" cy="386750"/>
            </a:xfrm>
            <a:custGeom>
              <a:avLst/>
              <a:gdLst/>
              <a:ahLst/>
              <a:cxnLst/>
              <a:rect l="l" t="t" r="r" b="b"/>
              <a:pathLst>
                <a:path w="14459" h="15470" extrusionOk="0">
                  <a:moveTo>
                    <a:pt x="4885" y="337"/>
                  </a:moveTo>
                  <a:cubicBezTo>
                    <a:pt x="8058" y="337"/>
                    <a:pt x="11146" y="1994"/>
                    <a:pt x="12831" y="4942"/>
                  </a:cubicBezTo>
                  <a:cubicBezTo>
                    <a:pt x="13701" y="6401"/>
                    <a:pt x="14094" y="7974"/>
                    <a:pt x="14094" y="9546"/>
                  </a:cubicBezTo>
                  <a:cubicBezTo>
                    <a:pt x="14094" y="11484"/>
                    <a:pt x="13483" y="13395"/>
                    <a:pt x="12237" y="15048"/>
                  </a:cubicBezTo>
                  <a:lnTo>
                    <a:pt x="12237" y="15048"/>
                  </a:lnTo>
                  <a:lnTo>
                    <a:pt x="5019" y="9422"/>
                  </a:lnTo>
                  <a:lnTo>
                    <a:pt x="442" y="1482"/>
                  </a:lnTo>
                  <a:lnTo>
                    <a:pt x="442" y="1482"/>
                  </a:lnTo>
                  <a:cubicBezTo>
                    <a:pt x="1856" y="702"/>
                    <a:pt x="3371" y="337"/>
                    <a:pt x="4885" y="337"/>
                  </a:cubicBezTo>
                  <a:close/>
                  <a:moveTo>
                    <a:pt x="4885" y="0"/>
                  </a:moveTo>
                  <a:cubicBezTo>
                    <a:pt x="3257" y="0"/>
                    <a:pt x="1629" y="393"/>
                    <a:pt x="113" y="1264"/>
                  </a:cubicBezTo>
                  <a:cubicBezTo>
                    <a:pt x="28" y="1320"/>
                    <a:pt x="0" y="1432"/>
                    <a:pt x="57" y="1516"/>
                  </a:cubicBezTo>
                  <a:lnTo>
                    <a:pt x="4745" y="9630"/>
                  </a:lnTo>
                  <a:lnTo>
                    <a:pt x="4773" y="9658"/>
                  </a:lnTo>
                  <a:lnTo>
                    <a:pt x="12157" y="15441"/>
                  </a:lnTo>
                  <a:cubicBezTo>
                    <a:pt x="12185" y="15470"/>
                    <a:pt x="12241" y="15470"/>
                    <a:pt x="12297" y="15470"/>
                  </a:cubicBezTo>
                  <a:cubicBezTo>
                    <a:pt x="12325" y="15470"/>
                    <a:pt x="12381" y="15441"/>
                    <a:pt x="12409" y="15413"/>
                  </a:cubicBezTo>
                  <a:cubicBezTo>
                    <a:pt x="13757" y="13673"/>
                    <a:pt x="14459" y="11623"/>
                    <a:pt x="14459" y="9546"/>
                  </a:cubicBezTo>
                  <a:cubicBezTo>
                    <a:pt x="14459" y="7917"/>
                    <a:pt x="14010" y="6289"/>
                    <a:pt x="13139" y="4773"/>
                  </a:cubicBezTo>
                  <a:cubicBezTo>
                    <a:pt x="11371" y="1713"/>
                    <a:pt x="8170" y="0"/>
                    <a:pt x="48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4054;p64">
              <a:extLst>
                <a:ext uri="{FF2B5EF4-FFF2-40B4-BE49-F238E27FC236}">
                  <a16:creationId xmlns:a16="http://schemas.microsoft.com/office/drawing/2014/main" id="{2A583F72-F8C2-DF70-4278-D69F74322E83}"/>
                </a:ext>
              </a:extLst>
            </p:cNvPr>
            <p:cNvSpPr/>
            <p:nvPr/>
          </p:nvSpPr>
          <p:spPr>
            <a:xfrm>
              <a:off x="4797525" y="3210525"/>
              <a:ext cx="228825" cy="228125"/>
            </a:xfrm>
            <a:custGeom>
              <a:avLst/>
              <a:gdLst/>
              <a:ahLst/>
              <a:cxnLst/>
              <a:rect l="l" t="t" r="r" b="b"/>
              <a:pathLst>
                <a:path w="9153" h="9125" extrusionOk="0">
                  <a:moveTo>
                    <a:pt x="4576" y="1"/>
                  </a:moveTo>
                  <a:cubicBezTo>
                    <a:pt x="2050" y="1"/>
                    <a:pt x="0" y="2050"/>
                    <a:pt x="0" y="4577"/>
                  </a:cubicBezTo>
                  <a:cubicBezTo>
                    <a:pt x="0" y="7075"/>
                    <a:pt x="2050" y="9125"/>
                    <a:pt x="4576" y="9125"/>
                  </a:cubicBezTo>
                  <a:cubicBezTo>
                    <a:pt x="7103" y="9125"/>
                    <a:pt x="9153" y="7075"/>
                    <a:pt x="9153" y="4577"/>
                  </a:cubicBezTo>
                  <a:cubicBezTo>
                    <a:pt x="9153" y="2050"/>
                    <a:pt x="7103" y="1"/>
                    <a:pt x="45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4055;p64">
              <a:extLst>
                <a:ext uri="{FF2B5EF4-FFF2-40B4-BE49-F238E27FC236}">
                  <a16:creationId xmlns:a16="http://schemas.microsoft.com/office/drawing/2014/main" id="{9BDB3504-850F-2F58-4106-37F027295956}"/>
                </a:ext>
              </a:extLst>
            </p:cNvPr>
            <p:cNvSpPr/>
            <p:nvPr/>
          </p:nvSpPr>
          <p:spPr>
            <a:xfrm>
              <a:off x="4793300" y="3206325"/>
              <a:ext cx="237250" cy="236550"/>
            </a:xfrm>
            <a:custGeom>
              <a:avLst/>
              <a:gdLst/>
              <a:ahLst/>
              <a:cxnLst/>
              <a:rect l="l" t="t" r="r" b="b"/>
              <a:pathLst>
                <a:path w="9490" h="9462" extrusionOk="0">
                  <a:moveTo>
                    <a:pt x="4745" y="337"/>
                  </a:moveTo>
                  <a:cubicBezTo>
                    <a:pt x="5953" y="337"/>
                    <a:pt x="7047" y="842"/>
                    <a:pt x="7862" y="1628"/>
                  </a:cubicBezTo>
                  <a:cubicBezTo>
                    <a:pt x="8648" y="2415"/>
                    <a:pt x="9125" y="3510"/>
                    <a:pt x="9125" y="4745"/>
                  </a:cubicBezTo>
                  <a:cubicBezTo>
                    <a:pt x="9125" y="5952"/>
                    <a:pt x="8648" y="7047"/>
                    <a:pt x="7862" y="7833"/>
                  </a:cubicBezTo>
                  <a:cubicBezTo>
                    <a:pt x="7047" y="8619"/>
                    <a:pt x="5953" y="9124"/>
                    <a:pt x="4745" y="9124"/>
                  </a:cubicBezTo>
                  <a:cubicBezTo>
                    <a:pt x="3538" y="9124"/>
                    <a:pt x="2443" y="8619"/>
                    <a:pt x="1629" y="7833"/>
                  </a:cubicBezTo>
                  <a:cubicBezTo>
                    <a:pt x="843" y="7047"/>
                    <a:pt x="366" y="5952"/>
                    <a:pt x="366" y="4745"/>
                  </a:cubicBezTo>
                  <a:cubicBezTo>
                    <a:pt x="366" y="3510"/>
                    <a:pt x="843" y="2415"/>
                    <a:pt x="1629" y="1628"/>
                  </a:cubicBezTo>
                  <a:cubicBezTo>
                    <a:pt x="2443" y="842"/>
                    <a:pt x="3538" y="337"/>
                    <a:pt x="4745" y="337"/>
                  </a:cubicBezTo>
                  <a:close/>
                  <a:moveTo>
                    <a:pt x="4745" y="0"/>
                  </a:moveTo>
                  <a:cubicBezTo>
                    <a:pt x="2134" y="0"/>
                    <a:pt x="1" y="2106"/>
                    <a:pt x="1" y="4745"/>
                  </a:cubicBezTo>
                  <a:cubicBezTo>
                    <a:pt x="1" y="7356"/>
                    <a:pt x="2134" y="9461"/>
                    <a:pt x="4745" y="9461"/>
                  </a:cubicBezTo>
                  <a:cubicBezTo>
                    <a:pt x="7356" y="9461"/>
                    <a:pt x="9490" y="7356"/>
                    <a:pt x="9490" y="4745"/>
                  </a:cubicBezTo>
                  <a:cubicBezTo>
                    <a:pt x="9490" y="2106"/>
                    <a:pt x="7356" y="0"/>
                    <a:pt x="47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4056;p64">
              <a:extLst>
                <a:ext uri="{FF2B5EF4-FFF2-40B4-BE49-F238E27FC236}">
                  <a16:creationId xmlns:a16="http://schemas.microsoft.com/office/drawing/2014/main" id="{D0B1C044-C42F-660D-218A-8CE669CD325A}"/>
                </a:ext>
              </a:extLst>
            </p:cNvPr>
            <p:cNvSpPr/>
            <p:nvPr/>
          </p:nvSpPr>
          <p:spPr>
            <a:xfrm>
              <a:off x="5243200" y="4242275"/>
              <a:ext cx="278675" cy="11950"/>
            </a:xfrm>
            <a:custGeom>
              <a:avLst/>
              <a:gdLst/>
              <a:ahLst/>
              <a:cxnLst/>
              <a:rect l="l" t="t" r="r" b="b"/>
              <a:pathLst>
                <a:path w="11147" h="478" extrusionOk="0">
                  <a:moveTo>
                    <a:pt x="1" y="1"/>
                  </a:moveTo>
                  <a:lnTo>
                    <a:pt x="1" y="478"/>
                  </a:lnTo>
                  <a:lnTo>
                    <a:pt x="11146" y="478"/>
                  </a:lnTo>
                  <a:lnTo>
                    <a:pt x="111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4057;p64">
              <a:extLst>
                <a:ext uri="{FF2B5EF4-FFF2-40B4-BE49-F238E27FC236}">
                  <a16:creationId xmlns:a16="http://schemas.microsoft.com/office/drawing/2014/main" id="{082025B9-A471-620E-5355-5E6F3C1EF61E}"/>
                </a:ext>
              </a:extLst>
            </p:cNvPr>
            <p:cNvSpPr/>
            <p:nvPr/>
          </p:nvSpPr>
          <p:spPr>
            <a:xfrm>
              <a:off x="5243200" y="4290000"/>
              <a:ext cx="278675" cy="11250"/>
            </a:xfrm>
            <a:custGeom>
              <a:avLst/>
              <a:gdLst/>
              <a:ahLst/>
              <a:cxnLst/>
              <a:rect l="l" t="t" r="r" b="b"/>
              <a:pathLst>
                <a:path w="11147" h="450" extrusionOk="0">
                  <a:moveTo>
                    <a:pt x="1" y="1"/>
                  </a:moveTo>
                  <a:lnTo>
                    <a:pt x="1" y="450"/>
                  </a:lnTo>
                  <a:lnTo>
                    <a:pt x="11146" y="450"/>
                  </a:lnTo>
                  <a:lnTo>
                    <a:pt x="111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4058;p64">
              <a:extLst>
                <a:ext uri="{FF2B5EF4-FFF2-40B4-BE49-F238E27FC236}">
                  <a16:creationId xmlns:a16="http://schemas.microsoft.com/office/drawing/2014/main" id="{F4C2483D-EAF1-9ED5-1405-17848388ECED}"/>
                </a:ext>
              </a:extLst>
            </p:cNvPr>
            <p:cNvSpPr/>
            <p:nvPr/>
          </p:nvSpPr>
          <p:spPr>
            <a:xfrm>
              <a:off x="5243200" y="4337025"/>
              <a:ext cx="278675" cy="11950"/>
            </a:xfrm>
            <a:custGeom>
              <a:avLst/>
              <a:gdLst/>
              <a:ahLst/>
              <a:cxnLst/>
              <a:rect l="l" t="t" r="r" b="b"/>
              <a:pathLst>
                <a:path w="11147" h="478" extrusionOk="0">
                  <a:moveTo>
                    <a:pt x="1" y="1"/>
                  </a:moveTo>
                  <a:lnTo>
                    <a:pt x="1" y="478"/>
                  </a:lnTo>
                  <a:lnTo>
                    <a:pt x="11146" y="478"/>
                  </a:lnTo>
                  <a:lnTo>
                    <a:pt x="111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4059;p64">
              <a:extLst>
                <a:ext uri="{FF2B5EF4-FFF2-40B4-BE49-F238E27FC236}">
                  <a16:creationId xmlns:a16="http://schemas.microsoft.com/office/drawing/2014/main" id="{782D14C1-694A-B6C5-A541-DDBB53ABF279}"/>
                </a:ext>
              </a:extLst>
            </p:cNvPr>
            <p:cNvSpPr/>
            <p:nvPr/>
          </p:nvSpPr>
          <p:spPr>
            <a:xfrm>
              <a:off x="5243200" y="4384750"/>
              <a:ext cx="278675" cy="11250"/>
            </a:xfrm>
            <a:custGeom>
              <a:avLst/>
              <a:gdLst/>
              <a:ahLst/>
              <a:cxnLst/>
              <a:rect l="l" t="t" r="r" b="b"/>
              <a:pathLst>
                <a:path w="11147" h="450" extrusionOk="0">
                  <a:moveTo>
                    <a:pt x="1" y="1"/>
                  </a:moveTo>
                  <a:lnTo>
                    <a:pt x="1" y="450"/>
                  </a:lnTo>
                  <a:lnTo>
                    <a:pt x="11146" y="450"/>
                  </a:lnTo>
                  <a:lnTo>
                    <a:pt x="111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4060;p64">
              <a:extLst>
                <a:ext uri="{FF2B5EF4-FFF2-40B4-BE49-F238E27FC236}">
                  <a16:creationId xmlns:a16="http://schemas.microsoft.com/office/drawing/2014/main" id="{4636003E-ACD3-5B88-893B-90CA43CB4FD8}"/>
                </a:ext>
              </a:extLst>
            </p:cNvPr>
            <p:cNvSpPr/>
            <p:nvPr/>
          </p:nvSpPr>
          <p:spPr>
            <a:xfrm>
              <a:off x="5568175" y="3960825"/>
              <a:ext cx="277950" cy="389575"/>
            </a:xfrm>
            <a:custGeom>
              <a:avLst/>
              <a:gdLst/>
              <a:ahLst/>
              <a:cxnLst/>
              <a:rect l="l" t="t" r="r" b="b"/>
              <a:pathLst>
                <a:path w="11118" h="15583" extrusionOk="0">
                  <a:moveTo>
                    <a:pt x="10669" y="1"/>
                  </a:moveTo>
                  <a:lnTo>
                    <a:pt x="10669" y="15105"/>
                  </a:lnTo>
                  <a:lnTo>
                    <a:pt x="0" y="15105"/>
                  </a:lnTo>
                  <a:lnTo>
                    <a:pt x="0" y="15582"/>
                  </a:lnTo>
                  <a:lnTo>
                    <a:pt x="11118" y="15582"/>
                  </a:lnTo>
                  <a:lnTo>
                    <a:pt x="111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4061;p64">
              <a:extLst>
                <a:ext uri="{FF2B5EF4-FFF2-40B4-BE49-F238E27FC236}">
                  <a16:creationId xmlns:a16="http://schemas.microsoft.com/office/drawing/2014/main" id="{60D5F7CC-0FD7-473C-9D88-E995E8FF1C43}"/>
                </a:ext>
              </a:extLst>
            </p:cNvPr>
            <p:cNvSpPr/>
            <p:nvPr/>
          </p:nvSpPr>
          <p:spPr>
            <a:xfrm>
              <a:off x="1997775" y="759600"/>
              <a:ext cx="2480425" cy="1965250"/>
            </a:xfrm>
            <a:custGeom>
              <a:avLst/>
              <a:gdLst/>
              <a:ahLst/>
              <a:cxnLst/>
              <a:rect l="l" t="t" r="r" b="b"/>
              <a:pathLst>
                <a:path w="99217" h="78610" extrusionOk="0">
                  <a:moveTo>
                    <a:pt x="0" y="1"/>
                  </a:moveTo>
                  <a:lnTo>
                    <a:pt x="0" y="78610"/>
                  </a:lnTo>
                  <a:lnTo>
                    <a:pt x="99216" y="78610"/>
                  </a:lnTo>
                  <a:lnTo>
                    <a:pt x="99216" y="4380"/>
                  </a:lnTo>
                  <a:lnTo>
                    <a:pt x="26839" y="4380"/>
                  </a:lnTo>
                  <a:lnTo>
                    <a:pt x="240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4062;p64">
              <a:extLst>
                <a:ext uri="{FF2B5EF4-FFF2-40B4-BE49-F238E27FC236}">
                  <a16:creationId xmlns:a16="http://schemas.microsoft.com/office/drawing/2014/main" id="{AD85EAF8-0246-B542-504E-B27E36B5960A}"/>
                </a:ext>
              </a:extLst>
            </p:cNvPr>
            <p:cNvSpPr/>
            <p:nvPr/>
          </p:nvSpPr>
          <p:spPr>
            <a:xfrm>
              <a:off x="2016000" y="918925"/>
              <a:ext cx="2445350" cy="1766625"/>
            </a:xfrm>
            <a:custGeom>
              <a:avLst/>
              <a:gdLst/>
              <a:ahLst/>
              <a:cxnLst/>
              <a:rect l="l" t="t" r="r" b="b"/>
              <a:pathLst>
                <a:path w="97814" h="70665" extrusionOk="0">
                  <a:moveTo>
                    <a:pt x="1" y="1"/>
                  </a:moveTo>
                  <a:lnTo>
                    <a:pt x="1" y="70665"/>
                  </a:lnTo>
                  <a:lnTo>
                    <a:pt x="97813" y="70665"/>
                  </a:lnTo>
                  <a:lnTo>
                    <a:pt x="9781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4063;p64">
              <a:extLst>
                <a:ext uri="{FF2B5EF4-FFF2-40B4-BE49-F238E27FC236}">
                  <a16:creationId xmlns:a16="http://schemas.microsoft.com/office/drawing/2014/main" id="{9E7898A9-E02C-0C8A-35E1-0E170578A36D}"/>
                </a:ext>
              </a:extLst>
            </p:cNvPr>
            <p:cNvSpPr/>
            <p:nvPr/>
          </p:nvSpPr>
          <p:spPr>
            <a:xfrm>
              <a:off x="4417100" y="924550"/>
              <a:ext cx="38625" cy="1064750"/>
            </a:xfrm>
            <a:custGeom>
              <a:avLst/>
              <a:gdLst/>
              <a:ahLst/>
              <a:cxnLst/>
              <a:rect l="l" t="t" r="r" b="b"/>
              <a:pathLst>
                <a:path w="1545" h="42590" extrusionOk="0">
                  <a:moveTo>
                    <a:pt x="1" y="0"/>
                  </a:moveTo>
                  <a:lnTo>
                    <a:pt x="1" y="42590"/>
                  </a:lnTo>
                  <a:lnTo>
                    <a:pt x="1545" y="42590"/>
                  </a:lnTo>
                  <a:lnTo>
                    <a:pt x="1545" y="0"/>
                  </a:lnTo>
                  <a:close/>
                </a:path>
              </a:pathLst>
            </a:custGeom>
            <a:solidFill>
              <a:srgbClr val="D4D4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4064;p64">
              <a:extLst>
                <a:ext uri="{FF2B5EF4-FFF2-40B4-BE49-F238E27FC236}">
                  <a16:creationId xmlns:a16="http://schemas.microsoft.com/office/drawing/2014/main" id="{EEDA7847-34C9-CC43-2315-F4D9E4C633E2}"/>
                </a:ext>
              </a:extLst>
            </p:cNvPr>
            <p:cNvSpPr/>
            <p:nvPr/>
          </p:nvSpPr>
          <p:spPr>
            <a:xfrm>
              <a:off x="4417100" y="1989275"/>
              <a:ext cx="38625" cy="689975"/>
            </a:xfrm>
            <a:custGeom>
              <a:avLst/>
              <a:gdLst/>
              <a:ahLst/>
              <a:cxnLst/>
              <a:rect l="l" t="t" r="r" b="b"/>
              <a:pathLst>
                <a:path w="1545" h="27599" extrusionOk="0">
                  <a:moveTo>
                    <a:pt x="1" y="1"/>
                  </a:moveTo>
                  <a:lnTo>
                    <a:pt x="1" y="27598"/>
                  </a:lnTo>
                  <a:lnTo>
                    <a:pt x="1545" y="27598"/>
                  </a:lnTo>
                  <a:lnTo>
                    <a:pt x="1545" y="1"/>
                  </a:lnTo>
                  <a:close/>
                </a:path>
              </a:pathLst>
            </a:custGeom>
            <a:solidFill>
              <a:srgbClr val="B0B0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4065;p64">
              <a:extLst>
                <a:ext uri="{FF2B5EF4-FFF2-40B4-BE49-F238E27FC236}">
                  <a16:creationId xmlns:a16="http://schemas.microsoft.com/office/drawing/2014/main" id="{3D650EA8-202B-BBD6-90FF-8ED6D95B6C1C}"/>
                </a:ext>
              </a:extLst>
            </p:cNvPr>
            <p:cNvSpPr/>
            <p:nvPr/>
          </p:nvSpPr>
          <p:spPr>
            <a:xfrm>
              <a:off x="2006175" y="895050"/>
              <a:ext cx="2458675" cy="96200"/>
            </a:xfrm>
            <a:custGeom>
              <a:avLst/>
              <a:gdLst/>
              <a:ahLst/>
              <a:cxnLst/>
              <a:rect l="l" t="t" r="r" b="b"/>
              <a:pathLst>
                <a:path w="98347" h="3848" extrusionOk="0">
                  <a:moveTo>
                    <a:pt x="1" y="1"/>
                  </a:moveTo>
                  <a:lnTo>
                    <a:pt x="1" y="3847"/>
                  </a:lnTo>
                  <a:lnTo>
                    <a:pt x="98347" y="3847"/>
                  </a:lnTo>
                  <a:lnTo>
                    <a:pt x="9834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4066;p64">
              <a:extLst>
                <a:ext uri="{FF2B5EF4-FFF2-40B4-BE49-F238E27FC236}">
                  <a16:creationId xmlns:a16="http://schemas.microsoft.com/office/drawing/2014/main" id="{C4A517A3-5602-A062-D969-94173C696698}"/>
                </a:ext>
              </a:extLst>
            </p:cNvPr>
            <p:cNvSpPr/>
            <p:nvPr/>
          </p:nvSpPr>
          <p:spPr>
            <a:xfrm>
              <a:off x="2000575" y="889450"/>
              <a:ext cx="2469900" cy="107400"/>
            </a:xfrm>
            <a:custGeom>
              <a:avLst/>
              <a:gdLst/>
              <a:ahLst/>
              <a:cxnLst/>
              <a:rect l="l" t="t" r="r" b="b"/>
              <a:pathLst>
                <a:path w="98796" h="4296" extrusionOk="0">
                  <a:moveTo>
                    <a:pt x="98346" y="450"/>
                  </a:moveTo>
                  <a:lnTo>
                    <a:pt x="98346" y="3847"/>
                  </a:lnTo>
                  <a:lnTo>
                    <a:pt x="478" y="3847"/>
                  </a:lnTo>
                  <a:lnTo>
                    <a:pt x="478" y="450"/>
                  </a:lnTo>
                  <a:close/>
                  <a:moveTo>
                    <a:pt x="0" y="0"/>
                  </a:moveTo>
                  <a:lnTo>
                    <a:pt x="0" y="4296"/>
                  </a:lnTo>
                  <a:lnTo>
                    <a:pt x="98795" y="4296"/>
                  </a:lnTo>
                  <a:lnTo>
                    <a:pt x="98795" y="4071"/>
                  </a:lnTo>
                  <a:lnTo>
                    <a:pt x="9879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4067;p64">
              <a:extLst>
                <a:ext uri="{FF2B5EF4-FFF2-40B4-BE49-F238E27FC236}">
                  <a16:creationId xmlns:a16="http://schemas.microsoft.com/office/drawing/2014/main" id="{3DBFA9D5-EE80-5A63-1E4E-23C7797498C0}"/>
                </a:ext>
              </a:extLst>
            </p:cNvPr>
            <p:cNvSpPr/>
            <p:nvPr/>
          </p:nvSpPr>
          <p:spPr>
            <a:xfrm>
              <a:off x="2010400" y="913300"/>
              <a:ext cx="2457275" cy="1777875"/>
            </a:xfrm>
            <a:custGeom>
              <a:avLst/>
              <a:gdLst/>
              <a:ahLst/>
              <a:cxnLst/>
              <a:rect l="l" t="t" r="r" b="b"/>
              <a:pathLst>
                <a:path w="98291" h="71115" extrusionOk="0">
                  <a:moveTo>
                    <a:pt x="97813" y="450"/>
                  </a:moveTo>
                  <a:lnTo>
                    <a:pt x="97813" y="70637"/>
                  </a:lnTo>
                  <a:lnTo>
                    <a:pt x="450" y="70637"/>
                  </a:lnTo>
                  <a:lnTo>
                    <a:pt x="450" y="450"/>
                  </a:lnTo>
                  <a:close/>
                  <a:moveTo>
                    <a:pt x="225" y="1"/>
                  </a:moveTo>
                  <a:cubicBezTo>
                    <a:pt x="169" y="1"/>
                    <a:pt x="113" y="29"/>
                    <a:pt x="57" y="57"/>
                  </a:cubicBezTo>
                  <a:cubicBezTo>
                    <a:pt x="28" y="113"/>
                    <a:pt x="0" y="169"/>
                    <a:pt x="0" y="226"/>
                  </a:cubicBezTo>
                  <a:lnTo>
                    <a:pt x="0" y="70890"/>
                  </a:lnTo>
                  <a:cubicBezTo>
                    <a:pt x="0" y="70946"/>
                    <a:pt x="28" y="71002"/>
                    <a:pt x="57" y="71030"/>
                  </a:cubicBezTo>
                  <a:cubicBezTo>
                    <a:pt x="113" y="71086"/>
                    <a:pt x="169" y="71114"/>
                    <a:pt x="225" y="71114"/>
                  </a:cubicBezTo>
                  <a:lnTo>
                    <a:pt x="98037" y="71114"/>
                  </a:lnTo>
                  <a:cubicBezTo>
                    <a:pt x="98122" y="71114"/>
                    <a:pt x="98178" y="71086"/>
                    <a:pt x="98206" y="71030"/>
                  </a:cubicBezTo>
                  <a:cubicBezTo>
                    <a:pt x="98262" y="71002"/>
                    <a:pt x="98290" y="70946"/>
                    <a:pt x="98290" y="70890"/>
                  </a:cubicBezTo>
                  <a:lnTo>
                    <a:pt x="98290" y="226"/>
                  </a:lnTo>
                  <a:cubicBezTo>
                    <a:pt x="98290" y="169"/>
                    <a:pt x="98262" y="113"/>
                    <a:pt x="98206" y="57"/>
                  </a:cubicBezTo>
                  <a:cubicBezTo>
                    <a:pt x="98178" y="29"/>
                    <a:pt x="98122" y="1"/>
                    <a:pt x="980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4068;p64">
              <a:extLst>
                <a:ext uri="{FF2B5EF4-FFF2-40B4-BE49-F238E27FC236}">
                  <a16:creationId xmlns:a16="http://schemas.microsoft.com/office/drawing/2014/main" id="{B4E22054-CB27-BB8D-AE82-7E9D79E32469}"/>
                </a:ext>
              </a:extLst>
            </p:cNvPr>
            <p:cNvSpPr/>
            <p:nvPr/>
          </p:nvSpPr>
          <p:spPr>
            <a:xfrm>
              <a:off x="3103900" y="1053675"/>
              <a:ext cx="201475" cy="30225"/>
            </a:xfrm>
            <a:custGeom>
              <a:avLst/>
              <a:gdLst/>
              <a:ahLst/>
              <a:cxnLst/>
              <a:rect l="l" t="t" r="r" b="b"/>
              <a:pathLst>
                <a:path w="8059" h="1209" extrusionOk="0">
                  <a:moveTo>
                    <a:pt x="618" y="1"/>
                  </a:moveTo>
                  <a:cubicBezTo>
                    <a:pt x="282" y="1"/>
                    <a:pt x="1" y="254"/>
                    <a:pt x="1" y="590"/>
                  </a:cubicBezTo>
                  <a:cubicBezTo>
                    <a:pt x="1" y="927"/>
                    <a:pt x="282" y="1208"/>
                    <a:pt x="618" y="1208"/>
                  </a:cubicBezTo>
                  <a:lnTo>
                    <a:pt x="7441" y="1208"/>
                  </a:lnTo>
                  <a:cubicBezTo>
                    <a:pt x="7778" y="1208"/>
                    <a:pt x="8058" y="927"/>
                    <a:pt x="8058" y="590"/>
                  </a:cubicBezTo>
                  <a:cubicBezTo>
                    <a:pt x="8058" y="254"/>
                    <a:pt x="7778" y="1"/>
                    <a:pt x="7441" y="1"/>
                  </a:cubicBezTo>
                  <a:close/>
                </a:path>
              </a:pathLst>
            </a:custGeom>
            <a:solidFill>
              <a:srgbClr val="D4D4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4069;p64">
              <a:extLst>
                <a:ext uri="{FF2B5EF4-FFF2-40B4-BE49-F238E27FC236}">
                  <a16:creationId xmlns:a16="http://schemas.microsoft.com/office/drawing/2014/main" id="{1462B597-4FB9-55F1-4788-02C17300092D}"/>
                </a:ext>
              </a:extLst>
            </p:cNvPr>
            <p:cNvSpPr/>
            <p:nvPr/>
          </p:nvSpPr>
          <p:spPr>
            <a:xfrm>
              <a:off x="3446425" y="1053675"/>
              <a:ext cx="200750" cy="30225"/>
            </a:xfrm>
            <a:custGeom>
              <a:avLst/>
              <a:gdLst/>
              <a:ahLst/>
              <a:cxnLst/>
              <a:rect l="l" t="t" r="r" b="b"/>
              <a:pathLst>
                <a:path w="8030" h="1209" extrusionOk="0">
                  <a:moveTo>
                    <a:pt x="590" y="1"/>
                  </a:moveTo>
                  <a:cubicBezTo>
                    <a:pt x="253" y="1"/>
                    <a:pt x="0" y="254"/>
                    <a:pt x="0" y="590"/>
                  </a:cubicBezTo>
                  <a:cubicBezTo>
                    <a:pt x="0" y="927"/>
                    <a:pt x="253" y="1208"/>
                    <a:pt x="590" y="1208"/>
                  </a:cubicBezTo>
                  <a:lnTo>
                    <a:pt x="7440" y="1208"/>
                  </a:lnTo>
                  <a:cubicBezTo>
                    <a:pt x="7777" y="1208"/>
                    <a:pt x="8030" y="927"/>
                    <a:pt x="8030" y="590"/>
                  </a:cubicBezTo>
                  <a:cubicBezTo>
                    <a:pt x="8030" y="254"/>
                    <a:pt x="7777" y="1"/>
                    <a:pt x="7440" y="1"/>
                  </a:cubicBezTo>
                  <a:close/>
                </a:path>
              </a:pathLst>
            </a:custGeom>
            <a:solidFill>
              <a:srgbClr val="D4D4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4070;p64">
              <a:extLst>
                <a:ext uri="{FF2B5EF4-FFF2-40B4-BE49-F238E27FC236}">
                  <a16:creationId xmlns:a16="http://schemas.microsoft.com/office/drawing/2014/main" id="{39843B2C-E33B-331C-9290-8842586A5F21}"/>
                </a:ext>
              </a:extLst>
            </p:cNvPr>
            <p:cNvSpPr/>
            <p:nvPr/>
          </p:nvSpPr>
          <p:spPr>
            <a:xfrm>
              <a:off x="3788225" y="1053675"/>
              <a:ext cx="201475" cy="30225"/>
            </a:xfrm>
            <a:custGeom>
              <a:avLst/>
              <a:gdLst/>
              <a:ahLst/>
              <a:cxnLst/>
              <a:rect l="l" t="t" r="r" b="b"/>
              <a:pathLst>
                <a:path w="8059" h="1209" extrusionOk="0">
                  <a:moveTo>
                    <a:pt x="618" y="1"/>
                  </a:moveTo>
                  <a:cubicBezTo>
                    <a:pt x="281" y="1"/>
                    <a:pt x="1" y="254"/>
                    <a:pt x="1" y="590"/>
                  </a:cubicBezTo>
                  <a:cubicBezTo>
                    <a:pt x="1" y="927"/>
                    <a:pt x="281" y="1208"/>
                    <a:pt x="618" y="1208"/>
                  </a:cubicBezTo>
                  <a:lnTo>
                    <a:pt x="7440" y="1208"/>
                  </a:lnTo>
                  <a:cubicBezTo>
                    <a:pt x="7777" y="1208"/>
                    <a:pt x="8058" y="927"/>
                    <a:pt x="8058" y="590"/>
                  </a:cubicBezTo>
                  <a:cubicBezTo>
                    <a:pt x="8058" y="254"/>
                    <a:pt x="7777" y="1"/>
                    <a:pt x="7440" y="1"/>
                  </a:cubicBezTo>
                  <a:close/>
                </a:path>
              </a:pathLst>
            </a:custGeom>
            <a:solidFill>
              <a:srgbClr val="D4D4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4071;p64">
              <a:extLst>
                <a:ext uri="{FF2B5EF4-FFF2-40B4-BE49-F238E27FC236}">
                  <a16:creationId xmlns:a16="http://schemas.microsoft.com/office/drawing/2014/main" id="{16A27E3E-E508-0C9A-AA11-5641DD2A8DC5}"/>
                </a:ext>
              </a:extLst>
            </p:cNvPr>
            <p:cNvSpPr/>
            <p:nvPr/>
          </p:nvSpPr>
          <p:spPr>
            <a:xfrm>
              <a:off x="4130750" y="1053675"/>
              <a:ext cx="201450" cy="30225"/>
            </a:xfrm>
            <a:custGeom>
              <a:avLst/>
              <a:gdLst/>
              <a:ahLst/>
              <a:cxnLst/>
              <a:rect l="l" t="t" r="r" b="b"/>
              <a:pathLst>
                <a:path w="8058" h="1209" extrusionOk="0">
                  <a:moveTo>
                    <a:pt x="590" y="1"/>
                  </a:moveTo>
                  <a:cubicBezTo>
                    <a:pt x="253" y="1"/>
                    <a:pt x="0" y="254"/>
                    <a:pt x="0" y="590"/>
                  </a:cubicBezTo>
                  <a:cubicBezTo>
                    <a:pt x="0" y="927"/>
                    <a:pt x="253" y="1208"/>
                    <a:pt x="590" y="1208"/>
                  </a:cubicBezTo>
                  <a:lnTo>
                    <a:pt x="7440" y="1208"/>
                  </a:lnTo>
                  <a:cubicBezTo>
                    <a:pt x="7777" y="1208"/>
                    <a:pt x="8058" y="927"/>
                    <a:pt x="8058" y="590"/>
                  </a:cubicBezTo>
                  <a:cubicBezTo>
                    <a:pt x="8058" y="254"/>
                    <a:pt x="7777" y="1"/>
                    <a:pt x="7440" y="1"/>
                  </a:cubicBezTo>
                  <a:close/>
                </a:path>
              </a:pathLst>
            </a:custGeom>
            <a:solidFill>
              <a:srgbClr val="D4D4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4072;p64">
              <a:extLst>
                <a:ext uri="{FF2B5EF4-FFF2-40B4-BE49-F238E27FC236}">
                  <a16:creationId xmlns:a16="http://schemas.microsoft.com/office/drawing/2014/main" id="{114EA6BA-978F-21FA-B8FA-7FB788ED53BD}"/>
                </a:ext>
              </a:extLst>
            </p:cNvPr>
            <p:cNvSpPr/>
            <p:nvPr/>
          </p:nvSpPr>
          <p:spPr>
            <a:xfrm>
              <a:off x="2149375" y="1931025"/>
              <a:ext cx="2203175" cy="5625"/>
            </a:xfrm>
            <a:custGeom>
              <a:avLst/>
              <a:gdLst/>
              <a:ahLst/>
              <a:cxnLst/>
              <a:rect l="l" t="t" r="r" b="b"/>
              <a:pathLst>
                <a:path w="88127" h="225" extrusionOk="0">
                  <a:moveTo>
                    <a:pt x="0" y="0"/>
                  </a:moveTo>
                  <a:lnTo>
                    <a:pt x="0" y="225"/>
                  </a:lnTo>
                  <a:lnTo>
                    <a:pt x="88127" y="225"/>
                  </a:lnTo>
                  <a:lnTo>
                    <a:pt x="8812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4073;p64">
              <a:extLst>
                <a:ext uri="{FF2B5EF4-FFF2-40B4-BE49-F238E27FC236}">
                  <a16:creationId xmlns:a16="http://schemas.microsoft.com/office/drawing/2014/main" id="{97215AC2-D805-3DEE-98CB-6B0CA8962D93}"/>
                </a:ext>
              </a:extLst>
            </p:cNvPr>
            <p:cNvSpPr/>
            <p:nvPr/>
          </p:nvSpPr>
          <p:spPr>
            <a:xfrm>
              <a:off x="2146550" y="1916975"/>
              <a:ext cx="5650" cy="16875"/>
            </a:xfrm>
            <a:custGeom>
              <a:avLst/>
              <a:gdLst/>
              <a:ahLst/>
              <a:cxnLst/>
              <a:rect l="l" t="t" r="r" b="b"/>
              <a:pathLst>
                <a:path w="226" h="675" extrusionOk="0">
                  <a:moveTo>
                    <a:pt x="1" y="1"/>
                  </a:moveTo>
                  <a:lnTo>
                    <a:pt x="1" y="675"/>
                  </a:lnTo>
                  <a:lnTo>
                    <a:pt x="225" y="675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4074;p64">
              <a:extLst>
                <a:ext uri="{FF2B5EF4-FFF2-40B4-BE49-F238E27FC236}">
                  <a16:creationId xmlns:a16="http://schemas.microsoft.com/office/drawing/2014/main" id="{17045829-2105-59F6-9C8D-9EEDFF0EA873}"/>
                </a:ext>
              </a:extLst>
            </p:cNvPr>
            <p:cNvSpPr/>
            <p:nvPr/>
          </p:nvSpPr>
          <p:spPr>
            <a:xfrm>
              <a:off x="2421700" y="1916975"/>
              <a:ext cx="6325" cy="16875"/>
            </a:xfrm>
            <a:custGeom>
              <a:avLst/>
              <a:gdLst/>
              <a:ahLst/>
              <a:cxnLst/>
              <a:rect l="l" t="t" r="r" b="b"/>
              <a:pathLst>
                <a:path w="253" h="675" extrusionOk="0">
                  <a:moveTo>
                    <a:pt x="0" y="1"/>
                  </a:moveTo>
                  <a:lnTo>
                    <a:pt x="0" y="675"/>
                  </a:lnTo>
                  <a:lnTo>
                    <a:pt x="253" y="675"/>
                  </a:lnTo>
                  <a:lnTo>
                    <a:pt x="25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4075;p64">
              <a:extLst>
                <a:ext uri="{FF2B5EF4-FFF2-40B4-BE49-F238E27FC236}">
                  <a16:creationId xmlns:a16="http://schemas.microsoft.com/office/drawing/2014/main" id="{6F1547FF-20F2-4A8B-D606-8E0F701EFAD2}"/>
                </a:ext>
              </a:extLst>
            </p:cNvPr>
            <p:cNvSpPr/>
            <p:nvPr/>
          </p:nvSpPr>
          <p:spPr>
            <a:xfrm>
              <a:off x="2697525" y="1916975"/>
              <a:ext cx="5650" cy="16875"/>
            </a:xfrm>
            <a:custGeom>
              <a:avLst/>
              <a:gdLst/>
              <a:ahLst/>
              <a:cxnLst/>
              <a:rect l="l" t="t" r="r" b="b"/>
              <a:pathLst>
                <a:path w="226" h="675" extrusionOk="0">
                  <a:moveTo>
                    <a:pt x="1" y="1"/>
                  </a:moveTo>
                  <a:lnTo>
                    <a:pt x="1" y="675"/>
                  </a:lnTo>
                  <a:lnTo>
                    <a:pt x="225" y="675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4076;p64">
              <a:extLst>
                <a:ext uri="{FF2B5EF4-FFF2-40B4-BE49-F238E27FC236}">
                  <a16:creationId xmlns:a16="http://schemas.microsoft.com/office/drawing/2014/main" id="{B5C95225-4A0B-D30F-6F88-F7F3B0636F74}"/>
                </a:ext>
              </a:extLst>
            </p:cNvPr>
            <p:cNvSpPr/>
            <p:nvPr/>
          </p:nvSpPr>
          <p:spPr>
            <a:xfrm>
              <a:off x="2972650" y="1916975"/>
              <a:ext cx="5650" cy="16875"/>
            </a:xfrm>
            <a:custGeom>
              <a:avLst/>
              <a:gdLst/>
              <a:ahLst/>
              <a:cxnLst/>
              <a:rect l="l" t="t" r="r" b="b"/>
              <a:pathLst>
                <a:path w="226" h="675" extrusionOk="0">
                  <a:moveTo>
                    <a:pt x="1" y="1"/>
                  </a:moveTo>
                  <a:lnTo>
                    <a:pt x="1" y="675"/>
                  </a:lnTo>
                  <a:lnTo>
                    <a:pt x="225" y="675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4077;p64">
              <a:extLst>
                <a:ext uri="{FF2B5EF4-FFF2-40B4-BE49-F238E27FC236}">
                  <a16:creationId xmlns:a16="http://schemas.microsoft.com/office/drawing/2014/main" id="{05300F66-E33C-E66C-C33B-F2DA05BB86B1}"/>
                </a:ext>
              </a:extLst>
            </p:cNvPr>
            <p:cNvSpPr/>
            <p:nvPr/>
          </p:nvSpPr>
          <p:spPr>
            <a:xfrm>
              <a:off x="3247800" y="1916975"/>
              <a:ext cx="6325" cy="16875"/>
            </a:xfrm>
            <a:custGeom>
              <a:avLst/>
              <a:gdLst/>
              <a:ahLst/>
              <a:cxnLst/>
              <a:rect l="l" t="t" r="r" b="b"/>
              <a:pathLst>
                <a:path w="253" h="675" extrusionOk="0">
                  <a:moveTo>
                    <a:pt x="0" y="1"/>
                  </a:moveTo>
                  <a:lnTo>
                    <a:pt x="0" y="675"/>
                  </a:lnTo>
                  <a:lnTo>
                    <a:pt x="253" y="675"/>
                  </a:lnTo>
                  <a:lnTo>
                    <a:pt x="25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4078;p64">
              <a:extLst>
                <a:ext uri="{FF2B5EF4-FFF2-40B4-BE49-F238E27FC236}">
                  <a16:creationId xmlns:a16="http://schemas.microsoft.com/office/drawing/2014/main" id="{DA37A7D6-ED4C-429E-D719-C14D7D817510}"/>
                </a:ext>
              </a:extLst>
            </p:cNvPr>
            <p:cNvSpPr/>
            <p:nvPr/>
          </p:nvSpPr>
          <p:spPr>
            <a:xfrm>
              <a:off x="3523625" y="1916975"/>
              <a:ext cx="5650" cy="16875"/>
            </a:xfrm>
            <a:custGeom>
              <a:avLst/>
              <a:gdLst/>
              <a:ahLst/>
              <a:cxnLst/>
              <a:rect l="l" t="t" r="r" b="b"/>
              <a:pathLst>
                <a:path w="226" h="675" extrusionOk="0">
                  <a:moveTo>
                    <a:pt x="1" y="1"/>
                  </a:moveTo>
                  <a:lnTo>
                    <a:pt x="1" y="675"/>
                  </a:lnTo>
                  <a:lnTo>
                    <a:pt x="225" y="675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4079;p64">
              <a:extLst>
                <a:ext uri="{FF2B5EF4-FFF2-40B4-BE49-F238E27FC236}">
                  <a16:creationId xmlns:a16="http://schemas.microsoft.com/office/drawing/2014/main" id="{516EA269-6646-82E5-31D1-43F028270120}"/>
                </a:ext>
              </a:extLst>
            </p:cNvPr>
            <p:cNvSpPr/>
            <p:nvPr/>
          </p:nvSpPr>
          <p:spPr>
            <a:xfrm>
              <a:off x="3798750" y="1916975"/>
              <a:ext cx="5650" cy="16875"/>
            </a:xfrm>
            <a:custGeom>
              <a:avLst/>
              <a:gdLst/>
              <a:ahLst/>
              <a:cxnLst/>
              <a:rect l="l" t="t" r="r" b="b"/>
              <a:pathLst>
                <a:path w="226" h="675" extrusionOk="0">
                  <a:moveTo>
                    <a:pt x="1" y="1"/>
                  </a:moveTo>
                  <a:lnTo>
                    <a:pt x="1" y="675"/>
                  </a:lnTo>
                  <a:lnTo>
                    <a:pt x="225" y="675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4080;p64">
              <a:extLst>
                <a:ext uri="{FF2B5EF4-FFF2-40B4-BE49-F238E27FC236}">
                  <a16:creationId xmlns:a16="http://schemas.microsoft.com/office/drawing/2014/main" id="{65D622CA-C5A4-04D2-ED43-BAF714AA76D0}"/>
                </a:ext>
              </a:extLst>
            </p:cNvPr>
            <p:cNvSpPr/>
            <p:nvPr/>
          </p:nvSpPr>
          <p:spPr>
            <a:xfrm>
              <a:off x="4073900" y="1916975"/>
              <a:ext cx="6325" cy="16875"/>
            </a:xfrm>
            <a:custGeom>
              <a:avLst/>
              <a:gdLst/>
              <a:ahLst/>
              <a:cxnLst/>
              <a:rect l="l" t="t" r="r" b="b"/>
              <a:pathLst>
                <a:path w="253" h="675" extrusionOk="0">
                  <a:moveTo>
                    <a:pt x="0" y="1"/>
                  </a:moveTo>
                  <a:lnTo>
                    <a:pt x="0" y="675"/>
                  </a:lnTo>
                  <a:lnTo>
                    <a:pt x="253" y="675"/>
                  </a:lnTo>
                  <a:lnTo>
                    <a:pt x="25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4081;p64">
              <a:extLst>
                <a:ext uri="{FF2B5EF4-FFF2-40B4-BE49-F238E27FC236}">
                  <a16:creationId xmlns:a16="http://schemas.microsoft.com/office/drawing/2014/main" id="{AFC3C25B-E11B-2D81-3531-28DCB5D54470}"/>
                </a:ext>
              </a:extLst>
            </p:cNvPr>
            <p:cNvSpPr/>
            <p:nvPr/>
          </p:nvSpPr>
          <p:spPr>
            <a:xfrm>
              <a:off x="4349725" y="1916975"/>
              <a:ext cx="5650" cy="16875"/>
            </a:xfrm>
            <a:custGeom>
              <a:avLst/>
              <a:gdLst/>
              <a:ahLst/>
              <a:cxnLst/>
              <a:rect l="l" t="t" r="r" b="b"/>
              <a:pathLst>
                <a:path w="226" h="675" extrusionOk="0">
                  <a:moveTo>
                    <a:pt x="0" y="1"/>
                  </a:moveTo>
                  <a:lnTo>
                    <a:pt x="0" y="675"/>
                  </a:lnTo>
                  <a:lnTo>
                    <a:pt x="225" y="675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4082;p64">
              <a:extLst>
                <a:ext uri="{FF2B5EF4-FFF2-40B4-BE49-F238E27FC236}">
                  <a16:creationId xmlns:a16="http://schemas.microsoft.com/office/drawing/2014/main" id="{02A8CE6D-4E49-A5CB-B005-0E57CFF7DA45}"/>
                </a:ext>
              </a:extLst>
            </p:cNvPr>
            <p:cNvSpPr/>
            <p:nvPr/>
          </p:nvSpPr>
          <p:spPr>
            <a:xfrm>
              <a:off x="2274300" y="1744725"/>
              <a:ext cx="301125" cy="108725"/>
            </a:xfrm>
            <a:custGeom>
              <a:avLst/>
              <a:gdLst/>
              <a:ahLst/>
              <a:cxnLst/>
              <a:rect l="l" t="t" r="r" b="b"/>
              <a:pathLst>
                <a:path w="12045" h="4349" extrusionOk="0">
                  <a:moveTo>
                    <a:pt x="11502" y="0"/>
                  </a:moveTo>
                  <a:cubicBezTo>
                    <a:pt x="11467" y="0"/>
                    <a:pt x="11432" y="4"/>
                    <a:pt x="11399" y="13"/>
                  </a:cubicBezTo>
                  <a:lnTo>
                    <a:pt x="365" y="3438"/>
                  </a:lnTo>
                  <a:cubicBezTo>
                    <a:pt x="141" y="3494"/>
                    <a:pt x="0" y="3775"/>
                    <a:pt x="57" y="4027"/>
                  </a:cubicBezTo>
                  <a:cubicBezTo>
                    <a:pt x="128" y="4218"/>
                    <a:pt x="322" y="4348"/>
                    <a:pt x="534" y="4348"/>
                  </a:cubicBezTo>
                  <a:cubicBezTo>
                    <a:pt x="571" y="4348"/>
                    <a:pt x="608" y="4344"/>
                    <a:pt x="646" y="4336"/>
                  </a:cubicBezTo>
                  <a:lnTo>
                    <a:pt x="11680" y="911"/>
                  </a:lnTo>
                  <a:cubicBezTo>
                    <a:pt x="11904" y="827"/>
                    <a:pt x="12045" y="574"/>
                    <a:pt x="11988" y="321"/>
                  </a:cubicBezTo>
                  <a:cubicBezTo>
                    <a:pt x="11917" y="130"/>
                    <a:pt x="11703" y="0"/>
                    <a:pt x="115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4083;p64">
              <a:extLst>
                <a:ext uri="{FF2B5EF4-FFF2-40B4-BE49-F238E27FC236}">
                  <a16:creationId xmlns:a16="http://schemas.microsoft.com/office/drawing/2014/main" id="{9AD11C81-E287-020F-160B-62AD213C3144}"/>
                </a:ext>
              </a:extLst>
            </p:cNvPr>
            <p:cNvSpPr/>
            <p:nvPr/>
          </p:nvSpPr>
          <p:spPr>
            <a:xfrm>
              <a:off x="2549425" y="1557275"/>
              <a:ext cx="301825" cy="210775"/>
            </a:xfrm>
            <a:custGeom>
              <a:avLst/>
              <a:gdLst/>
              <a:ahLst/>
              <a:cxnLst/>
              <a:rect l="l" t="t" r="r" b="b"/>
              <a:pathLst>
                <a:path w="12073" h="8431" extrusionOk="0">
                  <a:moveTo>
                    <a:pt x="11555" y="1"/>
                  </a:moveTo>
                  <a:cubicBezTo>
                    <a:pt x="11459" y="1"/>
                    <a:pt x="11364" y="32"/>
                    <a:pt x="11287" y="99"/>
                  </a:cubicBezTo>
                  <a:lnTo>
                    <a:pt x="253" y="7595"/>
                  </a:lnTo>
                  <a:cubicBezTo>
                    <a:pt x="57" y="7735"/>
                    <a:pt x="1" y="8016"/>
                    <a:pt x="141" y="8240"/>
                  </a:cubicBezTo>
                  <a:cubicBezTo>
                    <a:pt x="229" y="8363"/>
                    <a:pt x="370" y="8431"/>
                    <a:pt x="519" y="8431"/>
                  </a:cubicBezTo>
                  <a:cubicBezTo>
                    <a:pt x="609" y="8431"/>
                    <a:pt x="702" y="8406"/>
                    <a:pt x="787" y="8353"/>
                  </a:cubicBezTo>
                  <a:lnTo>
                    <a:pt x="11792" y="857"/>
                  </a:lnTo>
                  <a:cubicBezTo>
                    <a:pt x="12017" y="716"/>
                    <a:pt x="12073" y="436"/>
                    <a:pt x="11933" y="211"/>
                  </a:cubicBezTo>
                  <a:cubicBezTo>
                    <a:pt x="11848" y="75"/>
                    <a:pt x="11701" y="1"/>
                    <a:pt x="115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4084;p64">
              <a:extLst>
                <a:ext uri="{FF2B5EF4-FFF2-40B4-BE49-F238E27FC236}">
                  <a16:creationId xmlns:a16="http://schemas.microsoft.com/office/drawing/2014/main" id="{8BF69E5F-512B-00C4-246A-699418CB9746}"/>
                </a:ext>
              </a:extLst>
            </p:cNvPr>
            <p:cNvSpPr/>
            <p:nvPr/>
          </p:nvSpPr>
          <p:spPr>
            <a:xfrm>
              <a:off x="2824575" y="1301875"/>
              <a:ext cx="301825" cy="278950"/>
            </a:xfrm>
            <a:custGeom>
              <a:avLst/>
              <a:gdLst/>
              <a:ahLst/>
              <a:cxnLst/>
              <a:rect l="l" t="t" r="r" b="b"/>
              <a:pathLst>
                <a:path w="12073" h="11158" extrusionOk="0">
                  <a:moveTo>
                    <a:pt x="11550" y="1"/>
                  </a:moveTo>
                  <a:cubicBezTo>
                    <a:pt x="11438" y="1"/>
                    <a:pt x="11324" y="43"/>
                    <a:pt x="11230" y="124"/>
                  </a:cubicBezTo>
                  <a:lnTo>
                    <a:pt x="225" y="10343"/>
                  </a:lnTo>
                  <a:cubicBezTo>
                    <a:pt x="28" y="10511"/>
                    <a:pt x="0" y="10820"/>
                    <a:pt x="197" y="11017"/>
                  </a:cubicBezTo>
                  <a:cubicBezTo>
                    <a:pt x="288" y="11108"/>
                    <a:pt x="412" y="11158"/>
                    <a:pt x="538" y="11158"/>
                  </a:cubicBezTo>
                  <a:cubicBezTo>
                    <a:pt x="644" y="11158"/>
                    <a:pt x="752" y="11122"/>
                    <a:pt x="842" y="11045"/>
                  </a:cubicBezTo>
                  <a:lnTo>
                    <a:pt x="11876" y="826"/>
                  </a:lnTo>
                  <a:cubicBezTo>
                    <a:pt x="12044" y="629"/>
                    <a:pt x="12072" y="348"/>
                    <a:pt x="11876" y="152"/>
                  </a:cubicBezTo>
                  <a:cubicBezTo>
                    <a:pt x="11788" y="50"/>
                    <a:pt x="11670" y="1"/>
                    <a:pt x="115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4085;p64">
              <a:extLst>
                <a:ext uri="{FF2B5EF4-FFF2-40B4-BE49-F238E27FC236}">
                  <a16:creationId xmlns:a16="http://schemas.microsoft.com/office/drawing/2014/main" id="{78B73681-13A1-4791-01A5-F647E8CB3B87}"/>
                </a:ext>
              </a:extLst>
            </p:cNvPr>
            <p:cNvSpPr/>
            <p:nvPr/>
          </p:nvSpPr>
          <p:spPr>
            <a:xfrm>
              <a:off x="3101100" y="1276175"/>
              <a:ext cx="299725" cy="49225"/>
            </a:xfrm>
            <a:custGeom>
              <a:avLst/>
              <a:gdLst/>
              <a:ahLst/>
              <a:cxnLst/>
              <a:rect l="l" t="t" r="r" b="b"/>
              <a:pathLst>
                <a:path w="11989" h="1969" extrusionOk="0">
                  <a:moveTo>
                    <a:pt x="11455" y="1"/>
                  </a:moveTo>
                  <a:lnTo>
                    <a:pt x="450" y="1039"/>
                  </a:lnTo>
                  <a:cubicBezTo>
                    <a:pt x="197" y="1067"/>
                    <a:pt x="1" y="1292"/>
                    <a:pt x="29" y="1545"/>
                  </a:cubicBezTo>
                  <a:cubicBezTo>
                    <a:pt x="55" y="1781"/>
                    <a:pt x="253" y="1968"/>
                    <a:pt x="486" y="1968"/>
                  </a:cubicBezTo>
                  <a:cubicBezTo>
                    <a:pt x="502" y="1968"/>
                    <a:pt x="518" y="1968"/>
                    <a:pt x="534" y="1966"/>
                  </a:cubicBezTo>
                  <a:lnTo>
                    <a:pt x="11539" y="955"/>
                  </a:lnTo>
                  <a:cubicBezTo>
                    <a:pt x="11792" y="927"/>
                    <a:pt x="11988" y="702"/>
                    <a:pt x="11960" y="422"/>
                  </a:cubicBezTo>
                  <a:cubicBezTo>
                    <a:pt x="11932" y="169"/>
                    <a:pt x="11708" y="1"/>
                    <a:pt x="114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4086;p64">
              <a:extLst>
                <a:ext uri="{FF2B5EF4-FFF2-40B4-BE49-F238E27FC236}">
                  <a16:creationId xmlns:a16="http://schemas.microsoft.com/office/drawing/2014/main" id="{F528A672-AEFB-AAE6-04E9-3E87F09502B1}"/>
                </a:ext>
              </a:extLst>
            </p:cNvPr>
            <p:cNvSpPr/>
            <p:nvPr/>
          </p:nvSpPr>
          <p:spPr>
            <a:xfrm>
              <a:off x="3375525" y="1276375"/>
              <a:ext cx="301825" cy="210900"/>
            </a:xfrm>
            <a:custGeom>
              <a:avLst/>
              <a:gdLst/>
              <a:ahLst/>
              <a:cxnLst/>
              <a:rect l="l" t="t" r="r" b="b"/>
              <a:pathLst>
                <a:path w="12073" h="8436" extrusionOk="0">
                  <a:moveTo>
                    <a:pt x="527" y="0"/>
                  </a:moveTo>
                  <a:cubicBezTo>
                    <a:pt x="375" y="0"/>
                    <a:pt x="230" y="75"/>
                    <a:pt x="141" y="217"/>
                  </a:cubicBezTo>
                  <a:cubicBezTo>
                    <a:pt x="1" y="414"/>
                    <a:pt x="57" y="723"/>
                    <a:pt x="253" y="863"/>
                  </a:cubicBezTo>
                  <a:lnTo>
                    <a:pt x="11287" y="8359"/>
                  </a:lnTo>
                  <a:cubicBezTo>
                    <a:pt x="11359" y="8410"/>
                    <a:pt x="11446" y="8435"/>
                    <a:pt x="11534" y="8435"/>
                  </a:cubicBezTo>
                  <a:cubicBezTo>
                    <a:pt x="11687" y="8435"/>
                    <a:pt x="11844" y="8361"/>
                    <a:pt x="11933" y="8218"/>
                  </a:cubicBezTo>
                  <a:cubicBezTo>
                    <a:pt x="12073" y="8022"/>
                    <a:pt x="12017" y="7713"/>
                    <a:pt x="11792" y="7573"/>
                  </a:cubicBezTo>
                  <a:lnTo>
                    <a:pt x="787" y="77"/>
                  </a:lnTo>
                  <a:cubicBezTo>
                    <a:pt x="704" y="25"/>
                    <a:pt x="615" y="0"/>
                    <a:pt x="5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4087;p64">
              <a:extLst>
                <a:ext uri="{FF2B5EF4-FFF2-40B4-BE49-F238E27FC236}">
                  <a16:creationId xmlns:a16="http://schemas.microsoft.com/office/drawing/2014/main" id="{C0B19E6B-8A0D-76C7-FA10-B4B9DBEB54EF}"/>
                </a:ext>
              </a:extLst>
            </p:cNvPr>
            <p:cNvSpPr/>
            <p:nvPr/>
          </p:nvSpPr>
          <p:spPr>
            <a:xfrm>
              <a:off x="3650675" y="1463775"/>
              <a:ext cx="301825" cy="202300"/>
            </a:xfrm>
            <a:custGeom>
              <a:avLst/>
              <a:gdLst/>
              <a:ahLst/>
              <a:cxnLst/>
              <a:rect l="l" t="t" r="r" b="b"/>
              <a:pathLst>
                <a:path w="12073" h="8092" extrusionOk="0">
                  <a:moveTo>
                    <a:pt x="526" y="0"/>
                  </a:moveTo>
                  <a:cubicBezTo>
                    <a:pt x="374" y="0"/>
                    <a:pt x="229" y="75"/>
                    <a:pt x="140" y="217"/>
                  </a:cubicBezTo>
                  <a:cubicBezTo>
                    <a:pt x="0" y="442"/>
                    <a:pt x="56" y="722"/>
                    <a:pt x="281" y="863"/>
                  </a:cubicBezTo>
                  <a:lnTo>
                    <a:pt x="11286" y="8022"/>
                  </a:lnTo>
                  <a:cubicBezTo>
                    <a:pt x="11363" y="8070"/>
                    <a:pt x="11446" y="8092"/>
                    <a:pt x="11528" y="8092"/>
                  </a:cubicBezTo>
                  <a:cubicBezTo>
                    <a:pt x="11686" y="8092"/>
                    <a:pt x="11839" y="8011"/>
                    <a:pt x="11932" y="7882"/>
                  </a:cubicBezTo>
                  <a:cubicBezTo>
                    <a:pt x="12072" y="7657"/>
                    <a:pt x="12016" y="7376"/>
                    <a:pt x="11791" y="7236"/>
                  </a:cubicBezTo>
                  <a:lnTo>
                    <a:pt x="786" y="77"/>
                  </a:lnTo>
                  <a:cubicBezTo>
                    <a:pt x="704" y="25"/>
                    <a:pt x="614" y="0"/>
                    <a:pt x="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4088;p64">
              <a:extLst>
                <a:ext uri="{FF2B5EF4-FFF2-40B4-BE49-F238E27FC236}">
                  <a16:creationId xmlns:a16="http://schemas.microsoft.com/office/drawing/2014/main" id="{2E3AF022-D7EC-13BA-D1EF-C86DE3C7EE82}"/>
                </a:ext>
              </a:extLst>
            </p:cNvPr>
            <p:cNvSpPr/>
            <p:nvPr/>
          </p:nvSpPr>
          <p:spPr>
            <a:xfrm>
              <a:off x="3925800" y="1267900"/>
              <a:ext cx="301825" cy="398225"/>
            </a:xfrm>
            <a:custGeom>
              <a:avLst/>
              <a:gdLst/>
              <a:ahLst/>
              <a:cxnLst/>
              <a:rect l="l" t="t" r="r" b="b"/>
              <a:pathLst>
                <a:path w="12073" h="15929" extrusionOk="0">
                  <a:moveTo>
                    <a:pt x="11572" y="1"/>
                  </a:moveTo>
                  <a:cubicBezTo>
                    <a:pt x="11427" y="1"/>
                    <a:pt x="11279" y="69"/>
                    <a:pt x="11174" y="191"/>
                  </a:cubicBezTo>
                  <a:lnTo>
                    <a:pt x="169" y="15183"/>
                  </a:lnTo>
                  <a:cubicBezTo>
                    <a:pt x="0" y="15380"/>
                    <a:pt x="56" y="15688"/>
                    <a:pt x="253" y="15829"/>
                  </a:cubicBezTo>
                  <a:cubicBezTo>
                    <a:pt x="344" y="15897"/>
                    <a:pt x="445" y="15929"/>
                    <a:pt x="543" y="15929"/>
                  </a:cubicBezTo>
                  <a:cubicBezTo>
                    <a:pt x="687" y="15929"/>
                    <a:pt x="827" y="15861"/>
                    <a:pt x="927" y="15745"/>
                  </a:cubicBezTo>
                  <a:lnTo>
                    <a:pt x="11932" y="753"/>
                  </a:lnTo>
                  <a:cubicBezTo>
                    <a:pt x="12072" y="528"/>
                    <a:pt x="12044" y="247"/>
                    <a:pt x="11820" y="79"/>
                  </a:cubicBezTo>
                  <a:cubicBezTo>
                    <a:pt x="11746" y="26"/>
                    <a:pt x="11659" y="1"/>
                    <a:pt x="115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4089;p64">
              <a:extLst>
                <a:ext uri="{FF2B5EF4-FFF2-40B4-BE49-F238E27FC236}">
                  <a16:creationId xmlns:a16="http://schemas.microsoft.com/office/drawing/2014/main" id="{B47468D9-EFEB-EFEA-2EF2-5D12E4F3C88B}"/>
                </a:ext>
              </a:extLst>
            </p:cNvPr>
            <p:cNvSpPr/>
            <p:nvPr/>
          </p:nvSpPr>
          <p:spPr>
            <a:xfrm>
              <a:off x="2251850" y="1806800"/>
              <a:ext cx="70200" cy="70200"/>
            </a:xfrm>
            <a:custGeom>
              <a:avLst/>
              <a:gdLst/>
              <a:ahLst/>
              <a:cxnLst/>
              <a:rect l="l" t="t" r="r" b="b"/>
              <a:pathLst>
                <a:path w="2808" h="2808" extrusionOk="0">
                  <a:moveTo>
                    <a:pt x="1404" y="0"/>
                  </a:moveTo>
                  <a:cubicBezTo>
                    <a:pt x="646" y="0"/>
                    <a:pt x="0" y="618"/>
                    <a:pt x="0" y="1404"/>
                  </a:cubicBezTo>
                  <a:cubicBezTo>
                    <a:pt x="0" y="2162"/>
                    <a:pt x="646" y="2808"/>
                    <a:pt x="1404" y="2808"/>
                  </a:cubicBezTo>
                  <a:cubicBezTo>
                    <a:pt x="2190" y="2808"/>
                    <a:pt x="2808" y="2162"/>
                    <a:pt x="2808" y="1404"/>
                  </a:cubicBezTo>
                  <a:cubicBezTo>
                    <a:pt x="2808" y="618"/>
                    <a:pt x="2190" y="0"/>
                    <a:pt x="14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4090;p64">
              <a:extLst>
                <a:ext uri="{FF2B5EF4-FFF2-40B4-BE49-F238E27FC236}">
                  <a16:creationId xmlns:a16="http://schemas.microsoft.com/office/drawing/2014/main" id="{EFBE7580-C2FD-A228-C72E-8B6DFECD3C20}"/>
                </a:ext>
              </a:extLst>
            </p:cNvPr>
            <p:cNvSpPr/>
            <p:nvPr/>
          </p:nvSpPr>
          <p:spPr>
            <a:xfrm>
              <a:off x="2246225" y="1800475"/>
              <a:ext cx="82150" cy="82150"/>
            </a:xfrm>
            <a:custGeom>
              <a:avLst/>
              <a:gdLst/>
              <a:ahLst/>
              <a:cxnLst/>
              <a:rect l="l" t="t" r="r" b="b"/>
              <a:pathLst>
                <a:path w="3286" h="3286" extrusionOk="0">
                  <a:moveTo>
                    <a:pt x="1629" y="478"/>
                  </a:moveTo>
                  <a:cubicBezTo>
                    <a:pt x="2275" y="478"/>
                    <a:pt x="2808" y="1011"/>
                    <a:pt x="2808" y="1657"/>
                  </a:cubicBezTo>
                  <a:cubicBezTo>
                    <a:pt x="2808" y="2303"/>
                    <a:pt x="2275" y="2808"/>
                    <a:pt x="1629" y="2808"/>
                  </a:cubicBezTo>
                  <a:cubicBezTo>
                    <a:pt x="983" y="2808"/>
                    <a:pt x="478" y="2303"/>
                    <a:pt x="478" y="1657"/>
                  </a:cubicBezTo>
                  <a:cubicBezTo>
                    <a:pt x="478" y="1011"/>
                    <a:pt x="983" y="478"/>
                    <a:pt x="1629" y="478"/>
                  </a:cubicBezTo>
                  <a:close/>
                  <a:moveTo>
                    <a:pt x="1629" y="0"/>
                  </a:moveTo>
                  <a:cubicBezTo>
                    <a:pt x="730" y="0"/>
                    <a:pt x="0" y="730"/>
                    <a:pt x="0" y="1657"/>
                  </a:cubicBezTo>
                  <a:cubicBezTo>
                    <a:pt x="0" y="2555"/>
                    <a:pt x="730" y="3285"/>
                    <a:pt x="1629" y="3285"/>
                  </a:cubicBezTo>
                  <a:cubicBezTo>
                    <a:pt x="2527" y="3285"/>
                    <a:pt x="3285" y="2555"/>
                    <a:pt x="3285" y="1657"/>
                  </a:cubicBezTo>
                  <a:cubicBezTo>
                    <a:pt x="3285" y="730"/>
                    <a:pt x="2527" y="0"/>
                    <a:pt x="16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4091;p64">
              <a:extLst>
                <a:ext uri="{FF2B5EF4-FFF2-40B4-BE49-F238E27FC236}">
                  <a16:creationId xmlns:a16="http://schemas.microsoft.com/office/drawing/2014/main" id="{32AB4417-B713-68B4-247D-8C61EA722783}"/>
                </a:ext>
              </a:extLst>
            </p:cNvPr>
            <p:cNvSpPr/>
            <p:nvPr/>
          </p:nvSpPr>
          <p:spPr>
            <a:xfrm>
              <a:off x="2527675" y="1721150"/>
              <a:ext cx="70200" cy="70225"/>
            </a:xfrm>
            <a:custGeom>
              <a:avLst/>
              <a:gdLst/>
              <a:ahLst/>
              <a:cxnLst/>
              <a:rect l="l" t="t" r="r" b="b"/>
              <a:pathLst>
                <a:path w="2808" h="2809" extrusionOk="0">
                  <a:moveTo>
                    <a:pt x="1404" y="1"/>
                  </a:moveTo>
                  <a:cubicBezTo>
                    <a:pt x="618" y="1"/>
                    <a:pt x="0" y="647"/>
                    <a:pt x="0" y="1405"/>
                  </a:cubicBezTo>
                  <a:cubicBezTo>
                    <a:pt x="0" y="2191"/>
                    <a:pt x="618" y="2808"/>
                    <a:pt x="1404" y="2808"/>
                  </a:cubicBezTo>
                  <a:cubicBezTo>
                    <a:pt x="2162" y="2808"/>
                    <a:pt x="2808" y="2191"/>
                    <a:pt x="2808" y="1405"/>
                  </a:cubicBezTo>
                  <a:cubicBezTo>
                    <a:pt x="2808" y="647"/>
                    <a:pt x="2162" y="1"/>
                    <a:pt x="14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4092;p64">
              <a:extLst>
                <a:ext uri="{FF2B5EF4-FFF2-40B4-BE49-F238E27FC236}">
                  <a16:creationId xmlns:a16="http://schemas.microsoft.com/office/drawing/2014/main" id="{0E56B566-88B9-A491-FE96-A0D04E58FF3F}"/>
                </a:ext>
              </a:extLst>
            </p:cNvPr>
            <p:cNvSpPr/>
            <p:nvPr/>
          </p:nvSpPr>
          <p:spPr>
            <a:xfrm>
              <a:off x="2521350" y="1715550"/>
              <a:ext cx="82150" cy="82150"/>
            </a:xfrm>
            <a:custGeom>
              <a:avLst/>
              <a:gdLst/>
              <a:ahLst/>
              <a:cxnLst/>
              <a:rect l="l" t="t" r="r" b="b"/>
              <a:pathLst>
                <a:path w="3286" h="3286" extrusionOk="0">
                  <a:moveTo>
                    <a:pt x="1657" y="478"/>
                  </a:moveTo>
                  <a:cubicBezTo>
                    <a:pt x="2303" y="478"/>
                    <a:pt x="2808" y="983"/>
                    <a:pt x="2808" y="1629"/>
                  </a:cubicBezTo>
                  <a:cubicBezTo>
                    <a:pt x="2808" y="2274"/>
                    <a:pt x="2303" y="2808"/>
                    <a:pt x="1657" y="2808"/>
                  </a:cubicBezTo>
                  <a:cubicBezTo>
                    <a:pt x="1011" y="2808"/>
                    <a:pt x="478" y="2274"/>
                    <a:pt x="478" y="1629"/>
                  </a:cubicBezTo>
                  <a:cubicBezTo>
                    <a:pt x="478" y="983"/>
                    <a:pt x="1011" y="478"/>
                    <a:pt x="1657" y="478"/>
                  </a:cubicBezTo>
                  <a:close/>
                  <a:moveTo>
                    <a:pt x="1657" y="0"/>
                  </a:moveTo>
                  <a:cubicBezTo>
                    <a:pt x="731" y="0"/>
                    <a:pt x="1" y="730"/>
                    <a:pt x="1" y="1629"/>
                  </a:cubicBezTo>
                  <a:cubicBezTo>
                    <a:pt x="1" y="2555"/>
                    <a:pt x="731" y="3285"/>
                    <a:pt x="1657" y="3285"/>
                  </a:cubicBezTo>
                  <a:cubicBezTo>
                    <a:pt x="2556" y="3285"/>
                    <a:pt x="3286" y="2555"/>
                    <a:pt x="3286" y="1629"/>
                  </a:cubicBezTo>
                  <a:cubicBezTo>
                    <a:pt x="3286" y="730"/>
                    <a:pt x="2556" y="0"/>
                    <a:pt x="16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4093;p64">
              <a:extLst>
                <a:ext uri="{FF2B5EF4-FFF2-40B4-BE49-F238E27FC236}">
                  <a16:creationId xmlns:a16="http://schemas.microsoft.com/office/drawing/2014/main" id="{37367E63-AA77-4E3C-6125-3353853ECBE8}"/>
                </a:ext>
              </a:extLst>
            </p:cNvPr>
            <p:cNvSpPr/>
            <p:nvPr/>
          </p:nvSpPr>
          <p:spPr>
            <a:xfrm>
              <a:off x="2802800" y="1533775"/>
              <a:ext cx="70225" cy="70200"/>
            </a:xfrm>
            <a:custGeom>
              <a:avLst/>
              <a:gdLst/>
              <a:ahLst/>
              <a:cxnLst/>
              <a:rect l="l" t="t" r="r" b="b"/>
              <a:pathLst>
                <a:path w="2809" h="2808" extrusionOk="0">
                  <a:moveTo>
                    <a:pt x="1404" y="0"/>
                  </a:moveTo>
                  <a:cubicBezTo>
                    <a:pt x="618" y="0"/>
                    <a:pt x="1" y="646"/>
                    <a:pt x="1" y="1404"/>
                  </a:cubicBezTo>
                  <a:cubicBezTo>
                    <a:pt x="1" y="2190"/>
                    <a:pt x="618" y="2807"/>
                    <a:pt x="1404" y="2807"/>
                  </a:cubicBezTo>
                  <a:cubicBezTo>
                    <a:pt x="2191" y="2807"/>
                    <a:pt x="2808" y="2190"/>
                    <a:pt x="2808" y="1404"/>
                  </a:cubicBezTo>
                  <a:cubicBezTo>
                    <a:pt x="2808" y="646"/>
                    <a:pt x="2191" y="0"/>
                    <a:pt x="14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4094;p64">
              <a:extLst>
                <a:ext uri="{FF2B5EF4-FFF2-40B4-BE49-F238E27FC236}">
                  <a16:creationId xmlns:a16="http://schemas.microsoft.com/office/drawing/2014/main" id="{D964A5A4-FF2E-8113-AF69-12C12D90F4B5}"/>
                </a:ext>
              </a:extLst>
            </p:cNvPr>
            <p:cNvSpPr/>
            <p:nvPr/>
          </p:nvSpPr>
          <p:spPr>
            <a:xfrm>
              <a:off x="2797200" y="1528150"/>
              <a:ext cx="81425" cy="82150"/>
            </a:xfrm>
            <a:custGeom>
              <a:avLst/>
              <a:gdLst/>
              <a:ahLst/>
              <a:cxnLst/>
              <a:rect l="l" t="t" r="r" b="b"/>
              <a:pathLst>
                <a:path w="3257" h="3286" extrusionOk="0">
                  <a:moveTo>
                    <a:pt x="1628" y="478"/>
                  </a:moveTo>
                  <a:cubicBezTo>
                    <a:pt x="2274" y="478"/>
                    <a:pt x="2808" y="983"/>
                    <a:pt x="2808" y="1629"/>
                  </a:cubicBezTo>
                  <a:cubicBezTo>
                    <a:pt x="2808" y="2274"/>
                    <a:pt x="2274" y="2808"/>
                    <a:pt x="1628" y="2808"/>
                  </a:cubicBezTo>
                  <a:cubicBezTo>
                    <a:pt x="983" y="2808"/>
                    <a:pt x="449" y="2274"/>
                    <a:pt x="449" y="1629"/>
                  </a:cubicBezTo>
                  <a:cubicBezTo>
                    <a:pt x="449" y="983"/>
                    <a:pt x="983" y="478"/>
                    <a:pt x="1628" y="478"/>
                  </a:cubicBezTo>
                  <a:close/>
                  <a:moveTo>
                    <a:pt x="1628" y="0"/>
                  </a:moveTo>
                  <a:cubicBezTo>
                    <a:pt x="730" y="0"/>
                    <a:pt x="0" y="730"/>
                    <a:pt x="0" y="1629"/>
                  </a:cubicBezTo>
                  <a:cubicBezTo>
                    <a:pt x="0" y="2555"/>
                    <a:pt x="730" y="3285"/>
                    <a:pt x="1628" y="3285"/>
                  </a:cubicBezTo>
                  <a:cubicBezTo>
                    <a:pt x="2527" y="3285"/>
                    <a:pt x="3257" y="2555"/>
                    <a:pt x="3257" y="1629"/>
                  </a:cubicBezTo>
                  <a:cubicBezTo>
                    <a:pt x="3257" y="730"/>
                    <a:pt x="2527" y="0"/>
                    <a:pt x="16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4095;p64">
              <a:extLst>
                <a:ext uri="{FF2B5EF4-FFF2-40B4-BE49-F238E27FC236}">
                  <a16:creationId xmlns:a16="http://schemas.microsoft.com/office/drawing/2014/main" id="{B0B339C1-C90D-F91D-3E9F-91F2BD1B6B1D}"/>
                </a:ext>
              </a:extLst>
            </p:cNvPr>
            <p:cNvSpPr/>
            <p:nvPr/>
          </p:nvSpPr>
          <p:spPr>
            <a:xfrm>
              <a:off x="3077950" y="1278275"/>
              <a:ext cx="70200" cy="70225"/>
            </a:xfrm>
            <a:custGeom>
              <a:avLst/>
              <a:gdLst/>
              <a:ahLst/>
              <a:cxnLst/>
              <a:rect l="l" t="t" r="r" b="b"/>
              <a:pathLst>
                <a:path w="2808" h="2809" extrusionOk="0">
                  <a:moveTo>
                    <a:pt x="1404" y="1"/>
                  </a:moveTo>
                  <a:cubicBezTo>
                    <a:pt x="646" y="1"/>
                    <a:pt x="0" y="647"/>
                    <a:pt x="0" y="1405"/>
                  </a:cubicBezTo>
                  <a:cubicBezTo>
                    <a:pt x="0" y="2191"/>
                    <a:pt x="646" y="2808"/>
                    <a:pt x="1404" y="2808"/>
                  </a:cubicBezTo>
                  <a:cubicBezTo>
                    <a:pt x="2190" y="2808"/>
                    <a:pt x="2808" y="2191"/>
                    <a:pt x="2808" y="1405"/>
                  </a:cubicBezTo>
                  <a:cubicBezTo>
                    <a:pt x="2808" y="647"/>
                    <a:pt x="2190" y="1"/>
                    <a:pt x="14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4096;p64">
              <a:extLst>
                <a:ext uri="{FF2B5EF4-FFF2-40B4-BE49-F238E27FC236}">
                  <a16:creationId xmlns:a16="http://schemas.microsoft.com/office/drawing/2014/main" id="{B50ABCB7-C6D0-09FC-32EC-075E098C6EA0}"/>
                </a:ext>
              </a:extLst>
            </p:cNvPr>
            <p:cNvSpPr/>
            <p:nvPr/>
          </p:nvSpPr>
          <p:spPr>
            <a:xfrm>
              <a:off x="3072325" y="1272675"/>
              <a:ext cx="82150" cy="82125"/>
            </a:xfrm>
            <a:custGeom>
              <a:avLst/>
              <a:gdLst/>
              <a:ahLst/>
              <a:cxnLst/>
              <a:rect l="l" t="t" r="r" b="b"/>
              <a:pathLst>
                <a:path w="3286" h="3285" extrusionOk="0">
                  <a:moveTo>
                    <a:pt x="1629" y="477"/>
                  </a:moveTo>
                  <a:cubicBezTo>
                    <a:pt x="2275" y="477"/>
                    <a:pt x="2808" y="983"/>
                    <a:pt x="2808" y="1629"/>
                  </a:cubicBezTo>
                  <a:cubicBezTo>
                    <a:pt x="2808" y="2274"/>
                    <a:pt x="2275" y="2808"/>
                    <a:pt x="1629" y="2808"/>
                  </a:cubicBezTo>
                  <a:cubicBezTo>
                    <a:pt x="983" y="2808"/>
                    <a:pt x="478" y="2274"/>
                    <a:pt x="478" y="1629"/>
                  </a:cubicBezTo>
                  <a:cubicBezTo>
                    <a:pt x="478" y="983"/>
                    <a:pt x="983" y="477"/>
                    <a:pt x="1629" y="477"/>
                  </a:cubicBezTo>
                  <a:close/>
                  <a:moveTo>
                    <a:pt x="1629" y="0"/>
                  </a:moveTo>
                  <a:cubicBezTo>
                    <a:pt x="730" y="0"/>
                    <a:pt x="0" y="730"/>
                    <a:pt x="0" y="1629"/>
                  </a:cubicBezTo>
                  <a:cubicBezTo>
                    <a:pt x="0" y="2555"/>
                    <a:pt x="730" y="3285"/>
                    <a:pt x="1629" y="3285"/>
                  </a:cubicBezTo>
                  <a:cubicBezTo>
                    <a:pt x="2527" y="3285"/>
                    <a:pt x="3285" y="2555"/>
                    <a:pt x="3285" y="1629"/>
                  </a:cubicBezTo>
                  <a:cubicBezTo>
                    <a:pt x="3285" y="730"/>
                    <a:pt x="2527" y="0"/>
                    <a:pt x="16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4097;p64">
              <a:extLst>
                <a:ext uri="{FF2B5EF4-FFF2-40B4-BE49-F238E27FC236}">
                  <a16:creationId xmlns:a16="http://schemas.microsoft.com/office/drawing/2014/main" id="{06DBB35C-EA18-328E-2982-FDF212A40C9E}"/>
                </a:ext>
              </a:extLst>
            </p:cNvPr>
            <p:cNvSpPr/>
            <p:nvPr/>
          </p:nvSpPr>
          <p:spPr>
            <a:xfrm>
              <a:off x="3353775" y="1253025"/>
              <a:ext cx="70200" cy="70200"/>
            </a:xfrm>
            <a:custGeom>
              <a:avLst/>
              <a:gdLst/>
              <a:ahLst/>
              <a:cxnLst/>
              <a:rect l="l" t="t" r="r" b="b"/>
              <a:pathLst>
                <a:path w="2808" h="2808" extrusionOk="0">
                  <a:moveTo>
                    <a:pt x="1404" y="0"/>
                  </a:moveTo>
                  <a:cubicBezTo>
                    <a:pt x="618" y="0"/>
                    <a:pt x="0" y="618"/>
                    <a:pt x="0" y="1404"/>
                  </a:cubicBezTo>
                  <a:cubicBezTo>
                    <a:pt x="0" y="2190"/>
                    <a:pt x="618" y="2808"/>
                    <a:pt x="1404" y="2808"/>
                  </a:cubicBezTo>
                  <a:cubicBezTo>
                    <a:pt x="2162" y="2808"/>
                    <a:pt x="2808" y="2190"/>
                    <a:pt x="2808" y="1404"/>
                  </a:cubicBezTo>
                  <a:cubicBezTo>
                    <a:pt x="2808" y="618"/>
                    <a:pt x="2162" y="0"/>
                    <a:pt x="14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4098;p64">
              <a:extLst>
                <a:ext uri="{FF2B5EF4-FFF2-40B4-BE49-F238E27FC236}">
                  <a16:creationId xmlns:a16="http://schemas.microsoft.com/office/drawing/2014/main" id="{C0CD6E9E-6C5E-54BD-6B89-AE803C395CB4}"/>
                </a:ext>
              </a:extLst>
            </p:cNvPr>
            <p:cNvSpPr/>
            <p:nvPr/>
          </p:nvSpPr>
          <p:spPr>
            <a:xfrm>
              <a:off x="3347450" y="1247400"/>
              <a:ext cx="82150" cy="81450"/>
            </a:xfrm>
            <a:custGeom>
              <a:avLst/>
              <a:gdLst/>
              <a:ahLst/>
              <a:cxnLst/>
              <a:rect l="l" t="t" r="r" b="b"/>
              <a:pathLst>
                <a:path w="3286" h="3258" extrusionOk="0">
                  <a:moveTo>
                    <a:pt x="1657" y="450"/>
                  </a:moveTo>
                  <a:cubicBezTo>
                    <a:pt x="2303" y="450"/>
                    <a:pt x="2808" y="983"/>
                    <a:pt x="2808" y="1629"/>
                  </a:cubicBezTo>
                  <a:cubicBezTo>
                    <a:pt x="2808" y="2275"/>
                    <a:pt x="2303" y="2808"/>
                    <a:pt x="1657" y="2808"/>
                  </a:cubicBezTo>
                  <a:cubicBezTo>
                    <a:pt x="1011" y="2808"/>
                    <a:pt x="478" y="2275"/>
                    <a:pt x="478" y="1629"/>
                  </a:cubicBezTo>
                  <a:cubicBezTo>
                    <a:pt x="478" y="983"/>
                    <a:pt x="1011" y="450"/>
                    <a:pt x="1657" y="450"/>
                  </a:cubicBezTo>
                  <a:close/>
                  <a:moveTo>
                    <a:pt x="1657" y="1"/>
                  </a:moveTo>
                  <a:cubicBezTo>
                    <a:pt x="731" y="1"/>
                    <a:pt x="1" y="730"/>
                    <a:pt x="1" y="1629"/>
                  </a:cubicBezTo>
                  <a:cubicBezTo>
                    <a:pt x="1" y="2527"/>
                    <a:pt x="731" y="3257"/>
                    <a:pt x="1657" y="3257"/>
                  </a:cubicBezTo>
                  <a:cubicBezTo>
                    <a:pt x="2556" y="3257"/>
                    <a:pt x="3285" y="2527"/>
                    <a:pt x="3285" y="1629"/>
                  </a:cubicBezTo>
                  <a:cubicBezTo>
                    <a:pt x="3285" y="730"/>
                    <a:pt x="2556" y="1"/>
                    <a:pt x="16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4099;p64">
              <a:extLst>
                <a:ext uri="{FF2B5EF4-FFF2-40B4-BE49-F238E27FC236}">
                  <a16:creationId xmlns:a16="http://schemas.microsoft.com/office/drawing/2014/main" id="{7EBD2D5A-6428-B9BE-08D1-6D319A548259}"/>
                </a:ext>
              </a:extLst>
            </p:cNvPr>
            <p:cNvSpPr/>
            <p:nvPr/>
          </p:nvSpPr>
          <p:spPr>
            <a:xfrm>
              <a:off x="3628900" y="1440425"/>
              <a:ext cx="70225" cy="70200"/>
            </a:xfrm>
            <a:custGeom>
              <a:avLst/>
              <a:gdLst/>
              <a:ahLst/>
              <a:cxnLst/>
              <a:rect l="l" t="t" r="r" b="b"/>
              <a:pathLst>
                <a:path w="2809" h="2808" extrusionOk="0">
                  <a:moveTo>
                    <a:pt x="1404" y="0"/>
                  </a:moveTo>
                  <a:cubicBezTo>
                    <a:pt x="618" y="0"/>
                    <a:pt x="1" y="618"/>
                    <a:pt x="1" y="1404"/>
                  </a:cubicBezTo>
                  <a:cubicBezTo>
                    <a:pt x="1" y="2190"/>
                    <a:pt x="618" y="2808"/>
                    <a:pt x="1404" y="2808"/>
                  </a:cubicBezTo>
                  <a:cubicBezTo>
                    <a:pt x="2191" y="2808"/>
                    <a:pt x="2808" y="2190"/>
                    <a:pt x="2808" y="1404"/>
                  </a:cubicBezTo>
                  <a:cubicBezTo>
                    <a:pt x="2808" y="618"/>
                    <a:pt x="2191" y="0"/>
                    <a:pt x="14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4100;p64">
              <a:extLst>
                <a:ext uri="{FF2B5EF4-FFF2-40B4-BE49-F238E27FC236}">
                  <a16:creationId xmlns:a16="http://schemas.microsoft.com/office/drawing/2014/main" id="{A9933FD8-7F7A-AA73-2DC3-A0CBF06E3AEC}"/>
                </a:ext>
              </a:extLst>
            </p:cNvPr>
            <p:cNvSpPr/>
            <p:nvPr/>
          </p:nvSpPr>
          <p:spPr>
            <a:xfrm>
              <a:off x="3623300" y="1434800"/>
              <a:ext cx="81425" cy="81450"/>
            </a:xfrm>
            <a:custGeom>
              <a:avLst/>
              <a:gdLst/>
              <a:ahLst/>
              <a:cxnLst/>
              <a:rect l="l" t="t" r="r" b="b"/>
              <a:pathLst>
                <a:path w="3257" h="3258" extrusionOk="0">
                  <a:moveTo>
                    <a:pt x="1628" y="450"/>
                  </a:moveTo>
                  <a:cubicBezTo>
                    <a:pt x="2274" y="450"/>
                    <a:pt x="2808" y="983"/>
                    <a:pt x="2808" y="1629"/>
                  </a:cubicBezTo>
                  <a:cubicBezTo>
                    <a:pt x="2808" y="2275"/>
                    <a:pt x="2274" y="2808"/>
                    <a:pt x="1628" y="2808"/>
                  </a:cubicBezTo>
                  <a:cubicBezTo>
                    <a:pt x="983" y="2808"/>
                    <a:pt x="449" y="2275"/>
                    <a:pt x="449" y="1629"/>
                  </a:cubicBezTo>
                  <a:cubicBezTo>
                    <a:pt x="449" y="983"/>
                    <a:pt x="983" y="450"/>
                    <a:pt x="1628" y="450"/>
                  </a:cubicBezTo>
                  <a:close/>
                  <a:moveTo>
                    <a:pt x="1628" y="0"/>
                  </a:moveTo>
                  <a:cubicBezTo>
                    <a:pt x="730" y="0"/>
                    <a:pt x="0" y="730"/>
                    <a:pt x="0" y="1629"/>
                  </a:cubicBezTo>
                  <a:cubicBezTo>
                    <a:pt x="0" y="2527"/>
                    <a:pt x="730" y="3257"/>
                    <a:pt x="1628" y="3257"/>
                  </a:cubicBezTo>
                  <a:cubicBezTo>
                    <a:pt x="2527" y="3257"/>
                    <a:pt x="3257" y="2527"/>
                    <a:pt x="3257" y="1629"/>
                  </a:cubicBezTo>
                  <a:cubicBezTo>
                    <a:pt x="3257" y="730"/>
                    <a:pt x="2527" y="0"/>
                    <a:pt x="16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4101;p64">
              <a:extLst>
                <a:ext uri="{FF2B5EF4-FFF2-40B4-BE49-F238E27FC236}">
                  <a16:creationId xmlns:a16="http://schemas.microsoft.com/office/drawing/2014/main" id="{93A47D81-A35C-3F86-68DA-798A9ADB1FCD}"/>
                </a:ext>
              </a:extLst>
            </p:cNvPr>
            <p:cNvSpPr/>
            <p:nvPr/>
          </p:nvSpPr>
          <p:spPr>
            <a:xfrm>
              <a:off x="3904050" y="1619400"/>
              <a:ext cx="70200" cy="70200"/>
            </a:xfrm>
            <a:custGeom>
              <a:avLst/>
              <a:gdLst/>
              <a:ahLst/>
              <a:cxnLst/>
              <a:rect l="l" t="t" r="r" b="b"/>
              <a:pathLst>
                <a:path w="2808" h="2808" extrusionOk="0">
                  <a:moveTo>
                    <a:pt x="1404" y="0"/>
                  </a:moveTo>
                  <a:cubicBezTo>
                    <a:pt x="646" y="0"/>
                    <a:pt x="0" y="618"/>
                    <a:pt x="0" y="1404"/>
                  </a:cubicBezTo>
                  <a:cubicBezTo>
                    <a:pt x="0" y="2162"/>
                    <a:pt x="646" y="2808"/>
                    <a:pt x="1404" y="2808"/>
                  </a:cubicBezTo>
                  <a:cubicBezTo>
                    <a:pt x="2190" y="2808"/>
                    <a:pt x="2807" y="2162"/>
                    <a:pt x="2807" y="1404"/>
                  </a:cubicBezTo>
                  <a:cubicBezTo>
                    <a:pt x="2807" y="618"/>
                    <a:pt x="2190" y="0"/>
                    <a:pt x="14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4102;p64">
              <a:extLst>
                <a:ext uri="{FF2B5EF4-FFF2-40B4-BE49-F238E27FC236}">
                  <a16:creationId xmlns:a16="http://schemas.microsoft.com/office/drawing/2014/main" id="{AEC01D30-2E31-B229-F791-562E37F54AAA}"/>
                </a:ext>
              </a:extLst>
            </p:cNvPr>
            <p:cNvSpPr/>
            <p:nvPr/>
          </p:nvSpPr>
          <p:spPr>
            <a:xfrm>
              <a:off x="3898425" y="1613075"/>
              <a:ext cx="82150" cy="82150"/>
            </a:xfrm>
            <a:custGeom>
              <a:avLst/>
              <a:gdLst/>
              <a:ahLst/>
              <a:cxnLst/>
              <a:rect l="l" t="t" r="r" b="b"/>
              <a:pathLst>
                <a:path w="3286" h="3286" extrusionOk="0">
                  <a:moveTo>
                    <a:pt x="1629" y="478"/>
                  </a:moveTo>
                  <a:cubicBezTo>
                    <a:pt x="2274" y="478"/>
                    <a:pt x="2808" y="1011"/>
                    <a:pt x="2808" y="1657"/>
                  </a:cubicBezTo>
                  <a:cubicBezTo>
                    <a:pt x="2808" y="2303"/>
                    <a:pt x="2274" y="2808"/>
                    <a:pt x="1629" y="2808"/>
                  </a:cubicBezTo>
                  <a:cubicBezTo>
                    <a:pt x="983" y="2808"/>
                    <a:pt x="478" y="2303"/>
                    <a:pt x="478" y="1657"/>
                  </a:cubicBezTo>
                  <a:cubicBezTo>
                    <a:pt x="478" y="1011"/>
                    <a:pt x="983" y="478"/>
                    <a:pt x="1629" y="478"/>
                  </a:cubicBezTo>
                  <a:close/>
                  <a:moveTo>
                    <a:pt x="1629" y="0"/>
                  </a:moveTo>
                  <a:cubicBezTo>
                    <a:pt x="730" y="0"/>
                    <a:pt x="0" y="730"/>
                    <a:pt x="0" y="1657"/>
                  </a:cubicBezTo>
                  <a:cubicBezTo>
                    <a:pt x="0" y="2555"/>
                    <a:pt x="730" y="3285"/>
                    <a:pt x="1629" y="3285"/>
                  </a:cubicBezTo>
                  <a:cubicBezTo>
                    <a:pt x="2527" y="3285"/>
                    <a:pt x="3285" y="2555"/>
                    <a:pt x="3285" y="1657"/>
                  </a:cubicBezTo>
                  <a:cubicBezTo>
                    <a:pt x="3285" y="730"/>
                    <a:pt x="2527" y="0"/>
                    <a:pt x="16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4103;p64">
              <a:extLst>
                <a:ext uri="{FF2B5EF4-FFF2-40B4-BE49-F238E27FC236}">
                  <a16:creationId xmlns:a16="http://schemas.microsoft.com/office/drawing/2014/main" id="{6C1290E4-23A9-0D00-A485-DCF62FFFF2CE}"/>
                </a:ext>
              </a:extLst>
            </p:cNvPr>
            <p:cNvSpPr/>
            <p:nvPr/>
          </p:nvSpPr>
          <p:spPr>
            <a:xfrm>
              <a:off x="4179875" y="1244600"/>
              <a:ext cx="70200" cy="70200"/>
            </a:xfrm>
            <a:custGeom>
              <a:avLst/>
              <a:gdLst/>
              <a:ahLst/>
              <a:cxnLst/>
              <a:rect l="l" t="t" r="r" b="b"/>
              <a:pathLst>
                <a:path w="2808" h="2808" extrusionOk="0">
                  <a:moveTo>
                    <a:pt x="1404" y="0"/>
                  </a:moveTo>
                  <a:cubicBezTo>
                    <a:pt x="618" y="0"/>
                    <a:pt x="0" y="618"/>
                    <a:pt x="0" y="1404"/>
                  </a:cubicBezTo>
                  <a:cubicBezTo>
                    <a:pt x="0" y="2162"/>
                    <a:pt x="618" y="2808"/>
                    <a:pt x="1404" y="2808"/>
                  </a:cubicBezTo>
                  <a:cubicBezTo>
                    <a:pt x="2162" y="2808"/>
                    <a:pt x="2808" y="2162"/>
                    <a:pt x="2808" y="1404"/>
                  </a:cubicBezTo>
                  <a:cubicBezTo>
                    <a:pt x="2808" y="618"/>
                    <a:pt x="2162" y="0"/>
                    <a:pt x="14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4104;p64">
              <a:extLst>
                <a:ext uri="{FF2B5EF4-FFF2-40B4-BE49-F238E27FC236}">
                  <a16:creationId xmlns:a16="http://schemas.microsoft.com/office/drawing/2014/main" id="{FFFBF2C8-6510-60DE-CBCE-773D32D93A37}"/>
                </a:ext>
              </a:extLst>
            </p:cNvPr>
            <p:cNvSpPr/>
            <p:nvPr/>
          </p:nvSpPr>
          <p:spPr>
            <a:xfrm>
              <a:off x="4173550" y="1238975"/>
              <a:ext cx="82150" cy="81450"/>
            </a:xfrm>
            <a:custGeom>
              <a:avLst/>
              <a:gdLst/>
              <a:ahLst/>
              <a:cxnLst/>
              <a:rect l="l" t="t" r="r" b="b"/>
              <a:pathLst>
                <a:path w="3286" h="3258" extrusionOk="0">
                  <a:moveTo>
                    <a:pt x="1657" y="450"/>
                  </a:moveTo>
                  <a:cubicBezTo>
                    <a:pt x="2303" y="450"/>
                    <a:pt x="2808" y="983"/>
                    <a:pt x="2808" y="1629"/>
                  </a:cubicBezTo>
                  <a:cubicBezTo>
                    <a:pt x="2808" y="2275"/>
                    <a:pt x="2303" y="2780"/>
                    <a:pt x="1657" y="2808"/>
                  </a:cubicBezTo>
                  <a:cubicBezTo>
                    <a:pt x="1011" y="2780"/>
                    <a:pt x="478" y="2275"/>
                    <a:pt x="478" y="1629"/>
                  </a:cubicBezTo>
                  <a:cubicBezTo>
                    <a:pt x="478" y="983"/>
                    <a:pt x="1011" y="450"/>
                    <a:pt x="1657" y="450"/>
                  </a:cubicBezTo>
                  <a:close/>
                  <a:moveTo>
                    <a:pt x="1657" y="1"/>
                  </a:moveTo>
                  <a:cubicBezTo>
                    <a:pt x="731" y="1"/>
                    <a:pt x="1" y="731"/>
                    <a:pt x="1" y="1629"/>
                  </a:cubicBezTo>
                  <a:cubicBezTo>
                    <a:pt x="1" y="2527"/>
                    <a:pt x="731" y="3257"/>
                    <a:pt x="1657" y="3257"/>
                  </a:cubicBezTo>
                  <a:cubicBezTo>
                    <a:pt x="2556" y="3257"/>
                    <a:pt x="3285" y="2527"/>
                    <a:pt x="3285" y="1629"/>
                  </a:cubicBezTo>
                  <a:cubicBezTo>
                    <a:pt x="3285" y="731"/>
                    <a:pt x="2556" y="1"/>
                    <a:pt x="16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4105;p64">
              <a:extLst>
                <a:ext uri="{FF2B5EF4-FFF2-40B4-BE49-F238E27FC236}">
                  <a16:creationId xmlns:a16="http://schemas.microsoft.com/office/drawing/2014/main" id="{F8375972-B8E4-AC9E-5245-12B55F5E9E03}"/>
                </a:ext>
              </a:extLst>
            </p:cNvPr>
            <p:cNvSpPr/>
            <p:nvPr/>
          </p:nvSpPr>
          <p:spPr>
            <a:xfrm>
              <a:off x="2899675" y="2124725"/>
              <a:ext cx="271625" cy="294825"/>
            </a:xfrm>
            <a:custGeom>
              <a:avLst/>
              <a:gdLst/>
              <a:ahLst/>
              <a:cxnLst/>
              <a:rect l="l" t="t" r="r" b="b"/>
              <a:pathLst>
                <a:path w="10865" h="11793" extrusionOk="0">
                  <a:moveTo>
                    <a:pt x="10865" y="1"/>
                  </a:moveTo>
                  <a:cubicBezTo>
                    <a:pt x="10275" y="1"/>
                    <a:pt x="9686" y="57"/>
                    <a:pt x="9124" y="141"/>
                  </a:cubicBezTo>
                  <a:cubicBezTo>
                    <a:pt x="3650" y="1096"/>
                    <a:pt x="0" y="6318"/>
                    <a:pt x="955" y="11792"/>
                  </a:cubicBezTo>
                  <a:lnTo>
                    <a:pt x="10865" y="10052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4106;p64">
              <a:extLst>
                <a:ext uri="{FF2B5EF4-FFF2-40B4-BE49-F238E27FC236}">
                  <a16:creationId xmlns:a16="http://schemas.microsoft.com/office/drawing/2014/main" id="{10B19A25-D1E4-2C9F-94CF-85676EED4B2C}"/>
                </a:ext>
              </a:extLst>
            </p:cNvPr>
            <p:cNvSpPr/>
            <p:nvPr/>
          </p:nvSpPr>
          <p:spPr>
            <a:xfrm>
              <a:off x="2913700" y="2118425"/>
              <a:ext cx="263225" cy="306875"/>
            </a:xfrm>
            <a:custGeom>
              <a:avLst/>
              <a:gdLst/>
              <a:ahLst/>
              <a:cxnLst/>
              <a:rect l="l" t="t" r="r" b="b"/>
              <a:pathLst>
                <a:path w="10529" h="12275" extrusionOk="0">
                  <a:moveTo>
                    <a:pt x="10051" y="481"/>
                  </a:moveTo>
                  <a:lnTo>
                    <a:pt x="10051" y="10114"/>
                  </a:lnTo>
                  <a:lnTo>
                    <a:pt x="10051" y="10114"/>
                  </a:lnTo>
                  <a:lnTo>
                    <a:pt x="586" y="11781"/>
                  </a:lnTo>
                  <a:lnTo>
                    <a:pt x="586" y="11781"/>
                  </a:lnTo>
                  <a:cubicBezTo>
                    <a:pt x="520" y="11276"/>
                    <a:pt x="478" y="10786"/>
                    <a:pt x="478" y="10276"/>
                  </a:cubicBezTo>
                  <a:cubicBezTo>
                    <a:pt x="478" y="5615"/>
                    <a:pt x="3819" y="1460"/>
                    <a:pt x="8591" y="618"/>
                  </a:cubicBezTo>
                  <a:cubicBezTo>
                    <a:pt x="9069" y="546"/>
                    <a:pt x="9567" y="495"/>
                    <a:pt x="10051" y="481"/>
                  </a:cubicBezTo>
                  <a:close/>
                  <a:moveTo>
                    <a:pt x="10304" y="0"/>
                  </a:moveTo>
                  <a:cubicBezTo>
                    <a:pt x="9714" y="0"/>
                    <a:pt x="9097" y="56"/>
                    <a:pt x="8507" y="169"/>
                  </a:cubicBezTo>
                  <a:cubicBezTo>
                    <a:pt x="3510" y="1039"/>
                    <a:pt x="1" y="5391"/>
                    <a:pt x="1" y="10276"/>
                  </a:cubicBezTo>
                  <a:cubicBezTo>
                    <a:pt x="1" y="10893"/>
                    <a:pt x="57" y="11483"/>
                    <a:pt x="169" y="12072"/>
                  </a:cubicBezTo>
                  <a:cubicBezTo>
                    <a:pt x="193" y="12195"/>
                    <a:pt x="282" y="12274"/>
                    <a:pt x="397" y="12274"/>
                  </a:cubicBezTo>
                  <a:cubicBezTo>
                    <a:pt x="414" y="12274"/>
                    <a:pt x="432" y="12273"/>
                    <a:pt x="450" y="12269"/>
                  </a:cubicBezTo>
                  <a:lnTo>
                    <a:pt x="10332" y="10528"/>
                  </a:lnTo>
                  <a:cubicBezTo>
                    <a:pt x="10444" y="10500"/>
                    <a:pt x="10529" y="10416"/>
                    <a:pt x="10529" y="10304"/>
                  </a:cubicBezTo>
                  <a:lnTo>
                    <a:pt x="10529" y="253"/>
                  </a:lnTo>
                  <a:cubicBezTo>
                    <a:pt x="10529" y="169"/>
                    <a:pt x="10501" y="113"/>
                    <a:pt x="10472" y="85"/>
                  </a:cubicBezTo>
                  <a:cubicBezTo>
                    <a:pt x="10416" y="28"/>
                    <a:pt x="10360" y="0"/>
                    <a:pt x="103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4107;p64">
              <a:extLst>
                <a:ext uri="{FF2B5EF4-FFF2-40B4-BE49-F238E27FC236}">
                  <a16:creationId xmlns:a16="http://schemas.microsoft.com/office/drawing/2014/main" id="{56C0C67F-4E48-1D02-AFC8-B770962A2918}"/>
                </a:ext>
              </a:extLst>
            </p:cNvPr>
            <p:cNvSpPr/>
            <p:nvPr/>
          </p:nvSpPr>
          <p:spPr>
            <a:xfrm>
              <a:off x="2923525" y="2376000"/>
              <a:ext cx="247775" cy="197950"/>
            </a:xfrm>
            <a:custGeom>
              <a:avLst/>
              <a:gdLst/>
              <a:ahLst/>
              <a:cxnLst/>
              <a:rect l="l" t="t" r="r" b="b"/>
              <a:pathLst>
                <a:path w="9911" h="7918" extrusionOk="0">
                  <a:moveTo>
                    <a:pt x="9911" y="1"/>
                  </a:moveTo>
                  <a:lnTo>
                    <a:pt x="1" y="1741"/>
                  </a:lnTo>
                  <a:cubicBezTo>
                    <a:pt x="450" y="4324"/>
                    <a:pt x="1657" y="6318"/>
                    <a:pt x="3706" y="7918"/>
                  </a:cubicBezTo>
                  <a:lnTo>
                    <a:pt x="991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4108;p64">
              <a:extLst>
                <a:ext uri="{FF2B5EF4-FFF2-40B4-BE49-F238E27FC236}">
                  <a16:creationId xmlns:a16="http://schemas.microsoft.com/office/drawing/2014/main" id="{3E719D16-AD24-7116-194E-D0DDE584CE01}"/>
                </a:ext>
              </a:extLst>
            </p:cNvPr>
            <p:cNvSpPr/>
            <p:nvPr/>
          </p:nvSpPr>
          <p:spPr>
            <a:xfrm>
              <a:off x="2916500" y="2367575"/>
              <a:ext cx="268850" cy="214800"/>
            </a:xfrm>
            <a:custGeom>
              <a:avLst/>
              <a:gdLst/>
              <a:ahLst/>
              <a:cxnLst/>
              <a:rect l="l" t="t" r="r" b="b"/>
              <a:pathLst>
                <a:path w="10754" h="8592" extrusionOk="0">
                  <a:moveTo>
                    <a:pt x="9630" y="666"/>
                  </a:moveTo>
                  <a:lnTo>
                    <a:pt x="3964" y="7929"/>
                  </a:lnTo>
                  <a:lnTo>
                    <a:pt x="3964" y="7929"/>
                  </a:lnTo>
                  <a:cubicBezTo>
                    <a:pt x="2101" y="6427"/>
                    <a:pt x="1009" y="4618"/>
                    <a:pt x="547" y="2266"/>
                  </a:cubicBezTo>
                  <a:lnTo>
                    <a:pt x="547" y="2266"/>
                  </a:lnTo>
                  <a:lnTo>
                    <a:pt x="9630" y="666"/>
                  </a:lnTo>
                  <a:close/>
                  <a:moveTo>
                    <a:pt x="10753" y="1"/>
                  </a:moveTo>
                  <a:lnTo>
                    <a:pt x="10136" y="113"/>
                  </a:lnTo>
                  <a:lnTo>
                    <a:pt x="1" y="1882"/>
                  </a:lnTo>
                  <a:lnTo>
                    <a:pt x="57" y="2106"/>
                  </a:lnTo>
                  <a:cubicBezTo>
                    <a:pt x="506" y="4745"/>
                    <a:pt x="1741" y="6795"/>
                    <a:pt x="3847" y="8451"/>
                  </a:cubicBezTo>
                  <a:lnTo>
                    <a:pt x="4044" y="8592"/>
                  </a:lnTo>
                  <a:lnTo>
                    <a:pt x="1075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4109;p64">
              <a:extLst>
                <a:ext uri="{FF2B5EF4-FFF2-40B4-BE49-F238E27FC236}">
                  <a16:creationId xmlns:a16="http://schemas.microsoft.com/office/drawing/2014/main" id="{D5A8A314-34EA-9F03-24CB-3BA64105E866}"/>
                </a:ext>
              </a:extLst>
            </p:cNvPr>
            <p:cNvSpPr/>
            <p:nvPr/>
          </p:nvSpPr>
          <p:spPr>
            <a:xfrm>
              <a:off x="3016175" y="2250375"/>
              <a:ext cx="442200" cy="377675"/>
            </a:xfrm>
            <a:custGeom>
              <a:avLst/>
              <a:gdLst/>
              <a:ahLst/>
              <a:cxnLst/>
              <a:rect l="l" t="t" r="r" b="b"/>
              <a:pathLst>
                <a:path w="17688" h="15107" extrusionOk="0">
                  <a:moveTo>
                    <a:pt x="14908" y="0"/>
                  </a:moveTo>
                  <a:lnTo>
                    <a:pt x="6205" y="5026"/>
                  </a:lnTo>
                  <a:lnTo>
                    <a:pt x="0" y="12943"/>
                  </a:lnTo>
                  <a:cubicBezTo>
                    <a:pt x="1846" y="14382"/>
                    <a:pt x="3997" y="15106"/>
                    <a:pt x="6167" y="15106"/>
                  </a:cubicBezTo>
                  <a:cubicBezTo>
                    <a:pt x="7891" y="15106"/>
                    <a:pt x="9627" y="14649"/>
                    <a:pt x="11230" y="13729"/>
                  </a:cubicBezTo>
                  <a:cubicBezTo>
                    <a:pt x="16031" y="10949"/>
                    <a:pt x="17688" y="4801"/>
                    <a:pt x="1490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4110;p64">
              <a:extLst>
                <a:ext uri="{FF2B5EF4-FFF2-40B4-BE49-F238E27FC236}">
                  <a16:creationId xmlns:a16="http://schemas.microsoft.com/office/drawing/2014/main" id="{D81F9AAB-CB24-C1E0-9C06-FA2CC9591D25}"/>
                </a:ext>
              </a:extLst>
            </p:cNvPr>
            <p:cNvSpPr/>
            <p:nvPr/>
          </p:nvSpPr>
          <p:spPr>
            <a:xfrm>
              <a:off x="3009850" y="2244450"/>
              <a:ext cx="418350" cy="389175"/>
            </a:xfrm>
            <a:custGeom>
              <a:avLst/>
              <a:gdLst/>
              <a:ahLst/>
              <a:cxnLst/>
              <a:rect l="l" t="t" r="r" b="b"/>
              <a:pathLst>
                <a:path w="16734" h="15567" extrusionOk="0">
                  <a:moveTo>
                    <a:pt x="15077" y="547"/>
                  </a:moveTo>
                  <a:cubicBezTo>
                    <a:pt x="15898" y="2037"/>
                    <a:pt x="16284" y="3649"/>
                    <a:pt x="16284" y="5235"/>
                  </a:cubicBezTo>
                  <a:cubicBezTo>
                    <a:pt x="16284" y="8632"/>
                    <a:pt x="14515" y="11945"/>
                    <a:pt x="11371" y="13769"/>
                  </a:cubicBezTo>
                  <a:cubicBezTo>
                    <a:pt x="9799" y="14668"/>
                    <a:pt x="8114" y="15117"/>
                    <a:pt x="6430" y="15117"/>
                  </a:cubicBezTo>
                  <a:cubicBezTo>
                    <a:pt x="4374" y="15117"/>
                    <a:pt x="2371" y="14439"/>
                    <a:pt x="595" y="13134"/>
                  </a:cubicBezTo>
                  <a:lnTo>
                    <a:pt x="595" y="13134"/>
                  </a:lnTo>
                  <a:lnTo>
                    <a:pt x="6593" y="5446"/>
                  </a:lnTo>
                  <a:lnTo>
                    <a:pt x="6593" y="5446"/>
                  </a:lnTo>
                  <a:lnTo>
                    <a:pt x="15077" y="547"/>
                  </a:lnTo>
                  <a:close/>
                  <a:moveTo>
                    <a:pt x="15166" y="0"/>
                  </a:moveTo>
                  <a:cubicBezTo>
                    <a:pt x="15127" y="0"/>
                    <a:pt x="15086" y="13"/>
                    <a:pt x="15049" y="41"/>
                  </a:cubicBezTo>
                  <a:lnTo>
                    <a:pt x="6346" y="5066"/>
                  </a:lnTo>
                  <a:lnTo>
                    <a:pt x="6261" y="5122"/>
                  </a:lnTo>
                  <a:lnTo>
                    <a:pt x="85" y="13039"/>
                  </a:lnTo>
                  <a:cubicBezTo>
                    <a:pt x="1" y="13124"/>
                    <a:pt x="29" y="13292"/>
                    <a:pt x="113" y="13376"/>
                  </a:cubicBezTo>
                  <a:cubicBezTo>
                    <a:pt x="1994" y="14836"/>
                    <a:pt x="4212" y="15566"/>
                    <a:pt x="6430" y="15566"/>
                  </a:cubicBezTo>
                  <a:cubicBezTo>
                    <a:pt x="8199" y="15566"/>
                    <a:pt x="9967" y="15117"/>
                    <a:pt x="11596" y="14162"/>
                  </a:cubicBezTo>
                  <a:cubicBezTo>
                    <a:pt x="14908" y="12253"/>
                    <a:pt x="16733" y="8800"/>
                    <a:pt x="16733" y="5235"/>
                  </a:cubicBezTo>
                  <a:cubicBezTo>
                    <a:pt x="16733" y="3494"/>
                    <a:pt x="16284" y="1725"/>
                    <a:pt x="15358" y="125"/>
                  </a:cubicBezTo>
                  <a:cubicBezTo>
                    <a:pt x="15320" y="50"/>
                    <a:pt x="15245" y="0"/>
                    <a:pt x="151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4111;p64">
              <a:extLst>
                <a:ext uri="{FF2B5EF4-FFF2-40B4-BE49-F238E27FC236}">
                  <a16:creationId xmlns:a16="http://schemas.microsoft.com/office/drawing/2014/main" id="{BFE05A49-DD7E-8E04-C0BB-68B58630FA65}"/>
                </a:ext>
              </a:extLst>
            </p:cNvPr>
            <p:cNvSpPr/>
            <p:nvPr/>
          </p:nvSpPr>
          <p:spPr>
            <a:xfrm>
              <a:off x="3171275" y="2124725"/>
              <a:ext cx="217625" cy="251300"/>
            </a:xfrm>
            <a:custGeom>
              <a:avLst/>
              <a:gdLst/>
              <a:ahLst/>
              <a:cxnLst/>
              <a:rect l="l" t="t" r="r" b="b"/>
              <a:pathLst>
                <a:path w="8705" h="10052" extrusionOk="0">
                  <a:moveTo>
                    <a:pt x="1" y="1"/>
                  </a:moveTo>
                  <a:lnTo>
                    <a:pt x="1" y="10052"/>
                  </a:lnTo>
                  <a:lnTo>
                    <a:pt x="8704" y="5026"/>
                  </a:lnTo>
                  <a:cubicBezTo>
                    <a:pt x="6851" y="1798"/>
                    <a:pt x="3707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4112;p64">
              <a:extLst>
                <a:ext uri="{FF2B5EF4-FFF2-40B4-BE49-F238E27FC236}">
                  <a16:creationId xmlns:a16="http://schemas.microsoft.com/office/drawing/2014/main" id="{7406DBDF-B748-267D-C433-8415845ADE52}"/>
                </a:ext>
              </a:extLst>
            </p:cNvPr>
            <p:cNvSpPr/>
            <p:nvPr/>
          </p:nvSpPr>
          <p:spPr>
            <a:xfrm>
              <a:off x="3164975" y="2118425"/>
              <a:ext cx="231625" cy="267425"/>
            </a:xfrm>
            <a:custGeom>
              <a:avLst/>
              <a:gdLst/>
              <a:ahLst/>
              <a:cxnLst/>
              <a:rect l="l" t="t" r="r" b="b"/>
              <a:pathLst>
                <a:path w="9265" h="10697" extrusionOk="0">
                  <a:moveTo>
                    <a:pt x="478" y="480"/>
                  </a:moveTo>
                  <a:cubicBezTo>
                    <a:pt x="3926" y="550"/>
                    <a:pt x="6847" y="2238"/>
                    <a:pt x="8645" y="5197"/>
                  </a:cubicBezTo>
                  <a:lnTo>
                    <a:pt x="8645" y="5197"/>
                  </a:lnTo>
                  <a:lnTo>
                    <a:pt x="478" y="9913"/>
                  </a:lnTo>
                  <a:lnTo>
                    <a:pt x="478" y="480"/>
                  </a:lnTo>
                  <a:close/>
                  <a:moveTo>
                    <a:pt x="0" y="0"/>
                  </a:moveTo>
                  <a:lnTo>
                    <a:pt x="0" y="10697"/>
                  </a:lnTo>
                  <a:lnTo>
                    <a:pt x="365" y="10500"/>
                  </a:lnTo>
                  <a:lnTo>
                    <a:pt x="9265" y="5363"/>
                  </a:lnTo>
                  <a:lnTo>
                    <a:pt x="9153" y="5166"/>
                  </a:lnTo>
                  <a:cubicBezTo>
                    <a:pt x="7272" y="1881"/>
                    <a:pt x="4043" y="0"/>
                    <a:pt x="2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4113;p64">
              <a:extLst>
                <a:ext uri="{FF2B5EF4-FFF2-40B4-BE49-F238E27FC236}">
                  <a16:creationId xmlns:a16="http://schemas.microsoft.com/office/drawing/2014/main" id="{7B24A880-C663-F02E-BE15-6B20F8002415}"/>
                </a:ext>
              </a:extLst>
            </p:cNvPr>
            <p:cNvSpPr/>
            <p:nvPr/>
          </p:nvSpPr>
          <p:spPr>
            <a:xfrm>
              <a:off x="3048450" y="2253175"/>
              <a:ext cx="244975" cy="244975"/>
            </a:xfrm>
            <a:custGeom>
              <a:avLst/>
              <a:gdLst/>
              <a:ahLst/>
              <a:cxnLst/>
              <a:rect l="l" t="t" r="r" b="b"/>
              <a:pathLst>
                <a:path w="9799" h="9799" extrusionOk="0">
                  <a:moveTo>
                    <a:pt x="4914" y="1"/>
                  </a:moveTo>
                  <a:cubicBezTo>
                    <a:pt x="2191" y="1"/>
                    <a:pt x="1" y="2190"/>
                    <a:pt x="1" y="4914"/>
                  </a:cubicBezTo>
                  <a:cubicBezTo>
                    <a:pt x="1" y="7609"/>
                    <a:pt x="2191" y="9799"/>
                    <a:pt x="4914" y="9799"/>
                  </a:cubicBezTo>
                  <a:cubicBezTo>
                    <a:pt x="7609" y="9799"/>
                    <a:pt x="9799" y="7609"/>
                    <a:pt x="9799" y="4914"/>
                  </a:cubicBezTo>
                  <a:cubicBezTo>
                    <a:pt x="9799" y="2190"/>
                    <a:pt x="7609" y="1"/>
                    <a:pt x="49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4114;p64">
              <a:extLst>
                <a:ext uri="{FF2B5EF4-FFF2-40B4-BE49-F238E27FC236}">
                  <a16:creationId xmlns:a16="http://schemas.microsoft.com/office/drawing/2014/main" id="{0557E218-B7B5-6573-5B5E-A5CCADCAAE51}"/>
                </a:ext>
              </a:extLst>
            </p:cNvPr>
            <p:cNvSpPr/>
            <p:nvPr/>
          </p:nvSpPr>
          <p:spPr>
            <a:xfrm>
              <a:off x="3042850" y="2247575"/>
              <a:ext cx="256900" cy="256900"/>
            </a:xfrm>
            <a:custGeom>
              <a:avLst/>
              <a:gdLst/>
              <a:ahLst/>
              <a:cxnLst/>
              <a:rect l="l" t="t" r="r" b="b"/>
              <a:pathLst>
                <a:path w="10276" h="10276" extrusionOk="0">
                  <a:moveTo>
                    <a:pt x="5138" y="477"/>
                  </a:moveTo>
                  <a:cubicBezTo>
                    <a:pt x="6429" y="477"/>
                    <a:pt x="7580" y="983"/>
                    <a:pt x="8423" y="1825"/>
                  </a:cubicBezTo>
                  <a:cubicBezTo>
                    <a:pt x="9265" y="2667"/>
                    <a:pt x="9798" y="3846"/>
                    <a:pt x="9798" y="5138"/>
                  </a:cubicBezTo>
                  <a:cubicBezTo>
                    <a:pt x="9798" y="6429"/>
                    <a:pt x="9265" y="7580"/>
                    <a:pt x="8423" y="8422"/>
                  </a:cubicBezTo>
                  <a:cubicBezTo>
                    <a:pt x="7580" y="9265"/>
                    <a:pt x="6429" y="9798"/>
                    <a:pt x="5138" y="9798"/>
                  </a:cubicBezTo>
                  <a:cubicBezTo>
                    <a:pt x="3847" y="9798"/>
                    <a:pt x="2667" y="9265"/>
                    <a:pt x="1825" y="8422"/>
                  </a:cubicBezTo>
                  <a:cubicBezTo>
                    <a:pt x="983" y="7580"/>
                    <a:pt x="478" y="6429"/>
                    <a:pt x="478" y="5138"/>
                  </a:cubicBezTo>
                  <a:cubicBezTo>
                    <a:pt x="478" y="3846"/>
                    <a:pt x="983" y="2667"/>
                    <a:pt x="1825" y="1825"/>
                  </a:cubicBezTo>
                  <a:cubicBezTo>
                    <a:pt x="2667" y="983"/>
                    <a:pt x="3847" y="477"/>
                    <a:pt x="5138" y="477"/>
                  </a:cubicBezTo>
                  <a:close/>
                  <a:moveTo>
                    <a:pt x="5138" y="0"/>
                  </a:moveTo>
                  <a:cubicBezTo>
                    <a:pt x="2302" y="0"/>
                    <a:pt x="0" y="2302"/>
                    <a:pt x="0" y="5138"/>
                  </a:cubicBezTo>
                  <a:cubicBezTo>
                    <a:pt x="0" y="7973"/>
                    <a:pt x="2302" y="10275"/>
                    <a:pt x="5138" y="10275"/>
                  </a:cubicBezTo>
                  <a:cubicBezTo>
                    <a:pt x="7974" y="10275"/>
                    <a:pt x="10276" y="7973"/>
                    <a:pt x="10276" y="5138"/>
                  </a:cubicBezTo>
                  <a:cubicBezTo>
                    <a:pt x="10276" y="2302"/>
                    <a:pt x="7974" y="0"/>
                    <a:pt x="51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4115;p64">
              <a:extLst>
                <a:ext uri="{FF2B5EF4-FFF2-40B4-BE49-F238E27FC236}">
                  <a16:creationId xmlns:a16="http://schemas.microsoft.com/office/drawing/2014/main" id="{7DE54978-8C9A-EE1C-6AD1-3E519E90FF58}"/>
                </a:ext>
              </a:extLst>
            </p:cNvPr>
            <p:cNvSpPr/>
            <p:nvPr/>
          </p:nvSpPr>
          <p:spPr>
            <a:xfrm>
              <a:off x="2176025" y="2376000"/>
              <a:ext cx="295525" cy="251575"/>
            </a:xfrm>
            <a:custGeom>
              <a:avLst/>
              <a:gdLst/>
              <a:ahLst/>
              <a:cxnLst/>
              <a:rect l="l" t="t" r="r" b="b"/>
              <a:pathLst>
                <a:path w="11821" h="10063" extrusionOk="0">
                  <a:moveTo>
                    <a:pt x="1" y="1"/>
                  </a:moveTo>
                  <a:cubicBezTo>
                    <a:pt x="1" y="590"/>
                    <a:pt x="57" y="1208"/>
                    <a:pt x="169" y="1769"/>
                  </a:cubicBezTo>
                  <a:cubicBezTo>
                    <a:pt x="1022" y="6632"/>
                    <a:pt x="5276" y="10063"/>
                    <a:pt x="10074" y="10063"/>
                  </a:cubicBezTo>
                  <a:cubicBezTo>
                    <a:pt x="10650" y="10063"/>
                    <a:pt x="11234" y="10013"/>
                    <a:pt x="11820" y="9911"/>
                  </a:cubicBezTo>
                  <a:lnTo>
                    <a:pt x="1008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4116;p64">
              <a:extLst>
                <a:ext uri="{FF2B5EF4-FFF2-40B4-BE49-F238E27FC236}">
                  <a16:creationId xmlns:a16="http://schemas.microsoft.com/office/drawing/2014/main" id="{C354347C-CDE6-0B30-0896-AC6C2BA6D785}"/>
                </a:ext>
              </a:extLst>
            </p:cNvPr>
            <p:cNvSpPr/>
            <p:nvPr/>
          </p:nvSpPr>
          <p:spPr>
            <a:xfrm>
              <a:off x="2170425" y="2370400"/>
              <a:ext cx="306750" cy="263225"/>
            </a:xfrm>
            <a:custGeom>
              <a:avLst/>
              <a:gdLst/>
              <a:ahLst/>
              <a:cxnLst/>
              <a:rect l="l" t="t" r="r" b="b"/>
              <a:pathLst>
                <a:path w="12270" h="10529" extrusionOk="0">
                  <a:moveTo>
                    <a:pt x="10086" y="477"/>
                  </a:moveTo>
                  <a:lnTo>
                    <a:pt x="11775" y="9941"/>
                  </a:lnTo>
                  <a:lnTo>
                    <a:pt x="11775" y="9941"/>
                  </a:lnTo>
                  <a:cubicBezTo>
                    <a:pt x="11279" y="10008"/>
                    <a:pt x="10767" y="10051"/>
                    <a:pt x="10276" y="10051"/>
                  </a:cubicBezTo>
                  <a:cubicBezTo>
                    <a:pt x="5615" y="10051"/>
                    <a:pt x="1460" y="6710"/>
                    <a:pt x="618" y="1937"/>
                  </a:cubicBezTo>
                  <a:cubicBezTo>
                    <a:pt x="546" y="1483"/>
                    <a:pt x="495" y="967"/>
                    <a:pt x="481" y="477"/>
                  </a:cubicBezTo>
                  <a:close/>
                  <a:moveTo>
                    <a:pt x="225" y="0"/>
                  </a:moveTo>
                  <a:cubicBezTo>
                    <a:pt x="169" y="0"/>
                    <a:pt x="113" y="28"/>
                    <a:pt x="85" y="56"/>
                  </a:cubicBezTo>
                  <a:cubicBezTo>
                    <a:pt x="28" y="112"/>
                    <a:pt x="0" y="169"/>
                    <a:pt x="0" y="225"/>
                  </a:cubicBezTo>
                  <a:cubicBezTo>
                    <a:pt x="0" y="814"/>
                    <a:pt x="57" y="1432"/>
                    <a:pt x="169" y="2022"/>
                  </a:cubicBezTo>
                  <a:cubicBezTo>
                    <a:pt x="1039" y="7019"/>
                    <a:pt x="5391" y="10528"/>
                    <a:pt x="10276" y="10528"/>
                  </a:cubicBezTo>
                  <a:cubicBezTo>
                    <a:pt x="10865" y="10528"/>
                    <a:pt x="11483" y="10472"/>
                    <a:pt x="12073" y="10360"/>
                  </a:cubicBezTo>
                  <a:cubicBezTo>
                    <a:pt x="12129" y="10360"/>
                    <a:pt x="12185" y="10332"/>
                    <a:pt x="12241" y="10275"/>
                  </a:cubicBezTo>
                  <a:cubicBezTo>
                    <a:pt x="12269" y="10219"/>
                    <a:pt x="12269" y="10163"/>
                    <a:pt x="12269" y="10107"/>
                  </a:cubicBezTo>
                  <a:lnTo>
                    <a:pt x="10528" y="197"/>
                  </a:lnTo>
                  <a:cubicBezTo>
                    <a:pt x="10500" y="84"/>
                    <a:pt x="10416" y="0"/>
                    <a:pt x="103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4117;p64">
              <a:extLst>
                <a:ext uri="{FF2B5EF4-FFF2-40B4-BE49-F238E27FC236}">
                  <a16:creationId xmlns:a16="http://schemas.microsoft.com/office/drawing/2014/main" id="{D9DBF5CB-AA05-4FEA-5CF1-CD3B7F89C090}"/>
                </a:ext>
              </a:extLst>
            </p:cNvPr>
            <p:cNvSpPr/>
            <p:nvPr/>
          </p:nvSpPr>
          <p:spPr>
            <a:xfrm>
              <a:off x="2428000" y="2376000"/>
              <a:ext cx="197950" cy="247800"/>
            </a:xfrm>
            <a:custGeom>
              <a:avLst/>
              <a:gdLst/>
              <a:ahLst/>
              <a:cxnLst/>
              <a:rect l="l" t="t" r="r" b="b"/>
              <a:pathLst>
                <a:path w="7918" h="9912" extrusionOk="0">
                  <a:moveTo>
                    <a:pt x="1" y="1"/>
                  </a:moveTo>
                  <a:lnTo>
                    <a:pt x="1741" y="9911"/>
                  </a:lnTo>
                  <a:cubicBezTo>
                    <a:pt x="4324" y="9462"/>
                    <a:pt x="6290" y="8255"/>
                    <a:pt x="7918" y="6205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4118;p64">
              <a:extLst>
                <a:ext uri="{FF2B5EF4-FFF2-40B4-BE49-F238E27FC236}">
                  <a16:creationId xmlns:a16="http://schemas.microsoft.com/office/drawing/2014/main" id="{14C52324-AA45-5356-D1F8-B9FCA354732C}"/>
                </a:ext>
              </a:extLst>
            </p:cNvPr>
            <p:cNvSpPr/>
            <p:nvPr/>
          </p:nvSpPr>
          <p:spPr>
            <a:xfrm>
              <a:off x="2419575" y="2361975"/>
              <a:ext cx="214100" cy="268825"/>
            </a:xfrm>
            <a:custGeom>
              <a:avLst/>
              <a:gdLst/>
              <a:ahLst/>
              <a:cxnLst/>
              <a:rect l="l" t="t" r="r" b="b"/>
              <a:pathLst>
                <a:path w="8564" h="10753" extrusionOk="0">
                  <a:moveTo>
                    <a:pt x="670" y="1148"/>
                  </a:moveTo>
                  <a:lnTo>
                    <a:pt x="7928" y="6790"/>
                  </a:lnTo>
                  <a:lnTo>
                    <a:pt x="7928" y="6790"/>
                  </a:lnTo>
                  <a:cubicBezTo>
                    <a:pt x="6430" y="8647"/>
                    <a:pt x="4603" y="9738"/>
                    <a:pt x="2261" y="10203"/>
                  </a:cubicBezTo>
                  <a:lnTo>
                    <a:pt x="2261" y="10203"/>
                  </a:lnTo>
                  <a:lnTo>
                    <a:pt x="670" y="1148"/>
                  </a:lnTo>
                  <a:close/>
                  <a:moveTo>
                    <a:pt x="1" y="0"/>
                  </a:moveTo>
                  <a:lnTo>
                    <a:pt x="85" y="618"/>
                  </a:lnTo>
                  <a:lnTo>
                    <a:pt x="1882" y="10753"/>
                  </a:lnTo>
                  <a:lnTo>
                    <a:pt x="2107" y="10697"/>
                  </a:lnTo>
                  <a:cubicBezTo>
                    <a:pt x="4746" y="10248"/>
                    <a:pt x="6795" y="9012"/>
                    <a:pt x="8423" y="6907"/>
                  </a:cubicBezTo>
                  <a:lnTo>
                    <a:pt x="8564" y="671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4119;p64">
              <a:extLst>
                <a:ext uri="{FF2B5EF4-FFF2-40B4-BE49-F238E27FC236}">
                  <a16:creationId xmlns:a16="http://schemas.microsoft.com/office/drawing/2014/main" id="{401471A9-AFF6-FA55-6B93-41B884B7493D}"/>
                </a:ext>
              </a:extLst>
            </p:cNvPr>
            <p:cNvSpPr/>
            <p:nvPr/>
          </p:nvSpPr>
          <p:spPr>
            <a:xfrm>
              <a:off x="2302375" y="2124700"/>
              <a:ext cx="395175" cy="406450"/>
            </a:xfrm>
            <a:custGeom>
              <a:avLst/>
              <a:gdLst/>
              <a:ahLst/>
              <a:cxnLst/>
              <a:rect l="l" t="t" r="r" b="b"/>
              <a:pathLst>
                <a:path w="15807" h="16258" extrusionOk="0">
                  <a:moveTo>
                    <a:pt x="5009" y="1"/>
                  </a:moveTo>
                  <a:cubicBezTo>
                    <a:pt x="3306" y="1"/>
                    <a:pt x="1580" y="435"/>
                    <a:pt x="0" y="1350"/>
                  </a:cubicBezTo>
                  <a:lnTo>
                    <a:pt x="5026" y="10053"/>
                  </a:lnTo>
                  <a:lnTo>
                    <a:pt x="12943" y="16257"/>
                  </a:lnTo>
                  <a:cubicBezTo>
                    <a:pt x="15498" y="12972"/>
                    <a:pt x="15807" y="8649"/>
                    <a:pt x="13729" y="5027"/>
                  </a:cubicBezTo>
                  <a:cubicBezTo>
                    <a:pt x="11864" y="1806"/>
                    <a:pt x="8483" y="1"/>
                    <a:pt x="50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4120;p64">
              <a:extLst>
                <a:ext uri="{FF2B5EF4-FFF2-40B4-BE49-F238E27FC236}">
                  <a16:creationId xmlns:a16="http://schemas.microsoft.com/office/drawing/2014/main" id="{4E652D38-972B-C855-043F-11B4ECABA99C}"/>
                </a:ext>
              </a:extLst>
            </p:cNvPr>
            <p:cNvSpPr/>
            <p:nvPr/>
          </p:nvSpPr>
          <p:spPr>
            <a:xfrm>
              <a:off x="2295350" y="2119125"/>
              <a:ext cx="390275" cy="417625"/>
            </a:xfrm>
            <a:custGeom>
              <a:avLst/>
              <a:gdLst/>
              <a:ahLst/>
              <a:cxnLst/>
              <a:rect l="l" t="t" r="r" b="b"/>
              <a:pathLst>
                <a:path w="15611" h="16705" extrusionOk="0">
                  <a:moveTo>
                    <a:pt x="5279" y="478"/>
                  </a:moveTo>
                  <a:cubicBezTo>
                    <a:pt x="8676" y="478"/>
                    <a:pt x="11989" y="2218"/>
                    <a:pt x="13785" y="5391"/>
                  </a:cubicBezTo>
                  <a:cubicBezTo>
                    <a:pt x="14712" y="6935"/>
                    <a:pt x="15161" y="8647"/>
                    <a:pt x="15161" y="10304"/>
                  </a:cubicBezTo>
                  <a:cubicBezTo>
                    <a:pt x="15134" y="12359"/>
                    <a:pt x="14482" y="14388"/>
                    <a:pt x="13180" y="16140"/>
                  </a:cubicBezTo>
                  <a:lnTo>
                    <a:pt x="13180" y="16140"/>
                  </a:lnTo>
                  <a:lnTo>
                    <a:pt x="5490" y="10141"/>
                  </a:lnTo>
                  <a:lnTo>
                    <a:pt x="5490" y="10141"/>
                  </a:lnTo>
                  <a:lnTo>
                    <a:pt x="593" y="1660"/>
                  </a:lnTo>
                  <a:lnTo>
                    <a:pt x="593" y="1660"/>
                  </a:lnTo>
                  <a:cubicBezTo>
                    <a:pt x="2082" y="863"/>
                    <a:pt x="3693" y="478"/>
                    <a:pt x="5279" y="478"/>
                  </a:cubicBezTo>
                  <a:close/>
                  <a:moveTo>
                    <a:pt x="5279" y="0"/>
                  </a:moveTo>
                  <a:cubicBezTo>
                    <a:pt x="3538" y="0"/>
                    <a:pt x="1769" y="450"/>
                    <a:pt x="141" y="1376"/>
                  </a:cubicBezTo>
                  <a:cubicBezTo>
                    <a:pt x="29" y="1432"/>
                    <a:pt x="1" y="1573"/>
                    <a:pt x="57" y="1685"/>
                  </a:cubicBezTo>
                  <a:lnTo>
                    <a:pt x="5082" y="10416"/>
                  </a:lnTo>
                  <a:lnTo>
                    <a:pt x="5138" y="10472"/>
                  </a:lnTo>
                  <a:lnTo>
                    <a:pt x="13084" y="16649"/>
                  </a:lnTo>
                  <a:cubicBezTo>
                    <a:pt x="13112" y="16705"/>
                    <a:pt x="13196" y="16705"/>
                    <a:pt x="13252" y="16705"/>
                  </a:cubicBezTo>
                  <a:cubicBezTo>
                    <a:pt x="13308" y="16705"/>
                    <a:pt x="13364" y="16677"/>
                    <a:pt x="13392" y="16621"/>
                  </a:cubicBezTo>
                  <a:cubicBezTo>
                    <a:pt x="14880" y="14740"/>
                    <a:pt x="15610" y="12550"/>
                    <a:pt x="15610" y="10304"/>
                  </a:cubicBezTo>
                  <a:cubicBezTo>
                    <a:pt x="15610" y="8563"/>
                    <a:pt x="15161" y="6766"/>
                    <a:pt x="14207" y="5138"/>
                  </a:cubicBezTo>
                  <a:cubicBezTo>
                    <a:pt x="12297" y="1853"/>
                    <a:pt x="8844" y="0"/>
                    <a:pt x="52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4121;p64">
              <a:extLst>
                <a:ext uri="{FF2B5EF4-FFF2-40B4-BE49-F238E27FC236}">
                  <a16:creationId xmlns:a16="http://schemas.microsoft.com/office/drawing/2014/main" id="{BC8652B9-6D4A-AAB1-5073-ECDAEC0087E3}"/>
                </a:ext>
              </a:extLst>
            </p:cNvPr>
            <p:cNvSpPr/>
            <p:nvPr/>
          </p:nvSpPr>
          <p:spPr>
            <a:xfrm>
              <a:off x="2176025" y="2158425"/>
              <a:ext cx="252000" cy="217600"/>
            </a:xfrm>
            <a:custGeom>
              <a:avLst/>
              <a:gdLst/>
              <a:ahLst/>
              <a:cxnLst/>
              <a:rect l="l" t="t" r="r" b="b"/>
              <a:pathLst>
                <a:path w="10080" h="8704" extrusionOk="0">
                  <a:moveTo>
                    <a:pt x="5054" y="1"/>
                  </a:moveTo>
                  <a:cubicBezTo>
                    <a:pt x="1826" y="1853"/>
                    <a:pt x="1" y="4998"/>
                    <a:pt x="1" y="8704"/>
                  </a:cubicBezTo>
                  <a:lnTo>
                    <a:pt x="10080" y="8704"/>
                  </a:lnTo>
                  <a:lnTo>
                    <a:pt x="505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4122;p64">
              <a:extLst>
                <a:ext uri="{FF2B5EF4-FFF2-40B4-BE49-F238E27FC236}">
                  <a16:creationId xmlns:a16="http://schemas.microsoft.com/office/drawing/2014/main" id="{8D86EB13-1A7F-0400-1733-7F841B80B68B}"/>
                </a:ext>
              </a:extLst>
            </p:cNvPr>
            <p:cNvSpPr/>
            <p:nvPr/>
          </p:nvSpPr>
          <p:spPr>
            <a:xfrm>
              <a:off x="2170425" y="2150700"/>
              <a:ext cx="267425" cy="231650"/>
            </a:xfrm>
            <a:custGeom>
              <a:avLst/>
              <a:gdLst/>
              <a:ahLst/>
              <a:cxnLst/>
              <a:rect l="l" t="t" r="r" b="b"/>
              <a:pathLst>
                <a:path w="10697" h="9266" extrusionOk="0">
                  <a:moveTo>
                    <a:pt x="5176" y="634"/>
                  </a:moveTo>
                  <a:lnTo>
                    <a:pt x="9869" y="8788"/>
                  </a:lnTo>
                  <a:lnTo>
                    <a:pt x="480" y="8788"/>
                  </a:lnTo>
                  <a:cubicBezTo>
                    <a:pt x="550" y="5347"/>
                    <a:pt x="2230" y="2433"/>
                    <a:pt x="5176" y="634"/>
                  </a:cubicBezTo>
                  <a:close/>
                  <a:moveTo>
                    <a:pt x="5363" y="1"/>
                  </a:moveTo>
                  <a:lnTo>
                    <a:pt x="5138" y="113"/>
                  </a:lnTo>
                  <a:cubicBezTo>
                    <a:pt x="1853" y="1994"/>
                    <a:pt x="0" y="5223"/>
                    <a:pt x="0" y="9013"/>
                  </a:cubicBezTo>
                  <a:lnTo>
                    <a:pt x="0" y="9265"/>
                  </a:lnTo>
                  <a:lnTo>
                    <a:pt x="10697" y="9265"/>
                  </a:lnTo>
                  <a:lnTo>
                    <a:pt x="10500" y="8900"/>
                  </a:lnTo>
                  <a:lnTo>
                    <a:pt x="53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4123;p64">
              <a:extLst>
                <a:ext uri="{FF2B5EF4-FFF2-40B4-BE49-F238E27FC236}">
                  <a16:creationId xmlns:a16="http://schemas.microsoft.com/office/drawing/2014/main" id="{DEE4B05E-7392-0D13-63A9-5DD580314A03}"/>
                </a:ext>
              </a:extLst>
            </p:cNvPr>
            <p:cNvSpPr/>
            <p:nvPr/>
          </p:nvSpPr>
          <p:spPr>
            <a:xfrm>
              <a:off x="2305175" y="2253875"/>
              <a:ext cx="244975" cy="244975"/>
            </a:xfrm>
            <a:custGeom>
              <a:avLst/>
              <a:gdLst/>
              <a:ahLst/>
              <a:cxnLst/>
              <a:rect l="l" t="t" r="r" b="b"/>
              <a:pathLst>
                <a:path w="9799" h="9799" extrusionOk="0">
                  <a:moveTo>
                    <a:pt x="4914" y="1"/>
                  </a:moveTo>
                  <a:cubicBezTo>
                    <a:pt x="2191" y="1"/>
                    <a:pt x="1" y="2191"/>
                    <a:pt x="1" y="4886"/>
                  </a:cubicBezTo>
                  <a:cubicBezTo>
                    <a:pt x="1" y="7609"/>
                    <a:pt x="2191" y="9799"/>
                    <a:pt x="4914" y="9799"/>
                  </a:cubicBezTo>
                  <a:cubicBezTo>
                    <a:pt x="7609" y="9799"/>
                    <a:pt x="9799" y="7609"/>
                    <a:pt x="9799" y="4886"/>
                  </a:cubicBezTo>
                  <a:cubicBezTo>
                    <a:pt x="9799" y="2191"/>
                    <a:pt x="7609" y="1"/>
                    <a:pt x="49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4124;p64">
              <a:extLst>
                <a:ext uri="{FF2B5EF4-FFF2-40B4-BE49-F238E27FC236}">
                  <a16:creationId xmlns:a16="http://schemas.microsoft.com/office/drawing/2014/main" id="{EBEE6940-6F7F-3458-B245-4B274D2F5F47}"/>
                </a:ext>
              </a:extLst>
            </p:cNvPr>
            <p:cNvSpPr/>
            <p:nvPr/>
          </p:nvSpPr>
          <p:spPr>
            <a:xfrm>
              <a:off x="2299575" y="2247575"/>
              <a:ext cx="256200" cy="256900"/>
            </a:xfrm>
            <a:custGeom>
              <a:avLst/>
              <a:gdLst/>
              <a:ahLst/>
              <a:cxnLst/>
              <a:rect l="l" t="t" r="r" b="b"/>
              <a:pathLst>
                <a:path w="10248" h="10276" extrusionOk="0">
                  <a:moveTo>
                    <a:pt x="5138" y="477"/>
                  </a:moveTo>
                  <a:cubicBezTo>
                    <a:pt x="6401" y="477"/>
                    <a:pt x="7580" y="1011"/>
                    <a:pt x="8423" y="1853"/>
                  </a:cubicBezTo>
                  <a:cubicBezTo>
                    <a:pt x="9265" y="2695"/>
                    <a:pt x="9798" y="3846"/>
                    <a:pt x="9798" y="5138"/>
                  </a:cubicBezTo>
                  <a:cubicBezTo>
                    <a:pt x="9798" y="6429"/>
                    <a:pt x="9265" y="7608"/>
                    <a:pt x="8423" y="8451"/>
                  </a:cubicBezTo>
                  <a:cubicBezTo>
                    <a:pt x="7580" y="9293"/>
                    <a:pt x="6401" y="9826"/>
                    <a:pt x="5138" y="9826"/>
                  </a:cubicBezTo>
                  <a:cubicBezTo>
                    <a:pt x="3846" y="9826"/>
                    <a:pt x="2667" y="9293"/>
                    <a:pt x="1825" y="8451"/>
                  </a:cubicBezTo>
                  <a:cubicBezTo>
                    <a:pt x="983" y="7608"/>
                    <a:pt x="449" y="6429"/>
                    <a:pt x="449" y="5138"/>
                  </a:cubicBezTo>
                  <a:cubicBezTo>
                    <a:pt x="449" y="3846"/>
                    <a:pt x="983" y="2695"/>
                    <a:pt x="1825" y="1853"/>
                  </a:cubicBezTo>
                  <a:cubicBezTo>
                    <a:pt x="2667" y="1011"/>
                    <a:pt x="3846" y="477"/>
                    <a:pt x="5138" y="477"/>
                  </a:cubicBezTo>
                  <a:close/>
                  <a:moveTo>
                    <a:pt x="5138" y="0"/>
                  </a:moveTo>
                  <a:cubicBezTo>
                    <a:pt x="2302" y="0"/>
                    <a:pt x="0" y="2302"/>
                    <a:pt x="0" y="5138"/>
                  </a:cubicBezTo>
                  <a:cubicBezTo>
                    <a:pt x="0" y="7973"/>
                    <a:pt x="2302" y="10275"/>
                    <a:pt x="5138" y="10275"/>
                  </a:cubicBezTo>
                  <a:cubicBezTo>
                    <a:pt x="7973" y="10275"/>
                    <a:pt x="10247" y="7973"/>
                    <a:pt x="10247" y="5138"/>
                  </a:cubicBezTo>
                  <a:cubicBezTo>
                    <a:pt x="10247" y="2302"/>
                    <a:pt x="7973" y="0"/>
                    <a:pt x="51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4125;p64">
              <a:extLst>
                <a:ext uri="{FF2B5EF4-FFF2-40B4-BE49-F238E27FC236}">
                  <a16:creationId xmlns:a16="http://schemas.microsoft.com/office/drawing/2014/main" id="{1AA35B97-2E08-E985-4982-4F2B6E81029C}"/>
                </a:ext>
              </a:extLst>
            </p:cNvPr>
            <p:cNvSpPr/>
            <p:nvPr/>
          </p:nvSpPr>
          <p:spPr>
            <a:xfrm>
              <a:off x="3662600" y="2376000"/>
              <a:ext cx="294800" cy="251575"/>
            </a:xfrm>
            <a:custGeom>
              <a:avLst/>
              <a:gdLst/>
              <a:ahLst/>
              <a:cxnLst/>
              <a:rect l="l" t="t" r="r" b="b"/>
              <a:pathLst>
                <a:path w="11792" h="10063" extrusionOk="0">
                  <a:moveTo>
                    <a:pt x="0" y="1"/>
                  </a:moveTo>
                  <a:cubicBezTo>
                    <a:pt x="0" y="590"/>
                    <a:pt x="56" y="1208"/>
                    <a:pt x="141" y="1769"/>
                  </a:cubicBezTo>
                  <a:cubicBezTo>
                    <a:pt x="1018" y="6632"/>
                    <a:pt x="5252" y="10063"/>
                    <a:pt x="10046" y="10063"/>
                  </a:cubicBezTo>
                  <a:cubicBezTo>
                    <a:pt x="10622" y="10063"/>
                    <a:pt x="11205" y="10013"/>
                    <a:pt x="11792" y="9911"/>
                  </a:cubicBezTo>
                  <a:lnTo>
                    <a:pt x="100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4126;p64">
              <a:extLst>
                <a:ext uri="{FF2B5EF4-FFF2-40B4-BE49-F238E27FC236}">
                  <a16:creationId xmlns:a16="http://schemas.microsoft.com/office/drawing/2014/main" id="{811DED6D-1E78-41FE-799A-0081FCF16653}"/>
                </a:ext>
              </a:extLst>
            </p:cNvPr>
            <p:cNvSpPr/>
            <p:nvPr/>
          </p:nvSpPr>
          <p:spPr>
            <a:xfrm>
              <a:off x="3656275" y="2370400"/>
              <a:ext cx="307450" cy="263225"/>
            </a:xfrm>
            <a:custGeom>
              <a:avLst/>
              <a:gdLst/>
              <a:ahLst/>
              <a:cxnLst/>
              <a:rect l="l" t="t" r="r" b="b"/>
              <a:pathLst>
                <a:path w="12298" h="10529" extrusionOk="0">
                  <a:moveTo>
                    <a:pt x="10114" y="477"/>
                  </a:moveTo>
                  <a:lnTo>
                    <a:pt x="11777" y="9943"/>
                  </a:lnTo>
                  <a:lnTo>
                    <a:pt x="11777" y="9943"/>
                  </a:lnTo>
                  <a:cubicBezTo>
                    <a:pt x="11273" y="10009"/>
                    <a:pt x="10785" y="10051"/>
                    <a:pt x="10276" y="10051"/>
                  </a:cubicBezTo>
                  <a:cubicBezTo>
                    <a:pt x="5616" y="10051"/>
                    <a:pt x="1461" y="6710"/>
                    <a:pt x="618" y="1937"/>
                  </a:cubicBezTo>
                  <a:cubicBezTo>
                    <a:pt x="547" y="1483"/>
                    <a:pt x="495" y="967"/>
                    <a:pt x="482" y="477"/>
                  </a:cubicBezTo>
                  <a:close/>
                  <a:moveTo>
                    <a:pt x="253" y="0"/>
                  </a:moveTo>
                  <a:cubicBezTo>
                    <a:pt x="197" y="0"/>
                    <a:pt x="113" y="28"/>
                    <a:pt x="85" y="56"/>
                  </a:cubicBezTo>
                  <a:cubicBezTo>
                    <a:pt x="29" y="112"/>
                    <a:pt x="1" y="169"/>
                    <a:pt x="1" y="225"/>
                  </a:cubicBezTo>
                  <a:cubicBezTo>
                    <a:pt x="1" y="814"/>
                    <a:pt x="57" y="1432"/>
                    <a:pt x="169" y="2022"/>
                  </a:cubicBezTo>
                  <a:cubicBezTo>
                    <a:pt x="1039" y="7019"/>
                    <a:pt x="5391" y="10528"/>
                    <a:pt x="10276" y="10528"/>
                  </a:cubicBezTo>
                  <a:cubicBezTo>
                    <a:pt x="10894" y="10528"/>
                    <a:pt x="11483" y="10472"/>
                    <a:pt x="12101" y="10360"/>
                  </a:cubicBezTo>
                  <a:cubicBezTo>
                    <a:pt x="12157" y="10360"/>
                    <a:pt x="12213" y="10332"/>
                    <a:pt x="12241" y="10275"/>
                  </a:cubicBezTo>
                  <a:cubicBezTo>
                    <a:pt x="12269" y="10219"/>
                    <a:pt x="12297" y="10163"/>
                    <a:pt x="12269" y="10107"/>
                  </a:cubicBezTo>
                  <a:lnTo>
                    <a:pt x="10529" y="197"/>
                  </a:lnTo>
                  <a:cubicBezTo>
                    <a:pt x="10501" y="84"/>
                    <a:pt x="10416" y="0"/>
                    <a:pt x="103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4127;p64">
              <a:extLst>
                <a:ext uri="{FF2B5EF4-FFF2-40B4-BE49-F238E27FC236}">
                  <a16:creationId xmlns:a16="http://schemas.microsoft.com/office/drawing/2014/main" id="{C3A03400-36A4-7C0C-7AC6-3C78D7528F96}"/>
                </a:ext>
              </a:extLst>
            </p:cNvPr>
            <p:cNvSpPr/>
            <p:nvPr/>
          </p:nvSpPr>
          <p:spPr>
            <a:xfrm>
              <a:off x="3913875" y="2376000"/>
              <a:ext cx="197950" cy="247800"/>
            </a:xfrm>
            <a:custGeom>
              <a:avLst/>
              <a:gdLst/>
              <a:ahLst/>
              <a:cxnLst/>
              <a:rect l="l" t="t" r="r" b="b"/>
              <a:pathLst>
                <a:path w="7918" h="9912" extrusionOk="0">
                  <a:moveTo>
                    <a:pt x="0" y="1"/>
                  </a:moveTo>
                  <a:lnTo>
                    <a:pt x="1741" y="9911"/>
                  </a:lnTo>
                  <a:cubicBezTo>
                    <a:pt x="4324" y="9462"/>
                    <a:pt x="6317" y="8255"/>
                    <a:pt x="7917" y="6205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4128;p64">
              <a:extLst>
                <a:ext uri="{FF2B5EF4-FFF2-40B4-BE49-F238E27FC236}">
                  <a16:creationId xmlns:a16="http://schemas.microsoft.com/office/drawing/2014/main" id="{EB86866F-2F32-DC0C-7A25-04BE1ED9E536}"/>
                </a:ext>
              </a:extLst>
            </p:cNvPr>
            <p:cNvSpPr/>
            <p:nvPr/>
          </p:nvSpPr>
          <p:spPr>
            <a:xfrm>
              <a:off x="3905450" y="2361975"/>
              <a:ext cx="214800" cy="268825"/>
            </a:xfrm>
            <a:custGeom>
              <a:avLst/>
              <a:gdLst/>
              <a:ahLst/>
              <a:cxnLst/>
              <a:rect l="l" t="t" r="r" b="b"/>
              <a:pathLst>
                <a:path w="8592" h="10753" extrusionOk="0">
                  <a:moveTo>
                    <a:pt x="665" y="1124"/>
                  </a:moveTo>
                  <a:lnTo>
                    <a:pt x="7944" y="6802"/>
                  </a:lnTo>
                  <a:lnTo>
                    <a:pt x="7944" y="6802"/>
                  </a:lnTo>
                  <a:cubicBezTo>
                    <a:pt x="6418" y="8659"/>
                    <a:pt x="4610" y="9747"/>
                    <a:pt x="2261" y="10208"/>
                  </a:cubicBezTo>
                  <a:lnTo>
                    <a:pt x="2261" y="10208"/>
                  </a:lnTo>
                  <a:lnTo>
                    <a:pt x="665" y="1124"/>
                  </a:lnTo>
                  <a:close/>
                  <a:moveTo>
                    <a:pt x="0" y="0"/>
                  </a:moveTo>
                  <a:lnTo>
                    <a:pt x="112" y="618"/>
                  </a:lnTo>
                  <a:lnTo>
                    <a:pt x="1881" y="10753"/>
                  </a:lnTo>
                  <a:lnTo>
                    <a:pt x="2134" y="10697"/>
                  </a:lnTo>
                  <a:cubicBezTo>
                    <a:pt x="4745" y="10248"/>
                    <a:pt x="6794" y="9012"/>
                    <a:pt x="8451" y="6907"/>
                  </a:cubicBezTo>
                  <a:lnTo>
                    <a:pt x="8591" y="67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4129;p64">
              <a:extLst>
                <a:ext uri="{FF2B5EF4-FFF2-40B4-BE49-F238E27FC236}">
                  <a16:creationId xmlns:a16="http://schemas.microsoft.com/office/drawing/2014/main" id="{30F57EBC-8ADC-C740-F246-6207FBCF5BEF}"/>
                </a:ext>
              </a:extLst>
            </p:cNvPr>
            <p:cNvSpPr/>
            <p:nvPr/>
          </p:nvSpPr>
          <p:spPr>
            <a:xfrm>
              <a:off x="3788225" y="2124700"/>
              <a:ext cx="395175" cy="406450"/>
            </a:xfrm>
            <a:custGeom>
              <a:avLst/>
              <a:gdLst/>
              <a:ahLst/>
              <a:cxnLst/>
              <a:rect l="l" t="t" r="r" b="b"/>
              <a:pathLst>
                <a:path w="15807" h="16258" extrusionOk="0">
                  <a:moveTo>
                    <a:pt x="5010" y="1"/>
                  </a:moveTo>
                  <a:cubicBezTo>
                    <a:pt x="3306" y="1"/>
                    <a:pt x="1580" y="435"/>
                    <a:pt x="1" y="1350"/>
                  </a:cubicBezTo>
                  <a:lnTo>
                    <a:pt x="5026" y="10053"/>
                  </a:lnTo>
                  <a:lnTo>
                    <a:pt x="12943" y="16257"/>
                  </a:lnTo>
                  <a:cubicBezTo>
                    <a:pt x="15526" y="12972"/>
                    <a:pt x="15807" y="8649"/>
                    <a:pt x="13729" y="5027"/>
                  </a:cubicBezTo>
                  <a:cubicBezTo>
                    <a:pt x="11864" y="1806"/>
                    <a:pt x="8483" y="1"/>
                    <a:pt x="501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4130;p64">
              <a:extLst>
                <a:ext uri="{FF2B5EF4-FFF2-40B4-BE49-F238E27FC236}">
                  <a16:creationId xmlns:a16="http://schemas.microsoft.com/office/drawing/2014/main" id="{F30A958B-C784-5E7B-7E37-C883BAD155CD}"/>
                </a:ext>
              </a:extLst>
            </p:cNvPr>
            <p:cNvSpPr/>
            <p:nvPr/>
          </p:nvSpPr>
          <p:spPr>
            <a:xfrm>
              <a:off x="3781200" y="2119125"/>
              <a:ext cx="390975" cy="417625"/>
            </a:xfrm>
            <a:custGeom>
              <a:avLst/>
              <a:gdLst/>
              <a:ahLst/>
              <a:cxnLst/>
              <a:rect l="l" t="t" r="r" b="b"/>
              <a:pathLst>
                <a:path w="15639" h="16705" extrusionOk="0">
                  <a:moveTo>
                    <a:pt x="5307" y="478"/>
                  </a:moveTo>
                  <a:cubicBezTo>
                    <a:pt x="8676" y="478"/>
                    <a:pt x="11989" y="2218"/>
                    <a:pt x="13814" y="5391"/>
                  </a:cubicBezTo>
                  <a:cubicBezTo>
                    <a:pt x="14712" y="6935"/>
                    <a:pt x="15161" y="8647"/>
                    <a:pt x="15161" y="10304"/>
                  </a:cubicBezTo>
                  <a:cubicBezTo>
                    <a:pt x="15161" y="12364"/>
                    <a:pt x="14507" y="14398"/>
                    <a:pt x="13198" y="16154"/>
                  </a:cubicBezTo>
                  <a:lnTo>
                    <a:pt x="13198" y="16154"/>
                  </a:lnTo>
                  <a:lnTo>
                    <a:pt x="5491" y="10141"/>
                  </a:lnTo>
                  <a:lnTo>
                    <a:pt x="5491" y="10141"/>
                  </a:lnTo>
                  <a:lnTo>
                    <a:pt x="593" y="1660"/>
                  </a:lnTo>
                  <a:lnTo>
                    <a:pt x="593" y="1660"/>
                  </a:lnTo>
                  <a:cubicBezTo>
                    <a:pt x="2083" y="863"/>
                    <a:pt x="3695" y="478"/>
                    <a:pt x="5307" y="478"/>
                  </a:cubicBezTo>
                  <a:close/>
                  <a:moveTo>
                    <a:pt x="5307" y="0"/>
                  </a:moveTo>
                  <a:cubicBezTo>
                    <a:pt x="3538" y="0"/>
                    <a:pt x="1770" y="450"/>
                    <a:pt x="169" y="1376"/>
                  </a:cubicBezTo>
                  <a:cubicBezTo>
                    <a:pt x="57" y="1432"/>
                    <a:pt x="1" y="1573"/>
                    <a:pt x="85" y="1685"/>
                  </a:cubicBezTo>
                  <a:lnTo>
                    <a:pt x="5111" y="10416"/>
                  </a:lnTo>
                  <a:lnTo>
                    <a:pt x="5167" y="10472"/>
                  </a:lnTo>
                  <a:lnTo>
                    <a:pt x="13084" y="16649"/>
                  </a:lnTo>
                  <a:cubicBezTo>
                    <a:pt x="13140" y="16705"/>
                    <a:pt x="13196" y="16705"/>
                    <a:pt x="13252" y="16705"/>
                  </a:cubicBezTo>
                  <a:cubicBezTo>
                    <a:pt x="13308" y="16705"/>
                    <a:pt x="13365" y="16677"/>
                    <a:pt x="13421" y="16621"/>
                  </a:cubicBezTo>
                  <a:cubicBezTo>
                    <a:pt x="14881" y="14740"/>
                    <a:pt x="15639" y="12550"/>
                    <a:pt x="15639" y="10304"/>
                  </a:cubicBezTo>
                  <a:cubicBezTo>
                    <a:pt x="15639" y="8563"/>
                    <a:pt x="15161" y="6766"/>
                    <a:pt x="14207" y="5138"/>
                  </a:cubicBezTo>
                  <a:cubicBezTo>
                    <a:pt x="12298" y="1853"/>
                    <a:pt x="8844" y="0"/>
                    <a:pt x="53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4131;p64">
              <a:extLst>
                <a:ext uri="{FF2B5EF4-FFF2-40B4-BE49-F238E27FC236}">
                  <a16:creationId xmlns:a16="http://schemas.microsoft.com/office/drawing/2014/main" id="{4E5EF6E5-7008-021A-8B0B-E8F002556451}"/>
                </a:ext>
              </a:extLst>
            </p:cNvPr>
            <p:cNvSpPr/>
            <p:nvPr/>
          </p:nvSpPr>
          <p:spPr>
            <a:xfrm>
              <a:off x="3662600" y="2158425"/>
              <a:ext cx="251300" cy="217600"/>
            </a:xfrm>
            <a:custGeom>
              <a:avLst/>
              <a:gdLst/>
              <a:ahLst/>
              <a:cxnLst/>
              <a:rect l="l" t="t" r="r" b="b"/>
              <a:pathLst>
                <a:path w="10052" h="8704" extrusionOk="0">
                  <a:moveTo>
                    <a:pt x="5026" y="1"/>
                  </a:moveTo>
                  <a:cubicBezTo>
                    <a:pt x="1797" y="1853"/>
                    <a:pt x="0" y="4998"/>
                    <a:pt x="0" y="8704"/>
                  </a:cubicBezTo>
                  <a:lnTo>
                    <a:pt x="10051" y="8704"/>
                  </a:lnTo>
                  <a:lnTo>
                    <a:pt x="502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4132;p64">
              <a:extLst>
                <a:ext uri="{FF2B5EF4-FFF2-40B4-BE49-F238E27FC236}">
                  <a16:creationId xmlns:a16="http://schemas.microsoft.com/office/drawing/2014/main" id="{6CDF71F1-EF39-A72B-035E-6F3B3AC06E85}"/>
                </a:ext>
              </a:extLst>
            </p:cNvPr>
            <p:cNvSpPr/>
            <p:nvPr/>
          </p:nvSpPr>
          <p:spPr>
            <a:xfrm>
              <a:off x="3656275" y="2150700"/>
              <a:ext cx="267450" cy="231650"/>
            </a:xfrm>
            <a:custGeom>
              <a:avLst/>
              <a:gdLst/>
              <a:ahLst/>
              <a:cxnLst/>
              <a:rect l="l" t="t" r="r" b="b"/>
              <a:pathLst>
                <a:path w="10698" h="9266" extrusionOk="0">
                  <a:moveTo>
                    <a:pt x="5197" y="621"/>
                  </a:moveTo>
                  <a:lnTo>
                    <a:pt x="9897" y="8788"/>
                  </a:lnTo>
                  <a:lnTo>
                    <a:pt x="480" y="8788"/>
                  </a:lnTo>
                  <a:cubicBezTo>
                    <a:pt x="550" y="5339"/>
                    <a:pt x="2238" y="2419"/>
                    <a:pt x="5197" y="621"/>
                  </a:cubicBezTo>
                  <a:close/>
                  <a:moveTo>
                    <a:pt x="5363" y="1"/>
                  </a:moveTo>
                  <a:lnTo>
                    <a:pt x="5166" y="113"/>
                  </a:lnTo>
                  <a:cubicBezTo>
                    <a:pt x="1882" y="1994"/>
                    <a:pt x="1" y="5223"/>
                    <a:pt x="1" y="9013"/>
                  </a:cubicBezTo>
                  <a:lnTo>
                    <a:pt x="1" y="9265"/>
                  </a:lnTo>
                  <a:lnTo>
                    <a:pt x="10697" y="9265"/>
                  </a:lnTo>
                  <a:lnTo>
                    <a:pt x="10501" y="8900"/>
                  </a:lnTo>
                  <a:lnTo>
                    <a:pt x="53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4133;p64">
              <a:extLst>
                <a:ext uri="{FF2B5EF4-FFF2-40B4-BE49-F238E27FC236}">
                  <a16:creationId xmlns:a16="http://schemas.microsoft.com/office/drawing/2014/main" id="{1C93D7A9-1D7F-909F-C831-AE44640FEF99}"/>
                </a:ext>
              </a:extLst>
            </p:cNvPr>
            <p:cNvSpPr/>
            <p:nvPr/>
          </p:nvSpPr>
          <p:spPr>
            <a:xfrm>
              <a:off x="3791025" y="2253875"/>
              <a:ext cx="245000" cy="244975"/>
            </a:xfrm>
            <a:custGeom>
              <a:avLst/>
              <a:gdLst/>
              <a:ahLst/>
              <a:cxnLst/>
              <a:rect l="l" t="t" r="r" b="b"/>
              <a:pathLst>
                <a:path w="9800" h="9799" extrusionOk="0">
                  <a:moveTo>
                    <a:pt x="4914" y="1"/>
                  </a:moveTo>
                  <a:cubicBezTo>
                    <a:pt x="2191" y="1"/>
                    <a:pt x="1" y="2191"/>
                    <a:pt x="1" y="4886"/>
                  </a:cubicBezTo>
                  <a:cubicBezTo>
                    <a:pt x="1" y="7609"/>
                    <a:pt x="2191" y="9799"/>
                    <a:pt x="4914" y="9799"/>
                  </a:cubicBezTo>
                  <a:cubicBezTo>
                    <a:pt x="7609" y="9799"/>
                    <a:pt x="9799" y="7609"/>
                    <a:pt x="9799" y="4886"/>
                  </a:cubicBezTo>
                  <a:cubicBezTo>
                    <a:pt x="9799" y="2191"/>
                    <a:pt x="7609" y="1"/>
                    <a:pt x="49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4134;p64">
              <a:extLst>
                <a:ext uri="{FF2B5EF4-FFF2-40B4-BE49-F238E27FC236}">
                  <a16:creationId xmlns:a16="http://schemas.microsoft.com/office/drawing/2014/main" id="{EA21BC5F-9F4C-5601-8A27-343E4F2A1F2F}"/>
                </a:ext>
              </a:extLst>
            </p:cNvPr>
            <p:cNvSpPr/>
            <p:nvPr/>
          </p:nvSpPr>
          <p:spPr>
            <a:xfrm>
              <a:off x="3785425" y="2247575"/>
              <a:ext cx="256900" cy="256900"/>
            </a:xfrm>
            <a:custGeom>
              <a:avLst/>
              <a:gdLst/>
              <a:ahLst/>
              <a:cxnLst/>
              <a:rect l="l" t="t" r="r" b="b"/>
              <a:pathLst>
                <a:path w="10276" h="10276" extrusionOk="0">
                  <a:moveTo>
                    <a:pt x="5138" y="477"/>
                  </a:moveTo>
                  <a:cubicBezTo>
                    <a:pt x="6430" y="477"/>
                    <a:pt x="7581" y="1011"/>
                    <a:pt x="8423" y="1853"/>
                  </a:cubicBezTo>
                  <a:cubicBezTo>
                    <a:pt x="9293" y="2695"/>
                    <a:pt x="9798" y="3846"/>
                    <a:pt x="9798" y="5138"/>
                  </a:cubicBezTo>
                  <a:cubicBezTo>
                    <a:pt x="9798" y="6429"/>
                    <a:pt x="9293" y="7608"/>
                    <a:pt x="8423" y="8451"/>
                  </a:cubicBezTo>
                  <a:cubicBezTo>
                    <a:pt x="7581" y="9293"/>
                    <a:pt x="6430" y="9826"/>
                    <a:pt x="5138" y="9826"/>
                  </a:cubicBezTo>
                  <a:cubicBezTo>
                    <a:pt x="3847" y="9826"/>
                    <a:pt x="2667" y="9293"/>
                    <a:pt x="1825" y="8451"/>
                  </a:cubicBezTo>
                  <a:cubicBezTo>
                    <a:pt x="983" y="7608"/>
                    <a:pt x="478" y="6429"/>
                    <a:pt x="478" y="5138"/>
                  </a:cubicBezTo>
                  <a:cubicBezTo>
                    <a:pt x="478" y="3846"/>
                    <a:pt x="983" y="2695"/>
                    <a:pt x="1825" y="1853"/>
                  </a:cubicBezTo>
                  <a:cubicBezTo>
                    <a:pt x="2667" y="1011"/>
                    <a:pt x="3847" y="477"/>
                    <a:pt x="5138" y="477"/>
                  </a:cubicBezTo>
                  <a:close/>
                  <a:moveTo>
                    <a:pt x="5138" y="0"/>
                  </a:moveTo>
                  <a:cubicBezTo>
                    <a:pt x="2303" y="0"/>
                    <a:pt x="0" y="2302"/>
                    <a:pt x="0" y="5138"/>
                  </a:cubicBezTo>
                  <a:cubicBezTo>
                    <a:pt x="0" y="7973"/>
                    <a:pt x="2303" y="10275"/>
                    <a:pt x="5138" y="10275"/>
                  </a:cubicBezTo>
                  <a:cubicBezTo>
                    <a:pt x="7974" y="10275"/>
                    <a:pt x="10276" y="7973"/>
                    <a:pt x="10276" y="5138"/>
                  </a:cubicBezTo>
                  <a:cubicBezTo>
                    <a:pt x="10276" y="2302"/>
                    <a:pt x="7974" y="0"/>
                    <a:pt x="51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4135;p64">
              <a:extLst>
                <a:ext uri="{FF2B5EF4-FFF2-40B4-BE49-F238E27FC236}">
                  <a16:creationId xmlns:a16="http://schemas.microsoft.com/office/drawing/2014/main" id="{BC44A567-FEBF-E16D-CAB6-B2F70BF1F2F6}"/>
                </a:ext>
              </a:extLst>
            </p:cNvPr>
            <p:cNvSpPr/>
            <p:nvPr/>
          </p:nvSpPr>
          <p:spPr>
            <a:xfrm>
              <a:off x="2155675" y="1182825"/>
              <a:ext cx="277975" cy="11950"/>
            </a:xfrm>
            <a:custGeom>
              <a:avLst/>
              <a:gdLst/>
              <a:ahLst/>
              <a:cxnLst/>
              <a:rect l="l" t="t" r="r" b="b"/>
              <a:pathLst>
                <a:path w="11119" h="478" extrusionOk="0">
                  <a:moveTo>
                    <a:pt x="1" y="1"/>
                  </a:moveTo>
                  <a:lnTo>
                    <a:pt x="1" y="478"/>
                  </a:lnTo>
                  <a:lnTo>
                    <a:pt x="11118" y="478"/>
                  </a:lnTo>
                  <a:lnTo>
                    <a:pt x="111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4136;p64">
              <a:extLst>
                <a:ext uri="{FF2B5EF4-FFF2-40B4-BE49-F238E27FC236}">
                  <a16:creationId xmlns:a16="http://schemas.microsoft.com/office/drawing/2014/main" id="{208C407B-B8E8-D9D9-8E94-503D1ED569CE}"/>
                </a:ext>
              </a:extLst>
            </p:cNvPr>
            <p:cNvSpPr/>
            <p:nvPr/>
          </p:nvSpPr>
          <p:spPr>
            <a:xfrm>
              <a:off x="2155675" y="1229850"/>
              <a:ext cx="277975" cy="11950"/>
            </a:xfrm>
            <a:custGeom>
              <a:avLst/>
              <a:gdLst/>
              <a:ahLst/>
              <a:cxnLst/>
              <a:rect l="l" t="t" r="r" b="b"/>
              <a:pathLst>
                <a:path w="11119" h="478" extrusionOk="0">
                  <a:moveTo>
                    <a:pt x="1" y="1"/>
                  </a:moveTo>
                  <a:lnTo>
                    <a:pt x="1" y="478"/>
                  </a:lnTo>
                  <a:lnTo>
                    <a:pt x="11118" y="478"/>
                  </a:lnTo>
                  <a:lnTo>
                    <a:pt x="111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4137;p64">
              <a:extLst>
                <a:ext uri="{FF2B5EF4-FFF2-40B4-BE49-F238E27FC236}">
                  <a16:creationId xmlns:a16="http://schemas.microsoft.com/office/drawing/2014/main" id="{B2CFCD2E-C968-C682-A904-0852C515E760}"/>
                </a:ext>
              </a:extLst>
            </p:cNvPr>
            <p:cNvSpPr/>
            <p:nvPr/>
          </p:nvSpPr>
          <p:spPr>
            <a:xfrm>
              <a:off x="2155675" y="1277575"/>
              <a:ext cx="277975" cy="11950"/>
            </a:xfrm>
            <a:custGeom>
              <a:avLst/>
              <a:gdLst/>
              <a:ahLst/>
              <a:cxnLst/>
              <a:rect l="l" t="t" r="r" b="b"/>
              <a:pathLst>
                <a:path w="11119" h="478" extrusionOk="0">
                  <a:moveTo>
                    <a:pt x="1" y="1"/>
                  </a:moveTo>
                  <a:lnTo>
                    <a:pt x="1" y="478"/>
                  </a:lnTo>
                  <a:lnTo>
                    <a:pt x="11118" y="478"/>
                  </a:lnTo>
                  <a:lnTo>
                    <a:pt x="111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4138;p64">
              <a:extLst>
                <a:ext uri="{FF2B5EF4-FFF2-40B4-BE49-F238E27FC236}">
                  <a16:creationId xmlns:a16="http://schemas.microsoft.com/office/drawing/2014/main" id="{2656E852-4D41-8EFB-CF7A-5120D2183A27}"/>
                </a:ext>
              </a:extLst>
            </p:cNvPr>
            <p:cNvSpPr/>
            <p:nvPr/>
          </p:nvSpPr>
          <p:spPr>
            <a:xfrm>
              <a:off x="2155675" y="1324600"/>
              <a:ext cx="277975" cy="11950"/>
            </a:xfrm>
            <a:custGeom>
              <a:avLst/>
              <a:gdLst/>
              <a:ahLst/>
              <a:cxnLst/>
              <a:rect l="l" t="t" r="r" b="b"/>
              <a:pathLst>
                <a:path w="11119" h="478" extrusionOk="0">
                  <a:moveTo>
                    <a:pt x="1" y="1"/>
                  </a:moveTo>
                  <a:lnTo>
                    <a:pt x="1" y="478"/>
                  </a:lnTo>
                  <a:lnTo>
                    <a:pt x="11118" y="478"/>
                  </a:lnTo>
                  <a:lnTo>
                    <a:pt x="111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4139;p64">
              <a:extLst>
                <a:ext uri="{FF2B5EF4-FFF2-40B4-BE49-F238E27FC236}">
                  <a16:creationId xmlns:a16="http://schemas.microsoft.com/office/drawing/2014/main" id="{0AC37526-7CE6-A315-6129-85F2491ADB89}"/>
                </a:ext>
              </a:extLst>
            </p:cNvPr>
            <p:cNvSpPr/>
            <p:nvPr/>
          </p:nvSpPr>
          <p:spPr>
            <a:xfrm>
              <a:off x="4314625" y="1290925"/>
              <a:ext cx="604350" cy="291850"/>
            </a:xfrm>
            <a:custGeom>
              <a:avLst/>
              <a:gdLst/>
              <a:ahLst/>
              <a:cxnLst/>
              <a:rect l="l" t="t" r="r" b="b"/>
              <a:pathLst>
                <a:path w="24174" h="11674" extrusionOk="0">
                  <a:moveTo>
                    <a:pt x="225" y="0"/>
                  </a:moveTo>
                  <a:cubicBezTo>
                    <a:pt x="113" y="0"/>
                    <a:pt x="1" y="112"/>
                    <a:pt x="1" y="225"/>
                  </a:cubicBezTo>
                  <a:cubicBezTo>
                    <a:pt x="1" y="365"/>
                    <a:pt x="113" y="477"/>
                    <a:pt x="225" y="477"/>
                  </a:cubicBezTo>
                  <a:lnTo>
                    <a:pt x="11034" y="477"/>
                  </a:lnTo>
                  <a:lnTo>
                    <a:pt x="23752" y="11623"/>
                  </a:lnTo>
                  <a:cubicBezTo>
                    <a:pt x="23799" y="11658"/>
                    <a:pt x="23851" y="11674"/>
                    <a:pt x="23902" y="11674"/>
                  </a:cubicBezTo>
                  <a:cubicBezTo>
                    <a:pt x="23972" y="11674"/>
                    <a:pt x="24040" y="11644"/>
                    <a:pt x="24089" y="11595"/>
                  </a:cubicBezTo>
                  <a:cubicBezTo>
                    <a:pt x="24173" y="11483"/>
                    <a:pt x="24173" y="11342"/>
                    <a:pt x="24061" y="11258"/>
                  </a:cubicBezTo>
                  <a:lnTo>
                    <a:pt x="11259" y="56"/>
                  </a:lnTo>
                  <a:cubicBezTo>
                    <a:pt x="11231" y="28"/>
                    <a:pt x="11174" y="0"/>
                    <a:pt x="111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4140;p64">
              <a:extLst>
                <a:ext uri="{FF2B5EF4-FFF2-40B4-BE49-F238E27FC236}">
                  <a16:creationId xmlns:a16="http://schemas.microsoft.com/office/drawing/2014/main" id="{FCA3B96D-953A-2B86-B871-85B8D13D94E4}"/>
                </a:ext>
              </a:extLst>
            </p:cNvPr>
            <p:cNvSpPr/>
            <p:nvPr/>
          </p:nvSpPr>
          <p:spPr>
            <a:xfrm>
              <a:off x="4963850" y="1490950"/>
              <a:ext cx="277975" cy="11950"/>
            </a:xfrm>
            <a:custGeom>
              <a:avLst/>
              <a:gdLst/>
              <a:ahLst/>
              <a:cxnLst/>
              <a:rect l="l" t="t" r="r" b="b"/>
              <a:pathLst>
                <a:path w="11119" h="478" extrusionOk="0">
                  <a:moveTo>
                    <a:pt x="1" y="0"/>
                  </a:moveTo>
                  <a:lnTo>
                    <a:pt x="1" y="478"/>
                  </a:lnTo>
                  <a:lnTo>
                    <a:pt x="11118" y="478"/>
                  </a:lnTo>
                  <a:lnTo>
                    <a:pt x="111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4141;p64">
              <a:extLst>
                <a:ext uri="{FF2B5EF4-FFF2-40B4-BE49-F238E27FC236}">
                  <a16:creationId xmlns:a16="http://schemas.microsoft.com/office/drawing/2014/main" id="{7DB32B96-D63D-F21D-8C33-09C8D6E3180B}"/>
                </a:ext>
              </a:extLst>
            </p:cNvPr>
            <p:cNvSpPr/>
            <p:nvPr/>
          </p:nvSpPr>
          <p:spPr>
            <a:xfrm>
              <a:off x="4963850" y="1537975"/>
              <a:ext cx="277975" cy="11950"/>
            </a:xfrm>
            <a:custGeom>
              <a:avLst/>
              <a:gdLst/>
              <a:ahLst/>
              <a:cxnLst/>
              <a:rect l="l" t="t" r="r" b="b"/>
              <a:pathLst>
                <a:path w="11119" h="478" extrusionOk="0">
                  <a:moveTo>
                    <a:pt x="1" y="0"/>
                  </a:moveTo>
                  <a:lnTo>
                    <a:pt x="1" y="478"/>
                  </a:lnTo>
                  <a:lnTo>
                    <a:pt x="11118" y="478"/>
                  </a:lnTo>
                  <a:lnTo>
                    <a:pt x="111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4142;p64">
              <a:extLst>
                <a:ext uri="{FF2B5EF4-FFF2-40B4-BE49-F238E27FC236}">
                  <a16:creationId xmlns:a16="http://schemas.microsoft.com/office/drawing/2014/main" id="{3EAC63E1-CDBC-8852-FF2C-AECFD332F8E6}"/>
                </a:ext>
              </a:extLst>
            </p:cNvPr>
            <p:cNvSpPr/>
            <p:nvPr/>
          </p:nvSpPr>
          <p:spPr>
            <a:xfrm>
              <a:off x="4963850" y="1585700"/>
              <a:ext cx="277975" cy="11250"/>
            </a:xfrm>
            <a:custGeom>
              <a:avLst/>
              <a:gdLst/>
              <a:ahLst/>
              <a:cxnLst/>
              <a:rect l="l" t="t" r="r" b="b"/>
              <a:pathLst>
                <a:path w="11119" h="450" extrusionOk="0">
                  <a:moveTo>
                    <a:pt x="1" y="1"/>
                  </a:moveTo>
                  <a:lnTo>
                    <a:pt x="1" y="450"/>
                  </a:lnTo>
                  <a:lnTo>
                    <a:pt x="11118" y="450"/>
                  </a:lnTo>
                  <a:lnTo>
                    <a:pt x="111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4143;p64">
              <a:extLst>
                <a:ext uri="{FF2B5EF4-FFF2-40B4-BE49-F238E27FC236}">
                  <a16:creationId xmlns:a16="http://schemas.microsoft.com/office/drawing/2014/main" id="{E9CABD69-566E-A2B0-5F5C-126602AF6D10}"/>
                </a:ext>
              </a:extLst>
            </p:cNvPr>
            <p:cNvSpPr/>
            <p:nvPr/>
          </p:nvSpPr>
          <p:spPr>
            <a:xfrm>
              <a:off x="4963850" y="1632725"/>
              <a:ext cx="277975" cy="11950"/>
            </a:xfrm>
            <a:custGeom>
              <a:avLst/>
              <a:gdLst/>
              <a:ahLst/>
              <a:cxnLst/>
              <a:rect l="l" t="t" r="r" b="b"/>
              <a:pathLst>
                <a:path w="11119" h="478" extrusionOk="0">
                  <a:moveTo>
                    <a:pt x="1" y="1"/>
                  </a:moveTo>
                  <a:lnTo>
                    <a:pt x="1" y="478"/>
                  </a:lnTo>
                  <a:lnTo>
                    <a:pt x="11118" y="478"/>
                  </a:lnTo>
                  <a:lnTo>
                    <a:pt x="111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4144;p64">
              <a:extLst>
                <a:ext uri="{FF2B5EF4-FFF2-40B4-BE49-F238E27FC236}">
                  <a16:creationId xmlns:a16="http://schemas.microsoft.com/office/drawing/2014/main" id="{0AEA7302-2814-ABA7-F480-95DD20DD759D}"/>
                </a:ext>
              </a:extLst>
            </p:cNvPr>
            <p:cNvSpPr/>
            <p:nvPr/>
          </p:nvSpPr>
          <p:spPr>
            <a:xfrm>
              <a:off x="4963850" y="2298800"/>
              <a:ext cx="277975" cy="11950"/>
            </a:xfrm>
            <a:custGeom>
              <a:avLst/>
              <a:gdLst/>
              <a:ahLst/>
              <a:cxnLst/>
              <a:rect l="l" t="t" r="r" b="b"/>
              <a:pathLst>
                <a:path w="11119" h="478" extrusionOk="0">
                  <a:moveTo>
                    <a:pt x="1" y="0"/>
                  </a:moveTo>
                  <a:lnTo>
                    <a:pt x="1" y="478"/>
                  </a:lnTo>
                  <a:lnTo>
                    <a:pt x="11118" y="478"/>
                  </a:lnTo>
                  <a:lnTo>
                    <a:pt x="111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4145;p64">
              <a:extLst>
                <a:ext uri="{FF2B5EF4-FFF2-40B4-BE49-F238E27FC236}">
                  <a16:creationId xmlns:a16="http://schemas.microsoft.com/office/drawing/2014/main" id="{2FD713C4-164E-ACAE-CC17-CFCFBCDDC4FE}"/>
                </a:ext>
              </a:extLst>
            </p:cNvPr>
            <p:cNvSpPr/>
            <p:nvPr/>
          </p:nvSpPr>
          <p:spPr>
            <a:xfrm>
              <a:off x="4963850" y="2345825"/>
              <a:ext cx="277975" cy="11950"/>
            </a:xfrm>
            <a:custGeom>
              <a:avLst/>
              <a:gdLst/>
              <a:ahLst/>
              <a:cxnLst/>
              <a:rect l="l" t="t" r="r" b="b"/>
              <a:pathLst>
                <a:path w="11119" h="478" extrusionOk="0">
                  <a:moveTo>
                    <a:pt x="1" y="1"/>
                  </a:moveTo>
                  <a:lnTo>
                    <a:pt x="1" y="478"/>
                  </a:lnTo>
                  <a:lnTo>
                    <a:pt x="11118" y="478"/>
                  </a:lnTo>
                  <a:lnTo>
                    <a:pt x="111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4146;p64">
              <a:extLst>
                <a:ext uri="{FF2B5EF4-FFF2-40B4-BE49-F238E27FC236}">
                  <a16:creationId xmlns:a16="http://schemas.microsoft.com/office/drawing/2014/main" id="{DD5383C6-90E9-56E7-0946-37E4264AFAC4}"/>
                </a:ext>
              </a:extLst>
            </p:cNvPr>
            <p:cNvSpPr/>
            <p:nvPr/>
          </p:nvSpPr>
          <p:spPr>
            <a:xfrm>
              <a:off x="4963850" y="2393550"/>
              <a:ext cx="277975" cy="11950"/>
            </a:xfrm>
            <a:custGeom>
              <a:avLst/>
              <a:gdLst/>
              <a:ahLst/>
              <a:cxnLst/>
              <a:rect l="l" t="t" r="r" b="b"/>
              <a:pathLst>
                <a:path w="11119" h="478" extrusionOk="0">
                  <a:moveTo>
                    <a:pt x="1" y="1"/>
                  </a:moveTo>
                  <a:lnTo>
                    <a:pt x="1" y="478"/>
                  </a:lnTo>
                  <a:lnTo>
                    <a:pt x="11118" y="478"/>
                  </a:lnTo>
                  <a:lnTo>
                    <a:pt x="111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4147;p64">
              <a:extLst>
                <a:ext uri="{FF2B5EF4-FFF2-40B4-BE49-F238E27FC236}">
                  <a16:creationId xmlns:a16="http://schemas.microsoft.com/office/drawing/2014/main" id="{136FB5CD-F3E9-1BB5-9FCE-D24C8188FC1B}"/>
                </a:ext>
              </a:extLst>
            </p:cNvPr>
            <p:cNvSpPr/>
            <p:nvPr/>
          </p:nvSpPr>
          <p:spPr>
            <a:xfrm>
              <a:off x="4963850" y="2440575"/>
              <a:ext cx="277975" cy="11950"/>
            </a:xfrm>
            <a:custGeom>
              <a:avLst/>
              <a:gdLst/>
              <a:ahLst/>
              <a:cxnLst/>
              <a:rect l="l" t="t" r="r" b="b"/>
              <a:pathLst>
                <a:path w="11119" h="478" extrusionOk="0">
                  <a:moveTo>
                    <a:pt x="1" y="1"/>
                  </a:moveTo>
                  <a:lnTo>
                    <a:pt x="1" y="478"/>
                  </a:lnTo>
                  <a:lnTo>
                    <a:pt x="11118" y="478"/>
                  </a:lnTo>
                  <a:lnTo>
                    <a:pt x="111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4148;p64">
              <a:extLst>
                <a:ext uri="{FF2B5EF4-FFF2-40B4-BE49-F238E27FC236}">
                  <a16:creationId xmlns:a16="http://schemas.microsoft.com/office/drawing/2014/main" id="{8C4FB000-E6EF-34FA-C54C-12BA2D034D45}"/>
                </a:ext>
              </a:extLst>
            </p:cNvPr>
            <p:cNvSpPr/>
            <p:nvPr/>
          </p:nvSpPr>
          <p:spPr>
            <a:xfrm>
              <a:off x="2291850" y="3234400"/>
              <a:ext cx="278650" cy="11950"/>
            </a:xfrm>
            <a:custGeom>
              <a:avLst/>
              <a:gdLst/>
              <a:ahLst/>
              <a:cxnLst/>
              <a:rect l="l" t="t" r="r" b="b"/>
              <a:pathLst>
                <a:path w="11146" h="478" extrusionOk="0">
                  <a:moveTo>
                    <a:pt x="0" y="0"/>
                  </a:moveTo>
                  <a:lnTo>
                    <a:pt x="0" y="477"/>
                  </a:lnTo>
                  <a:lnTo>
                    <a:pt x="11146" y="477"/>
                  </a:lnTo>
                  <a:lnTo>
                    <a:pt x="1114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4149;p64">
              <a:extLst>
                <a:ext uri="{FF2B5EF4-FFF2-40B4-BE49-F238E27FC236}">
                  <a16:creationId xmlns:a16="http://schemas.microsoft.com/office/drawing/2014/main" id="{736242BA-4E43-C3A7-0812-E124490EBED5}"/>
                </a:ext>
              </a:extLst>
            </p:cNvPr>
            <p:cNvSpPr/>
            <p:nvPr/>
          </p:nvSpPr>
          <p:spPr>
            <a:xfrm>
              <a:off x="2291850" y="3282125"/>
              <a:ext cx="278650" cy="11950"/>
            </a:xfrm>
            <a:custGeom>
              <a:avLst/>
              <a:gdLst/>
              <a:ahLst/>
              <a:cxnLst/>
              <a:rect l="l" t="t" r="r" b="b"/>
              <a:pathLst>
                <a:path w="11146" h="478" extrusionOk="0">
                  <a:moveTo>
                    <a:pt x="0" y="0"/>
                  </a:moveTo>
                  <a:lnTo>
                    <a:pt x="0" y="478"/>
                  </a:lnTo>
                  <a:lnTo>
                    <a:pt x="11146" y="478"/>
                  </a:lnTo>
                  <a:lnTo>
                    <a:pt x="1114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4150;p64">
              <a:extLst>
                <a:ext uri="{FF2B5EF4-FFF2-40B4-BE49-F238E27FC236}">
                  <a16:creationId xmlns:a16="http://schemas.microsoft.com/office/drawing/2014/main" id="{21EE91D5-6FC1-DE31-FBB1-2DD9943FE85F}"/>
                </a:ext>
              </a:extLst>
            </p:cNvPr>
            <p:cNvSpPr/>
            <p:nvPr/>
          </p:nvSpPr>
          <p:spPr>
            <a:xfrm>
              <a:off x="2291850" y="3329150"/>
              <a:ext cx="278650" cy="11950"/>
            </a:xfrm>
            <a:custGeom>
              <a:avLst/>
              <a:gdLst/>
              <a:ahLst/>
              <a:cxnLst/>
              <a:rect l="l" t="t" r="r" b="b"/>
              <a:pathLst>
                <a:path w="11146" h="478" extrusionOk="0">
                  <a:moveTo>
                    <a:pt x="0" y="0"/>
                  </a:moveTo>
                  <a:lnTo>
                    <a:pt x="0" y="478"/>
                  </a:lnTo>
                  <a:lnTo>
                    <a:pt x="11146" y="478"/>
                  </a:lnTo>
                  <a:lnTo>
                    <a:pt x="1114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4151;p64">
              <a:extLst>
                <a:ext uri="{FF2B5EF4-FFF2-40B4-BE49-F238E27FC236}">
                  <a16:creationId xmlns:a16="http://schemas.microsoft.com/office/drawing/2014/main" id="{13C370FB-BD99-160B-4BDB-3B7A43670785}"/>
                </a:ext>
              </a:extLst>
            </p:cNvPr>
            <p:cNvSpPr/>
            <p:nvPr/>
          </p:nvSpPr>
          <p:spPr>
            <a:xfrm>
              <a:off x="2291850" y="3376875"/>
              <a:ext cx="278650" cy="11250"/>
            </a:xfrm>
            <a:custGeom>
              <a:avLst/>
              <a:gdLst/>
              <a:ahLst/>
              <a:cxnLst/>
              <a:rect l="l" t="t" r="r" b="b"/>
              <a:pathLst>
                <a:path w="11146" h="450" extrusionOk="0">
                  <a:moveTo>
                    <a:pt x="0" y="0"/>
                  </a:moveTo>
                  <a:lnTo>
                    <a:pt x="0" y="450"/>
                  </a:lnTo>
                  <a:lnTo>
                    <a:pt x="11146" y="450"/>
                  </a:lnTo>
                  <a:lnTo>
                    <a:pt x="1114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4152;p64">
              <a:extLst>
                <a:ext uri="{FF2B5EF4-FFF2-40B4-BE49-F238E27FC236}">
                  <a16:creationId xmlns:a16="http://schemas.microsoft.com/office/drawing/2014/main" id="{A366A75D-6C0B-73E9-47F3-7545BAC5E194}"/>
                </a:ext>
              </a:extLst>
            </p:cNvPr>
            <p:cNvSpPr/>
            <p:nvPr/>
          </p:nvSpPr>
          <p:spPr>
            <a:xfrm>
              <a:off x="4036000" y="2098775"/>
              <a:ext cx="888575" cy="274450"/>
            </a:xfrm>
            <a:custGeom>
              <a:avLst/>
              <a:gdLst/>
              <a:ahLst/>
              <a:cxnLst/>
              <a:rect l="l" t="t" r="r" b="b"/>
              <a:pathLst>
                <a:path w="35543" h="10978" extrusionOk="0">
                  <a:moveTo>
                    <a:pt x="4548" y="0"/>
                  </a:moveTo>
                  <a:lnTo>
                    <a:pt x="0" y="5194"/>
                  </a:lnTo>
                  <a:lnTo>
                    <a:pt x="365" y="5503"/>
                  </a:lnTo>
                  <a:lnTo>
                    <a:pt x="4773" y="477"/>
                  </a:lnTo>
                  <a:lnTo>
                    <a:pt x="22488" y="477"/>
                  </a:lnTo>
                  <a:lnTo>
                    <a:pt x="35234" y="10977"/>
                  </a:lnTo>
                  <a:lnTo>
                    <a:pt x="35543" y="10612"/>
                  </a:lnTo>
                  <a:lnTo>
                    <a:pt x="2265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4153;p64">
              <a:extLst>
                <a:ext uri="{FF2B5EF4-FFF2-40B4-BE49-F238E27FC236}">
                  <a16:creationId xmlns:a16="http://schemas.microsoft.com/office/drawing/2014/main" id="{63395F27-FB1C-E736-8743-6BEA10976883}"/>
                </a:ext>
              </a:extLst>
            </p:cNvPr>
            <p:cNvSpPr/>
            <p:nvPr/>
          </p:nvSpPr>
          <p:spPr>
            <a:xfrm>
              <a:off x="2418875" y="2616750"/>
              <a:ext cx="11975" cy="600125"/>
            </a:xfrm>
            <a:custGeom>
              <a:avLst/>
              <a:gdLst/>
              <a:ahLst/>
              <a:cxnLst/>
              <a:rect l="l" t="t" r="r" b="b"/>
              <a:pathLst>
                <a:path w="479" h="24005" extrusionOk="0">
                  <a:moveTo>
                    <a:pt x="1" y="0"/>
                  </a:moveTo>
                  <a:lnTo>
                    <a:pt x="1" y="24004"/>
                  </a:lnTo>
                  <a:lnTo>
                    <a:pt x="478" y="24004"/>
                  </a:lnTo>
                  <a:lnTo>
                    <a:pt x="47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4154;p64">
              <a:extLst>
                <a:ext uri="{FF2B5EF4-FFF2-40B4-BE49-F238E27FC236}">
                  <a16:creationId xmlns:a16="http://schemas.microsoft.com/office/drawing/2014/main" id="{0A5FF636-0490-87F6-A2E0-B47E05CF2F33}"/>
                </a:ext>
              </a:extLst>
            </p:cNvPr>
            <p:cNvSpPr/>
            <p:nvPr/>
          </p:nvSpPr>
          <p:spPr>
            <a:xfrm>
              <a:off x="1831425" y="3538000"/>
              <a:ext cx="129875" cy="102100"/>
            </a:xfrm>
            <a:custGeom>
              <a:avLst/>
              <a:gdLst/>
              <a:ahLst/>
              <a:cxnLst/>
              <a:rect l="l" t="t" r="r" b="b"/>
              <a:pathLst>
                <a:path w="5195" h="4084" extrusionOk="0">
                  <a:moveTo>
                    <a:pt x="1580" y="1"/>
                  </a:moveTo>
                  <a:cubicBezTo>
                    <a:pt x="1521" y="1"/>
                    <a:pt x="1462" y="5"/>
                    <a:pt x="1404" y="13"/>
                  </a:cubicBezTo>
                  <a:cubicBezTo>
                    <a:pt x="506" y="125"/>
                    <a:pt x="0" y="1023"/>
                    <a:pt x="197" y="1894"/>
                  </a:cubicBezTo>
                  <a:cubicBezTo>
                    <a:pt x="393" y="2736"/>
                    <a:pt x="1292" y="3381"/>
                    <a:pt x="2050" y="3718"/>
                  </a:cubicBezTo>
                  <a:cubicBezTo>
                    <a:pt x="2860" y="4062"/>
                    <a:pt x="4638" y="4084"/>
                    <a:pt x="5070" y="4084"/>
                  </a:cubicBezTo>
                  <a:cubicBezTo>
                    <a:pt x="5132" y="4084"/>
                    <a:pt x="5166" y="4083"/>
                    <a:pt x="5166" y="4083"/>
                  </a:cubicBezTo>
                  <a:cubicBezTo>
                    <a:pt x="5194" y="4083"/>
                    <a:pt x="4689" y="2623"/>
                    <a:pt x="4661" y="2539"/>
                  </a:cubicBezTo>
                  <a:cubicBezTo>
                    <a:pt x="4206" y="1576"/>
                    <a:pt x="2782" y="1"/>
                    <a:pt x="15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4155;p64">
              <a:extLst>
                <a:ext uri="{FF2B5EF4-FFF2-40B4-BE49-F238E27FC236}">
                  <a16:creationId xmlns:a16="http://schemas.microsoft.com/office/drawing/2014/main" id="{638808B1-4E1B-A8C5-3163-BE4C4C86E769}"/>
                </a:ext>
              </a:extLst>
            </p:cNvPr>
            <p:cNvSpPr/>
            <p:nvPr/>
          </p:nvSpPr>
          <p:spPr>
            <a:xfrm>
              <a:off x="1834225" y="3377750"/>
              <a:ext cx="807875" cy="1698375"/>
            </a:xfrm>
            <a:custGeom>
              <a:avLst/>
              <a:gdLst/>
              <a:ahLst/>
              <a:cxnLst/>
              <a:rect l="l" t="t" r="r" b="b"/>
              <a:pathLst>
                <a:path w="32315" h="67935" extrusionOk="0">
                  <a:moveTo>
                    <a:pt x="15189" y="33037"/>
                  </a:moveTo>
                  <a:cubicBezTo>
                    <a:pt x="15835" y="33739"/>
                    <a:pt x="17491" y="34553"/>
                    <a:pt x="17716" y="34666"/>
                  </a:cubicBezTo>
                  <a:cubicBezTo>
                    <a:pt x="17491" y="35199"/>
                    <a:pt x="17267" y="35733"/>
                    <a:pt x="17042" y="36238"/>
                  </a:cubicBezTo>
                  <a:cubicBezTo>
                    <a:pt x="16284" y="37979"/>
                    <a:pt x="15582" y="39410"/>
                    <a:pt x="15077" y="40393"/>
                  </a:cubicBezTo>
                  <a:cubicBezTo>
                    <a:pt x="14993" y="40590"/>
                    <a:pt x="14880" y="40758"/>
                    <a:pt x="14796" y="40926"/>
                  </a:cubicBezTo>
                  <a:lnTo>
                    <a:pt x="14712" y="40926"/>
                  </a:lnTo>
                  <a:cubicBezTo>
                    <a:pt x="14712" y="40730"/>
                    <a:pt x="14684" y="40533"/>
                    <a:pt x="14628" y="40281"/>
                  </a:cubicBezTo>
                  <a:cubicBezTo>
                    <a:pt x="14487" y="39186"/>
                    <a:pt x="14234" y="37614"/>
                    <a:pt x="13870" y="35733"/>
                  </a:cubicBezTo>
                  <a:cubicBezTo>
                    <a:pt x="13757" y="35115"/>
                    <a:pt x="13617" y="34497"/>
                    <a:pt x="13476" y="33852"/>
                  </a:cubicBezTo>
                  <a:cubicBezTo>
                    <a:pt x="13617" y="33795"/>
                    <a:pt x="14459" y="33459"/>
                    <a:pt x="15189" y="33037"/>
                  </a:cubicBezTo>
                  <a:close/>
                  <a:moveTo>
                    <a:pt x="6799" y="1"/>
                  </a:moveTo>
                  <a:cubicBezTo>
                    <a:pt x="6583" y="1"/>
                    <a:pt x="6362" y="52"/>
                    <a:pt x="6149" y="162"/>
                  </a:cubicBezTo>
                  <a:cubicBezTo>
                    <a:pt x="5026" y="751"/>
                    <a:pt x="4745" y="2997"/>
                    <a:pt x="4914" y="4092"/>
                  </a:cubicBezTo>
                  <a:cubicBezTo>
                    <a:pt x="4942" y="4205"/>
                    <a:pt x="5363" y="5665"/>
                    <a:pt x="5363" y="5665"/>
                  </a:cubicBezTo>
                  <a:lnTo>
                    <a:pt x="5391" y="5636"/>
                  </a:lnTo>
                  <a:lnTo>
                    <a:pt x="5391" y="5636"/>
                  </a:lnTo>
                  <a:cubicBezTo>
                    <a:pt x="5335" y="6001"/>
                    <a:pt x="5307" y="6366"/>
                    <a:pt x="5251" y="6787"/>
                  </a:cubicBezTo>
                  <a:cubicBezTo>
                    <a:pt x="5166" y="7574"/>
                    <a:pt x="5110" y="8444"/>
                    <a:pt x="5082" y="9398"/>
                  </a:cubicBezTo>
                  <a:cubicBezTo>
                    <a:pt x="5054" y="10353"/>
                    <a:pt x="5054" y="11392"/>
                    <a:pt x="5138" y="12487"/>
                  </a:cubicBezTo>
                  <a:cubicBezTo>
                    <a:pt x="5251" y="13582"/>
                    <a:pt x="5419" y="14733"/>
                    <a:pt x="5728" y="15884"/>
                  </a:cubicBezTo>
                  <a:lnTo>
                    <a:pt x="5728" y="15940"/>
                  </a:lnTo>
                  <a:cubicBezTo>
                    <a:pt x="5531" y="15603"/>
                    <a:pt x="4942" y="14761"/>
                    <a:pt x="4914" y="14705"/>
                  </a:cubicBezTo>
                  <a:cubicBezTo>
                    <a:pt x="4274" y="13994"/>
                    <a:pt x="2816" y="13024"/>
                    <a:pt x="1685" y="13024"/>
                  </a:cubicBezTo>
                  <a:cubicBezTo>
                    <a:pt x="1475" y="13024"/>
                    <a:pt x="1276" y="13058"/>
                    <a:pt x="1096" y="13132"/>
                  </a:cubicBezTo>
                  <a:cubicBezTo>
                    <a:pt x="253" y="13497"/>
                    <a:pt x="1" y="14480"/>
                    <a:pt x="422" y="15238"/>
                  </a:cubicBezTo>
                  <a:cubicBezTo>
                    <a:pt x="843" y="16024"/>
                    <a:pt x="1882" y="16417"/>
                    <a:pt x="2724" y="16529"/>
                  </a:cubicBezTo>
                  <a:cubicBezTo>
                    <a:pt x="2826" y="16545"/>
                    <a:pt x="2941" y="16552"/>
                    <a:pt x="3065" y="16552"/>
                  </a:cubicBezTo>
                  <a:cubicBezTo>
                    <a:pt x="4063" y="16552"/>
                    <a:pt x="5634" y="16102"/>
                    <a:pt x="5784" y="16052"/>
                  </a:cubicBezTo>
                  <a:cubicBezTo>
                    <a:pt x="6093" y="17147"/>
                    <a:pt x="6486" y="18270"/>
                    <a:pt x="6963" y="19365"/>
                  </a:cubicBezTo>
                  <a:cubicBezTo>
                    <a:pt x="7244" y="19983"/>
                    <a:pt x="7525" y="20628"/>
                    <a:pt x="7833" y="21246"/>
                  </a:cubicBezTo>
                  <a:cubicBezTo>
                    <a:pt x="7665" y="20965"/>
                    <a:pt x="7497" y="20741"/>
                    <a:pt x="7468" y="20713"/>
                  </a:cubicBezTo>
                  <a:cubicBezTo>
                    <a:pt x="6853" y="20002"/>
                    <a:pt x="5378" y="19032"/>
                    <a:pt x="4241" y="19032"/>
                  </a:cubicBezTo>
                  <a:cubicBezTo>
                    <a:pt x="4030" y="19032"/>
                    <a:pt x="3831" y="19066"/>
                    <a:pt x="3650" y="19140"/>
                  </a:cubicBezTo>
                  <a:cubicBezTo>
                    <a:pt x="2808" y="19505"/>
                    <a:pt x="2583" y="20488"/>
                    <a:pt x="3005" y="21246"/>
                  </a:cubicBezTo>
                  <a:cubicBezTo>
                    <a:pt x="3426" y="22032"/>
                    <a:pt x="4436" y="22425"/>
                    <a:pt x="5279" y="22537"/>
                  </a:cubicBezTo>
                  <a:cubicBezTo>
                    <a:pt x="5385" y="22555"/>
                    <a:pt x="5505" y="22563"/>
                    <a:pt x="5634" y="22563"/>
                  </a:cubicBezTo>
                  <a:cubicBezTo>
                    <a:pt x="6527" y="22563"/>
                    <a:pt x="7862" y="22186"/>
                    <a:pt x="8255" y="22088"/>
                  </a:cubicBezTo>
                  <a:cubicBezTo>
                    <a:pt x="8367" y="22313"/>
                    <a:pt x="8479" y="22566"/>
                    <a:pt x="8620" y="22790"/>
                  </a:cubicBezTo>
                  <a:cubicBezTo>
                    <a:pt x="9181" y="23941"/>
                    <a:pt x="9743" y="25064"/>
                    <a:pt x="10276" y="26187"/>
                  </a:cubicBezTo>
                  <a:cubicBezTo>
                    <a:pt x="10472" y="26608"/>
                    <a:pt x="10641" y="27001"/>
                    <a:pt x="10809" y="27394"/>
                  </a:cubicBezTo>
                  <a:cubicBezTo>
                    <a:pt x="10641" y="27170"/>
                    <a:pt x="10529" y="26973"/>
                    <a:pt x="10501" y="26945"/>
                  </a:cubicBezTo>
                  <a:cubicBezTo>
                    <a:pt x="9867" y="26217"/>
                    <a:pt x="8427" y="25253"/>
                    <a:pt x="7300" y="25253"/>
                  </a:cubicBezTo>
                  <a:cubicBezTo>
                    <a:pt x="7079" y="25253"/>
                    <a:pt x="6871" y="25290"/>
                    <a:pt x="6682" y="25373"/>
                  </a:cubicBezTo>
                  <a:cubicBezTo>
                    <a:pt x="5840" y="25710"/>
                    <a:pt x="5587" y="26721"/>
                    <a:pt x="6009" y="27479"/>
                  </a:cubicBezTo>
                  <a:cubicBezTo>
                    <a:pt x="6458" y="28265"/>
                    <a:pt x="7468" y="28658"/>
                    <a:pt x="8311" y="28770"/>
                  </a:cubicBezTo>
                  <a:cubicBezTo>
                    <a:pt x="8406" y="28784"/>
                    <a:pt x="8514" y="28790"/>
                    <a:pt x="8630" y="28790"/>
                  </a:cubicBezTo>
                  <a:cubicBezTo>
                    <a:pt x="9464" y="28790"/>
                    <a:pt x="10734" y="28469"/>
                    <a:pt x="11202" y="28321"/>
                  </a:cubicBezTo>
                  <a:cubicBezTo>
                    <a:pt x="11371" y="28742"/>
                    <a:pt x="11539" y="29163"/>
                    <a:pt x="11680" y="29556"/>
                  </a:cubicBezTo>
                  <a:cubicBezTo>
                    <a:pt x="11764" y="29837"/>
                    <a:pt x="11848" y="30118"/>
                    <a:pt x="11932" y="30398"/>
                  </a:cubicBezTo>
                  <a:cubicBezTo>
                    <a:pt x="12017" y="30679"/>
                    <a:pt x="12101" y="30960"/>
                    <a:pt x="12157" y="31241"/>
                  </a:cubicBezTo>
                  <a:cubicBezTo>
                    <a:pt x="12297" y="31774"/>
                    <a:pt x="12438" y="32336"/>
                    <a:pt x="12550" y="32841"/>
                  </a:cubicBezTo>
                  <a:cubicBezTo>
                    <a:pt x="12634" y="33206"/>
                    <a:pt x="12690" y="33571"/>
                    <a:pt x="12775" y="33936"/>
                  </a:cubicBezTo>
                  <a:cubicBezTo>
                    <a:pt x="12578" y="33515"/>
                    <a:pt x="12213" y="32757"/>
                    <a:pt x="12185" y="32700"/>
                  </a:cubicBezTo>
                  <a:cubicBezTo>
                    <a:pt x="11624" y="31833"/>
                    <a:pt x="10159" y="30525"/>
                    <a:pt x="8990" y="30525"/>
                  </a:cubicBezTo>
                  <a:cubicBezTo>
                    <a:pt x="8872" y="30525"/>
                    <a:pt x="8758" y="30539"/>
                    <a:pt x="8648" y="30567"/>
                  </a:cubicBezTo>
                  <a:cubicBezTo>
                    <a:pt x="7777" y="30791"/>
                    <a:pt x="7384" y="31746"/>
                    <a:pt x="7665" y="32560"/>
                  </a:cubicBezTo>
                  <a:cubicBezTo>
                    <a:pt x="7974" y="33402"/>
                    <a:pt x="8928" y="33936"/>
                    <a:pt x="9743" y="34160"/>
                  </a:cubicBezTo>
                  <a:cubicBezTo>
                    <a:pt x="10047" y="34259"/>
                    <a:pt x="10487" y="34292"/>
                    <a:pt x="10940" y="34292"/>
                  </a:cubicBezTo>
                  <a:cubicBezTo>
                    <a:pt x="11780" y="34292"/>
                    <a:pt x="12667" y="34179"/>
                    <a:pt x="12831" y="34160"/>
                  </a:cubicBezTo>
                  <a:cubicBezTo>
                    <a:pt x="12943" y="34750"/>
                    <a:pt x="13055" y="35311"/>
                    <a:pt x="13140" y="35873"/>
                  </a:cubicBezTo>
                  <a:cubicBezTo>
                    <a:pt x="13476" y="37726"/>
                    <a:pt x="13673" y="39298"/>
                    <a:pt x="13785" y="40393"/>
                  </a:cubicBezTo>
                  <a:cubicBezTo>
                    <a:pt x="13813" y="40590"/>
                    <a:pt x="13841" y="40758"/>
                    <a:pt x="13870" y="40926"/>
                  </a:cubicBezTo>
                  <a:lnTo>
                    <a:pt x="10079" y="40926"/>
                  </a:lnTo>
                  <a:lnTo>
                    <a:pt x="11455" y="67934"/>
                  </a:lnTo>
                  <a:lnTo>
                    <a:pt x="17912" y="67934"/>
                  </a:lnTo>
                  <a:lnTo>
                    <a:pt x="19288" y="40926"/>
                  </a:lnTo>
                  <a:lnTo>
                    <a:pt x="15751" y="40926"/>
                  </a:lnTo>
                  <a:cubicBezTo>
                    <a:pt x="15779" y="40870"/>
                    <a:pt x="15807" y="40814"/>
                    <a:pt x="15835" y="40758"/>
                  </a:cubicBezTo>
                  <a:cubicBezTo>
                    <a:pt x="16312" y="39747"/>
                    <a:pt x="16986" y="38315"/>
                    <a:pt x="17716" y="36547"/>
                  </a:cubicBezTo>
                  <a:cubicBezTo>
                    <a:pt x="17940" y="35985"/>
                    <a:pt x="18193" y="35368"/>
                    <a:pt x="18418" y="34750"/>
                  </a:cubicBezTo>
                  <a:cubicBezTo>
                    <a:pt x="18620" y="34795"/>
                    <a:pt x="19909" y="35057"/>
                    <a:pt x="20874" y="35057"/>
                  </a:cubicBezTo>
                  <a:cubicBezTo>
                    <a:pt x="21111" y="35057"/>
                    <a:pt x="21329" y="35041"/>
                    <a:pt x="21506" y="35003"/>
                  </a:cubicBezTo>
                  <a:cubicBezTo>
                    <a:pt x="22320" y="34806"/>
                    <a:pt x="23303" y="34329"/>
                    <a:pt x="23668" y="33543"/>
                  </a:cubicBezTo>
                  <a:cubicBezTo>
                    <a:pt x="24033" y="32729"/>
                    <a:pt x="23724" y="31774"/>
                    <a:pt x="22853" y="31465"/>
                  </a:cubicBezTo>
                  <a:cubicBezTo>
                    <a:pt x="22709" y="31417"/>
                    <a:pt x="22555" y="31395"/>
                    <a:pt x="22395" y="31395"/>
                  </a:cubicBezTo>
                  <a:cubicBezTo>
                    <a:pt x="21245" y="31395"/>
                    <a:pt x="19767" y="32530"/>
                    <a:pt x="19176" y="33318"/>
                  </a:cubicBezTo>
                  <a:cubicBezTo>
                    <a:pt x="19148" y="33374"/>
                    <a:pt x="18783" y="34020"/>
                    <a:pt x="18558" y="34413"/>
                  </a:cubicBezTo>
                  <a:cubicBezTo>
                    <a:pt x="18642" y="34160"/>
                    <a:pt x="18726" y="33908"/>
                    <a:pt x="18839" y="33655"/>
                  </a:cubicBezTo>
                  <a:cubicBezTo>
                    <a:pt x="19035" y="33122"/>
                    <a:pt x="19204" y="32616"/>
                    <a:pt x="19400" y="32055"/>
                  </a:cubicBezTo>
                  <a:cubicBezTo>
                    <a:pt x="19484" y="31774"/>
                    <a:pt x="19569" y="31493"/>
                    <a:pt x="19653" y="31213"/>
                  </a:cubicBezTo>
                  <a:cubicBezTo>
                    <a:pt x="19737" y="30932"/>
                    <a:pt x="19793" y="30623"/>
                    <a:pt x="19878" y="30342"/>
                  </a:cubicBezTo>
                  <a:cubicBezTo>
                    <a:pt x="20018" y="29668"/>
                    <a:pt x="20158" y="28967"/>
                    <a:pt x="20271" y="28237"/>
                  </a:cubicBezTo>
                  <a:cubicBezTo>
                    <a:pt x="20699" y="28397"/>
                    <a:pt x="22197" y="28914"/>
                    <a:pt x="23066" y="28914"/>
                  </a:cubicBezTo>
                  <a:cubicBezTo>
                    <a:pt x="23109" y="28914"/>
                    <a:pt x="23151" y="28913"/>
                    <a:pt x="23190" y="28910"/>
                  </a:cubicBezTo>
                  <a:cubicBezTo>
                    <a:pt x="24033" y="28854"/>
                    <a:pt x="25071" y="28545"/>
                    <a:pt x="25577" y="27815"/>
                  </a:cubicBezTo>
                  <a:cubicBezTo>
                    <a:pt x="26054" y="27086"/>
                    <a:pt x="25886" y="26075"/>
                    <a:pt x="25071" y="25654"/>
                  </a:cubicBezTo>
                  <a:cubicBezTo>
                    <a:pt x="24845" y="25535"/>
                    <a:pt x="24583" y="25483"/>
                    <a:pt x="24302" y="25483"/>
                  </a:cubicBezTo>
                  <a:cubicBezTo>
                    <a:pt x="23192" y="25483"/>
                    <a:pt x="21791" y="26290"/>
                    <a:pt x="21141" y="26917"/>
                  </a:cubicBezTo>
                  <a:cubicBezTo>
                    <a:pt x="21085" y="26973"/>
                    <a:pt x="20579" y="27619"/>
                    <a:pt x="20327" y="27956"/>
                  </a:cubicBezTo>
                  <a:cubicBezTo>
                    <a:pt x="20383" y="27535"/>
                    <a:pt x="20439" y="27114"/>
                    <a:pt x="20495" y="26692"/>
                  </a:cubicBezTo>
                  <a:cubicBezTo>
                    <a:pt x="20664" y="25429"/>
                    <a:pt x="20776" y="24166"/>
                    <a:pt x="20888" y="22902"/>
                  </a:cubicBezTo>
                  <a:cubicBezTo>
                    <a:pt x="20944" y="22509"/>
                    <a:pt x="20972" y="22116"/>
                    <a:pt x="21029" y="21751"/>
                  </a:cubicBezTo>
                  <a:cubicBezTo>
                    <a:pt x="21164" y="21805"/>
                    <a:pt x="22960" y="22456"/>
                    <a:pt x="23922" y="22456"/>
                  </a:cubicBezTo>
                  <a:cubicBezTo>
                    <a:pt x="23960" y="22456"/>
                    <a:pt x="23997" y="22455"/>
                    <a:pt x="24033" y="22453"/>
                  </a:cubicBezTo>
                  <a:cubicBezTo>
                    <a:pt x="24875" y="22397"/>
                    <a:pt x="25942" y="22088"/>
                    <a:pt x="26419" y="21330"/>
                  </a:cubicBezTo>
                  <a:cubicBezTo>
                    <a:pt x="26896" y="20600"/>
                    <a:pt x="26728" y="19590"/>
                    <a:pt x="25914" y="19168"/>
                  </a:cubicBezTo>
                  <a:cubicBezTo>
                    <a:pt x="25695" y="19059"/>
                    <a:pt x="25444" y="19012"/>
                    <a:pt x="25174" y="19012"/>
                  </a:cubicBezTo>
                  <a:cubicBezTo>
                    <a:pt x="24059" y="19012"/>
                    <a:pt x="22639" y="19827"/>
                    <a:pt x="21983" y="20460"/>
                  </a:cubicBezTo>
                  <a:cubicBezTo>
                    <a:pt x="21927" y="20516"/>
                    <a:pt x="21197" y="21443"/>
                    <a:pt x="21029" y="21667"/>
                  </a:cubicBezTo>
                  <a:cubicBezTo>
                    <a:pt x="21113" y="20825"/>
                    <a:pt x="21225" y="19983"/>
                    <a:pt x="21337" y="19140"/>
                  </a:cubicBezTo>
                  <a:cubicBezTo>
                    <a:pt x="21534" y="17989"/>
                    <a:pt x="21759" y="16894"/>
                    <a:pt x="22067" y="15828"/>
                  </a:cubicBezTo>
                  <a:cubicBezTo>
                    <a:pt x="22147" y="15854"/>
                    <a:pt x="23941" y="16536"/>
                    <a:pt x="24941" y="16536"/>
                  </a:cubicBezTo>
                  <a:cubicBezTo>
                    <a:pt x="24996" y="16536"/>
                    <a:pt x="25049" y="16534"/>
                    <a:pt x="25099" y="16529"/>
                  </a:cubicBezTo>
                  <a:cubicBezTo>
                    <a:pt x="25942" y="16473"/>
                    <a:pt x="27009" y="16164"/>
                    <a:pt x="27486" y="15435"/>
                  </a:cubicBezTo>
                  <a:cubicBezTo>
                    <a:pt x="27963" y="14705"/>
                    <a:pt x="27795" y="13666"/>
                    <a:pt x="26980" y="13273"/>
                  </a:cubicBezTo>
                  <a:cubicBezTo>
                    <a:pt x="26754" y="13154"/>
                    <a:pt x="26492" y="13102"/>
                    <a:pt x="26211" y="13102"/>
                  </a:cubicBezTo>
                  <a:cubicBezTo>
                    <a:pt x="25101" y="13102"/>
                    <a:pt x="23700" y="13909"/>
                    <a:pt x="23050" y="14536"/>
                  </a:cubicBezTo>
                  <a:cubicBezTo>
                    <a:pt x="22994" y="14592"/>
                    <a:pt x="22208" y="15575"/>
                    <a:pt x="22095" y="15771"/>
                  </a:cubicBezTo>
                  <a:cubicBezTo>
                    <a:pt x="22095" y="15715"/>
                    <a:pt x="22123" y="15631"/>
                    <a:pt x="22123" y="15575"/>
                  </a:cubicBezTo>
                  <a:cubicBezTo>
                    <a:pt x="22488" y="14452"/>
                    <a:pt x="22966" y="13385"/>
                    <a:pt x="23443" y="12431"/>
                  </a:cubicBezTo>
                  <a:cubicBezTo>
                    <a:pt x="23724" y="11869"/>
                    <a:pt x="24033" y="11364"/>
                    <a:pt x="24341" y="10858"/>
                  </a:cubicBezTo>
                  <a:cubicBezTo>
                    <a:pt x="24706" y="11027"/>
                    <a:pt x="26363" y="11841"/>
                    <a:pt x="27233" y="11869"/>
                  </a:cubicBezTo>
                  <a:cubicBezTo>
                    <a:pt x="27284" y="11871"/>
                    <a:pt x="27336" y="11872"/>
                    <a:pt x="27388" y="11872"/>
                  </a:cubicBezTo>
                  <a:cubicBezTo>
                    <a:pt x="28202" y="11872"/>
                    <a:pt x="29176" y="11660"/>
                    <a:pt x="29704" y="11027"/>
                  </a:cubicBezTo>
                  <a:cubicBezTo>
                    <a:pt x="30265" y="10353"/>
                    <a:pt x="30209" y="9314"/>
                    <a:pt x="29451" y="8809"/>
                  </a:cubicBezTo>
                  <a:cubicBezTo>
                    <a:pt x="29170" y="8631"/>
                    <a:pt x="28816" y="8557"/>
                    <a:pt x="28431" y="8557"/>
                  </a:cubicBezTo>
                  <a:cubicBezTo>
                    <a:pt x="27359" y="8557"/>
                    <a:pt x="26049" y="9134"/>
                    <a:pt x="25408" y="9651"/>
                  </a:cubicBezTo>
                  <a:cubicBezTo>
                    <a:pt x="25352" y="9707"/>
                    <a:pt x="24903" y="10156"/>
                    <a:pt x="24594" y="10465"/>
                  </a:cubicBezTo>
                  <a:cubicBezTo>
                    <a:pt x="24734" y="10241"/>
                    <a:pt x="24875" y="10016"/>
                    <a:pt x="25015" y="9791"/>
                  </a:cubicBezTo>
                  <a:cubicBezTo>
                    <a:pt x="25549" y="9005"/>
                    <a:pt x="26082" y="8304"/>
                    <a:pt x="26559" y="7714"/>
                  </a:cubicBezTo>
                  <a:cubicBezTo>
                    <a:pt x="26840" y="7349"/>
                    <a:pt x="27093" y="7040"/>
                    <a:pt x="27317" y="6759"/>
                  </a:cubicBezTo>
                  <a:cubicBezTo>
                    <a:pt x="27767" y="6759"/>
                    <a:pt x="29535" y="6703"/>
                    <a:pt x="30321" y="6338"/>
                  </a:cubicBezTo>
                  <a:cubicBezTo>
                    <a:pt x="31079" y="5973"/>
                    <a:pt x="31950" y="5328"/>
                    <a:pt x="32146" y="4457"/>
                  </a:cubicBezTo>
                  <a:cubicBezTo>
                    <a:pt x="32315" y="3587"/>
                    <a:pt x="31809" y="2717"/>
                    <a:pt x="30883" y="2604"/>
                  </a:cubicBezTo>
                  <a:cubicBezTo>
                    <a:pt x="30844" y="2601"/>
                    <a:pt x="30805" y="2599"/>
                    <a:pt x="30766" y="2599"/>
                  </a:cubicBezTo>
                  <a:cubicBezTo>
                    <a:pt x="29555" y="2599"/>
                    <a:pt x="28145" y="4236"/>
                    <a:pt x="27710" y="5215"/>
                  </a:cubicBezTo>
                  <a:cubicBezTo>
                    <a:pt x="27654" y="5300"/>
                    <a:pt x="27205" y="6759"/>
                    <a:pt x="27233" y="6759"/>
                  </a:cubicBezTo>
                  <a:lnTo>
                    <a:pt x="27261" y="6759"/>
                  </a:lnTo>
                  <a:cubicBezTo>
                    <a:pt x="27009" y="7040"/>
                    <a:pt x="26756" y="7321"/>
                    <a:pt x="26503" y="7658"/>
                  </a:cubicBezTo>
                  <a:cubicBezTo>
                    <a:pt x="25998" y="8247"/>
                    <a:pt x="25464" y="8949"/>
                    <a:pt x="24903" y="9735"/>
                  </a:cubicBezTo>
                  <a:cubicBezTo>
                    <a:pt x="24369" y="10493"/>
                    <a:pt x="23780" y="11364"/>
                    <a:pt x="23275" y="12346"/>
                  </a:cubicBezTo>
                  <a:cubicBezTo>
                    <a:pt x="22741" y="13301"/>
                    <a:pt x="22236" y="14340"/>
                    <a:pt x="21871" y="15491"/>
                  </a:cubicBezTo>
                  <a:lnTo>
                    <a:pt x="21843" y="15547"/>
                  </a:lnTo>
                  <a:cubicBezTo>
                    <a:pt x="21871" y="15154"/>
                    <a:pt x="21843" y="14143"/>
                    <a:pt x="21843" y="14059"/>
                  </a:cubicBezTo>
                  <a:cubicBezTo>
                    <a:pt x="21702" y="12936"/>
                    <a:pt x="20748" y="10858"/>
                    <a:pt x="19513" y="10634"/>
                  </a:cubicBezTo>
                  <a:cubicBezTo>
                    <a:pt x="19422" y="10617"/>
                    <a:pt x="19333" y="10609"/>
                    <a:pt x="19246" y="10609"/>
                  </a:cubicBezTo>
                  <a:cubicBezTo>
                    <a:pt x="18473" y="10609"/>
                    <a:pt x="17876" y="11255"/>
                    <a:pt x="17800" y="12037"/>
                  </a:cubicBezTo>
                  <a:cubicBezTo>
                    <a:pt x="17716" y="12936"/>
                    <a:pt x="18361" y="13806"/>
                    <a:pt x="19007" y="14368"/>
                  </a:cubicBezTo>
                  <a:cubicBezTo>
                    <a:pt x="19709" y="15013"/>
                    <a:pt x="21674" y="15631"/>
                    <a:pt x="21815" y="15659"/>
                  </a:cubicBezTo>
                  <a:cubicBezTo>
                    <a:pt x="21478" y="16754"/>
                    <a:pt x="21197" y="17905"/>
                    <a:pt x="21001" y="19084"/>
                  </a:cubicBezTo>
                  <a:cubicBezTo>
                    <a:pt x="20860" y="19758"/>
                    <a:pt x="20776" y="20432"/>
                    <a:pt x="20692" y="21134"/>
                  </a:cubicBezTo>
                  <a:cubicBezTo>
                    <a:pt x="20664" y="20797"/>
                    <a:pt x="20664" y="20516"/>
                    <a:pt x="20664" y="20488"/>
                  </a:cubicBezTo>
                  <a:cubicBezTo>
                    <a:pt x="20523" y="19365"/>
                    <a:pt x="19597" y="17287"/>
                    <a:pt x="18333" y="17063"/>
                  </a:cubicBezTo>
                  <a:cubicBezTo>
                    <a:pt x="18246" y="17046"/>
                    <a:pt x="18159" y="17038"/>
                    <a:pt x="18074" y="17038"/>
                  </a:cubicBezTo>
                  <a:cubicBezTo>
                    <a:pt x="17317" y="17038"/>
                    <a:pt x="16697" y="17684"/>
                    <a:pt x="16621" y="18467"/>
                  </a:cubicBezTo>
                  <a:cubicBezTo>
                    <a:pt x="16565" y="19365"/>
                    <a:pt x="17210" y="20235"/>
                    <a:pt x="17828" y="20797"/>
                  </a:cubicBezTo>
                  <a:cubicBezTo>
                    <a:pt x="18446" y="21358"/>
                    <a:pt x="20130" y="21920"/>
                    <a:pt x="20551" y="22060"/>
                  </a:cubicBezTo>
                  <a:cubicBezTo>
                    <a:pt x="20523" y="22341"/>
                    <a:pt x="20495" y="22594"/>
                    <a:pt x="20467" y="22846"/>
                  </a:cubicBezTo>
                  <a:cubicBezTo>
                    <a:pt x="20299" y="24110"/>
                    <a:pt x="20158" y="25373"/>
                    <a:pt x="19990" y="26608"/>
                  </a:cubicBezTo>
                  <a:cubicBezTo>
                    <a:pt x="19934" y="27057"/>
                    <a:pt x="19849" y="27479"/>
                    <a:pt x="19765" y="27900"/>
                  </a:cubicBezTo>
                  <a:cubicBezTo>
                    <a:pt x="19765" y="27619"/>
                    <a:pt x="19765" y="27366"/>
                    <a:pt x="19765" y="27338"/>
                  </a:cubicBezTo>
                  <a:cubicBezTo>
                    <a:pt x="19597" y="26215"/>
                    <a:pt x="18670" y="24166"/>
                    <a:pt x="17435" y="23941"/>
                  </a:cubicBezTo>
                  <a:cubicBezTo>
                    <a:pt x="17344" y="23924"/>
                    <a:pt x="17255" y="23916"/>
                    <a:pt x="17168" y="23916"/>
                  </a:cubicBezTo>
                  <a:cubicBezTo>
                    <a:pt x="16391" y="23916"/>
                    <a:pt x="15773" y="24560"/>
                    <a:pt x="15722" y="25317"/>
                  </a:cubicBezTo>
                  <a:cubicBezTo>
                    <a:pt x="15638" y="26215"/>
                    <a:pt x="16284" y="27114"/>
                    <a:pt x="16902" y="27647"/>
                  </a:cubicBezTo>
                  <a:cubicBezTo>
                    <a:pt x="17519" y="28209"/>
                    <a:pt x="19035" y="28714"/>
                    <a:pt x="19569" y="28910"/>
                  </a:cubicBezTo>
                  <a:cubicBezTo>
                    <a:pt x="19484" y="29332"/>
                    <a:pt x="19400" y="29753"/>
                    <a:pt x="19288" y="30174"/>
                  </a:cubicBezTo>
                  <a:cubicBezTo>
                    <a:pt x="19204" y="30455"/>
                    <a:pt x="19148" y="30735"/>
                    <a:pt x="19035" y="31016"/>
                  </a:cubicBezTo>
                  <a:cubicBezTo>
                    <a:pt x="18951" y="31297"/>
                    <a:pt x="18867" y="31578"/>
                    <a:pt x="18783" y="31858"/>
                  </a:cubicBezTo>
                  <a:cubicBezTo>
                    <a:pt x="18586" y="32364"/>
                    <a:pt x="18390" y="32897"/>
                    <a:pt x="18193" y="33402"/>
                  </a:cubicBezTo>
                  <a:cubicBezTo>
                    <a:pt x="18053" y="33767"/>
                    <a:pt x="17940" y="34104"/>
                    <a:pt x="17800" y="34413"/>
                  </a:cubicBezTo>
                  <a:cubicBezTo>
                    <a:pt x="17856" y="33992"/>
                    <a:pt x="17968" y="33150"/>
                    <a:pt x="17968" y="33065"/>
                  </a:cubicBezTo>
                  <a:cubicBezTo>
                    <a:pt x="17997" y="32336"/>
                    <a:pt x="17744" y="31100"/>
                    <a:pt x="17210" y="30258"/>
                  </a:cubicBezTo>
                  <a:cubicBezTo>
                    <a:pt x="17210" y="30146"/>
                    <a:pt x="17210" y="30033"/>
                    <a:pt x="17182" y="29921"/>
                  </a:cubicBezTo>
                  <a:cubicBezTo>
                    <a:pt x="17061" y="29194"/>
                    <a:pt x="16437" y="28613"/>
                    <a:pt x="15708" y="28613"/>
                  </a:cubicBezTo>
                  <a:cubicBezTo>
                    <a:pt x="15594" y="28613"/>
                    <a:pt x="15476" y="28627"/>
                    <a:pt x="15357" y="28658"/>
                  </a:cubicBezTo>
                  <a:cubicBezTo>
                    <a:pt x="14150" y="28995"/>
                    <a:pt x="13364" y="31128"/>
                    <a:pt x="13308" y="32251"/>
                  </a:cubicBezTo>
                  <a:cubicBezTo>
                    <a:pt x="13308" y="32307"/>
                    <a:pt x="13364" y="33037"/>
                    <a:pt x="13392" y="33487"/>
                  </a:cubicBezTo>
                  <a:cubicBezTo>
                    <a:pt x="13336" y="33234"/>
                    <a:pt x="13280" y="32981"/>
                    <a:pt x="13196" y="32700"/>
                  </a:cubicBezTo>
                  <a:cubicBezTo>
                    <a:pt x="13083" y="32167"/>
                    <a:pt x="12943" y="31634"/>
                    <a:pt x="12775" y="31044"/>
                  </a:cubicBezTo>
                  <a:cubicBezTo>
                    <a:pt x="12690" y="30791"/>
                    <a:pt x="12606" y="30511"/>
                    <a:pt x="12522" y="30230"/>
                  </a:cubicBezTo>
                  <a:cubicBezTo>
                    <a:pt x="12466" y="29949"/>
                    <a:pt x="12325" y="29668"/>
                    <a:pt x="12241" y="29360"/>
                  </a:cubicBezTo>
                  <a:cubicBezTo>
                    <a:pt x="11989" y="28714"/>
                    <a:pt x="11708" y="28068"/>
                    <a:pt x="11427" y="27394"/>
                  </a:cubicBezTo>
                  <a:cubicBezTo>
                    <a:pt x="11904" y="27282"/>
                    <a:pt x="13561" y="26861"/>
                    <a:pt x="14234" y="26356"/>
                  </a:cubicBezTo>
                  <a:cubicBezTo>
                    <a:pt x="14908" y="25850"/>
                    <a:pt x="15610" y="25008"/>
                    <a:pt x="15610" y="24110"/>
                  </a:cubicBezTo>
                  <a:cubicBezTo>
                    <a:pt x="15584" y="23297"/>
                    <a:pt x="14995" y="22583"/>
                    <a:pt x="14163" y="22583"/>
                  </a:cubicBezTo>
                  <a:cubicBezTo>
                    <a:pt x="14104" y="22583"/>
                    <a:pt x="14043" y="22586"/>
                    <a:pt x="13982" y="22594"/>
                  </a:cubicBezTo>
                  <a:cubicBezTo>
                    <a:pt x="12747" y="22734"/>
                    <a:pt x="11652" y="24727"/>
                    <a:pt x="11427" y="25822"/>
                  </a:cubicBezTo>
                  <a:cubicBezTo>
                    <a:pt x="11427" y="25878"/>
                    <a:pt x="11343" y="26692"/>
                    <a:pt x="11315" y="27142"/>
                  </a:cubicBezTo>
                  <a:cubicBezTo>
                    <a:pt x="11118" y="26749"/>
                    <a:pt x="10950" y="26356"/>
                    <a:pt x="10753" y="25963"/>
                  </a:cubicBezTo>
                  <a:cubicBezTo>
                    <a:pt x="10192" y="24840"/>
                    <a:pt x="9602" y="23717"/>
                    <a:pt x="9013" y="22594"/>
                  </a:cubicBezTo>
                  <a:cubicBezTo>
                    <a:pt x="8816" y="22257"/>
                    <a:pt x="8648" y="21920"/>
                    <a:pt x="8451" y="21555"/>
                  </a:cubicBezTo>
                  <a:cubicBezTo>
                    <a:pt x="8620" y="21527"/>
                    <a:pt x="10613" y="21078"/>
                    <a:pt x="11371" y="20488"/>
                  </a:cubicBezTo>
                  <a:cubicBezTo>
                    <a:pt x="12045" y="19983"/>
                    <a:pt x="12747" y="19140"/>
                    <a:pt x="12747" y="18242"/>
                  </a:cubicBezTo>
                  <a:cubicBezTo>
                    <a:pt x="12747" y="17418"/>
                    <a:pt x="12117" y="16719"/>
                    <a:pt x="11263" y="16719"/>
                  </a:cubicBezTo>
                  <a:cubicBezTo>
                    <a:pt x="11216" y="16719"/>
                    <a:pt x="11167" y="16722"/>
                    <a:pt x="11118" y="16726"/>
                  </a:cubicBezTo>
                  <a:cubicBezTo>
                    <a:pt x="9883" y="16866"/>
                    <a:pt x="8788" y="18860"/>
                    <a:pt x="8563" y="19955"/>
                  </a:cubicBezTo>
                  <a:cubicBezTo>
                    <a:pt x="8535" y="20039"/>
                    <a:pt x="8451" y="21218"/>
                    <a:pt x="8423" y="21499"/>
                  </a:cubicBezTo>
                  <a:cubicBezTo>
                    <a:pt x="8030" y="20741"/>
                    <a:pt x="7637" y="19983"/>
                    <a:pt x="7300" y="19225"/>
                  </a:cubicBezTo>
                  <a:cubicBezTo>
                    <a:pt x="6823" y="18158"/>
                    <a:pt x="6402" y="17091"/>
                    <a:pt x="6065" y="16052"/>
                  </a:cubicBezTo>
                  <a:cubicBezTo>
                    <a:pt x="6149" y="16024"/>
                    <a:pt x="8226" y="15547"/>
                    <a:pt x="9013" y="14957"/>
                  </a:cubicBezTo>
                  <a:cubicBezTo>
                    <a:pt x="9658" y="14452"/>
                    <a:pt x="10360" y="13610"/>
                    <a:pt x="10360" y="12739"/>
                  </a:cubicBezTo>
                  <a:cubicBezTo>
                    <a:pt x="10360" y="11914"/>
                    <a:pt x="9728" y="11189"/>
                    <a:pt x="8896" y="11189"/>
                  </a:cubicBezTo>
                  <a:cubicBezTo>
                    <a:pt x="8851" y="11189"/>
                    <a:pt x="8806" y="11191"/>
                    <a:pt x="8760" y="11195"/>
                  </a:cubicBezTo>
                  <a:cubicBezTo>
                    <a:pt x="7497" y="11336"/>
                    <a:pt x="6430" y="13329"/>
                    <a:pt x="6177" y="14424"/>
                  </a:cubicBezTo>
                  <a:cubicBezTo>
                    <a:pt x="6177" y="14508"/>
                    <a:pt x="6065" y="15771"/>
                    <a:pt x="6065" y="15996"/>
                  </a:cubicBezTo>
                  <a:cubicBezTo>
                    <a:pt x="6037" y="15940"/>
                    <a:pt x="6009" y="15884"/>
                    <a:pt x="5981" y="15799"/>
                  </a:cubicBezTo>
                  <a:cubicBezTo>
                    <a:pt x="5644" y="14677"/>
                    <a:pt x="5475" y="13525"/>
                    <a:pt x="5363" y="12459"/>
                  </a:cubicBezTo>
                  <a:cubicBezTo>
                    <a:pt x="5279" y="11841"/>
                    <a:pt x="5251" y="11223"/>
                    <a:pt x="5223" y="10662"/>
                  </a:cubicBezTo>
                  <a:cubicBezTo>
                    <a:pt x="5644" y="10606"/>
                    <a:pt x="7440" y="10353"/>
                    <a:pt x="8198" y="9904"/>
                  </a:cubicBezTo>
                  <a:cubicBezTo>
                    <a:pt x="8900" y="9483"/>
                    <a:pt x="9714" y="8725"/>
                    <a:pt x="9799" y="7826"/>
                  </a:cubicBezTo>
                  <a:cubicBezTo>
                    <a:pt x="9883" y="6956"/>
                    <a:pt x="9265" y="6142"/>
                    <a:pt x="8367" y="6142"/>
                  </a:cubicBezTo>
                  <a:cubicBezTo>
                    <a:pt x="7104" y="6142"/>
                    <a:pt x="5812" y="7995"/>
                    <a:pt x="5447" y="9062"/>
                  </a:cubicBezTo>
                  <a:cubicBezTo>
                    <a:pt x="5447" y="9118"/>
                    <a:pt x="5307" y="9735"/>
                    <a:pt x="5223" y="10185"/>
                  </a:cubicBezTo>
                  <a:cubicBezTo>
                    <a:pt x="5223" y="9932"/>
                    <a:pt x="5223" y="9651"/>
                    <a:pt x="5223" y="9398"/>
                  </a:cubicBezTo>
                  <a:cubicBezTo>
                    <a:pt x="5223" y="8444"/>
                    <a:pt x="5279" y="7574"/>
                    <a:pt x="5335" y="6787"/>
                  </a:cubicBezTo>
                  <a:cubicBezTo>
                    <a:pt x="5363" y="6366"/>
                    <a:pt x="5419" y="5973"/>
                    <a:pt x="5447" y="5608"/>
                  </a:cubicBezTo>
                  <a:cubicBezTo>
                    <a:pt x="5812" y="5356"/>
                    <a:pt x="7272" y="4317"/>
                    <a:pt x="7721" y="3587"/>
                  </a:cubicBezTo>
                  <a:cubicBezTo>
                    <a:pt x="8170" y="2857"/>
                    <a:pt x="8535" y="1818"/>
                    <a:pt x="8198" y="1004"/>
                  </a:cubicBezTo>
                  <a:cubicBezTo>
                    <a:pt x="7970" y="403"/>
                    <a:pt x="7406" y="1"/>
                    <a:pt x="67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4156;p64">
              <a:extLst>
                <a:ext uri="{FF2B5EF4-FFF2-40B4-BE49-F238E27FC236}">
                  <a16:creationId xmlns:a16="http://schemas.microsoft.com/office/drawing/2014/main" id="{06E844C0-DA04-10B0-581A-AD7755E015F3}"/>
                </a:ext>
              </a:extLst>
            </p:cNvPr>
            <p:cNvSpPr/>
            <p:nvPr/>
          </p:nvSpPr>
          <p:spPr>
            <a:xfrm>
              <a:off x="2360625" y="3503225"/>
              <a:ext cx="95475" cy="140375"/>
            </a:xfrm>
            <a:custGeom>
              <a:avLst/>
              <a:gdLst/>
              <a:ahLst/>
              <a:cxnLst/>
              <a:rect l="l" t="t" r="r" b="b"/>
              <a:pathLst>
                <a:path w="3819" h="5615" extrusionOk="0">
                  <a:moveTo>
                    <a:pt x="1726" y="0"/>
                  </a:moveTo>
                  <a:cubicBezTo>
                    <a:pt x="1103" y="0"/>
                    <a:pt x="522" y="423"/>
                    <a:pt x="309" y="1039"/>
                  </a:cubicBezTo>
                  <a:cubicBezTo>
                    <a:pt x="1" y="1881"/>
                    <a:pt x="366" y="2891"/>
                    <a:pt x="843" y="3593"/>
                  </a:cubicBezTo>
                  <a:cubicBezTo>
                    <a:pt x="1376" y="4436"/>
                    <a:pt x="3229" y="5615"/>
                    <a:pt x="3229" y="5615"/>
                  </a:cubicBezTo>
                  <a:cubicBezTo>
                    <a:pt x="3257" y="5615"/>
                    <a:pt x="3650" y="4127"/>
                    <a:pt x="3650" y="4043"/>
                  </a:cubicBezTo>
                  <a:cubicBezTo>
                    <a:pt x="3819" y="2920"/>
                    <a:pt x="3454" y="674"/>
                    <a:pt x="2331" y="140"/>
                  </a:cubicBezTo>
                  <a:cubicBezTo>
                    <a:pt x="2132" y="44"/>
                    <a:pt x="1927" y="0"/>
                    <a:pt x="17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4157;p64">
              <a:extLst>
                <a:ext uri="{FF2B5EF4-FFF2-40B4-BE49-F238E27FC236}">
                  <a16:creationId xmlns:a16="http://schemas.microsoft.com/office/drawing/2014/main" id="{B1E8B448-7FEC-CE1D-B46B-6C967F849C29}"/>
                </a:ext>
              </a:extLst>
            </p:cNvPr>
            <p:cNvSpPr/>
            <p:nvPr/>
          </p:nvSpPr>
          <p:spPr>
            <a:xfrm>
              <a:off x="3864725" y="5031175"/>
              <a:ext cx="1179875" cy="346750"/>
            </a:xfrm>
            <a:custGeom>
              <a:avLst/>
              <a:gdLst/>
              <a:ahLst/>
              <a:cxnLst/>
              <a:rect l="l" t="t" r="r" b="b"/>
              <a:pathLst>
                <a:path w="47195" h="13870" extrusionOk="0">
                  <a:moveTo>
                    <a:pt x="23584" y="1"/>
                  </a:moveTo>
                  <a:cubicBezTo>
                    <a:pt x="10557" y="1"/>
                    <a:pt x="1" y="3117"/>
                    <a:pt x="1" y="6935"/>
                  </a:cubicBezTo>
                  <a:cubicBezTo>
                    <a:pt x="1" y="10753"/>
                    <a:pt x="10557" y="13869"/>
                    <a:pt x="23584" y="13869"/>
                  </a:cubicBezTo>
                  <a:cubicBezTo>
                    <a:pt x="36610" y="13869"/>
                    <a:pt x="47194" y="10753"/>
                    <a:pt x="47194" y="6935"/>
                  </a:cubicBezTo>
                  <a:cubicBezTo>
                    <a:pt x="47194" y="3117"/>
                    <a:pt x="36610" y="1"/>
                    <a:pt x="235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4158;p64">
              <a:extLst>
                <a:ext uri="{FF2B5EF4-FFF2-40B4-BE49-F238E27FC236}">
                  <a16:creationId xmlns:a16="http://schemas.microsoft.com/office/drawing/2014/main" id="{AF1536D9-3C08-CD7C-CA12-3D82D34427B9}"/>
                </a:ext>
              </a:extLst>
            </p:cNvPr>
            <p:cNvSpPr/>
            <p:nvPr/>
          </p:nvSpPr>
          <p:spPr>
            <a:xfrm>
              <a:off x="3864725" y="5031175"/>
              <a:ext cx="1179875" cy="346750"/>
            </a:xfrm>
            <a:custGeom>
              <a:avLst/>
              <a:gdLst/>
              <a:ahLst/>
              <a:cxnLst/>
              <a:rect l="l" t="t" r="r" b="b"/>
              <a:pathLst>
                <a:path w="47195" h="13870" extrusionOk="0">
                  <a:moveTo>
                    <a:pt x="23584" y="1"/>
                  </a:moveTo>
                  <a:cubicBezTo>
                    <a:pt x="10557" y="1"/>
                    <a:pt x="1" y="3117"/>
                    <a:pt x="1" y="6935"/>
                  </a:cubicBezTo>
                  <a:cubicBezTo>
                    <a:pt x="1" y="10753"/>
                    <a:pt x="10557" y="13869"/>
                    <a:pt x="23584" y="13869"/>
                  </a:cubicBezTo>
                  <a:cubicBezTo>
                    <a:pt x="36610" y="13869"/>
                    <a:pt x="47194" y="10753"/>
                    <a:pt x="47194" y="6935"/>
                  </a:cubicBezTo>
                  <a:cubicBezTo>
                    <a:pt x="47194" y="3117"/>
                    <a:pt x="36610" y="1"/>
                    <a:pt x="2358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4159;p64">
              <a:extLst>
                <a:ext uri="{FF2B5EF4-FFF2-40B4-BE49-F238E27FC236}">
                  <a16:creationId xmlns:a16="http://schemas.microsoft.com/office/drawing/2014/main" id="{CE518789-E1CB-EF57-85C1-DA0476F4B12C}"/>
                </a:ext>
              </a:extLst>
            </p:cNvPr>
            <p:cNvSpPr/>
            <p:nvPr/>
          </p:nvSpPr>
          <p:spPr>
            <a:xfrm>
              <a:off x="4084425" y="2377175"/>
              <a:ext cx="392350" cy="435425"/>
            </a:xfrm>
            <a:custGeom>
              <a:avLst/>
              <a:gdLst/>
              <a:ahLst/>
              <a:cxnLst/>
              <a:rect l="l" t="t" r="r" b="b"/>
              <a:pathLst>
                <a:path w="15694" h="17417" extrusionOk="0">
                  <a:moveTo>
                    <a:pt x="7946" y="0"/>
                  </a:moveTo>
                  <a:cubicBezTo>
                    <a:pt x="5367" y="0"/>
                    <a:pt x="3225" y="1790"/>
                    <a:pt x="2162" y="2958"/>
                  </a:cubicBezTo>
                  <a:cubicBezTo>
                    <a:pt x="1011" y="4249"/>
                    <a:pt x="1769" y="6748"/>
                    <a:pt x="1657" y="7253"/>
                  </a:cubicBezTo>
                  <a:cubicBezTo>
                    <a:pt x="1516" y="7759"/>
                    <a:pt x="0" y="9415"/>
                    <a:pt x="56" y="9920"/>
                  </a:cubicBezTo>
                  <a:cubicBezTo>
                    <a:pt x="113" y="10426"/>
                    <a:pt x="871" y="10510"/>
                    <a:pt x="871" y="10510"/>
                  </a:cubicBezTo>
                  <a:cubicBezTo>
                    <a:pt x="871" y="10510"/>
                    <a:pt x="1516" y="13486"/>
                    <a:pt x="1909" y="14216"/>
                  </a:cubicBezTo>
                  <a:cubicBezTo>
                    <a:pt x="2274" y="14918"/>
                    <a:pt x="3313" y="15030"/>
                    <a:pt x="3678" y="15030"/>
                  </a:cubicBezTo>
                  <a:cubicBezTo>
                    <a:pt x="4071" y="15030"/>
                    <a:pt x="4464" y="15339"/>
                    <a:pt x="4464" y="15339"/>
                  </a:cubicBezTo>
                  <a:lnTo>
                    <a:pt x="5054" y="17416"/>
                  </a:lnTo>
                  <a:lnTo>
                    <a:pt x="13785" y="15423"/>
                  </a:lnTo>
                  <a:lnTo>
                    <a:pt x="13504" y="12531"/>
                  </a:lnTo>
                  <a:cubicBezTo>
                    <a:pt x="13504" y="12531"/>
                    <a:pt x="15694" y="9668"/>
                    <a:pt x="15497" y="6860"/>
                  </a:cubicBezTo>
                  <a:cubicBezTo>
                    <a:pt x="15301" y="4053"/>
                    <a:pt x="13083" y="2649"/>
                    <a:pt x="13083" y="2649"/>
                  </a:cubicBezTo>
                  <a:cubicBezTo>
                    <a:pt x="13083" y="2649"/>
                    <a:pt x="11483" y="347"/>
                    <a:pt x="8591" y="38"/>
                  </a:cubicBezTo>
                  <a:cubicBezTo>
                    <a:pt x="8373" y="12"/>
                    <a:pt x="8158" y="0"/>
                    <a:pt x="79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4160;p64">
              <a:extLst>
                <a:ext uri="{FF2B5EF4-FFF2-40B4-BE49-F238E27FC236}">
                  <a16:creationId xmlns:a16="http://schemas.microsoft.com/office/drawing/2014/main" id="{280420D1-AFD6-1CE3-8477-F6923E8F7BDE}"/>
                </a:ext>
              </a:extLst>
            </p:cNvPr>
            <p:cNvSpPr/>
            <p:nvPr/>
          </p:nvSpPr>
          <p:spPr>
            <a:xfrm>
              <a:off x="4079500" y="2371100"/>
              <a:ext cx="398700" cy="447250"/>
            </a:xfrm>
            <a:custGeom>
              <a:avLst/>
              <a:gdLst/>
              <a:ahLst/>
              <a:cxnLst/>
              <a:rect l="l" t="t" r="r" b="b"/>
              <a:pathLst>
                <a:path w="15948" h="17890" extrusionOk="0">
                  <a:moveTo>
                    <a:pt x="8170" y="477"/>
                  </a:moveTo>
                  <a:cubicBezTo>
                    <a:pt x="8367" y="477"/>
                    <a:pt x="8564" y="477"/>
                    <a:pt x="8788" y="506"/>
                  </a:cubicBezTo>
                  <a:cubicBezTo>
                    <a:pt x="10164" y="674"/>
                    <a:pt x="11231" y="1292"/>
                    <a:pt x="11961" y="1881"/>
                  </a:cubicBezTo>
                  <a:cubicBezTo>
                    <a:pt x="12326" y="2190"/>
                    <a:pt x="12606" y="2471"/>
                    <a:pt x="12803" y="2695"/>
                  </a:cubicBezTo>
                  <a:cubicBezTo>
                    <a:pt x="12887" y="2780"/>
                    <a:pt x="12971" y="2864"/>
                    <a:pt x="12999" y="2948"/>
                  </a:cubicBezTo>
                  <a:lnTo>
                    <a:pt x="13055" y="3004"/>
                  </a:lnTo>
                  <a:lnTo>
                    <a:pt x="13084" y="3032"/>
                  </a:lnTo>
                  <a:lnTo>
                    <a:pt x="13140" y="3088"/>
                  </a:lnTo>
                  <a:lnTo>
                    <a:pt x="13168" y="3116"/>
                  </a:lnTo>
                  <a:cubicBezTo>
                    <a:pt x="13280" y="3173"/>
                    <a:pt x="13813" y="3566"/>
                    <a:pt x="14347" y="4211"/>
                  </a:cubicBezTo>
                  <a:cubicBezTo>
                    <a:pt x="14852" y="4885"/>
                    <a:pt x="15386" y="5868"/>
                    <a:pt x="15470" y="7131"/>
                  </a:cubicBezTo>
                  <a:cubicBezTo>
                    <a:pt x="15470" y="7243"/>
                    <a:pt x="15470" y="7356"/>
                    <a:pt x="15470" y="7468"/>
                  </a:cubicBezTo>
                  <a:cubicBezTo>
                    <a:pt x="15470" y="8760"/>
                    <a:pt x="14993" y="10051"/>
                    <a:pt x="14487" y="11034"/>
                  </a:cubicBezTo>
                  <a:cubicBezTo>
                    <a:pt x="14263" y="11511"/>
                    <a:pt x="14010" y="11932"/>
                    <a:pt x="13842" y="12213"/>
                  </a:cubicBezTo>
                  <a:cubicBezTo>
                    <a:pt x="13729" y="12353"/>
                    <a:pt x="13673" y="12465"/>
                    <a:pt x="13617" y="12522"/>
                  </a:cubicBezTo>
                  <a:lnTo>
                    <a:pt x="13561" y="12606"/>
                  </a:lnTo>
                  <a:lnTo>
                    <a:pt x="13533" y="12634"/>
                  </a:lnTo>
                  <a:cubicBezTo>
                    <a:pt x="13505" y="12690"/>
                    <a:pt x="13477" y="12746"/>
                    <a:pt x="13477" y="12802"/>
                  </a:cubicBezTo>
                  <a:lnTo>
                    <a:pt x="13729" y="15469"/>
                  </a:lnTo>
                  <a:lnTo>
                    <a:pt x="5391" y="17378"/>
                  </a:lnTo>
                  <a:lnTo>
                    <a:pt x="4886" y="15526"/>
                  </a:lnTo>
                  <a:cubicBezTo>
                    <a:pt x="4858" y="15469"/>
                    <a:pt x="4830" y="15413"/>
                    <a:pt x="4801" y="15385"/>
                  </a:cubicBezTo>
                  <a:cubicBezTo>
                    <a:pt x="4773" y="15385"/>
                    <a:pt x="4689" y="15301"/>
                    <a:pt x="4521" y="15217"/>
                  </a:cubicBezTo>
                  <a:cubicBezTo>
                    <a:pt x="4352" y="15132"/>
                    <a:pt x="4128" y="15048"/>
                    <a:pt x="3875" y="15048"/>
                  </a:cubicBezTo>
                  <a:cubicBezTo>
                    <a:pt x="3707" y="15048"/>
                    <a:pt x="3398" y="15020"/>
                    <a:pt x="3061" y="14908"/>
                  </a:cubicBezTo>
                  <a:cubicBezTo>
                    <a:pt x="2752" y="14796"/>
                    <a:pt x="2443" y="14599"/>
                    <a:pt x="2303" y="14346"/>
                  </a:cubicBezTo>
                  <a:cubicBezTo>
                    <a:pt x="2219" y="14178"/>
                    <a:pt x="2106" y="13869"/>
                    <a:pt x="1994" y="13504"/>
                  </a:cubicBezTo>
                  <a:cubicBezTo>
                    <a:pt x="1826" y="12943"/>
                    <a:pt x="1657" y="12241"/>
                    <a:pt x="1517" y="11679"/>
                  </a:cubicBezTo>
                  <a:cubicBezTo>
                    <a:pt x="1404" y="11118"/>
                    <a:pt x="1320" y="10697"/>
                    <a:pt x="1292" y="10697"/>
                  </a:cubicBezTo>
                  <a:cubicBezTo>
                    <a:pt x="1292" y="10584"/>
                    <a:pt x="1208" y="10528"/>
                    <a:pt x="1096" y="10500"/>
                  </a:cubicBezTo>
                  <a:cubicBezTo>
                    <a:pt x="1068" y="10500"/>
                    <a:pt x="899" y="10472"/>
                    <a:pt x="731" y="10416"/>
                  </a:cubicBezTo>
                  <a:cubicBezTo>
                    <a:pt x="675" y="10388"/>
                    <a:pt x="590" y="10332"/>
                    <a:pt x="562" y="10304"/>
                  </a:cubicBezTo>
                  <a:cubicBezTo>
                    <a:pt x="506" y="10247"/>
                    <a:pt x="478" y="10191"/>
                    <a:pt x="478" y="10135"/>
                  </a:cubicBezTo>
                  <a:cubicBezTo>
                    <a:pt x="478" y="10107"/>
                    <a:pt x="478" y="10051"/>
                    <a:pt x="534" y="9967"/>
                  </a:cubicBezTo>
                  <a:cubicBezTo>
                    <a:pt x="646" y="9686"/>
                    <a:pt x="983" y="9181"/>
                    <a:pt x="1320" y="8731"/>
                  </a:cubicBezTo>
                  <a:cubicBezTo>
                    <a:pt x="1489" y="8507"/>
                    <a:pt x="1657" y="8282"/>
                    <a:pt x="1797" y="8086"/>
                  </a:cubicBezTo>
                  <a:cubicBezTo>
                    <a:pt x="1910" y="7889"/>
                    <a:pt x="2022" y="7721"/>
                    <a:pt x="2078" y="7552"/>
                  </a:cubicBezTo>
                  <a:cubicBezTo>
                    <a:pt x="2078" y="7468"/>
                    <a:pt x="2078" y="7412"/>
                    <a:pt x="2078" y="7328"/>
                  </a:cubicBezTo>
                  <a:cubicBezTo>
                    <a:pt x="2078" y="7103"/>
                    <a:pt x="2050" y="6822"/>
                    <a:pt x="2022" y="6485"/>
                  </a:cubicBezTo>
                  <a:cubicBezTo>
                    <a:pt x="1966" y="6149"/>
                    <a:pt x="1938" y="5756"/>
                    <a:pt x="1938" y="5362"/>
                  </a:cubicBezTo>
                  <a:cubicBezTo>
                    <a:pt x="1938" y="4604"/>
                    <a:pt x="2078" y="3875"/>
                    <a:pt x="2527" y="3369"/>
                  </a:cubicBezTo>
                  <a:cubicBezTo>
                    <a:pt x="3033" y="2780"/>
                    <a:pt x="3847" y="2050"/>
                    <a:pt x="4801" y="1488"/>
                  </a:cubicBezTo>
                  <a:cubicBezTo>
                    <a:pt x="5784" y="899"/>
                    <a:pt x="6935" y="477"/>
                    <a:pt x="8170" y="477"/>
                  </a:cubicBezTo>
                  <a:close/>
                  <a:moveTo>
                    <a:pt x="8170" y="0"/>
                  </a:moveTo>
                  <a:cubicBezTo>
                    <a:pt x="6823" y="0"/>
                    <a:pt x="5588" y="477"/>
                    <a:pt x="4577" y="1067"/>
                  </a:cubicBezTo>
                  <a:cubicBezTo>
                    <a:pt x="3538" y="1685"/>
                    <a:pt x="2724" y="2443"/>
                    <a:pt x="2191" y="3060"/>
                  </a:cubicBezTo>
                  <a:cubicBezTo>
                    <a:pt x="1601" y="3706"/>
                    <a:pt x="1489" y="4576"/>
                    <a:pt x="1489" y="5362"/>
                  </a:cubicBezTo>
                  <a:cubicBezTo>
                    <a:pt x="1489" y="5784"/>
                    <a:pt x="1517" y="6177"/>
                    <a:pt x="1545" y="6514"/>
                  </a:cubicBezTo>
                  <a:cubicBezTo>
                    <a:pt x="1601" y="6879"/>
                    <a:pt x="1629" y="7159"/>
                    <a:pt x="1629" y="7328"/>
                  </a:cubicBezTo>
                  <a:cubicBezTo>
                    <a:pt x="1629" y="7384"/>
                    <a:pt x="1629" y="7412"/>
                    <a:pt x="1601" y="7440"/>
                  </a:cubicBezTo>
                  <a:lnTo>
                    <a:pt x="1626" y="7446"/>
                  </a:lnTo>
                  <a:lnTo>
                    <a:pt x="1626" y="7446"/>
                  </a:lnTo>
                  <a:cubicBezTo>
                    <a:pt x="1594" y="7508"/>
                    <a:pt x="1484" y="7700"/>
                    <a:pt x="1348" y="7917"/>
                  </a:cubicBezTo>
                  <a:cubicBezTo>
                    <a:pt x="1124" y="8226"/>
                    <a:pt x="787" y="8675"/>
                    <a:pt x="534" y="9068"/>
                  </a:cubicBezTo>
                  <a:cubicBezTo>
                    <a:pt x="394" y="9265"/>
                    <a:pt x="253" y="9433"/>
                    <a:pt x="169" y="9630"/>
                  </a:cubicBezTo>
                  <a:cubicBezTo>
                    <a:pt x="85" y="9798"/>
                    <a:pt x="29" y="9967"/>
                    <a:pt x="1" y="10135"/>
                  </a:cubicBezTo>
                  <a:lnTo>
                    <a:pt x="29" y="10219"/>
                  </a:lnTo>
                  <a:lnTo>
                    <a:pt x="30" y="10219"/>
                  </a:lnTo>
                  <a:lnTo>
                    <a:pt x="30" y="10219"/>
                  </a:lnTo>
                  <a:cubicBezTo>
                    <a:pt x="40" y="10401"/>
                    <a:pt x="146" y="10534"/>
                    <a:pt x="253" y="10641"/>
                  </a:cubicBezTo>
                  <a:cubicBezTo>
                    <a:pt x="422" y="10809"/>
                    <a:pt x="618" y="10865"/>
                    <a:pt x="759" y="10921"/>
                  </a:cubicBezTo>
                  <a:cubicBezTo>
                    <a:pt x="804" y="10936"/>
                    <a:pt x="845" y="10947"/>
                    <a:pt x="882" y="10956"/>
                  </a:cubicBezTo>
                  <a:lnTo>
                    <a:pt x="882" y="10956"/>
                  </a:lnTo>
                  <a:cubicBezTo>
                    <a:pt x="943" y="11227"/>
                    <a:pt x="1068" y="11783"/>
                    <a:pt x="1208" y="12381"/>
                  </a:cubicBezTo>
                  <a:cubicBezTo>
                    <a:pt x="1320" y="12802"/>
                    <a:pt x="1433" y="13251"/>
                    <a:pt x="1545" y="13645"/>
                  </a:cubicBezTo>
                  <a:cubicBezTo>
                    <a:pt x="1657" y="14038"/>
                    <a:pt x="1769" y="14346"/>
                    <a:pt x="1882" y="14543"/>
                  </a:cubicBezTo>
                  <a:cubicBezTo>
                    <a:pt x="2134" y="14992"/>
                    <a:pt x="2527" y="15217"/>
                    <a:pt x="2920" y="15357"/>
                  </a:cubicBezTo>
                  <a:cubicBezTo>
                    <a:pt x="3314" y="15469"/>
                    <a:pt x="3679" y="15497"/>
                    <a:pt x="3875" y="15497"/>
                  </a:cubicBezTo>
                  <a:cubicBezTo>
                    <a:pt x="4015" y="15497"/>
                    <a:pt x="4184" y="15554"/>
                    <a:pt x="4296" y="15638"/>
                  </a:cubicBezTo>
                  <a:cubicBezTo>
                    <a:pt x="4350" y="15665"/>
                    <a:pt x="4403" y="15691"/>
                    <a:pt x="4432" y="15718"/>
                  </a:cubicBezTo>
                  <a:lnTo>
                    <a:pt x="4432" y="15718"/>
                  </a:lnTo>
                  <a:lnTo>
                    <a:pt x="5026" y="17715"/>
                  </a:lnTo>
                  <a:cubicBezTo>
                    <a:pt x="5050" y="17813"/>
                    <a:pt x="5138" y="17889"/>
                    <a:pt x="5235" y="17889"/>
                  </a:cubicBezTo>
                  <a:cubicBezTo>
                    <a:pt x="5249" y="17889"/>
                    <a:pt x="5264" y="17888"/>
                    <a:pt x="5279" y="17884"/>
                  </a:cubicBezTo>
                  <a:lnTo>
                    <a:pt x="14010" y="15891"/>
                  </a:lnTo>
                  <a:cubicBezTo>
                    <a:pt x="14150" y="15862"/>
                    <a:pt x="14207" y="15750"/>
                    <a:pt x="14207" y="15638"/>
                  </a:cubicBezTo>
                  <a:lnTo>
                    <a:pt x="13959" y="12830"/>
                  </a:lnTo>
                  <a:lnTo>
                    <a:pt x="13959" y="12830"/>
                  </a:lnTo>
                  <a:cubicBezTo>
                    <a:pt x="14108" y="12620"/>
                    <a:pt x="14508" y="12030"/>
                    <a:pt x="14908" y="11230"/>
                  </a:cubicBezTo>
                  <a:cubicBezTo>
                    <a:pt x="15414" y="10219"/>
                    <a:pt x="15947" y="8872"/>
                    <a:pt x="15947" y="7468"/>
                  </a:cubicBezTo>
                  <a:cubicBezTo>
                    <a:pt x="15947" y="7328"/>
                    <a:pt x="15947" y="7215"/>
                    <a:pt x="15919" y="7075"/>
                  </a:cubicBezTo>
                  <a:cubicBezTo>
                    <a:pt x="15835" y="5615"/>
                    <a:pt x="15189" y="4520"/>
                    <a:pt x="14600" y="3790"/>
                  </a:cubicBezTo>
                  <a:cubicBezTo>
                    <a:pt x="14040" y="3129"/>
                    <a:pt x="13526" y="2767"/>
                    <a:pt x="13414" y="2705"/>
                  </a:cubicBezTo>
                  <a:lnTo>
                    <a:pt x="13414" y="2705"/>
                  </a:lnTo>
                  <a:cubicBezTo>
                    <a:pt x="13299" y="2554"/>
                    <a:pt x="12901" y="2054"/>
                    <a:pt x="12269" y="1516"/>
                  </a:cubicBezTo>
                  <a:cubicBezTo>
                    <a:pt x="11483" y="899"/>
                    <a:pt x="10332" y="197"/>
                    <a:pt x="8816" y="56"/>
                  </a:cubicBezTo>
                  <a:cubicBezTo>
                    <a:pt x="8620" y="28"/>
                    <a:pt x="8395" y="0"/>
                    <a:pt x="81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4161;p64">
              <a:extLst>
                <a:ext uri="{FF2B5EF4-FFF2-40B4-BE49-F238E27FC236}">
                  <a16:creationId xmlns:a16="http://schemas.microsoft.com/office/drawing/2014/main" id="{8E8CD7D4-C759-A2E4-A73F-3A3FD6DE805C}"/>
                </a:ext>
              </a:extLst>
            </p:cNvPr>
            <p:cNvSpPr/>
            <p:nvPr/>
          </p:nvSpPr>
          <p:spPr>
            <a:xfrm>
              <a:off x="4160925" y="2436200"/>
              <a:ext cx="315850" cy="264150"/>
            </a:xfrm>
            <a:custGeom>
              <a:avLst/>
              <a:gdLst/>
              <a:ahLst/>
              <a:cxnLst/>
              <a:rect l="l" t="t" r="r" b="b"/>
              <a:pathLst>
                <a:path w="12634" h="10566" extrusionOk="0">
                  <a:moveTo>
                    <a:pt x="3102" y="0"/>
                  </a:moveTo>
                  <a:cubicBezTo>
                    <a:pt x="2764" y="0"/>
                    <a:pt x="2447" y="83"/>
                    <a:pt x="2162" y="288"/>
                  </a:cubicBezTo>
                  <a:cubicBezTo>
                    <a:pt x="2162" y="288"/>
                    <a:pt x="0" y="2085"/>
                    <a:pt x="113" y="2899"/>
                  </a:cubicBezTo>
                  <a:cubicBezTo>
                    <a:pt x="253" y="3741"/>
                    <a:pt x="1264" y="4387"/>
                    <a:pt x="1208" y="5145"/>
                  </a:cubicBezTo>
                  <a:cubicBezTo>
                    <a:pt x="1161" y="5772"/>
                    <a:pt x="1364" y="6975"/>
                    <a:pt x="1659" y="6975"/>
                  </a:cubicBezTo>
                  <a:cubicBezTo>
                    <a:pt x="1720" y="6975"/>
                    <a:pt x="1785" y="6923"/>
                    <a:pt x="1853" y="6801"/>
                  </a:cubicBezTo>
                  <a:cubicBezTo>
                    <a:pt x="2218" y="6099"/>
                    <a:pt x="2022" y="5341"/>
                    <a:pt x="2611" y="5145"/>
                  </a:cubicBezTo>
                  <a:cubicBezTo>
                    <a:pt x="2659" y="5128"/>
                    <a:pt x="2709" y="5120"/>
                    <a:pt x="2760" y="5120"/>
                  </a:cubicBezTo>
                  <a:cubicBezTo>
                    <a:pt x="3311" y="5120"/>
                    <a:pt x="4025" y="6040"/>
                    <a:pt x="4127" y="6914"/>
                  </a:cubicBezTo>
                  <a:cubicBezTo>
                    <a:pt x="4268" y="7896"/>
                    <a:pt x="4071" y="8317"/>
                    <a:pt x="4577" y="9019"/>
                  </a:cubicBezTo>
                  <a:cubicBezTo>
                    <a:pt x="5094" y="9700"/>
                    <a:pt x="6245" y="10566"/>
                    <a:pt x="7518" y="10566"/>
                  </a:cubicBezTo>
                  <a:cubicBezTo>
                    <a:pt x="7558" y="10566"/>
                    <a:pt x="7597" y="10565"/>
                    <a:pt x="7637" y="10563"/>
                  </a:cubicBezTo>
                  <a:cubicBezTo>
                    <a:pt x="8984" y="10507"/>
                    <a:pt x="10444" y="10170"/>
                    <a:pt x="10444" y="10170"/>
                  </a:cubicBezTo>
                  <a:cubicBezTo>
                    <a:pt x="10444" y="10170"/>
                    <a:pt x="12634" y="7307"/>
                    <a:pt x="12437" y="4499"/>
                  </a:cubicBezTo>
                  <a:cubicBezTo>
                    <a:pt x="12241" y="1692"/>
                    <a:pt x="10023" y="288"/>
                    <a:pt x="10023" y="288"/>
                  </a:cubicBezTo>
                  <a:lnTo>
                    <a:pt x="10023" y="288"/>
                  </a:lnTo>
                  <a:cubicBezTo>
                    <a:pt x="10023" y="288"/>
                    <a:pt x="10079" y="1186"/>
                    <a:pt x="8226" y="1495"/>
                  </a:cubicBezTo>
                  <a:cubicBezTo>
                    <a:pt x="8116" y="1515"/>
                    <a:pt x="8003" y="1524"/>
                    <a:pt x="7887" y="1524"/>
                  </a:cubicBezTo>
                  <a:cubicBezTo>
                    <a:pt x="6410" y="1524"/>
                    <a:pt x="4554" y="0"/>
                    <a:pt x="310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4162;p64">
              <a:extLst>
                <a:ext uri="{FF2B5EF4-FFF2-40B4-BE49-F238E27FC236}">
                  <a16:creationId xmlns:a16="http://schemas.microsoft.com/office/drawing/2014/main" id="{1CDE6FF4-15B5-4EA9-C15A-9984B43AEEE7}"/>
                </a:ext>
              </a:extLst>
            </p:cNvPr>
            <p:cNvSpPr/>
            <p:nvPr/>
          </p:nvSpPr>
          <p:spPr>
            <a:xfrm>
              <a:off x="4158125" y="2430050"/>
              <a:ext cx="320075" cy="275850"/>
            </a:xfrm>
            <a:custGeom>
              <a:avLst/>
              <a:gdLst/>
              <a:ahLst/>
              <a:cxnLst/>
              <a:rect l="l" t="t" r="r" b="b"/>
              <a:pathLst>
                <a:path w="12803" h="11034" extrusionOk="0">
                  <a:moveTo>
                    <a:pt x="3201" y="478"/>
                  </a:moveTo>
                  <a:cubicBezTo>
                    <a:pt x="3846" y="478"/>
                    <a:pt x="4689" y="843"/>
                    <a:pt x="5503" y="1236"/>
                  </a:cubicBezTo>
                  <a:cubicBezTo>
                    <a:pt x="6345" y="1601"/>
                    <a:pt x="7187" y="1994"/>
                    <a:pt x="8001" y="1994"/>
                  </a:cubicBezTo>
                  <a:cubicBezTo>
                    <a:pt x="8142" y="1994"/>
                    <a:pt x="8254" y="1994"/>
                    <a:pt x="8366" y="1966"/>
                  </a:cubicBezTo>
                  <a:cubicBezTo>
                    <a:pt x="9265" y="1825"/>
                    <a:pt x="9770" y="1517"/>
                    <a:pt x="10051" y="1236"/>
                  </a:cubicBezTo>
                  <a:cubicBezTo>
                    <a:pt x="10150" y="1127"/>
                    <a:pt x="10217" y="1022"/>
                    <a:pt x="10263" y="926"/>
                  </a:cubicBezTo>
                  <a:lnTo>
                    <a:pt x="10263" y="926"/>
                  </a:lnTo>
                  <a:cubicBezTo>
                    <a:pt x="10494" y="1108"/>
                    <a:pt x="10848" y="1425"/>
                    <a:pt x="11202" y="1853"/>
                  </a:cubicBezTo>
                  <a:cubicBezTo>
                    <a:pt x="11707" y="2527"/>
                    <a:pt x="12241" y="3510"/>
                    <a:pt x="12325" y="4773"/>
                  </a:cubicBezTo>
                  <a:cubicBezTo>
                    <a:pt x="12325" y="4885"/>
                    <a:pt x="12325" y="4998"/>
                    <a:pt x="12325" y="5110"/>
                  </a:cubicBezTo>
                  <a:cubicBezTo>
                    <a:pt x="12325" y="6402"/>
                    <a:pt x="11848" y="7693"/>
                    <a:pt x="11342" y="8676"/>
                  </a:cubicBezTo>
                  <a:cubicBezTo>
                    <a:pt x="11118" y="9153"/>
                    <a:pt x="10865" y="9574"/>
                    <a:pt x="10697" y="9855"/>
                  </a:cubicBezTo>
                  <a:cubicBezTo>
                    <a:pt x="10584" y="9995"/>
                    <a:pt x="10528" y="10107"/>
                    <a:pt x="10472" y="10164"/>
                  </a:cubicBezTo>
                  <a:lnTo>
                    <a:pt x="10437" y="10216"/>
                  </a:lnTo>
                  <a:lnTo>
                    <a:pt x="10437" y="10216"/>
                  </a:lnTo>
                  <a:cubicBezTo>
                    <a:pt x="10397" y="10225"/>
                    <a:pt x="10343" y="10237"/>
                    <a:pt x="10275" y="10248"/>
                  </a:cubicBezTo>
                  <a:cubicBezTo>
                    <a:pt x="9798" y="10332"/>
                    <a:pt x="8731" y="10529"/>
                    <a:pt x="7749" y="10585"/>
                  </a:cubicBezTo>
                  <a:lnTo>
                    <a:pt x="7636" y="10585"/>
                  </a:lnTo>
                  <a:cubicBezTo>
                    <a:pt x="7047" y="10585"/>
                    <a:pt x="6457" y="10388"/>
                    <a:pt x="5980" y="10107"/>
                  </a:cubicBezTo>
                  <a:cubicBezTo>
                    <a:pt x="5503" y="9827"/>
                    <a:pt x="5110" y="9462"/>
                    <a:pt x="4885" y="9153"/>
                  </a:cubicBezTo>
                  <a:cubicBezTo>
                    <a:pt x="4660" y="8816"/>
                    <a:pt x="4604" y="8591"/>
                    <a:pt x="4576" y="8311"/>
                  </a:cubicBezTo>
                  <a:cubicBezTo>
                    <a:pt x="4520" y="8002"/>
                    <a:pt x="4548" y="7637"/>
                    <a:pt x="4492" y="7131"/>
                  </a:cubicBezTo>
                  <a:cubicBezTo>
                    <a:pt x="4408" y="6654"/>
                    <a:pt x="4183" y="6177"/>
                    <a:pt x="3902" y="5784"/>
                  </a:cubicBezTo>
                  <a:cubicBezTo>
                    <a:pt x="3762" y="5615"/>
                    <a:pt x="3594" y="5447"/>
                    <a:pt x="3425" y="5335"/>
                  </a:cubicBezTo>
                  <a:cubicBezTo>
                    <a:pt x="3257" y="5222"/>
                    <a:pt x="3060" y="5138"/>
                    <a:pt x="2864" y="5138"/>
                  </a:cubicBezTo>
                  <a:cubicBezTo>
                    <a:pt x="2779" y="5138"/>
                    <a:pt x="2723" y="5138"/>
                    <a:pt x="2639" y="5166"/>
                  </a:cubicBezTo>
                  <a:cubicBezTo>
                    <a:pt x="2443" y="5222"/>
                    <a:pt x="2302" y="5363"/>
                    <a:pt x="2218" y="5503"/>
                  </a:cubicBezTo>
                  <a:cubicBezTo>
                    <a:pt x="2078" y="5728"/>
                    <a:pt x="2050" y="5980"/>
                    <a:pt x="1993" y="6205"/>
                  </a:cubicBezTo>
                  <a:cubicBezTo>
                    <a:pt x="1940" y="6445"/>
                    <a:pt x="1887" y="6685"/>
                    <a:pt x="1762" y="6900"/>
                  </a:cubicBezTo>
                  <a:lnTo>
                    <a:pt x="1762" y="6900"/>
                  </a:lnTo>
                  <a:cubicBezTo>
                    <a:pt x="1754" y="6885"/>
                    <a:pt x="1747" y="6869"/>
                    <a:pt x="1741" y="6851"/>
                  </a:cubicBezTo>
                  <a:cubicBezTo>
                    <a:pt x="1628" y="6570"/>
                    <a:pt x="1544" y="6008"/>
                    <a:pt x="1544" y="5587"/>
                  </a:cubicBezTo>
                  <a:cubicBezTo>
                    <a:pt x="1544" y="5531"/>
                    <a:pt x="1544" y="5475"/>
                    <a:pt x="1544" y="5391"/>
                  </a:cubicBezTo>
                  <a:lnTo>
                    <a:pt x="1544" y="5307"/>
                  </a:lnTo>
                  <a:cubicBezTo>
                    <a:pt x="1544" y="5082"/>
                    <a:pt x="1488" y="4857"/>
                    <a:pt x="1376" y="4661"/>
                  </a:cubicBezTo>
                  <a:cubicBezTo>
                    <a:pt x="1207" y="4380"/>
                    <a:pt x="1011" y="4127"/>
                    <a:pt x="814" y="3875"/>
                  </a:cubicBezTo>
                  <a:cubicBezTo>
                    <a:pt x="646" y="3594"/>
                    <a:pt x="505" y="3341"/>
                    <a:pt x="449" y="3117"/>
                  </a:cubicBezTo>
                  <a:lnTo>
                    <a:pt x="449" y="3089"/>
                  </a:lnTo>
                  <a:cubicBezTo>
                    <a:pt x="449" y="2948"/>
                    <a:pt x="562" y="2724"/>
                    <a:pt x="730" y="2443"/>
                  </a:cubicBezTo>
                  <a:cubicBezTo>
                    <a:pt x="1011" y="2050"/>
                    <a:pt x="1432" y="1629"/>
                    <a:pt x="1797" y="1292"/>
                  </a:cubicBezTo>
                  <a:cubicBezTo>
                    <a:pt x="1965" y="1123"/>
                    <a:pt x="2134" y="983"/>
                    <a:pt x="2246" y="871"/>
                  </a:cubicBezTo>
                  <a:cubicBezTo>
                    <a:pt x="2329" y="788"/>
                    <a:pt x="2381" y="736"/>
                    <a:pt x="2403" y="714"/>
                  </a:cubicBezTo>
                  <a:lnTo>
                    <a:pt x="2403" y="714"/>
                  </a:lnTo>
                  <a:lnTo>
                    <a:pt x="2415" y="730"/>
                  </a:lnTo>
                  <a:cubicBezTo>
                    <a:pt x="2639" y="562"/>
                    <a:pt x="2920" y="478"/>
                    <a:pt x="3201" y="478"/>
                  </a:cubicBezTo>
                  <a:close/>
                  <a:moveTo>
                    <a:pt x="3201" y="0"/>
                  </a:moveTo>
                  <a:cubicBezTo>
                    <a:pt x="2836" y="0"/>
                    <a:pt x="2471" y="113"/>
                    <a:pt x="2134" y="337"/>
                  </a:cubicBezTo>
                  <a:lnTo>
                    <a:pt x="2134" y="365"/>
                  </a:lnTo>
                  <a:cubicBezTo>
                    <a:pt x="2106" y="365"/>
                    <a:pt x="1600" y="787"/>
                    <a:pt x="1067" y="1320"/>
                  </a:cubicBezTo>
                  <a:cubicBezTo>
                    <a:pt x="814" y="1601"/>
                    <a:pt x="562" y="1881"/>
                    <a:pt x="365" y="2190"/>
                  </a:cubicBezTo>
                  <a:cubicBezTo>
                    <a:pt x="140" y="2471"/>
                    <a:pt x="0" y="2780"/>
                    <a:pt x="0" y="3089"/>
                  </a:cubicBezTo>
                  <a:lnTo>
                    <a:pt x="0" y="3201"/>
                  </a:lnTo>
                  <a:lnTo>
                    <a:pt x="5" y="3200"/>
                  </a:lnTo>
                  <a:lnTo>
                    <a:pt x="5" y="3200"/>
                  </a:lnTo>
                  <a:cubicBezTo>
                    <a:pt x="95" y="3691"/>
                    <a:pt x="397" y="4050"/>
                    <a:pt x="618" y="4408"/>
                  </a:cubicBezTo>
                  <a:cubicBezTo>
                    <a:pt x="758" y="4577"/>
                    <a:pt x="870" y="4745"/>
                    <a:pt x="955" y="4885"/>
                  </a:cubicBezTo>
                  <a:cubicBezTo>
                    <a:pt x="1039" y="5054"/>
                    <a:pt x="1095" y="5194"/>
                    <a:pt x="1095" y="5307"/>
                  </a:cubicBezTo>
                  <a:lnTo>
                    <a:pt x="1095" y="5363"/>
                  </a:lnTo>
                  <a:cubicBezTo>
                    <a:pt x="1067" y="5447"/>
                    <a:pt x="1067" y="5531"/>
                    <a:pt x="1067" y="5587"/>
                  </a:cubicBezTo>
                  <a:cubicBezTo>
                    <a:pt x="1067" y="5952"/>
                    <a:pt x="1123" y="6373"/>
                    <a:pt x="1207" y="6710"/>
                  </a:cubicBezTo>
                  <a:cubicBezTo>
                    <a:pt x="1263" y="6879"/>
                    <a:pt x="1292" y="7047"/>
                    <a:pt x="1376" y="7160"/>
                  </a:cubicBezTo>
                  <a:cubicBezTo>
                    <a:pt x="1404" y="7244"/>
                    <a:pt x="1460" y="7300"/>
                    <a:pt x="1516" y="7356"/>
                  </a:cubicBezTo>
                  <a:cubicBezTo>
                    <a:pt x="1572" y="7412"/>
                    <a:pt x="1656" y="7440"/>
                    <a:pt x="1769" y="7440"/>
                  </a:cubicBezTo>
                  <a:cubicBezTo>
                    <a:pt x="1853" y="7440"/>
                    <a:pt x="1937" y="7412"/>
                    <a:pt x="2021" y="7356"/>
                  </a:cubicBezTo>
                  <a:cubicBezTo>
                    <a:pt x="2078" y="7300"/>
                    <a:pt x="2106" y="7244"/>
                    <a:pt x="2162" y="7160"/>
                  </a:cubicBezTo>
                  <a:cubicBezTo>
                    <a:pt x="2386" y="6766"/>
                    <a:pt x="2415" y="6373"/>
                    <a:pt x="2499" y="6065"/>
                  </a:cubicBezTo>
                  <a:cubicBezTo>
                    <a:pt x="2527" y="5924"/>
                    <a:pt x="2555" y="5812"/>
                    <a:pt x="2611" y="5756"/>
                  </a:cubicBezTo>
                  <a:cubicBezTo>
                    <a:pt x="2667" y="5672"/>
                    <a:pt x="2695" y="5644"/>
                    <a:pt x="2779" y="5615"/>
                  </a:cubicBezTo>
                  <a:lnTo>
                    <a:pt x="2864" y="5587"/>
                  </a:lnTo>
                  <a:cubicBezTo>
                    <a:pt x="2948" y="5587"/>
                    <a:pt x="3060" y="5615"/>
                    <a:pt x="3173" y="5700"/>
                  </a:cubicBezTo>
                  <a:cubicBezTo>
                    <a:pt x="3341" y="5840"/>
                    <a:pt x="3537" y="6065"/>
                    <a:pt x="3706" y="6317"/>
                  </a:cubicBezTo>
                  <a:cubicBezTo>
                    <a:pt x="3874" y="6598"/>
                    <a:pt x="3987" y="6907"/>
                    <a:pt x="4015" y="7216"/>
                  </a:cubicBezTo>
                  <a:cubicBezTo>
                    <a:pt x="4071" y="7665"/>
                    <a:pt x="4071" y="8002"/>
                    <a:pt x="4099" y="8339"/>
                  </a:cubicBezTo>
                  <a:cubicBezTo>
                    <a:pt x="4127" y="8676"/>
                    <a:pt x="4239" y="9041"/>
                    <a:pt x="4520" y="9406"/>
                  </a:cubicBezTo>
                  <a:cubicBezTo>
                    <a:pt x="4773" y="9799"/>
                    <a:pt x="5222" y="10192"/>
                    <a:pt x="5755" y="10500"/>
                  </a:cubicBezTo>
                  <a:cubicBezTo>
                    <a:pt x="6289" y="10809"/>
                    <a:pt x="6935" y="11034"/>
                    <a:pt x="7636" y="11034"/>
                  </a:cubicBezTo>
                  <a:lnTo>
                    <a:pt x="7777" y="11034"/>
                  </a:lnTo>
                  <a:cubicBezTo>
                    <a:pt x="9152" y="10978"/>
                    <a:pt x="10612" y="10669"/>
                    <a:pt x="10612" y="10669"/>
                  </a:cubicBezTo>
                  <a:cubicBezTo>
                    <a:pt x="10668" y="10641"/>
                    <a:pt x="10725" y="10613"/>
                    <a:pt x="10753" y="10557"/>
                  </a:cubicBezTo>
                  <a:cubicBezTo>
                    <a:pt x="10753" y="10557"/>
                    <a:pt x="11258" y="9883"/>
                    <a:pt x="11763" y="8872"/>
                  </a:cubicBezTo>
                  <a:cubicBezTo>
                    <a:pt x="12269" y="7861"/>
                    <a:pt x="12802" y="6514"/>
                    <a:pt x="12802" y="5110"/>
                  </a:cubicBezTo>
                  <a:cubicBezTo>
                    <a:pt x="12802" y="4970"/>
                    <a:pt x="12802" y="4857"/>
                    <a:pt x="12774" y="4717"/>
                  </a:cubicBezTo>
                  <a:cubicBezTo>
                    <a:pt x="12690" y="3257"/>
                    <a:pt x="12044" y="2162"/>
                    <a:pt x="11455" y="1432"/>
                  </a:cubicBezTo>
                  <a:cubicBezTo>
                    <a:pt x="10837" y="702"/>
                    <a:pt x="10275" y="337"/>
                    <a:pt x="10247" y="337"/>
                  </a:cubicBezTo>
                  <a:cubicBezTo>
                    <a:pt x="10205" y="309"/>
                    <a:pt x="10163" y="295"/>
                    <a:pt x="10125" y="295"/>
                  </a:cubicBezTo>
                  <a:cubicBezTo>
                    <a:pt x="10086" y="295"/>
                    <a:pt x="10051" y="309"/>
                    <a:pt x="10023" y="337"/>
                  </a:cubicBezTo>
                  <a:cubicBezTo>
                    <a:pt x="9939" y="365"/>
                    <a:pt x="9882" y="450"/>
                    <a:pt x="9882" y="534"/>
                  </a:cubicBezTo>
                  <a:cubicBezTo>
                    <a:pt x="9882" y="562"/>
                    <a:pt x="9882" y="702"/>
                    <a:pt x="9714" y="927"/>
                  </a:cubicBezTo>
                  <a:cubicBezTo>
                    <a:pt x="9517" y="1123"/>
                    <a:pt x="9124" y="1376"/>
                    <a:pt x="8282" y="1517"/>
                  </a:cubicBezTo>
                  <a:lnTo>
                    <a:pt x="8284" y="1523"/>
                  </a:lnTo>
                  <a:lnTo>
                    <a:pt x="8284" y="1523"/>
                  </a:lnTo>
                  <a:cubicBezTo>
                    <a:pt x="8184" y="1545"/>
                    <a:pt x="8105" y="1545"/>
                    <a:pt x="8001" y="1545"/>
                  </a:cubicBezTo>
                  <a:cubicBezTo>
                    <a:pt x="7356" y="1545"/>
                    <a:pt x="6541" y="1180"/>
                    <a:pt x="5699" y="787"/>
                  </a:cubicBezTo>
                  <a:cubicBezTo>
                    <a:pt x="4857" y="422"/>
                    <a:pt x="4015" y="29"/>
                    <a:pt x="3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4163;p64">
              <a:extLst>
                <a:ext uri="{FF2B5EF4-FFF2-40B4-BE49-F238E27FC236}">
                  <a16:creationId xmlns:a16="http://schemas.microsoft.com/office/drawing/2014/main" id="{B57107E1-DD7B-5D29-94CA-B4AB806C5A69}"/>
                </a:ext>
              </a:extLst>
            </p:cNvPr>
            <p:cNvSpPr/>
            <p:nvPr/>
          </p:nvSpPr>
          <p:spPr>
            <a:xfrm>
              <a:off x="4207250" y="2635575"/>
              <a:ext cx="66700" cy="50675"/>
            </a:xfrm>
            <a:custGeom>
              <a:avLst/>
              <a:gdLst/>
              <a:ahLst/>
              <a:cxnLst/>
              <a:rect l="l" t="t" r="r" b="b"/>
              <a:pathLst>
                <a:path w="2668" h="2027" extrusionOk="0">
                  <a:moveTo>
                    <a:pt x="2398" y="0"/>
                  </a:moveTo>
                  <a:cubicBezTo>
                    <a:pt x="2297" y="0"/>
                    <a:pt x="2190" y="80"/>
                    <a:pt x="2190" y="202"/>
                  </a:cubicBezTo>
                  <a:cubicBezTo>
                    <a:pt x="2162" y="258"/>
                    <a:pt x="2106" y="567"/>
                    <a:pt x="1966" y="848"/>
                  </a:cubicBezTo>
                  <a:cubicBezTo>
                    <a:pt x="1881" y="1016"/>
                    <a:pt x="1797" y="1156"/>
                    <a:pt x="1685" y="1269"/>
                  </a:cubicBezTo>
                  <a:cubicBezTo>
                    <a:pt x="1572" y="1409"/>
                    <a:pt x="1432" y="1493"/>
                    <a:pt x="1264" y="1521"/>
                  </a:cubicBezTo>
                  <a:cubicBezTo>
                    <a:pt x="1208" y="1549"/>
                    <a:pt x="1179" y="1549"/>
                    <a:pt x="1123" y="1549"/>
                  </a:cubicBezTo>
                  <a:cubicBezTo>
                    <a:pt x="1011" y="1549"/>
                    <a:pt x="927" y="1521"/>
                    <a:pt x="843" y="1437"/>
                  </a:cubicBezTo>
                  <a:cubicBezTo>
                    <a:pt x="730" y="1297"/>
                    <a:pt x="618" y="1072"/>
                    <a:pt x="562" y="876"/>
                  </a:cubicBezTo>
                  <a:cubicBezTo>
                    <a:pt x="534" y="763"/>
                    <a:pt x="506" y="679"/>
                    <a:pt x="506" y="623"/>
                  </a:cubicBezTo>
                  <a:lnTo>
                    <a:pt x="478" y="539"/>
                  </a:lnTo>
                  <a:lnTo>
                    <a:pt x="478" y="511"/>
                  </a:lnTo>
                  <a:cubicBezTo>
                    <a:pt x="452" y="410"/>
                    <a:pt x="360" y="310"/>
                    <a:pt x="260" y="310"/>
                  </a:cubicBezTo>
                  <a:cubicBezTo>
                    <a:pt x="249" y="310"/>
                    <a:pt x="237" y="311"/>
                    <a:pt x="225" y="314"/>
                  </a:cubicBezTo>
                  <a:cubicBezTo>
                    <a:pt x="85" y="342"/>
                    <a:pt x="0" y="455"/>
                    <a:pt x="0" y="567"/>
                  </a:cubicBezTo>
                  <a:cubicBezTo>
                    <a:pt x="0" y="595"/>
                    <a:pt x="56" y="904"/>
                    <a:pt x="197" y="1269"/>
                  </a:cubicBezTo>
                  <a:cubicBezTo>
                    <a:pt x="281" y="1437"/>
                    <a:pt x="365" y="1606"/>
                    <a:pt x="506" y="1774"/>
                  </a:cubicBezTo>
                  <a:cubicBezTo>
                    <a:pt x="674" y="1914"/>
                    <a:pt x="871" y="2027"/>
                    <a:pt x="1123" y="2027"/>
                  </a:cubicBezTo>
                  <a:cubicBezTo>
                    <a:pt x="1208" y="2027"/>
                    <a:pt x="1292" y="1999"/>
                    <a:pt x="1404" y="1971"/>
                  </a:cubicBezTo>
                  <a:cubicBezTo>
                    <a:pt x="1657" y="1914"/>
                    <a:pt x="1881" y="1746"/>
                    <a:pt x="2050" y="1578"/>
                  </a:cubicBezTo>
                  <a:cubicBezTo>
                    <a:pt x="2527" y="1016"/>
                    <a:pt x="2639" y="286"/>
                    <a:pt x="2639" y="258"/>
                  </a:cubicBezTo>
                  <a:cubicBezTo>
                    <a:pt x="2667" y="146"/>
                    <a:pt x="2583" y="5"/>
                    <a:pt x="2443" y="5"/>
                  </a:cubicBezTo>
                  <a:cubicBezTo>
                    <a:pt x="2428" y="2"/>
                    <a:pt x="2413" y="0"/>
                    <a:pt x="23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4164;p64">
              <a:extLst>
                <a:ext uri="{FF2B5EF4-FFF2-40B4-BE49-F238E27FC236}">
                  <a16:creationId xmlns:a16="http://schemas.microsoft.com/office/drawing/2014/main" id="{1C2A6D67-C31A-2757-AE21-1C83EA9B08EE}"/>
                </a:ext>
              </a:extLst>
            </p:cNvPr>
            <p:cNvSpPr/>
            <p:nvPr/>
          </p:nvSpPr>
          <p:spPr>
            <a:xfrm>
              <a:off x="4134950" y="2749975"/>
              <a:ext cx="383950" cy="124375"/>
            </a:xfrm>
            <a:custGeom>
              <a:avLst/>
              <a:gdLst/>
              <a:ahLst/>
              <a:cxnLst/>
              <a:rect l="l" t="t" r="r" b="b"/>
              <a:pathLst>
                <a:path w="15358" h="4975" extrusionOk="0">
                  <a:moveTo>
                    <a:pt x="9549" y="0"/>
                  </a:moveTo>
                  <a:cubicBezTo>
                    <a:pt x="9483" y="0"/>
                    <a:pt x="9416" y="2"/>
                    <a:pt x="9350" y="6"/>
                  </a:cubicBezTo>
                  <a:cubicBezTo>
                    <a:pt x="7188" y="146"/>
                    <a:pt x="2499" y="1887"/>
                    <a:pt x="1657" y="2785"/>
                  </a:cubicBezTo>
                  <a:cubicBezTo>
                    <a:pt x="843" y="3683"/>
                    <a:pt x="394" y="4469"/>
                    <a:pt x="394" y="4469"/>
                  </a:cubicBezTo>
                  <a:lnTo>
                    <a:pt x="1" y="4975"/>
                  </a:lnTo>
                  <a:cubicBezTo>
                    <a:pt x="1" y="4975"/>
                    <a:pt x="2948" y="4217"/>
                    <a:pt x="7272" y="3627"/>
                  </a:cubicBezTo>
                  <a:cubicBezTo>
                    <a:pt x="8093" y="3521"/>
                    <a:pt x="8880" y="3478"/>
                    <a:pt x="9617" y="3478"/>
                  </a:cubicBezTo>
                  <a:cubicBezTo>
                    <a:pt x="12785" y="3478"/>
                    <a:pt x="15021" y="4273"/>
                    <a:pt x="15021" y="4273"/>
                  </a:cubicBezTo>
                  <a:cubicBezTo>
                    <a:pt x="15021" y="4273"/>
                    <a:pt x="15357" y="3318"/>
                    <a:pt x="14319" y="2504"/>
                  </a:cubicBezTo>
                  <a:cubicBezTo>
                    <a:pt x="13339" y="1688"/>
                    <a:pt x="11647" y="0"/>
                    <a:pt x="9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4165;p64">
              <a:extLst>
                <a:ext uri="{FF2B5EF4-FFF2-40B4-BE49-F238E27FC236}">
                  <a16:creationId xmlns:a16="http://schemas.microsoft.com/office/drawing/2014/main" id="{F6938745-B76E-B969-E490-2F8820FF92D8}"/>
                </a:ext>
              </a:extLst>
            </p:cNvPr>
            <p:cNvSpPr/>
            <p:nvPr/>
          </p:nvSpPr>
          <p:spPr>
            <a:xfrm>
              <a:off x="4128625" y="2744475"/>
              <a:ext cx="388875" cy="135675"/>
            </a:xfrm>
            <a:custGeom>
              <a:avLst/>
              <a:gdLst/>
              <a:ahLst/>
              <a:cxnLst/>
              <a:rect l="l" t="t" r="r" b="b"/>
              <a:pathLst>
                <a:path w="15555" h="5427" extrusionOk="0">
                  <a:moveTo>
                    <a:pt x="459" y="4555"/>
                  </a:moveTo>
                  <a:cubicBezTo>
                    <a:pt x="459" y="4555"/>
                    <a:pt x="459" y="4555"/>
                    <a:pt x="459" y="4555"/>
                  </a:cubicBezTo>
                  <a:lnTo>
                    <a:pt x="459" y="4555"/>
                  </a:lnTo>
                  <a:lnTo>
                    <a:pt x="459" y="4555"/>
                  </a:lnTo>
                  <a:close/>
                  <a:moveTo>
                    <a:pt x="9827" y="450"/>
                  </a:moveTo>
                  <a:cubicBezTo>
                    <a:pt x="10810" y="450"/>
                    <a:pt x="11708" y="843"/>
                    <a:pt x="12494" y="1377"/>
                  </a:cubicBezTo>
                  <a:cubicBezTo>
                    <a:pt x="13280" y="1882"/>
                    <a:pt x="13926" y="2500"/>
                    <a:pt x="14431" y="2893"/>
                  </a:cubicBezTo>
                  <a:cubicBezTo>
                    <a:pt x="14993" y="3342"/>
                    <a:pt x="15077" y="3791"/>
                    <a:pt x="15077" y="4100"/>
                  </a:cubicBezTo>
                  <a:cubicBezTo>
                    <a:pt x="15077" y="4133"/>
                    <a:pt x="15077" y="4161"/>
                    <a:pt x="15076" y="4185"/>
                  </a:cubicBezTo>
                  <a:lnTo>
                    <a:pt x="15076" y="4185"/>
                  </a:lnTo>
                  <a:cubicBezTo>
                    <a:pt x="14405" y="3978"/>
                    <a:pt x="12456" y="3454"/>
                    <a:pt x="9911" y="3454"/>
                  </a:cubicBezTo>
                  <a:cubicBezTo>
                    <a:pt x="9153" y="3454"/>
                    <a:pt x="8339" y="3510"/>
                    <a:pt x="7497" y="3623"/>
                  </a:cubicBezTo>
                  <a:cubicBezTo>
                    <a:pt x="4351" y="4029"/>
                    <a:pt x="1938" y="4552"/>
                    <a:pt x="843" y="4811"/>
                  </a:cubicBezTo>
                  <a:lnTo>
                    <a:pt x="843" y="4811"/>
                  </a:lnTo>
                  <a:lnTo>
                    <a:pt x="843" y="4802"/>
                  </a:lnTo>
                  <a:lnTo>
                    <a:pt x="871" y="4774"/>
                  </a:lnTo>
                  <a:cubicBezTo>
                    <a:pt x="955" y="4605"/>
                    <a:pt x="1377" y="3931"/>
                    <a:pt x="2078" y="3173"/>
                  </a:cubicBezTo>
                  <a:cubicBezTo>
                    <a:pt x="2247" y="3005"/>
                    <a:pt x="2696" y="2724"/>
                    <a:pt x="3258" y="2415"/>
                  </a:cubicBezTo>
                  <a:cubicBezTo>
                    <a:pt x="4128" y="1994"/>
                    <a:pt x="5335" y="1517"/>
                    <a:pt x="6514" y="1152"/>
                  </a:cubicBezTo>
                  <a:cubicBezTo>
                    <a:pt x="7693" y="787"/>
                    <a:pt x="8844" y="506"/>
                    <a:pt x="9631" y="450"/>
                  </a:cubicBezTo>
                  <a:close/>
                  <a:moveTo>
                    <a:pt x="9603" y="1"/>
                  </a:moveTo>
                  <a:cubicBezTo>
                    <a:pt x="8451" y="57"/>
                    <a:pt x="6739" y="534"/>
                    <a:pt x="5167" y="1124"/>
                  </a:cubicBezTo>
                  <a:cubicBezTo>
                    <a:pt x="4409" y="1405"/>
                    <a:pt x="3651" y="1714"/>
                    <a:pt x="3061" y="1994"/>
                  </a:cubicBezTo>
                  <a:cubicBezTo>
                    <a:pt x="2443" y="2303"/>
                    <a:pt x="1994" y="2584"/>
                    <a:pt x="1742" y="2865"/>
                  </a:cubicBezTo>
                  <a:cubicBezTo>
                    <a:pt x="968" y="3690"/>
                    <a:pt x="526" y="4420"/>
                    <a:pt x="459" y="4555"/>
                  </a:cubicBezTo>
                  <a:lnTo>
                    <a:pt x="459" y="4555"/>
                  </a:lnTo>
                  <a:lnTo>
                    <a:pt x="450" y="4549"/>
                  </a:lnTo>
                  <a:lnTo>
                    <a:pt x="85" y="5054"/>
                  </a:lnTo>
                  <a:cubicBezTo>
                    <a:pt x="1" y="5139"/>
                    <a:pt x="1" y="5251"/>
                    <a:pt x="57" y="5307"/>
                  </a:cubicBezTo>
                  <a:cubicBezTo>
                    <a:pt x="103" y="5376"/>
                    <a:pt x="188" y="5427"/>
                    <a:pt x="263" y="5427"/>
                  </a:cubicBezTo>
                  <a:cubicBezTo>
                    <a:pt x="279" y="5427"/>
                    <a:pt x="295" y="5424"/>
                    <a:pt x="310" y="5419"/>
                  </a:cubicBezTo>
                  <a:cubicBezTo>
                    <a:pt x="310" y="5419"/>
                    <a:pt x="506" y="5363"/>
                    <a:pt x="843" y="5279"/>
                  </a:cubicBezTo>
                  <a:cubicBezTo>
                    <a:pt x="1854" y="5054"/>
                    <a:pt x="4324" y="4521"/>
                    <a:pt x="7581" y="4072"/>
                  </a:cubicBezTo>
                  <a:cubicBezTo>
                    <a:pt x="8395" y="3960"/>
                    <a:pt x="9181" y="3931"/>
                    <a:pt x="9911" y="3931"/>
                  </a:cubicBezTo>
                  <a:cubicBezTo>
                    <a:pt x="11455" y="3931"/>
                    <a:pt x="12775" y="4128"/>
                    <a:pt x="13701" y="4324"/>
                  </a:cubicBezTo>
                  <a:cubicBezTo>
                    <a:pt x="14179" y="4409"/>
                    <a:pt x="14544" y="4521"/>
                    <a:pt x="14796" y="4577"/>
                  </a:cubicBezTo>
                  <a:cubicBezTo>
                    <a:pt x="14937" y="4633"/>
                    <a:pt x="15021" y="4661"/>
                    <a:pt x="15077" y="4689"/>
                  </a:cubicBezTo>
                  <a:cubicBezTo>
                    <a:pt x="15161" y="4689"/>
                    <a:pt x="15189" y="4718"/>
                    <a:pt x="15189" y="4718"/>
                  </a:cubicBezTo>
                  <a:cubicBezTo>
                    <a:pt x="15209" y="4722"/>
                    <a:pt x="15229" y="4725"/>
                    <a:pt x="15249" y="4725"/>
                  </a:cubicBezTo>
                  <a:cubicBezTo>
                    <a:pt x="15347" y="4725"/>
                    <a:pt x="15447" y="4670"/>
                    <a:pt x="15470" y="4577"/>
                  </a:cubicBezTo>
                  <a:cubicBezTo>
                    <a:pt x="15498" y="4549"/>
                    <a:pt x="15554" y="4381"/>
                    <a:pt x="15554" y="4100"/>
                  </a:cubicBezTo>
                  <a:cubicBezTo>
                    <a:pt x="15554" y="3707"/>
                    <a:pt x="15386" y="3061"/>
                    <a:pt x="14740" y="2528"/>
                  </a:cubicBezTo>
                  <a:cubicBezTo>
                    <a:pt x="14235" y="2135"/>
                    <a:pt x="13561" y="1517"/>
                    <a:pt x="12747" y="984"/>
                  </a:cubicBezTo>
                  <a:cubicBezTo>
                    <a:pt x="11905" y="422"/>
                    <a:pt x="10922" y="1"/>
                    <a:pt x="98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4166;p64">
              <a:extLst>
                <a:ext uri="{FF2B5EF4-FFF2-40B4-BE49-F238E27FC236}">
                  <a16:creationId xmlns:a16="http://schemas.microsoft.com/office/drawing/2014/main" id="{733374D9-464F-CC1D-E1F6-8C9229CA6522}"/>
                </a:ext>
              </a:extLst>
            </p:cNvPr>
            <p:cNvSpPr/>
            <p:nvPr/>
          </p:nvSpPr>
          <p:spPr>
            <a:xfrm>
              <a:off x="3856300" y="3795025"/>
              <a:ext cx="103200" cy="213500"/>
            </a:xfrm>
            <a:custGeom>
              <a:avLst/>
              <a:gdLst/>
              <a:ahLst/>
              <a:cxnLst/>
              <a:rect l="l" t="t" r="r" b="b"/>
              <a:pathLst>
                <a:path w="4128" h="8540" extrusionOk="0">
                  <a:moveTo>
                    <a:pt x="2125" y="1"/>
                  </a:moveTo>
                  <a:cubicBezTo>
                    <a:pt x="1332" y="1"/>
                    <a:pt x="1" y="203"/>
                    <a:pt x="1" y="203"/>
                  </a:cubicBezTo>
                  <a:cubicBezTo>
                    <a:pt x="1" y="203"/>
                    <a:pt x="562" y="4134"/>
                    <a:pt x="759" y="5088"/>
                  </a:cubicBezTo>
                  <a:cubicBezTo>
                    <a:pt x="935" y="5969"/>
                    <a:pt x="2058" y="8540"/>
                    <a:pt x="2835" y="8540"/>
                  </a:cubicBezTo>
                  <a:cubicBezTo>
                    <a:pt x="2925" y="8540"/>
                    <a:pt x="3010" y="8505"/>
                    <a:pt x="3089" y="8429"/>
                  </a:cubicBezTo>
                  <a:cubicBezTo>
                    <a:pt x="3847" y="7699"/>
                    <a:pt x="4128" y="5201"/>
                    <a:pt x="3735" y="3937"/>
                  </a:cubicBezTo>
                  <a:cubicBezTo>
                    <a:pt x="3342" y="2702"/>
                    <a:pt x="2780" y="400"/>
                    <a:pt x="2696" y="119"/>
                  </a:cubicBezTo>
                  <a:cubicBezTo>
                    <a:pt x="2664" y="32"/>
                    <a:pt x="2436" y="1"/>
                    <a:pt x="21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4167;p64">
              <a:extLst>
                <a:ext uri="{FF2B5EF4-FFF2-40B4-BE49-F238E27FC236}">
                  <a16:creationId xmlns:a16="http://schemas.microsoft.com/office/drawing/2014/main" id="{C327762E-1290-12FF-8E61-EF7167932DCF}"/>
                </a:ext>
              </a:extLst>
            </p:cNvPr>
            <p:cNvSpPr/>
            <p:nvPr/>
          </p:nvSpPr>
          <p:spPr>
            <a:xfrm>
              <a:off x="3850000" y="3788875"/>
              <a:ext cx="110200" cy="225325"/>
            </a:xfrm>
            <a:custGeom>
              <a:avLst/>
              <a:gdLst/>
              <a:ahLst/>
              <a:cxnLst/>
              <a:rect l="l" t="t" r="r" b="b"/>
              <a:pathLst>
                <a:path w="4408" h="9013" extrusionOk="0">
                  <a:moveTo>
                    <a:pt x="2415" y="477"/>
                  </a:moveTo>
                  <a:cubicBezTo>
                    <a:pt x="2555" y="477"/>
                    <a:pt x="2667" y="477"/>
                    <a:pt x="2724" y="506"/>
                  </a:cubicBezTo>
                  <a:lnTo>
                    <a:pt x="2737" y="506"/>
                  </a:lnTo>
                  <a:cubicBezTo>
                    <a:pt x="2759" y="600"/>
                    <a:pt x="2804" y="756"/>
                    <a:pt x="2864" y="955"/>
                  </a:cubicBezTo>
                  <a:cubicBezTo>
                    <a:pt x="3088" y="1797"/>
                    <a:pt x="3482" y="3313"/>
                    <a:pt x="3762" y="4268"/>
                  </a:cubicBezTo>
                  <a:cubicBezTo>
                    <a:pt x="3875" y="4604"/>
                    <a:pt x="3931" y="5082"/>
                    <a:pt x="3931" y="5559"/>
                  </a:cubicBezTo>
                  <a:cubicBezTo>
                    <a:pt x="3931" y="6149"/>
                    <a:pt x="3847" y="6794"/>
                    <a:pt x="3706" y="7328"/>
                  </a:cubicBezTo>
                  <a:cubicBezTo>
                    <a:pt x="3594" y="7861"/>
                    <a:pt x="3369" y="8310"/>
                    <a:pt x="3173" y="8507"/>
                  </a:cubicBezTo>
                  <a:cubicBezTo>
                    <a:pt x="3117" y="8535"/>
                    <a:pt x="3117" y="8535"/>
                    <a:pt x="3088" y="8563"/>
                  </a:cubicBezTo>
                  <a:cubicBezTo>
                    <a:pt x="3032" y="8563"/>
                    <a:pt x="2976" y="8535"/>
                    <a:pt x="2892" y="8479"/>
                  </a:cubicBezTo>
                  <a:cubicBezTo>
                    <a:pt x="2752" y="8395"/>
                    <a:pt x="2583" y="8170"/>
                    <a:pt x="2415" y="7917"/>
                  </a:cubicBezTo>
                  <a:cubicBezTo>
                    <a:pt x="2134" y="7524"/>
                    <a:pt x="1853" y="6991"/>
                    <a:pt x="1657" y="6514"/>
                  </a:cubicBezTo>
                  <a:cubicBezTo>
                    <a:pt x="1460" y="6008"/>
                    <a:pt x="1292" y="5559"/>
                    <a:pt x="1236" y="5306"/>
                  </a:cubicBezTo>
                  <a:cubicBezTo>
                    <a:pt x="1151" y="4829"/>
                    <a:pt x="955" y="3594"/>
                    <a:pt x="786" y="2499"/>
                  </a:cubicBezTo>
                  <a:cubicBezTo>
                    <a:pt x="666" y="1717"/>
                    <a:pt x="560" y="992"/>
                    <a:pt x="509" y="642"/>
                  </a:cubicBezTo>
                  <a:lnTo>
                    <a:pt x="509" y="642"/>
                  </a:lnTo>
                  <a:cubicBezTo>
                    <a:pt x="649" y="625"/>
                    <a:pt x="844" y="604"/>
                    <a:pt x="1067" y="590"/>
                  </a:cubicBezTo>
                  <a:cubicBezTo>
                    <a:pt x="1488" y="534"/>
                    <a:pt x="2022" y="477"/>
                    <a:pt x="2415" y="477"/>
                  </a:cubicBezTo>
                  <a:close/>
                  <a:moveTo>
                    <a:pt x="2415" y="0"/>
                  </a:moveTo>
                  <a:cubicBezTo>
                    <a:pt x="1572" y="0"/>
                    <a:pt x="225" y="225"/>
                    <a:pt x="225" y="225"/>
                  </a:cubicBezTo>
                  <a:cubicBezTo>
                    <a:pt x="84" y="225"/>
                    <a:pt x="0" y="365"/>
                    <a:pt x="28" y="477"/>
                  </a:cubicBezTo>
                  <a:cubicBezTo>
                    <a:pt x="28" y="477"/>
                    <a:pt x="590" y="4408"/>
                    <a:pt x="786" y="5391"/>
                  </a:cubicBezTo>
                  <a:cubicBezTo>
                    <a:pt x="871" y="5868"/>
                    <a:pt x="1207" y="6710"/>
                    <a:pt x="1601" y="7496"/>
                  </a:cubicBezTo>
                  <a:cubicBezTo>
                    <a:pt x="1825" y="7889"/>
                    <a:pt x="2050" y="8254"/>
                    <a:pt x="2274" y="8507"/>
                  </a:cubicBezTo>
                  <a:cubicBezTo>
                    <a:pt x="2387" y="8647"/>
                    <a:pt x="2499" y="8788"/>
                    <a:pt x="2639" y="8872"/>
                  </a:cubicBezTo>
                  <a:cubicBezTo>
                    <a:pt x="2780" y="8956"/>
                    <a:pt x="2920" y="9012"/>
                    <a:pt x="3088" y="9012"/>
                  </a:cubicBezTo>
                  <a:cubicBezTo>
                    <a:pt x="3229" y="9012"/>
                    <a:pt x="3369" y="8956"/>
                    <a:pt x="3482" y="8844"/>
                  </a:cubicBezTo>
                  <a:cubicBezTo>
                    <a:pt x="3818" y="8535"/>
                    <a:pt x="4015" y="8030"/>
                    <a:pt x="4183" y="7440"/>
                  </a:cubicBezTo>
                  <a:cubicBezTo>
                    <a:pt x="4324" y="6850"/>
                    <a:pt x="4408" y="6205"/>
                    <a:pt x="4408" y="5559"/>
                  </a:cubicBezTo>
                  <a:cubicBezTo>
                    <a:pt x="4408" y="5026"/>
                    <a:pt x="4352" y="4520"/>
                    <a:pt x="4211" y="4127"/>
                  </a:cubicBezTo>
                  <a:cubicBezTo>
                    <a:pt x="4015" y="3510"/>
                    <a:pt x="3790" y="2611"/>
                    <a:pt x="3594" y="1853"/>
                  </a:cubicBezTo>
                  <a:cubicBezTo>
                    <a:pt x="3482" y="1460"/>
                    <a:pt x="3397" y="1123"/>
                    <a:pt x="3313" y="842"/>
                  </a:cubicBezTo>
                  <a:cubicBezTo>
                    <a:pt x="3229" y="562"/>
                    <a:pt x="3173" y="365"/>
                    <a:pt x="3145" y="281"/>
                  </a:cubicBezTo>
                  <a:cubicBezTo>
                    <a:pt x="3117" y="169"/>
                    <a:pt x="3032" y="113"/>
                    <a:pt x="2976" y="84"/>
                  </a:cubicBezTo>
                  <a:cubicBezTo>
                    <a:pt x="2892" y="56"/>
                    <a:pt x="2808" y="28"/>
                    <a:pt x="2724" y="28"/>
                  </a:cubicBezTo>
                  <a:cubicBezTo>
                    <a:pt x="2611" y="28"/>
                    <a:pt x="2527" y="0"/>
                    <a:pt x="24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4168;p64">
              <a:extLst>
                <a:ext uri="{FF2B5EF4-FFF2-40B4-BE49-F238E27FC236}">
                  <a16:creationId xmlns:a16="http://schemas.microsoft.com/office/drawing/2014/main" id="{6314E26D-0E17-24C7-BABB-E57E6EBC2C37}"/>
                </a:ext>
              </a:extLst>
            </p:cNvPr>
            <p:cNvSpPr/>
            <p:nvPr/>
          </p:nvSpPr>
          <p:spPr>
            <a:xfrm>
              <a:off x="3807875" y="3450575"/>
              <a:ext cx="162875" cy="381150"/>
            </a:xfrm>
            <a:custGeom>
              <a:avLst/>
              <a:gdLst/>
              <a:ahLst/>
              <a:cxnLst/>
              <a:rect l="l" t="t" r="r" b="b"/>
              <a:pathLst>
                <a:path w="6515" h="15246" extrusionOk="0">
                  <a:moveTo>
                    <a:pt x="843" y="0"/>
                  </a:moveTo>
                  <a:cubicBezTo>
                    <a:pt x="843" y="0"/>
                    <a:pt x="1" y="2723"/>
                    <a:pt x="1" y="4717"/>
                  </a:cubicBezTo>
                  <a:cubicBezTo>
                    <a:pt x="1" y="6682"/>
                    <a:pt x="338" y="8928"/>
                    <a:pt x="759" y="11848"/>
                  </a:cubicBezTo>
                  <a:cubicBezTo>
                    <a:pt x="1037" y="13546"/>
                    <a:pt x="2144" y="15245"/>
                    <a:pt x="3039" y="15245"/>
                  </a:cubicBezTo>
                  <a:cubicBezTo>
                    <a:pt x="3046" y="15245"/>
                    <a:pt x="3054" y="15245"/>
                    <a:pt x="3061" y="15245"/>
                  </a:cubicBezTo>
                  <a:cubicBezTo>
                    <a:pt x="5812" y="15104"/>
                    <a:pt x="4802" y="10023"/>
                    <a:pt x="5307" y="7075"/>
                  </a:cubicBezTo>
                  <a:cubicBezTo>
                    <a:pt x="5812" y="4127"/>
                    <a:pt x="6261" y="3959"/>
                    <a:pt x="6514" y="702"/>
                  </a:cubicBezTo>
                  <a:lnTo>
                    <a:pt x="8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4169;p64">
              <a:extLst>
                <a:ext uri="{FF2B5EF4-FFF2-40B4-BE49-F238E27FC236}">
                  <a16:creationId xmlns:a16="http://schemas.microsoft.com/office/drawing/2014/main" id="{3E4E9AAD-B771-CB60-44F1-A6D9C2518FDC}"/>
                </a:ext>
              </a:extLst>
            </p:cNvPr>
            <p:cNvSpPr/>
            <p:nvPr/>
          </p:nvSpPr>
          <p:spPr>
            <a:xfrm>
              <a:off x="3802275" y="3444500"/>
              <a:ext cx="174775" cy="392825"/>
            </a:xfrm>
            <a:custGeom>
              <a:avLst/>
              <a:gdLst/>
              <a:ahLst/>
              <a:cxnLst/>
              <a:rect l="l" t="t" r="r" b="b"/>
              <a:pathLst>
                <a:path w="6991" h="15713" extrusionOk="0">
                  <a:moveTo>
                    <a:pt x="1047" y="1"/>
                  </a:moveTo>
                  <a:cubicBezTo>
                    <a:pt x="955" y="1"/>
                    <a:pt x="864" y="71"/>
                    <a:pt x="842" y="159"/>
                  </a:cubicBezTo>
                  <a:cubicBezTo>
                    <a:pt x="842" y="187"/>
                    <a:pt x="0" y="2910"/>
                    <a:pt x="0" y="4960"/>
                  </a:cubicBezTo>
                  <a:cubicBezTo>
                    <a:pt x="0" y="6953"/>
                    <a:pt x="309" y="9199"/>
                    <a:pt x="758" y="12147"/>
                  </a:cubicBezTo>
                  <a:cubicBezTo>
                    <a:pt x="899" y="13017"/>
                    <a:pt x="1264" y="13888"/>
                    <a:pt x="1685" y="14561"/>
                  </a:cubicBezTo>
                  <a:cubicBezTo>
                    <a:pt x="1909" y="14898"/>
                    <a:pt x="2162" y="15179"/>
                    <a:pt x="2415" y="15375"/>
                  </a:cubicBezTo>
                  <a:cubicBezTo>
                    <a:pt x="2695" y="15572"/>
                    <a:pt x="2976" y="15712"/>
                    <a:pt x="3257" y="15712"/>
                  </a:cubicBezTo>
                  <a:lnTo>
                    <a:pt x="3313" y="15712"/>
                  </a:lnTo>
                  <a:cubicBezTo>
                    <a:pt x="3678" y="15712"/>
                    <a:pt x="4015" y="15600"/>
                    <a:pt x="4296" y="15404"/>
                  </a:cubicBezTo>
                  <a:cubicBezTo>
                    <a:pt x="4773" y="15095"/>
                    <a:pt x="5054" y="14561"/>
                    <a:pt x="5222" y="13944"/>
                  </a:cubicBezTo>
                  <a:cubicBezTo>
                    <a:pt x="5503" y="13017"/>
                    <a:pt x="5531" y="11838"/>
                    <a:pt x="5559" y="10659"/>
                  </a:cubicBezTo>
                  <a:cubicBezTo>
                    <a:pt x="5587" y="9480"/>
                    <a:pt x="5587" y="8301"/>
                    <a:pt x="5756" y="7346"/>
                  </a:cubicBezTo>
                  <a:cubicBezTo>
                    <a:pt x="6008" y="5886"/>
                    <a:pt x="6261" y="5128"/>
                    <a:pt x="6457" y="4314"/>
                  </a:cubicBezTo>
                  <a:cubicBezTo>
                    <a:pt x="6654" y="3472"/>
                    <a:pt x="6850" y="2601"/>
                    <a:pt x="6963" y="945"/>
                  </a:cubicBezTo>
                  <a:cubicBezTo>
                    <a:pt x="6991" y="833"/>
                    <a:pt x="6878" y="720"/>
                    <a:pt x="6766" y="692"/>
                  </a:cubicBezTo>
                  <a:cubicBezTo>
                    <a:pt x="6626" y="692"/>
                    <a:pt x="6514" y="777"/>
                    <a:pt x="6514" y="917"/>
                  </a:cubicBezTo>
                  <a:cubicBezTo>
                    <a:pt x="6373" y="2545"/>
                    <a:pt x="6205" y="3388"/>
                    <a:pt x="6008" y="4174"/>
                  </a:cubicBezTo>
                  <a:cubicBezTo>
                    <a:pt x="5812" y="4988"/>
                    <a:pt x="5559" y="5802"/>
                    <a:pt x="5306" y="7290"/>
                  </a:cubicBezTo>
                  <a:cubicBezTo>
                    <a:pt x="5026" y="8778"/>
                    <a:pt x="5166" y="10799"/>
                    <a:pt x="5026" y="12428"/>
                  </a:cubicBezTo>
                  <a:cubicBezTo>
                    <a:pt x="4941" y="13242"/>
                    <a:pt x="4801" y="13972"/>
                    <a:pt x="4520" y="14449"/>
                  </a:cubicBezTo>
                  <a:cubicBezTo>
                    <a:pt x="4380" y="14702"/>
                    <a:pt x="4239" y="14898"/>
                    <a:pt x="4015" y="15039"/>
                  </a:cubicBezTo>
                  <a:cubicBezTo>
                    <a:pt x="3818" y="15151"/>
                    <a:pt x="3594" y="15235"/>
                    <a:pt x="3285" y="15263"/>
                  </a:cubicBezTo>
                  <a:lnTo>
                    <a:pt x="3257" y="15263"/>
                  </a:lnTo>
                  <a:cubicBezTo>
                    <a:pt x="3116" y="15263"/>
                    <a:pt x="2920" y="15179"/>
                    <a:pt x="2723" y="15011"/>
                  </a:cubicBezTo>
                  <a:cubicBezTo>
                    <a:pt x="2078" y="14505"/>
                    <a:pt x="1404" y="13270"/>
                    <a:pt x="1235" y="12063"/>
                  </a:cubicBezTo>
                  <a:cubicBezTo>
                    <a:pt x="786" y="9143"/>
                    <a:pt x="477" y="6897"/>
                    <a:pt x="477" y="4960"/>
                  </a:cubicBezTo>
                  <a:cubicBezTo>
                    <a:pt x="477" y="4005"/>
                    <a:pt x="674" y="2826"/>
                    <a:pt x="871" y="1900"/>
                  </a:cubicBezTo>
                  <a:cubicBezTo>
                    <a:pt x="983" y="1450"/>
                    <a:pt x="1067" y="1029"/>
                    <a:pt x="1151" y="749"/>
                  </a:cubicBezTo>
                  <a:cubicBezTo>
                    <a:pt x="1235" y="468"/>
                    <a:pt x="1292" y="299"/>
                    <a:pt x="1292" y="299"/>
                  </a:cubicBezTo>
                  <a:cubicBezTo>
                    <a:pt x="1320" y="187"/>
                    <a:pt x="1264" y="47"/>
                    <a:pt x="1123" y="19"/>
                  </a:cubicBezTo>
                  <a:cubicBezTo>
                    <a:pt x="1099" y="6"/>
                    <a:pt x="1073" y="1"/>
                    <a:pt x="10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4170;p64">
              <a:extLst>
                <a:ext uri="{FF2B5EF4-FFF2-40B4-BE49-F238E27FC236}">
                  <a16:creationId xmlns:a16="http://schemas.microsoft.com/office/drawing/2014/main" id="{73CA9EEC-8EE0-CC5B-F5B5-DEC3DC79CCDF}"/>
                </a:ext>
              </a:extLst>
            </p:cNvPr>
            <p:cNvSpPr/>
            <p:nvPr/>
          </p:nvSpPr>
          <p:spPr>
            <a:xfrm>
              <a:off x="4094250" y="5104850"/>
              <a:ext cx="209875" cy="142550"/>
            </a:xfrm>
            <a:custGeom>
              <a:avLst/>
              <a:gdLst/>
              <a:ahLst/>
              <a:cxnLst/>
              <a:rect l="l" t="t" r="r" b="b"/>
              <a:pathLst>
                <a:path w="8395" h="5702" extrusionOk="0">
                  <a:moveTo>
                    <a:pt x="2570" y="1"/>
                  </a:moveTo>
                  <a:cubicBezTo>
                    <a:pt x="2394" y="1"/>
                    <a:pt x="1689" y="22"/>
                    <a:pt x="983" y="338"/>
                  </a:cubicBezTo>
                  <a:cubicBezTo>
                    <a:pt x="197" y="703"/>
                    <a:pt x="0" y="1209"/>
                    <a:pt x="253" y="1714"/>
                  </a:cubicBezTo>
                  <a:cubicBezTo>
                    <a:pt x="534" y="2219"/>
                    <a:pt x="1123" y="3427"/>
                    <a:pt x="2106" y="4016"/>
                  </a:cubicBezTo>
                  <a:cubicBezTo>
                    <a:pt x="3060" y="4634"/>
                    <a:pt x="4408" y="4914"/>
                    <a:pt x="5166" y="5420"/>
                  </a:cubicBezTo>
                  <a:cubicBezTo>
                    <a:pt x="5456" y="5606"/>
                    <a:pt x="5835" y="5701"/>
                    <a:pt x="6222" y="5701"/>
                  </a:cubicBezTo>
                  <a:cubicBezTo>
                    <a:pt x="6883" y="5701"/>
                    <a:pt x="7571" y="5425"/>
                    <a:pt x="7889" y="4858"/>
                  </a:cubicBezTo>
                  <a:cubicBezTo>
                    <a:pt x="8395" y="3960"/>
                    <a:pt x="7777" y="1939"/>
                    <a:pt x="7777" y="1939"/>
                  </a:cubicBezTo>
                  <a:cubicBezTo>
                    <a:pt x="7777" y="1939"/>
                    <a:pt x="5643" y="1405"/>
                    <a:pt x="4464" y="872"/>
                  </a:cubicBezTo>
                  <a:cubicBezTo>
                    <a:pt x="3313" y="338"/>
                    <a:pt x="2611" y="1"/>
                    <a:pt x="2611" y="1"/>
                  </a:cubicBezTo>
                  <a:cubicBezTo>
                    <a:pt x="2611" y="1"/>
                    <a:pt x="2597" y="1"/>
                    <a:pt x="25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4171;p64">
              <a:extLst>
                <a:ext uri="{FF2B5EF4-FFF2-40B4-BE49-F238E27FC236}">
                  <a16:creationId xmlns:a16="http://schemas.microsoft.com/office/drawing/2014/main" id="{A27D9683-6B6A-FF9C-4BE7-3671AD0BA69B}"/>
                </a:ext>
              </a:extLst>
            </p:cNvPr>
            <p:cNvSpPr/>
            <p:nvPr/>
          </p:nvSpPr>
          <p:spPr>
            <a:xfrm>
              <a:off x="4092150" y="5099250"/>
              <a:ext cx="209875" cy="153750"/>
            </a:xfrm>
            <a:custGeom>
              <a:avLst/>
              <a:gdLst/>
              <a:ahLst/>
              <a:cxnLst/>
              <a:rect l="l" t="t" r="r" b="b"/>
              <a:pathLst>
                <a:path w="8395" h="6150" extrusionOk="0">
                  <a:moveTo>
                    <a:pt x="2584" y="451"/>
                  </a:moveTo>
                  <a:cubicBezTo>
                    <a:pt x="2619" y="467"/>
                    <a:pt x="3315" y="800"/>
                    <a:pt x="4464" y="1320"/>
                  </a:cubicBezTo>
                  <a:cubicBezTo>
                    <a:pt x="5502" y="1779"/>
                    <a:pt x="7224" y="2237"/>
                    <a:pt x="7687" y="2357"/>
                  </a:cubicBezTo>
                  <a:lnTo>
                    <a:pt x="7687" y="2357"/>
                  </a:lnTo>
                  <a:cubicBezTo>
                    <a:pt x="7765" y="2647"/>
                    <a:pt x="7945" y="3393"/>
                    <a:pt x="7945" y="4072"/>
                  </a:cubicBezTo>
                  <a:cubicBezTo>
                    <a:pt x="7945" y="4437"/>
                    <a:pt x="7889" y="4773"/>
                    <a:pt x="7777" y="4970"/>
                  </a:cubicBezTo>
                  <a:cubicBezTo>
                    <a:pt x="7636" y="5195"/>
                    <a:pt x="7412" y="5391"/>
                    <a:pt x="7159" y="5503"/>
                  </a:cubicBezTo>
                  <a:cubicBezTo>
                    <a:pt x="6906" y="5644"/>
                    <a:pt x="6598" y="5700"/>
                    <a:pt x="6289" y="5700"/>
                  </a:cubicBezTo>
                  <a:cubicBezTo>
                    <a:pt x="5952" y="5700"/>
                    <a:pt x="5615" y="5616"/>
                    <a:pt x="5390" y="5447"/>
                  </a:cubicBezTo>
                  <a:cubicBezTo>
                    <a:pt x="4969" y="5195"/>
                    <a:pt x="4436" y="4970"/>
                    <a:pt x="3874" y="4773"/>
                  </a:cubicBezTo>
                  <a:cubicBezTo>
                    <a:pt x="3341" y="4549"/>
                    <a:pt x="2751" y="4324"/>
                    <a:pt x="2302" y="4044"/>
                  </a:cubicBezTo>
                  <a:cubicBezTo>
                    <a:pt x="1404" y="3482"/>
                    <a:pt x="814" y="2331"/>
                    <a:pt x="562" y="1826"/>
                  </a:cubicBezTo>
                  <a:cubicBezTo>
                    <a:pt x="477" y="1713"/>
                    <a:pt x="477" y="1601"/>
                    <a:pt x="477" y="1517"/>
                  </a:cubicBezTo>
                  <a:cubicBezTo>
                    <a:pt x="477" y="1405"/>
                    <a:pt x="505" y="1292"/>
                    <a:pt x="618" y="1152"/>
                  </a:cubicBezTo>
                  <a:cubicBezTo>
                    <a:pt x="730" y="1040"/>
                    <a:pt x="898" y="899"/>
                    <a:pt x="1179" y="787"/>
                  </a:cubicBezTo>
                  <a:cubicBezTo>
                    <a:pt x="1748" y="502"/>
                    <a:pt x="2341" y="456"/>
                    <a:pt x="2584" y="451"/>
                  </a:cubicBezTo>
                  <a:close/>
                  <a:moveTo>
                    <a:pt x="2639" y="1"/>
                  </a:moveTo>
                  <a:cubicBezTo>
                    <a:pt x="2414" y="1"/>
                    <a:pt x="1713" y="29"/>
                    <a:pt x="983" y="338"/>
                  </a:cubicBezTo>
                  <a:cubicBezTo>
                    <a:pt x="674" y="506"/>
                    <a:pt x="421" y="675"/>
                    <a:pt x="253" y="871"/>
                  </a:cubicBezTo>
                  <a:cubicBezTo>
                    <a:pt x="84" y="1040"/>
                    <a:pt x="0" y="1292"/>
                    <a:pt x="0" y="1517"/>
                  </a:cubicBezTo>
                  <a:cubicBezTo>
                    <a:pt x="0" y="1713"/>
                    <a:pt x="56" y="1882"/>
                    <a:pt x="140" y="2050"/>
                  </a:cubicBezTo>
                  <a:cubicBezTo>
                    <a:pt x="393" y="2556"/>
                    <a:pt x="1011" y="3791"/>
                    <a:pt x="2050" y="4437"/>
                  </a:cubicBezTo>
                  <a:cubicBezTo>
                    <a:pt x="2583" y="4745"/>
                    <a:pt x="3173" y="4998"/>
                    <a:pt x="3706" y="5195"/>
                  </a:cubicBezTo>
                  <a:cubicBezTo>
                    <a:pt x="4267" y="5419"/>
                    <a:pt x="4773" y="5616"/>
                    <a:pt x="5138" y="5840"/>
                  </a:cubicBezTo>
                  <a:cubicBezTo>
                    <a:pt x="5475" y="6065"/>
                    <a:pt x="5868" y="6149"/>
                    <a:pt x="6289" y="6149"/>
                  </a:cubicBezTo>
                  <a:cubicBezTo>
                    <a:pt x="6654" y="6149"/>
                    <a:pt x="7047" y="6093"/>
                    <a:pt x="7356" y="5925"/>
                  </a:cubicBezTo>
                  <a:cubicBezTo>
                    <a:pt x="7693" y="5784"/>
                    <a:pt x="7973" y="5532"/>
                    <a:pt x="8170" y="5195"/>
                  </a:cubicBezTo>
                  <a:cubicBezTo>
                    <a:pt x="8338" y="4858"/>
                    <a:pt x="8394" y="4465"/>
                    <a:pt x="8394" y="4072"/>
                  </a:cubicBezTo>
                  <a:cubicBezTo>
                    <a:pt x="8394" y="3117"/>
                    <a:pt x="8086" y="2106"/>
                    <a:pt x="8086" y="2106"/>
                  </a:cubicBezTo>
                  <a:cubicBezTo>
                    <a:pt x="8058" y="2022"/>
                    <a:pt x="8001" y="1966"/>
                    <a:pt x="7917" y="1938"/>
                  </a:cubicBezTo>
                  <a:cubicBezTo>
                    <a:pt x="7917" y="1938"/>
                    <a:pt x="7805" y="1910"/>
                    <a:pt x="7580" y="1854"/>
                  </a:cubicBezTo>
                  <a:cubicBezTo>
                    <a:pt x="6935" y="1685"/>
                    <a:pt x="5503" y="1264"/>
                    <a:pt x="4660" y="899"/>
                  </a:cubicBezTo>
                  <a:cubicBezTo>
                    <a:pt x="4071" y="618"/>
                    <a:pt x="3594" y="394"/>
                    <a:pt x="3285" y="253"/>
                  </a:cubicBezTo>
                  <a:cubicBezTo>
                    <a:pt x="2948" y="113"/>
                    <a:pt x="2779" y="29"/>
                    <a:pt x="2779" y="29"/>
                  </a:cubicBezTo>
                  <a:lnTo>
                    <a:pt x="269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4172;p64">
              <a:extLst>
                <a:ext uri="{FF2B5EF4-FFF2-40B4-BE49-F238E27FC236}">
                  <a16:creationId xmlns:a16="http://schemas.microsoft.com/office/drawing/2014/main" id="{171592B2-2B0D-CFDE-891B-9DFD3CD839B1}"/>
                </a:ext>
              </a:extLst>
            </p:cNvPr>
            <p:cNvSpPr/>
            <p:nvPr/>
          </p:nvSpPr>
          <p:spPr>
            <a:xfrm>
              <a:off x="4095650" y="5121025"/>
              <a:ext cx="197950" cy="126375"/>
            </a:xfrm>
            <a:custGeom>
              <a:avLst/>
              <a:gdLst/>
              <a:ahLst/>
              <a:cxnLst/>
              <a:rect l="l" t="t" r="r" b="b"/>
              <a:pathLst>
                <a:path w="7918" h="5055" extrusionOk="0">
                  <a:moveTo>
                    <a:pt x="450" y="0"/>
                  </a:moveTo>
                  <a:cubicBezTo>
                    <a:pt x="57" y="309"/>
                    <a:pt x="0" y="702"/>
                    <a:pt x="197" y="1067"/>
                  </a:cubicBezTo>
                  <a:cubicBezTo>
                    <a:pt x="478" y="1572"/>
                    <a:pt x="1067" y="2780"/>
                    <a:pt x="2050" y="3369"/>
                  </a:cubicBezTo>
                  <a:cubicBezTo>
                    <a:pt x="3004" y="3987"/>
                    <a:pt x="4352" y="4267"/>
                    <a:pt x="5110" y="4773"/>
                  </a:cubicBezTo>
                  <a:cubicBezTo>
                    <a:pt x="5400" y="4959"/>
                    <a:pt x="5779" y="5054"/>
                    <a:pt x="6166" y="5054"/>
                  </a:cubicBezTo>
                  <a:cubicBezTo>
                    <a:pt x="6827" y="5054"/>
                    <a:pt x="7515" y="4778"/>
                    <a:pt x="7833" y="4211"/>
                  </a:cubicBezTo>
                  <a:cubicBezTo>
                    <a:pt x="7861" y="4127"/>
                    <a:pt x="7889" y="4043"/>
                    <a:pt x="7918" y="3959"/>
                  </a:cubicBezTo>
                  <a:lnTo>
                    <a:pt x="7918" y="3959"/>
                  </a:lnTo>
                  <a:cubicBezTo>
                    <a:pt x="7377" y="4500"/>
                    <a:pt x="6619" y="4674"/>
                    <a:pt x="6043" y="4674"/>
                  </a:cubicBezTo>
                  <a:cubicBezTo>
                    <a:pt x="5871" y="4674"/>
                    <a:pt x="5716" y="4658"/>
                    <a:pt x="5587" y="4632"/>
                  </a:cubicBezTo>
                  <a:cubicBezTo>
                    <a:pt x="4914" y="4520"/>
                    <a:pt x="3706" y="3678"/>
                    <a:pt x="2948" y="3369"/>
                  </a:cubicBezTo>
                  <a:cubicBezTo>
                    <a:pt x="2162" y="3060"/>
                    <a:pt x="1264" y="2162"/>
                    <a:pt x="843" y="1404"/>
                  </a:cubicBezTo>
                  <a:cubicBezTo>
                    <a:pt x="534" y="842"/>
                    <a:pt x="450" y="281"/>
                    <a:pt x="4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4173;p64">
              <a:extLst>
                <a:ext uri="{FF2B5EF4-FFF2-40B4-BE49-F238E27FC236}">
                  <a16:creationId xmlns:a16="http://schemas.microsoft.com/office/drawing/2014/main" id="{6C8D67AE-24E6-DBDD-38B5-710C05C624FB}"/>
                </a:ext>
              </a:extLst>
            </p:cNvPr>
            <p:cNvSpPr/>
            <p:nvPr/>
          </p:nvSpPr>
          <p:spPr>
            <a:xfrm>
              <a:off x="4092150" y="5115125"/>
              <a:ext cx="208475" cy="137875"/>
            </a:xfrm>
            <a:custGeom>
              <a:avLst/>
              <a:gdLst/>
              <a:ahLst/>
              <a:cxnLst/>
              <a:rect l="l" t="t" r="r" b="b"/>
              <a:pathLst>
                <a:path w="8339" h="5515" extrusionOk="0">
                  <a:moveTo>
                    <a:pt x="606" y="0"/>
                  </a:moveTo>
                  <a:cubicBezTo>
                    <a:pt x="544" y="0"/>
                    <a:pt x="483" y="27"/>
                    <a:pt x="421" y="68"/>
                  </a:cubicBezTo>
                  <a:cubicBezTo>
                    <a:pt x="140" y="292"/>
                    <a:pt x="0" y="573"/>
                    <a:pt x="0" y="882"/>
                  </a:cubicBezTo>
                  <a:cubicBezTo>
                    <a:pt x="0" y="1078"/>
                    <a:pt x="56" y="1247"/>
                    <a:pt x="140" y="1415"/>
                  </a:cubicBezTo>
                  <a:cubicBezTo>
                    <a:pt x="393" y="1921"/>
                    <a:pt x="1011" y="3156"/>
                    <a:pt x="2050" y="3802"/>
                  </a:cubicBezTo>
                  <a:cubicBezTo>
                    <a:pt x="2583" y="4110"/>
                    <a:pt x="3173" y="4363"/>
                    <a:pt x="3706" y="4560"/>
                  </a:cubicBezTo>
                  <a:cubicBezTo>
                    <a:pt x="4267" y="4784"/>
                    <a:pt x="4773" y="4981"/>
                    <a:pt x="5138" y="5205"/>
                  </a:cubicBezTo>
                  <a:cubicBezTo>
                    <a:pt x="5475" y="5430"/>
                    <a:pt x="5868" y="5514"/>
                    <a:pt x="6289" y="5514"/>
                  </a:cubicBezTo>
                  <a:cubicBezTo>
                    <a:pt x="6654" y="5514"/>
                    <a:pt x="7047" y="5458"/>
                    <a:pt x="7356" y="5290"/>
                  </a:cubicBezTo>
                  <a:cubicBezTo>
                    <a:pt x="7693" y="5149"/>
                    <a:pt x="7973" y="4897"/>
                    <a:pt x="8170" y="4560"/>
                  </a:cubicBezTo>
                  <a:cubicBezTo>
                    <a:pt x="8226" y="4475"/>
                    <a:pt x="8254" y="4363"/>
                    <a:pt x="8282" y="4279"/>
                  </a:cubicBezTo>
                  <a:cubicBezTo>
                    <a:pt x="8338" y="4167"/>
                    <a:pt x="8282" y="4054"/>
                    <a:pt x="8198" y="3998"/>
                  </a:cubicBezTo>
                  <a:cubicBezTo>
                    <a:pt x="8155" y="3977"/>
                    <a:pt x="8112" y="3968"/>
                    <a:pt x="8072" y="3968"/>
                  </a:cubicBezTo>
                  <a:cubicBezTo>
                    <a:pt x="8008" y="3968"/>
                    <a:pt x="7952" y="3991"/>
                    <a:pt x="7917" y="4026"/>
                  </a:cubicBezTo>
                  <a:cubicBezTo>
                    <a:pt x="7443" y="4474"/>
                    <a:pt x="6796" y="4675"/>
                    <a:pt x="6278" y="4675"/>
                  </a:cubicBezTo>
                  <a:cubicBezTo>
                    <a:pt x="6243" y="4675"/>
                    <a:pt x="6210" y="4674"/>
                    <a:pt x="6176" y="4672"/>
                  </a:cubicBezTo>
                  <a:cubicBezTo>
                    <a:pt x="6008" y="4672"/>
                    <a:pt x="5868" y="4672"/>
                    <a:pt x="5783" y="4644"/>
                  </a:cubicBezTo>
                  <a:cubicBezTo>
                    <a:pt x="5503" y="4588"/>
                    <a:pt x="5025" y="4363"/>
                    <a:pt x="4548" y="4110"/>
                  </a:cubicBezTo>
                  <a:cubicBezTo>
                    <a:pt x="4071" y="3830"/>
                    <a:pt x="3594" y="3549"/>
                    <a:pt x="3173" y="3380"/>
                  </a:cubicBezTo>
                  <a:cubicBezTo>
                    <a:pt x="2836" y="3268"/>
                    <a:pt x="2414" y="2959"/>
                    <a:pt x="2078" y="2622"/>
                  </a:cubicBezTo>
                  <a:cubicBezTo>
                    <a:pt x="1713" y="2286"/>
                    <a:pt x="1376" y="1893"/>
                    <a:pt x="1179" y="1528"/>
                  </a:cubicBezTo>
                  <a:cubicBezTo>
                    <a:pt x="898" y="1022"/>
                    <a:pt x="814" y="489"/>
                    <a:pt x="814" y="236"/>
                  </a:cubicBezTo>
                  <a:cubicBezTo>
                    <a:pt x="814" y="124"/>
                    <a:pt x="758" y="68"/>
                    <a:pt x="674" y="12"/>
                  </a:cubicBezTo>
                  <a:cubicBezTo>
                    <a:pt x="651" y="4"/>
                    <a:pt x="629" y="0"/>
                    <a:pt x="6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4174;p64">
              <a:extLst>
                <a:ext uri="{FF2B5EF4-FFF2-40B4-BE49-F238E27FC236}">
                  <a16:creationId xmlns:a16="http://schemas.microsoft.com/office/drawing/2014/main" id="{2C7A97BE-2D36-C235-7015-6167D14329EE}"/>
                </a:ext>
              </a:extLst>
            </p:cNvPr>
            <p:cNvSpPr/>
            <p:nvPr/>
          </p:nvSpPr>
          <p:spPr>
            <a:xfrm>
              <a:off x="4480275" y="5126625"/>
              <a:ext cx="139000" cy="99000"/>
            </a:xfrm>
            <a:custGeom>
              <a:avLst/>
              <a:gdLst/>
              <a:ahLst/>
              <a:cxnLst/>
              <a:rect l="l" t="t" r="r" b="b"/>
              <a:pathLst>
                <a:path w="5560" h="3960" extrusionOk="0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253" y="1573"/>
                    <a:pt x="253" y="2191"/>
                  </a:cubicBezTo>
                  <a:cubicBezTo>
                    <a:pt x="253" y="2836"/>
                    <a:pt x="1320" y="3959"/>
                    <a:pt x="2415" y="3959"/>
                  </a:cubicBezTo>
                  <a:cubicBezTo>
                    <a:pt x="3538" y="3959"/>
                    <a:pt x="4633" y="3538"/>
                    <a:pt x="5110" y="2977"/>
                  </a:cubicBezTo>
                  <a:cubicBezTo>
                    <a:pt x="5559" y="2387"/>
                    <a:pt x="5391" y="422"/>
                    <a:pt x="5391" y="422"/>
                  </a:cubicBezTo>
                  <a:lnTo>
                    <a:pt x="5391" y="422"/>
                  </a:lnTo>
                  <a:cubicBezTo>
                    <a:pt x="5391" y="422"/>
                    <a:pt x="4066" y="627"/>
                    <a:pt x="2704" y="627"/>
                  </a:cubicBezTo>
                  <a:cubicBezTo>
                    <a:pt x="1597" y="627"/>
                    <a:pt x="466" y="492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4175;p64">
              <a:extLst>
                <a:ext uri="{FF2B5EF4-FFF2-40B4-BE49-F238E27FC236}">
                  <a16:creationId xmlns:a16="http://schemas.microsoft.com/office/drawing/2014/main" id="{48FD39FA-2F5C-EE78-8185-849D5355A67E}"/>
                </a:ext>
              </a:extLst>
            </p:cNvPr>
            <p:cNvSpPr/>
            <p:nvPr/>
          </p:nvSpPr>
          <p:spPr>
            <a:xfrm>
              <a:off x="4474650" y="5120600"/>
              <a:ext cx="147425" cy="111325"/>
            </a:xfrm>
            <a:custGeom>
              <a:avLst/>
              <a:gdLst/>
              <a:ahLst/>
              <a:cxnLst/>
              <a:rect l="l" t="t" r="r" b="b"/>
              <a:pathLst>
                <a:path w="5897" h="4453" extrusionOk="0">
                  <a:moveTo>
                    <a:pt x="549" y="720"/>
                  </a:moveTo>
                  <a:lnTo>
                    <a:pt x="549" y="720"/>
                  </a:lnTo>
                  <a:cubicBezTo>
                    <a:pt x="780" y="831"/>
                    <a:pt x="1042" y="910"/>
                    <a:pt x="1320" y="972"/>
                  </a:cubicBezTo>
                  <a:cubicBezTo>
                    <a:pt x="1826" y="1056"/>
                    <a:pt x="2387" y="1112"/>
                    <a:pt x="2977" y="1112"/>
                  </a:cubicBezTo>
                  <a:cubicBezTo>
                    <a:pt x="3987" y="1112"/>
                    <a:pt x="4953" y="991"/>
                    <a:pt x="5394" y="926"/>
                  </a:cubicBezTo>
                  <a:lnTo>
                    <a:pt x="5394" y="926"/>
                  </a:lnTo>
                  <a:cubicBezTo>
                    <a:pt x="5419" y="1040"/>
                    <a:pt x="5419" y="1231"/>
                    <a:pt x="5419" y="1449"/>
                  </a:cubicBezTo>
                  <a:cubicBezTo>
                    <a:pt x="5419" y="1758"/>
                    <a:pt x="5391" y="2095"/>
                    <a:pt x="5363" y="2403"/>
                  </a:cubicBezTo>
                  <a:cubicBezTo>
                    <a:pt x="5307" y="2712"/>
                    <a:pt x="5223" y="2965"/>
                    <a:pt x="5138" y="3049"/>
                  </a:cubicBezTo>
                  <a:cubicBezTo>
                    <a:pt x="4942" y="3302"/>
                    <a:pt x="4577" y="3526"/>
                    <a:pt x="4128" y="3695"/>
                  </a:cubicBezTo>
                  <a:cubicBezTo>
                    <a:pt x="3707" y="3863"/>
                    <a:pt x="3173" y="3976"/>
                    <a:pt x="2640" y="3976"/>
                  </a:cubicBezTo>
                  <a:cubicBezTo>
                    <a:pt x="2163" y="3976"/>
                    <a:pt x="1685" y="3723"/>
                    <a:pt x="1292" y="3386"/>
                  </a:cubicBezTo>
                  <a:cubicBezTo>
                    <a:pt x="1124" y="3218"/>
                    <a:pt x="955" y="3049"/>
                    <a:pt x="843" y="2853"/>
                  </a:cubicBezTo>
                  <a:cubicBezTo>
                    <a:pt x="759" y="2684"/>
                    <a:pt x="703" y="2544"/>
                    <a:pt x="703" y="2432"/>
                  </a:cubicBezTo>
                  <a:cubicBezTo>
                    <a:pt x="703" y="2095"/>
                    <a:pt x="647" y="1533"/>
                    <a:pt x="590" y="1056"/>
                  </a:cubicBezTo>
                  <a:cubicBezTo>
                    <a:pt x="576" y="937"/>
                    <a:pt x="562" y="824"/>
                    <a:pt x="549" y="720"/>
                  </a:cubicBezTo>
                  <a:close/>
                  <a:moveTo>
                    <a:pt x="241" y="0"/>
                  </a:moveTo>
                  <a:cubicBezTo>
                    <a:pt x="207" y="0"/>
                    <a:pt x="172" y="7"/>
                    <a:pt x="141" y="17"/>
                  </a:cubicBezTo>
                  <a:cubicBezTo>
                    <a:pt x="29" y="73"/>
                    <a:pt x="1" y="157"/>
                    <a:pt x="1" y="270"/>
                  </a:cubicBezTo>
                  <a:cubicBezTo>
                    <a:pt x="1" y="270"/>
                    <a:pt x="57" y="663"/>
                    <a:pt x="113" y="1112"/>
                  </a:cubicBezTo>
                  <a:cubicBezTo>
                    <a:pt x="169" y="1589"/>
                    <a:pt x="225" y="2151"/>
                    <a:pt x="225" y="2432"/>
                  </a:cubicBezTo>
                  <a:cubicBezTo>
                    <a:pt x="225" y="2656"/>
                    <a:pt x="338" y="2881"/>
                    <a:pt x="450" y="3105"/>
                  </a:cubicBezTo>
                  <a:cubicBezTo>
                    <a:pt x="647" y="3442"/>
                    <a:pt x="955" y="3751"/>
                    <a:pt x="1348" y="4004"/>
                  </a:cubicBezTo>
                  <a:cubicBezTo>
                    <a:pt x="1713" y="4256"/>
                    <a:pt x="2163" y="4453"/>
                    <a:pt x="2640" y="4453"/>
                  </a:cubicBezTo>
                  <a:cubicBezTo>
                    <a:pt x="3229" y="4453"/>
                    <a:pt x="3791" y="4341"/>
                    <a:pt x="4296" y="4144"/>
                  </a:cubicBezTo>
                  <a:cubicBezTo>
                    <a:pt x="4802" y="3948"/>
                    <a:pt x="5223" y="3695"/>
                    <a:pt x="5503" y="3358"/>
                  </a:cubicBezTo>
                  <a:cubicBezTo>
                    <a:pt x="5700" y="3133"/>
                    <a:pt x="5756" y="2797"/>
                    <a:pt x="5812" y="2460"/>
                  </a:cubicBezTo>
                  <a:cubicBezTo>
                    <a:pt x="5868" y="2123"/>
                    <a:pt x="5896" y="1758"/>
                    <a:pt x="5896" y="1449"/>
                  </a:cubicBezTo>
                  <a:cubicBezTo>
                    <a:pt x="5896" y="1000"/>
                    <a:pt x="5868" y="663"/>
                    <a:pt x="5868" y="635"/>
                  </a:cubicBezTo>
                  <a:cubicBezTo>
                    <a:pt x="5840" y="579"/>
                    <a:pt x="5812" y="522"/>
                    <a:pt x="5756" y="494"/>
                  </a:cubicBezTo>
                  <a:cubicBezTo>
                    <a:pt x="5728" y="438"/>
                    <a:pt x="5644" y="438"/>
                    <a:pt x="5588" y="438"/>
                  </a:cubicBezTo>
                  <a:cubicBezTo>
                    <a:pt x="5588" y="438"/>
                    <a:pt x="5503" y="438"/>
                    <a:pt x="5363" y="466"/>
                  </a:cubicBezTo>
                  <a:cubicBezTo>
                    <a:pt x="4942" y="522"/>
                    <a:pt x="3959" y="635"/>
                    <a:pt x="2977" y="635"/>
                  </a:cubicBezTo>
                  <a:cubicBezTo>
                    <a:pt x="2415" y="635"/>
                    <a:pt x="1854" y="607"/>
                    <a:pt x="1405" y="494"/>
                  </a:cubicBezTo>
                  <a:cubicBezTo>
                    <a:pt x="955" y="410"/>
                    <a:pt x="590" y="270"/>
                    <a:pt x="394" y="73"/>
                  </a:cubicBezTo>
                  <a:cubicBezTo>
                    <a:pt x="358" y="20"/>
                    <a:pt x="300" y="0"/>
                    <a:pt x="2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4176;p64">
              <a:extLst>
                <a:ext uri="{FF2B5EF4-FFF2-40B4-BE49-F238E27FC236}">
                  <a16:creationId xmlns:a16="http://schemas.microsoft.com/office/drawing/2014/main" id="{54C3E6F7-693B-59DE-9E37-003C85B75E1E}"/>
                </a:ext>
              </a:extLst>
            </p:cNvPr>
            <p:cNvSpPr/>
            <p:nvPr/>
          </p:nvSpPr>
          <p:spPr>
            <a:xfrm>
              <a:off x="4485875" y="5175750"/>
              <a:ext cx="127775" cy="49875"/>
            </a:xfrm>
            <a:custGeom>
              <a:avLst/>
              <a:gdLst/>
              <a:ahLst/>
              <a:cxnLst/>
              <a:rect l="l" t="t" r="r" b="b"/>
              <a:pathLst>
                <a:path w="5111" h="1995" extrusionOk="0">
                  <a:moveTo>
                    <a:pt x="1" y="1"/>
                  </a:moveTo>
                  <a:cubicBezTo>
                    <a:pt x="29" y="85"/>
                    <a:pt x="29" y="169"/>
                    <a:pt x="29" y="226"/>
                  </a:cubicBezTo>
                  <a:cubicBezTo>
                    <a:pt x="29" y="871"/>
                    <a:pt x="1096" y="1994"/>
                    <a:pt x="2191" y="1994"/>
                  </a:cubicBezTo>
                  <a:cubicBezTo>
                    <a:pt x="3314" y="1994"/>
                    <a:pt x="4409" y="1573"/>
                    <a:pt x="4886" y="1012"/>
                  </a:cubicBezTo>
                  <a:cubicBezTo>
                    <a:pt x="4998" y="843"/>
                    <a:pt x="5083" y="619"/>
                    <a:pt x="5111" y="338"/>
                  </a:cubicBezTo>
                  <a:lnTo>
                    <a:pt x="5111" y="338"/>
                  </a:lnTo>
                  <a:cubicBezTo>
                    <a:pt x="4636" y="862"/>
                    <a:pt x="3739" y="1609"/>
                    <a:pt x="2697" y="1609"/>
                  </a:cubicBezTo>
                  <a:cubicBezTo>
                    <a:pt x="2567" y="1609"/>
                    <a:pt x="2436" y="1598"/>
                    <a:pt x="2303" y="1573"/>
                  </a:cubicBezTo>
                  <a:cubicBezTo>
                    <a:pt x="1180" y="1349"/>
                    <a:pt x="366" y="478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4177;p64">
              <a:extLst>
                <a:ext uri="{FF2B5EF4-FFF2-40B4-BE49-F238E27FC236}">
                  <a16:creationId xmlns:a16="http://schemas.microsoft.com/office/drawing/2014/main" id="{22F0008F-BB64-1F23-99C5-7B66E74D5167}"/>
                </a:ext>
              </a:extLst>
            </p:cNvPr>
            <p:cNvSpPr/>
            <p:nvPr/>
          </p:nvSpPr>
          <p:spPr>
            <a:xfrm>
              <a:off x="4480275" y="5169875"/>
              <a:ext cx="139700" cy="62050"/>
            </a:xfrm>
            <a:custGeom>
              <a:avLst/>
              <a:gdLst/>
              <a:ahLst/>
              <a:cxnLst/>
              <a:rect l="l" t="t" r="r" b="b"/>
              <a:pathLst>
                <a:path w="5588" h="2482" extrusionOk="0">
                  <a:moveTo>
                    <a:pt x="1012" y="1359"/>
                  </a:moveTo>
                  <a:cubicBezTo>
                    <a:pt x="1374" y="1636"/>
                    <a:pt x="1814" y="1880"/>
                    <a:pt x="2324" y="2002"/>
                  </a:cubicBezTo>
                  <a:lnTo>
                    <a:pt x="2324" y="2002"/>
                  </a:lnTo>
                  <a:cubicBezTo>
                    <a:pt x="1878" y="1972"/>
                    <a:pt x="1435" y="1731"/>
                    <a:pt x="1067" y="1415"/>
                  </a:cubicBezTo>
                  <a:cubicBezTo>
                    <a:pt x="1049" y="1397"/>
                    <a:pt x="1030" y="1378"/>
                    <a:pt x="1012" y="1359"/>
                  </a:cubicBezTo>
                  <a:close/>
                  <a:moveTo>
                    <a:pt x="236" y="1"/>
                  </a:moveTo>
                  <a:cubicBezTo>
                    <a:pt x="213" y="1"/>
                    <a:pt x="190" y="4"/>
                    <a:pt x="169" y="11"/>
                  </a:cubicBezTo>
                  <a:cubicBezTo>
                    <a:pt x="57" y="39"/>
                    <a:pt x="0" y="152"/>
                    <a:pt x="0" y="236"/>
                  </a:cubicBezTo>
                  <a:cubicBezTo>
                    <a:pt x="0" y="320"/>
                    <a:pt x="0" y="404"/>
                    <a:pt x="0" y="461"/>
                  </a:cubicBezTo>
                  <a:cubicBezTo>
                    <a:pt x="0" y="685"/>
                    <a:pt x="113" y="910"/>
                    <a:pt x="225" y="1134"/>
                  </a:cubicBezTo>
                  <a:cubicBezTo>
                    <a:pt x="422" y="1471"/>
                    <a:pt x="730" y="1780"/>
                    <a:pt x="1123" y="2033"/>
                  </a:cubicBezTo>
                  <a:cubicBezTo>
                    <a:pt x="1488" y="2285"/>
                    <a:pt x="1938" y="2482"/>
                    <a:pt x="2415" y="2482"/>
                  </a:cubicBezTo>
                  <a:cubicBezTo>
                    <a:pt x="3004" y="2482"/>
                    <a:pt x="3566" y="2370"/>
                    <a:pt x="4071" y="2173"/>
                  </a:cubicBezTo>
                  <a:cubicBezTo>
                    <a:pt x="4577" y="1977"/>
                    <a:pt x="4998" y="1724"/>
                    <a:pt x="5278" y="1387"/>
                  </a:cubicBezTo>
                  <a:cubicBezTo>
                    <a:pt x="5447" y="1190"/>
                    <a:pt x="5531" y="910"/>
                    <a:pt x="5587" y="629"/>
                  </a:cubicBezTo>
                  <a:cubicBezTo>
                    <a:pt x="5587" y="517"/>
                    <a:pt x="5531" y="404"/>
                    <a:pt x="5447" y="376"/>
                  </a:cubicBezTo>
                  <a:cubicBezTo>
                    <a:pt x="5417" y="356"/>
                    <a:pt x="5384" y="347"/>
                    <a:pt x="5349" y="347"/>
                  </a:cubicBezTo>
                  <a:cubicBezTo>
                    <a:pt x="5287" y="347"/>
                    <a:pt x="5221" y="378"/>
                    <a:pt x="5166" y="432"/>
                  </a:cubicBezTo>
                  <a:cubicBezTo>
                    <a:pt x="4942" y="685"/>
                    <a:pt x="4605" y="966"/>
                    <a:pt x="4240" y="1219"/>
                  </a:cubicBezTo>
                  <a:cubicBezTo>
                    <a:pt x="3847" y="1443"/>
                    <a:pt x="3397" y="1612"/>
                    <a:pt x="2920" y="1612"/>
                  </a:cubicBezTo>
                  <a:cubicBezTo>
                    <a:pt x="2808" y="1612"/>
                    <a:pt x="2696" y="1612"/>
                    <a:pt x="2555" y="1584"/>
                  </a:cubicBezTo>
                  <a:cubicBezTo>
                    <a:pt x="1544" y="1387"/>
                    <a:pt x="786" y="545"/>
                    <a:pt x="422" y="96"/>
                  </a:cubicBezTo>
                  <a:cubicBezTo>
                    <a:pt x="379" y="32"/>
                    <a:pt x="306" y="1"/>
                    <a:pt x="2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4178;p64">
              <a:extLst>
                <a:ext uri="{FF2B5EF4-FFF2-40B4-BE49-F238E27FC236}">
                  <a16:creationId xmlns:a16="http://schemas.microsoft.com/office/drawing/2014/main" id="{42A8514C-EFE7-5A25-2DE2-1CB73B5309E0}"/>
                </a:ext>
              </a:extLst>
            </p:cNvPr>
            <p:cNvSpPr/>
            <p:nvPr/>
          </p:nvSpPr>
          <p:spPr>
            <a:xfrm>
              <a:off x="4017975" y="3637125"/>
              <a:ext cx="654625" cy="1546225"/>
            </a:xfrm>
            <a:custGeom>
              <a:avLst/>
              <a:gdLst/>
              <a:ahLst/>
              <a:cxnLst/>
              <a:rect l="l" t="t" r="r" b="b"/>
              <a:pathLst>
                <a:path w="26185" h="61849" extrusionOk="0">
                  <a:moveTo>
                    <a:pt x="360" y="0"/>
                  </a:moveTo>
                  <a:cubicBezTo>
                    <a:pt x="136" y="0"/>
                    <a:pt x="0" y="108"/>
                    <a:pt x="103" y="427"/>
                  </a:cubicBezTo>
                  <a:cubicBezTo>
                    <a:pt x="103" y="427"/>
                    <a:pt x="356" y="5677"/>
                    <a:pt x="216" y="7895"/>
                  </a:cubicBezTo>
                  <a:cubicBezTo>
                    <a:pt x="103" y="10141"/>
                    <a:pt x="412" y="21567"/>
                    <a:pt x="665" y="25329"/>
                  </a:cubicBezTo>
                  <a:cubicBezTo>
                    <a:pt x="918" y="29092"/>
                    <a:pt x="1760" y="37598"/>
                    <a:pt x="2321" y="41023"/>
                  </a:cubicBezTo>
                  <a:cubicBezTo>
                    <a:pt x="2911" y="44476"/>
                    <a:pt x="5915" y="58009"/>
                    <a:pt x="5915" y="58009"/>
                  </a:cubicBezTo>
                  <a:cubicBezTo>
                    <a:pt x="5915" y="58009"/>
                    <a:pt x="5297" y="59244"/>
                    <a:pt x="5466" y="59749"/>
                  </a:cubicBezTo>
                  <a:cubicBezTo>
                    <a:pt x="5606" y="60254"/>
                    <a:pt x="6841" y="61602"/>
                    <a:pt x="8666" y="61799"/>
                  </a:cubicBezTo>
                  <a:cubicBezTo>
                    <a:pt x="8981" y="61832"/>
                    <a:pt x="9254" y="61848"/>
                    <a:pt x="9490" y="61848"/>
                  </a:cubicBezTo>
                  <a:cubicBezTo>
                    <a:pt x="10643" y="61848"/>
                    <a:pt x="10941" y="61459"/>
                    <a:pt x="11221" y="60760"/>
                  </a:cubicBezTo>
                  <a:cubicBezTo>
                    <a:pt x="11586" y="59946"/>
                    <a:pt x="11726" y="57812"/>
                    <a:pt x="11839" y="56492"/>
                  </a:cubicBezTo>
                  <a:cubicBezTo>
                    <a:pt x="11951" y="55145"/>
                    <a:pt x="13046" y="52450"/>
                    <a:pt x="12653" y="48884"/>
                  </a:cubicBezTo>
                  <a:cubicBezTo>
                    <a:pt x="12288" y="45319"/>
                    <a:pt x="12990" y="32854"/>
                    <a:pt x="12990" y="32854"/>
                  </a:cubicBezTo>
                  <a:lnTo>
                    <a:pt x="13551" y="24319"/>
                  </a:lnTo>
                  <a:cubicBezTo>
                    <a:pt x="13551" y="24319"/>
                    <a:pt x="13944" y="34791"/>
                    <a:pt x="14337" y="36363"/>
                  </a:cubicBezTo>
                  <a:cubicBezTo>
                    <a:pt x="14702" y="37963"/>
                    <a:pt x="17622" y="55201"/>
                    <a:pt x="17931" y="56156"/>
                  </a:cubicBezTo>
                  <a:cubicBezTo>
                    <a:pt x="18240" y="57138"/>
                    <a:pt x="17987" y="58879"/>
                    <a:pt x="18184" y="59272"/>
                  </a:cubicBezTo>
                  <a:cubicBezTo>
                    <a:pt x="18380" y="59693"/>
                    <a:pt x="18549" y="60619"/>
                    <a:pt x="19054" y="61013"/>
                  </a:cubicBezTo>
                  <a:cubicBezTo>
                    <a:pt x="19375" y="61280"/>
                    <a:pt x="20375" y="61457"/>
                    <a:pt x="21271" y="61457"/>
                  </a:cubicBezTo>
                  <a:cubicBezTo>
                    <a:pt x="21786" y="61457"/>
                    <a:pt x="22266" y="61398"/>
                    <a:pt x="22563" y="61265"/>
                  </a:cubicBezTo>
                  <a:cubicBezTo>
                    <a:pt x="23377" y="60928"/>
                    <a:pt x="24051" y="60451"/>
                    <a:pt x="24051" y="60086"/>
                  </a:cubicBezTo>
                  <a:cubicBezTo>
                    <a:pt x="24051" y="59749"/>
                    <a:pt x="24360" y="58065"/>
                    <a:pt x="24248" y="57138"/>
                  </a:cubicBezTo>
                  <a:cubicBezTo>
                    <a:pt x="24163" y="56212"/>
                    <a:pt x="23911" y="55454"/>
                    <a:pt x="23911" y="55201"/>
                  </a:cubicBezTo>
                  <a:cubicBezTo>
                    <a:pt x="23911" y="54948"/>
                    <a:pt x="24669" y="41360"/>
                    <a:pt x="24669" y="37598"/>
                  </a:cubicBezTo>
                  <a:cubicBezTo>
                    <a:pt x="24669" y="33836"/>
                    <a:pt x="24220" y="29597"/>
                    <a:pt x="24220" y="29597"/>
                  </a:cubicBezTo>
                  <a:cubicBezTo>
                    <a:pt x="24220" y="29597"/>
                    <a:pt x="25680" y="18507"/>
                    <a:pt x="25932" y="14043"/>
                  </a:cubicBezTo>
                  <a:cubicBezTo>
                    <a:pt x="26185" y="9580"/>
                    <a:pt x="25876" y="5930"/>
                    <a:pt x="25623" y="4582"/>
                  </a:cubicBezTo>
                  <a:cubicBezTo>
                    <a:pt x="25371" y="3263"/>
                    <a:pt x="24922" y="371"/>
                    <a:pt x="24922" y="371"/>
                  </a:cubicBezTo>
                  <a:cubicBezTo>
                    <a:pt x="24922" y="371"/>
                    <a:pt x="19559" y="2027"/>
                    <a:pt x="15348" y="2168"/>
                  </a:cubicBezTo>
                  <a:cubicBezTo>
                    <a:pt x="12975" y="2231"/>
                    <a:pt x="11476" y="2366"/>
                    <a:pt x="10192" y="2366"/>
                  </a:cubicBezTo>
                  <a:cubicBezTo>
                    <a:pt x="9198" y="2366"/>
                    <a:pt x="8332" y="2285"/>
                    <a:pt x="7291" y="2027"/>
                  </a:cubicBezTo>
                  <a:cubicBezTo>
                    <a:pt x="4932" y="1466"/>
                    <a:pt x="1816" y="624"/>
                    <a:pt x="1563" y="427"/>
                  </a:cubicBezTo>
                  <a:cubicBezTo>
                    <a:pt x="1403" y="321"/>
                    <a:pt x="748" y="0"/>
                    <a:pt x="3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4179;p64">
              <a:extLst>
                <a:ext uri="{FF2B5EF4-FFF2-40B4-BE49-F238E27FC236}">
                  <a16:creationId xmlns:a16="http://schemas.microsoft.com/office/drawing/2014/main" id="{8E3AFBAB-8113-6C22-B2C1-2AC705FB6917}"/>
                </a:ext>
              </a:extLst>
            </p:cNvPr>
            <p:cNvSpPr/>
            <p:nvPr/>
          </p:nvSpPr>
          <p:spPr>
            <a:xfrm>
              <a:off x="4013525" y="3630950"/>
              <a:ext cx="661200" cy="1558175"/>
            </a:xfrm>
            <a:custGeom>
              <a:avLst/>
              <a:gdLst/>
              <a:ahLst/>
              <a:cxnLst/>
              <a:rect l="l" t="t" r="r" b="b"/>
              <a:pathLst>
                <a:path w="26448" h="62327" extrusionOk="0">
                  <a:moveTo>
                    <a:pt x="534" y="478"/>
                  </a:moveTo>
                  <a:cubicBezTo>
                    <a:pt x="674" y="478"/>
                    <a:pt x="927" y="534"/>
                    <a:pt x="1124" y="646"/>
                  </a:cubicBezTo>
                  <a:cubicBezTo>
                    <a:pt x="1236" y="674"/>
                    <a:pt x="1348" y="730"/>
                    <a:pt x="1432" y="786"/>
                  </a:cubicBezTo>
                  <a:cubicBezTo>
                    <a:pt x="1517" y="815"/>
                    <a:pt x="1573" y="871"/>
                    <a:pt x="1601" y="871"/>
                  </a:cubicBezTo>
                  <a:cubicBezTo>
                    <a:pt x="1629" y="899"/>
                    <a:pt x="1685" y="927"/>
                    <a:pt x="1713" y="955"/>
                  </a:cubicBezTo>
                  <a:cubicBezTo>
                    <a:pt x="1882" y="1011"/>
                    <a:pt x="2162" y="1123"/>
                    <a:pt x="2555" y="1236"/>
                  </a:cubicBezTo>
                  <a:cubicBezTo>
                    <a:pt x="3735" y="1573"/>
                    <a:pt x="5756" y="2106"/>
                    <a:pt x="7440" y="2499"/>
                  </a:cubicBezTo>
                  <a:cubicBezTo>
                    <a:pt x="8479" y="2780"/>
                    <a:pt x="9378" y="2836"/>
                    <a:pt x="10388" y="2836"/>
                  </a:cubicBezTo>
                  <a:cubicBezTo>
                    <a:pt x="11680" y="2836"/>
                    <a:pt x="13168" y="2724"/>
                    <a:pt x="15526" y="2639"/>
                  </a:cubicBezTo>
                  <a:cubicBezTo>
                    <a:pt x="19256" y="2541"/>
                    <a:pt x="23822" y="1242"/>
                    <a:pt x="24913" y="916"/>
                  </a:cubicBezTo>
                  <a:lnTo>
                    <a:pt x="24913" y="916"/>
                  </a:lnTo>
                  <a:cubicBezTo>
                    <a:pt x="25027" y="1635"/>
                    <a:pt x="25369" y="3775"/>
                    <a:pt x="25577" y="4885"/>
                  </a:cubicBezTo>
                  <a:cubicBezTo>
                    <a:pt x="25745" y="5840"/>
                    <a:pt x="25970" y="8086"/>
                    <a:pt x="25970" y="11006"/>
                  </a:cubicBezTo>
                  <a:cubicBezTo>
                    <a:pt x="25970" y="12016"/>
                    <a:pt x="25942" y="13111"/>
                    <a:pt x="25886" y="14262"/>
                  </a:cubicBezTo>
                  <a:cubicBezTo>
                    <a:pt x="25773" y="16480"/>
                    <a:pt x="25324" y="20383"/>
                    <a:pt x="24931" y="23724"/>
                  </a:cubicBezTo>
                  <a:cubicBezTo>
                    <a:pt x="24735" y="25380"/>
                    <a:pt x="24538" y="26924"/>
                    <a:pt x="24398" y="28019"/>
                  </a:cubicBezTo>
                  <a:cubicBezTo>
                    <a:pt x="24257" y="29142"/>
                    <a:pt x="24173" y="29816"/>
                    <a:pt x="24173" y="29816"/>
                  </a:cubicBezTo>
                  <a:lnTo>
                    <a:pt x="24173" y="29872"/>
                  </a:lnTo>
                  <a:cubicBezTo>
                    <a:pt x="24173" y="29872"/>
                    <a:pt x="24201" y="30153"/>
                    <a:pt x="24229" y="30602"/>
                  </a:cubicBezTo>
                  <a:cubicBezTo>
                    <a:pt x="24370" y="31949"/>
                    <a:pt x="24622" y="35038"/>
                    <a:pt x="24622" y="37845"/>
                  </a:cubicBezTo>
                  <a:cubicBezTo>
                    <a:pt x="24622" y="39698"/>
                    <a:pt x="24426" y="44050"/>
                    <a:pt x="24229" y="47952"/>
                  </a:cubicBezTo>
                  <a:cubicBezTo>
                    <a:pt x="24145" y="49889"/>
                    <a:pt x="24033" y="51742"/>
                    <a:pt x="23977" y="53090"/>
                  </a:cubicBezTo>
                  <a:cubicBezTo>
                    <a:pt x="23920" y="53792"/>
                    <a:pt x="23892" y="54353"/>
                    <a:pt x="23892" y="54746"/>
                  </a:cubicBezTo>
                  <a:cubicBezTo>
                    <a:pt x="23864" y="54971"/>
                    <a:pt x="23864" y="55111"/>
                    <a:pt x="23864" y="55223"/>
                  </a:cubicBezTo>
                  <a:cubicBezTo>
                    <a:pt x="23836" y="55364"/>
                    <a:pt x="23836" y="55420"/>
                    <a:pt x="23836" y="55448"/>
                  </a:cubicBezTo>
                  <a:cubicBezTo>
                    <a:pt x="23836" y="55532"/>
                    <a:pt x="23864" y="55645"/>
                    <a:pt x="23892" y="55785"/>
                  </a:cubicBezTo>
                  <a:cubicBezTo>
                    <a:pt x="23977" y="56150"/>
                    <a:pt x="24117" y="56739"/>
                    <a:pt x="24201" y="57413"/>
                  </a:cubicBezTo>
                  <a:cubicBezTo>
                    <a:pt x="24229" y="57526"/>
                    <a:pt x="24229" y="57666"/>
                    <a:pt x="24229" y="57806"/>
                  </a:cubicBezTo>
                  <a:cubicBezTo>
                    <a:pt x="24229" y="58256"/>
                    <a:pt x="24173" y="58817"/>
                    <a:pt x="24117" y="59294"/>
                  </a:cubicBezTo>
                  <a:cubicBezTo>
                    <a:pt x="24089" y="59519"/>
                    <a:pt x="24061" y="59743"/>
                    <a:pt x="24033" y="59912"/>
                  </a:cubicBezTo>
                  <a:cubicBezTo>
                    <a:pt x="24005" y="60108"/>
                    <a:pt x="24005" y="60249"/>
                    <a:pt x="24005" y="60333"/>
                  </a:cubicBezTo>
                  <a:cubicBezTo>
                    <a:pt x="24005" y="60361"/>
                    <a:pt x="23977" y="60417"/>
                    <a:pt x="23920" y="60501"/>
                  </a:cubicBezTo>
                  <a:cubicBezTo>
                    <a:pt x="23752" y="60726"/>
                    <a:pt x="23247" y="61063"/>
                    <a:pt x="22657" y="61316"/>
                  </a:cubicBezTo>
                  <a:cubicBezTo>
                    <a:pt x="22462" y="61389"/>
                    <a:pt x="22078" y="61462"/>
                    <a:pt x="21669" y="61462"/>
                  </a:cubicBezTo>
                  <a:cubicBezTo>
                    <a:pt x="21606" y="61462"/>
                    <a:pt x="21542" y="61460"/>
                    <a:pt x="21478" y="61456"/>
                  </a:cubicBezTo>
                  <a:cubicBezTo>
                    <a:pt x="21057" y="61456"/>
                    <a:pt x="20579" y="61428"/>
                    <a:pt x="20186" y="61344"/>
                  </a:cubicBezTo>
                  <a:cubicBezTo>
                    <a:pt x="19990" y="61316"/>
                    <a:pt x="19821" y="61260"/>
                    <a:pt x="19681" y="61231"/>
                  </a:cubicBezTo>
                  <a:cubicBezTo>
                    <a:pt x="19513" y="61175"/>
                    <a:pt x="19428" y="61119"/>
                    <a:pt x="19372" y="61091"/>
                  </a:cubicBezTo>
                  <a:cubicBezTo>
                    <a:pt x="19176" y="60923"/>
                    <a:pt x="19007" y="60642"/>
                    <a:pt x="18895" y="60305"/>
                  </a:cubicBezTo>
                  <a:cubicBezTo>
                    <a:pt x="18783" y="59996"/>
                    <a:pt x="18698" y="59659"/>
                    <a:pt x="18558" y="59435"/>
                  </a:cubicBezTo>
                  <a:cubicBezTo>
                    <a:pt x="18558" y="59407"/>
                    <a:pt x="18530" y="59294"/>
                    <a:pt x="18530" y="59126"/>
                  </a:cubicBezTo>
                  <a:cubicBezTo>
                    <a:pt x="18502" y="58957"/>
                    <a:pt x="18502" y="58761"/>
                    <a:pt x="18502" y="58536"/>
                  </a:cubicBezTo>
                  <a:cubicBezTo>
                    <a:pt x="18502" y="58424"/>
                    <a:pt x="18502" y="58312"/>
                    <a:pt x="18502" y="58171"/>
                  </a:cubicBezTo>
                  <a:cubicBezTo>
                    <a:pt x="18502" y="57582"/>
                    <a:pt x="18502" y="56880"/>
                    <a:pt x="18333" y="56346"/>
                  </a:cubicBezTo>
                  <a:cubicBezTo>
                    <a:pt x="18305" y="56290"/>
                    <a:pt x="18277" y="56178"/>
                    <a:pt x="18249" y="56010"/>
                  </a:cubicBezTo>
                  <a:cubicBezTo>
                    <a:pt x="17969" y="54662"/>
                    <a:pt x="17182" y="50170"/>
                    <a:pt x="16424" y="45846"/>
                  </a:cubicBezTo>
                  <a:cubicBezTo>
                    <a:pt x="16031" y="43685"/>
                    <a:pt x="15666" y="41551"/>
                    <a:pt x="15358" y="39867"/>
                  </a:cubicBezTo>
                  <a:cubicBezTo>
                    <a:pt x="15049" y="38182"/>
                    <a:pt x="14824" y="36947"/>
                    <a:pt x="14740" y="36582"/>
                  </a:cubicBezTo>
                  <a:cubicBezTo>
                    <a:pt x="14684" y="36385"/>
                    <a:pt x="14628" y="36048"/>
                    <a:pt x="14600" y="35627"/>
                  </a:cubicBezTo>
                  <a:cubicBezTo>
                    <a:pt x="14431" y="34083"/>
                    <a:pt x="14263" y="31332"/>
                    <a:pt x="14150" y="28945"/>
                  </a:cubicBezTo>
                  <a:cubicBezTo>
                    <a:pt x="14094" y="27738"/>
                    <a:pt x="14066" y="26643"/>
                    <a:pt x="14010" y="25857"/>
                  </a:cubicBezTo>
                  <a:cubicBezTo>
                    <a:pt x="13982" y="25043"/>
                    <a:pt x="13982" y="24566"/>
                    <a:pt x="13982" y="24538"/>
                  </a:cubicBezTo>
                  <a:cubicBezTo>
                    <a:pt x="13954" y="24425"/>
                    <a:pt x="13870" y="24341"/>
                    <a:pt x="13729" y="24313"/>
                  </a:cubicBezTo>
                  <a:cubicBezTo>
                    <a:pt x="13617" y="24313"/>
                    <a:pt x="13505" y="24425"/>
                    <a:pt x="13505" y="24538"/>
                  </a:cubicBezTo>
                  <a:lnTo>
                    <a:pt x="12943" y="33101"/>
                  </a:lnTo>
                  <a:lnTo>
                    <a:pt x="12915" y="33101"/>
                  </a:lnTo>
                  <a:cubicBezTo>
                    <a:pt x="12915" y="33101"/>
                    <a:pt x="12494" y="40793"/>
                    <a:pt x="12494" y="45818"/>
                  </a:cubicBezTo>
                  <a:cubicBezTo>
                    <a:pt x="12494" y="47194"/>
                    <a:pt x="12522" y="48373"/>
                    <a:pt x="12606" y="49159"/>
                  </a:cubicBezTo>
                  <a:cubicBezTo>
                    <a:pt x="12662" y="49665"/>
                    <a:pt x="12690" y="50170"/>
                    <a:pt x="12690" y="50647"/>
                  </a:cubicBezTo>
                  <a:cubicBezTo>
                    <a:pt x="12690" y="52023"/>
                    <a:pt x="12494" y="53258"/>
                    <a:pt x="12269" y="54269"/>
                  </a:cubicBezTo>
                  <a:cubicBezTo>
                    <a:pt x="12073" y="55308"/>
                    <a:pt x="11820" y="56094"/>
                    <a:pt x="11792" y="56711"/>
                  </a:cubicBezTo>
                  <a:cubicBezTo>
                    <a:pt x="11736" y="57385"/>
                    <a:pt x="11680" y="58256"/>
                    <a:pt x="11567" y="59042"/>
                  </a:cubicBezTo>
                  <a:cubicBezTo>
                    <a:pt x="11483" y="59828"/>
                    <a:pt x="11343" y="60558"/>
                    <a:pt x="11203" y="60923"/>
                  </a:cubicBezTo>
                  <a:cubicBezTo>
                    <a:pt x="11034" y="61260"/>
                    <a:pt x="10922" y="61484"/>
                    <a:pt x="10725" y="61624"/>
                  </a:cubicBezTo>
                  <a:cubicBezTo>
                    <a:pt x="10529" y="61765"/>
                    <a:pt x="10220" y="61849"/>
                    <a:pt x="9686" y="61849"/>
                  </a:cubicBezTo>
                  <a:cubicBezTo>
                    <a:pt x="9462" y="61849"/>
                    <a:pt x="9181" y="61849"/>
                    <a:pt x="8872" y="61821"/>
                  </a:cubicBezTo>
                  <a:cubicBezTo>
                    <a:pt x="8002" y="61709"/>
                    <a:pt x="7272" y="61344"/>
                    <a:pt x="6767" y="60951"/>
                  </a:cubicBezTo>
                  <a:cubicBezTo>
                    <a:pt x="6486" y="60754"/>
                    <a:pt x="6289" y="60530"/>
                    <a:pt x="6121" y="60361"/>
                  </a:cubicBezTo>
                  <a:cubicBezTo>
                    <a:pt x="5981" y="60165"/>
                    <a:pt x="5868" y="59996"/>
                    <a:pt x="5868" y="59940"/>
                  </a:cubicBezTo>
                  <a:cubicBezTo>
                    <a:pt x="5840" y="59912"/>
                    <a:pt x="5840" y="59856"/>
                    <a:pt x="5840" y="59800"/>
                  </a:cubicBezTo>
                  <a:cubicBezTo>
                    <a:pt x="5840" y="59575"/>
                    <a:pt x="5953" y="59210"/>
                    <a:pt x="6065" y="58901"/>
                  </a:cubicBezTo>
                  <a:cubicBezTo>
                    <a:pt x="6121" y="58761"/>
                    <a:pt x="6177" y="58620"/>
                    <a:pt x="6233" y="58508"/>
                  </a:cubicBezTo>
                  <a:cubicBezTo>
                    <a:pt x="6261" y="58480"/>
                    <a:pt x="6261" y="58424"/>
                    <a:pt x="6289" y="58396"/>
                  </a:cubicBezTo>
                  <a:lnTo>
                    <a:pt x="6318" y="58368"/>
                  </a:lnTo>
                  <a:cubicBezTo>
                    <a:pt x="6318" y="58312"/>
                    <a:pt x="6346" y="58256"/>
                    <a:pt x="6318" y="58199"/>
                  </a:cubicBezTo>
                  <a:cubicBezTo>
                    <a:pt x="6318" y="58199"/>
                    <a:pt x="6121" y="57357"/>
                    <a:pt x="5840" y="56038"/>
                  </a:cubicBezTo>
                  <a:cubicBezTo>
                    <a:pt x="4970" y="52079"/>
                    <a:pt x="3173" y="43825"/>
                    <a:pt x="2724" y="41242"/>
                  </a:cubicBezTo>
                  <a:cubicBezTo>
                    <a:pt x="2162" y="37817"/>
                    <a:pt x="1320" y="29310"/>
                    <a:pt x="1068" y="25576"/>
                  </a:cubicBezTo>
                  <a:cubicBezTo>
                    <a:pt x="871" y="22404"/>
                    <a:pt x="590" y="13785"/>
                    <a:pt x="590" y="9827"/>
                  </a:cubicBezTo>
                  <a:cubicBezTo>
                    <a:pt x="590" y="9097"/>
                    <a:pt x="618" y="8507"/>
                    <a:pt x="618" y="8170"/>
                  </a:cubicBezTo>
                  <a:cubicBezTo>
                    <a:pt x="646" y="7721"/>
                    <a:pt x="674" y="7131"/>
                    <a:pt x="674" y="6514"/>
                  </a:cubicBezTo>
                  <a:cubicBezTo>
                    <a:pt x="674" y="4015"/>
                    <a:pt x="506" y="674"/>
                    <a:pt x="506" y="674"/>
                  </a:cubicBezTo>
                  <a:lnTo>
                    <a:pt x="506" y="618"/>
                  </a:lnTo>
                  <a:cubicBezTo>
                    <a:pt x="478" y="562"/>
                    <a:pt x="478" y="534"/>
                    <a:pt x="478" y="506"/>
                  </a:cubicBezTo>
                  <a:lnTo>
                    <a:pt x="478" y="478"/>
                  </a:lnTo>
                  <a:close/>
                  <a:moveTo>
                    <a:pt x="534" y="0"/>
                  </a:moveTo>
                  <a:cubicBezTo>
                    <a:pt x="422" y="0"/>
                    <a:pt x="310" y="28"/>
                    <a:pt x="197" y="113"/>
                  </a:cubicBezTo>
                  <a:cubicBezTo>
                    <a:pt x="57" y="197"/>
                    <a:pt x="1" y="365"/>
                    <a:pt x="1" y="506"/>
                  </a:cubicBezTo>
                  <a:cubicBezTo>
                    <a:pt x="1" y="571"/>
                    <a:pt x="17" y="636"/>
                    <a:pt x="38" y="701"/>
                  </a:cubicBezTo>
                  <a:lnTo>
                    <a:pt x="38" y="701"/>
                  </a:lnTo>
                  <a:lnTo>
                    <a:pt x="29" y="702"/>
                  </a:lnTo>
                  <a:cubicBezTo>
                    <a:pt x="29" y="702"/>
                    <a:pt x="85" y="1545"/>
                    <a:pt x="113" y="2696"/>
                  </a:cubicBezTo>
                  <a:cubicBezTo>
                    <a:pt x="169" y="3819"/>
                    <a:pt x="197" y="5278"/>
                    <a:pt x="197" y="6514"/>
                  </a:cubicBezTo>
                  <a:cubicBezTo>
                    <a:pt x="197" y="7131"/>
                    <a:pt x="197" y="7693"/>
                    <a:pt x="169" y="8142"/>
                  </a:cubicBezTo>
                  <a:cubicBezTo>
                    <a:pt x="141" y="8507"/>
                    <a:pt x="141" y="9069"/>
                    <a:pt x="141" y="9827"/>
                  </a:cubicBezTo>
                  <a:cubicBezTo>
                    <a:pt x="141" y="13785"/>
                    <a:pt x="394" y="22404"/>
                    <a:pt x="618" y="25605"/>
                  </a:cubicBezTo>
                  <a:cubicBezTo>
                    <a:pt x="871" y="29367"/>
                    <a:pt x="1685" y="37845"/>
                    <a:pt x="2275" y="41326"/>
                  </a:cubicBezTo>
                  <a:cubicBezTo>
                    <a:pt x="2840" y="44639"/>
                    <a:pt x="5628" y="57226"/>
                    <a:pt x="5854" y="58246"/>
                  </a:cubicBezTo>
                  <a:lnTo>
                    <a:pt x="5854" y="58246"/>
                  </a:lnTo>
                  <a:cubicBezTo>
                    <a:pt x="5803" y="58338"/>
                    <a:pt x="5718" y="58511"/>
                    <a:pt x="5644" y="58733"/>
                  </a:cubicBezTo>
                  <a:cubicBezTo>
                    <a:pt x="5503" y="59070"/>
                    <a:pt x="5391" y="59463"/>
                    <a:pt x="5363" y="59800"/>
                  </a:cubicBezTo>
                  <a:cubicBezTo>
                    <a:pt x="5363" y="59884"/>
                    <a:pt x="5391" y="59968"/>
                    <a:pt x="5419" y="60080"/>
                  </a:cubicBezTo>
                  <a:lnTo>
                    <a:pt x="5419" y="60052"/>
                  </a:lnTo>
                  <a:cubicBezTo>
                    <a:pt x="5475" y="60249"/>
                    <a:pt x="5588" y="60445"/>
                    <a:pt x="5756" y="60642"/>
                  </a:cubicBezTo>
                  <a:cubicBezTo>
                    <a:pt x="6289" y="61288"/>
                    <a:pt x="7384" y="62102"/>
                    <a:pt x="8816" y="62270"/>
                  </a:cubicBezTo>
                  <a:cubicBezTo>
                    <a:pt x="9153" y="62298"/>
                    <a:pt x="9434" y="62326"/>
                    <a:pt x="9686" y="62326"/>
                  </a:cubicBezTo>
                  <a:cubicBezTo>
                    <a:pt x="10276" y="62326"/>
                    <a:pt x="10697" y="62214"/>
                    <a:pt x="11006" y="61989"/>
                  </a:cubicBezTo>
                  <a:cubicBezTo>
                    <a:pt x="11315" y="61765"/>
                    <a:pt x="11455" y="61456"/>
                    <a:pt x="11624" y="61119"/>
                  </a:cubicBezTo>
                  <a:cubicBezTo>
                    <a:pt x="11820" y="60642"/>
                    <a:pt x="11932" y="59912"/>
                    <a:pt x="12045" y="59098"/>
                  </a:cubicBezTo>
                  <a:cubicBezTo>
                    <a:pt x="12129" y="58284"/>
                    <a:pt x="12213" y="57413"/>
                    <a:pt x="12241" y="56739"/>
                  </a:cubicBezTo>
                  <a:cubicBezTo>
                    <a:pt x="12297" y="56234"/>
                    <a:pt x="12522" y="55392"/>
                    <a:pt x="12719" y="54381"/>
                  </a:cubicBezTo>
                  <a:cubicBezTo>
                    <a:pt x="12943" y="53342"/>
                    <a:pt x="13168" y="52079"/>
                    <a:pt x="13168" y="50647"/>
                  </a:cubicBezTo>
                  <a:cubicBezTo>
                    <a:pt x="13168" y="50142"/>
                    <a:pt x="13140" y="49637"/>
                    <a:pt x="13084" y="49103"/>
                  </a:cubicBezTo>
                  <a:cubicBezTo>
                    <a:pt x="12999" y="48373"/>
                    <a:pt x="12971" y="47194"/>
                    <a:pt x="12971" y="45818"/>
                  </a:cubicBezTo>
                  <a:cubicBezTo>
                    <a:pt x="12971" y="43320"/>
                    <a:pt x="13084" y="40147"/>
                    <a:pt x="13168" y="37592"/>
                  </a:cubicBezTo>
                  <a:cubicBezTo>
                    <a:pt x="13224" y="36329"/>
                    <a:pt x="13280" y="35206"/>
                    <a:pt x="13336" y="34392"/>
                  </a:cubicBezTo>
                  <a:cubicBezTo>
                    <a:pt x="13364" y="33606"/>
                    <a:pt x="13392" y="33129"/>
                    <a:pt x="13392" y="33129"/>
                  </a:cubicBezTo>
                  <a:lnTo>
                    <a:pt x="13679" y="28962"/>
                  </a:lnTo>
                  <a:lnTo>
                    <a:pt x="13679" y="28962"/>
                  </a:lnTo>
                  <a:cubicBezTo>
                    <a:pt x="13695" y="29306"/>
                    <a:pt x="13712" y="29657"/>
                    <a:pt x="13729" y="30012"/>
                  </a:cubicBezTo>
                  <a:cubicBezTo>
                    <a:pt x="13813" y="31416"/>
                    <a:pt x="13898" y="32876"/>
                    <a:pt x="13982" y="34083"/>
                  </a:cubicBezTo>
                  <a:cubicBezTo>
                    <a:pt x="14038" y="34673"/>
                    <a:pt x="14066" y="35234"/>
                    <a:pt x="14122" y="35683"/>
                  </a:cubicBezTo>
                  <a:cubicBezTo>
                    <a:pt x="14178" y="36105"/>
                    <a:pt x="14235" y="36470"/>
                    <a:pt x="14263" y="36666"/>
                  </a:cubicBezTo>
                  <a:cubicBezTo>
                    <a:pt x="14375" y="37059"/>
                    <a:pt x="14628" y="38435"/>
                    <a:pt x="14965" y="40288"/>
                  </a:cubicBezTo>
                  <a:cubicBezTo>
                    <a:pt x="15442" y="43067"/>
                    <a:pt x="16116" y="46941"/>
                    <a:pt x="16705" y="50198"/>
                  </a:cubicBezTo>
                  <a:cubicBezTo>
                    <a:pt x="16986" y="51826"/>
                    <a:pt x="17267" y="53286"/>
                    <a:pt x="17463" y="54409"/>
                  </a:cubicBezTo>
                  <a:cubicBezTo>
                    <a:pt x="17575" y="54971"/>
                    <a:pt x="17660" y="55420"/>
                    <a:pt x="17716" y="55785"/>
                  </a:cubicBezTo>
                  <a:cubicBezTo>
                    <a:pt x="17800" y="56150"/>
                    <a:pt x="17856" y="56375"/>
                    <a:pt x="17884" y="56487"/>
                  </a:cubicBezTo>
                  <a:cubicBezTo>
                    <a:pt x="18025" y="56908"/>
                    <a:pt x="18053" y="57582"/>
                    <a:pt x="18025" y="58171"/>
                  </a:cubicBezTo>
                  <a:cubicBezTo>
                    <a:pt x="18025" y="58312"/>
                    <a:pt x="18025" y="58424"/>
                    <a:pt x="18025" y="58536"/>
                  </a:cubicBezTo>
                  <a:cubicBezTo>
                    <a:pt x="18025" y="58761"/>
                    <a:pt x="18025" y="58985"/>
                    <a:pt x="18053" y="59154"/>
                  </a:cubicBezTo>
                  <a:cubicBezTo>
                    <a:pt x="18053" y="59350"/>
                    <a:pt x="18081" y="59491"/>
                    <a:pt x="18165" y="59631"/>
                  </a:cubicBezTo>
                  <a:cubicBezTo>
                    <a:pt x="18249" y="59800"/>
                    <a:pt x="18333" y="60137"/>
                    <a:pt x="18474" y="60473"/>
                  </a:cubicBezTo>
                  <a:cubicBezTo>
                    <a:pt x="18586" y="60838"/>
                    <a:pt x="18783" y="61203"/>
                    <a:pt x="19092" y="61456"/>
                  </a:cubicBezTo>
                  <a:cubicBezTo>
                    <a:pt x="19204" y="61540"/>
                    <a:pt x="19344" y="61596"/>
                    <a:pt x="19513" y="61653"/>
                  </a:cubicBezTo>
                  <a:cubicBezTo>
                    <a:pt x="20018" y="61849"/>
                    <a:pt x="20776" y="61933"/>
                    <a:pt x="21478" y="61933"/>
                  </a:cubicBezTo>
                  <a:cubicBezTo>
                    <a:pt x="22011" y="61933"/>
                    <a:pt x="22489" y="61877"/>
                    <a:pt x="22854" y="61737"/>
                  </a:cubicBezTo>
                  <a:cubicBezTo>
                    <a:pt x="23275" y="61540"/>
                    <a:pt x="23640" y="61344"/>
                    <a:pt x="23948" y="61119"/>
                  </a:cubicBezTo>
                  <a:cubicBezTo>
                    <a:pt x="24089" y="61007"/>
                    <a:pt x="24201" y="60895"/>
                    <a:pt x="24313" y="60782"/>
                  </a:cubicBezTo>
                  <a:cubicBezTo>
                    <a:pt x="24398" y="60642"/>
                    <a:pt x="24454" y="60501"/>
                    <a:pt x="24454" y="60333"/>
                  </a:cubicBezTo>
                  <a:cubicBezTo>
                    <a:pt x="24454" y="60305"/>
                    <a:pt x="24482" y="60165"/>
                    <a:pt x="24510" y="59968"/>
                  </a:cubicBezTo>
                  <a:cubicBezTo>
                    <a:pt x="24566" y="59463"/>
                    <a:pt x="24678" y="58536"/>
                    <a:pt x="24678" y="57806"/>
                  </a:cubicBezTo>
                  <a:cubicBezTo>
                    <a:pt x="24678" y="57666"/>
                    <a:pt x="24678" y="57497"/>
                    <a:pt x="24678" y="57357"/>
                  </a:cubicBezTo>
                  <a:cubicBezTo>
                    <a:pt x="24622" y="56880"/>
                    <a:pt x="24538" y="56459"/>
                    <a:pt x="24454" y="56122"/>
                  </a:cubicBezTo>
                  <a:cubicBezTo>
                    <a:pt x="24398" y="55953"/>
                    <a:pt x="24370" y="55785"/>
                    <a:pt x="24341" y="55673"/>
                  </a:cubicBezTo>
                  <a:cubicBezTo>
                    <a:pt x="24313" y="55560"/>
                    <a:pt x="24313" y="55476"/>
                    <a:pt x="24313" y="55448"/>
                  </a:cubicBezTo>
                  <a:cubicBezTo>
                    <a:pt x="24313" y="55448"/>
                    <a:pt x="24313" y="55364"/>
                    <a:pt x="24313" y="55252"/>
                  </a:cubicBezTo>
                  <a:cubicBezTo>
                    <a:pt x="24398" y="53539"/>
                    <a:pt x="25071" y="41383"/>
                    <a:pt x="25071" y="37845"/>
                  </a:cubicBezTo>
                  <a:cubicBezTo>
                    <a:pt x="25071" y="34242"/>
                    <a:pt x="24665" y="30259"/>
                    <a:pt x="24625" y="29874"/>
                  </a:cubicBezTo>
                  <a:lnTo>
                    <a:pt x="24625" y="29874"/>
                  </a:lnTo>
                  <a:cubicBezTo>
                    <a:pt x="24701" y="29280"/>
                    <a:pt x="26117" y="18662"/>
                    <a:pt x="26363" y="14290"/>
                  </a:cubicBezTo>
                  <a:cubicBezTo>
                    <a:pt x="26419" y="13139"/>
                    <a:pt x="26447" y="12016"/>
                    <a:pt x="26447" y="11006"/>
                  </a:cubicBezTo>
                  <a:cubicBezTo>
                    <a:pt x="26447" y="8058"/>
                    <a:pt x="26222" y="5812"/>
                    <a:pt x="26026" y="4801"/>
                  </a:cubicBezTo>
                  <a:cubicBezTo>
                    <a:pt x="25914" y="4127"/>
                    <a:pt x="25717" y="3089"/>
                    <a:pt x="25577" y="2190"/>
                  </a:cubicBezTo>
                  <a:cubicBezTo>
                    <a:pt x="25436" y="1292"/>
                    <a:pt x="25324" y="590"/>
                    <a:pt x="25324" y="590"/>
                  </a:cubicBezTo>
                  <a:cubicBezTo>
                    <a:pt x="25324" y="534"/>
                    <a:pt x="25268" y="450"/>
                    <a:pt x="25212" y="422"/>
                  </a:cubicBezTo>
                  <a:cubicBezTo>
                    <a:pt x="25156" y="393"/>
                    <a:pt x="25100" y="393"/>
                    <a:pt x="25043" y="393"/>
                  </a:cubicBezTo>
                  <a:cubicBezTo>
                    <a:pt x="25015" y="393"/>
                    <a:pt x="24959" y="422"/>
                    <a:pt x="24791" y="478"/>
                  </a:cubicBezTo>
                  <a:cubicBezTo>
                    <a:pt x="23724" y="786"/>
                    <a:pt x="19148" y="2078"/>
                    <a:pt x="15526" y="2190"/>
                  </a:cubicBezTo>
                  <a:cubicBezTo>
                    <a:pt x="13140" y="2246"/>
                    <a:pt x="11652" y="2387"/>
                    <a:pt x="10388" y="2387"/>
                  </a:cubicBezTo>
                  <a:cubicBezTo>
                    <a:pt x="9378" y="2387"/>
                    <a:pt x="8563" y="2303"/>
                    <a:pt x="7525" y="2050"/>
                  </a:cubicBezTo>
                  <a:cubicBezTo>
                    <a:pt x="6346" y="1769"/>
                    <a:pt x="4998" y="1432"/>
                    <a:pt x="3875" y="1123"/>
                  </a:cubicBezTo>
                  <a:cubicBezTo>
                    <a:pt x="3342" y="955"/>
                    <a:pt x="2836" y="815"/>
                    <a:pt x="2471" y="702"/>
                  </a:cubicBezTo>
                  <a:cubicBezTo>
                    <a:pt x="2303" y="646"/>
                    <a:pt x="2162" y="618"/>
                    <a:pt x="2050" y="562"/>
                  </a:cubicBezTo>
                  <a:cubicBezTo>
                    <a:pt x="1994" y="562"/>
                    <a:pt x="1938" y="534"/>
                    <a:pt x="1910" y="506"/>
                  </a:cubicBezTo>
                  <a:lnTo>
                    <a:pt x="1882" y="506"/>
                  </a:lnTo>
                  <a:cubicBezTo>
                    <a:pt x="1826" y="450"/>
                    <a:pt x="1741" y="422"/>
                    <a:pt x="1657" y="365"/>
                  </a:cubicBezTo>
                  <a:cubicBezTo>
                    <a:pt x="1517" y="281"/>
                    <a:pt x="1320" y="197"/>
                    <a:pt x="1124" y="141"/>
                  </a:cubicBezTo>
                  <a:cubicBezTo>
                    <a:pt x="927" y="57"/>
                    <a:pt x="731" y="0"/>
                    <a:pt x="5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4180;p64">
              <a:extLst>
                <a:ext uri="{FF2B5EF4-FFF2-40B4-BE49-F238E27FC236}">
                  <a16:creationId xmlns:a16="http://schemas.microsoft.com/office/drawing/2014/main" id="{FAFF4D93-B885-AE1A-5431-007195336EC9}"/>
                </a:ext>
              </a:extLst>
            </p:cNvPr>
            <p:cNvSpPr/>
            <p:nvPr/>
          </p:nvSpPr>
          <p:spPr>
            <a:xfrm>
              <a:off x="4350425" y="4004350"/>
              <a:ext cx="40025" cy="246475"/>
            </a:xfrm>
            <a:custGeom>
              <a:avLst/>
              <a:gdLst/>
              <a:ahLst/>
              <a:cxnLst/>
              <a:rect l="l" t="t" r="r" b="b"/>
              <a:pathLst>
                <a:path w="1601" h="9859" extrusionOk="0">
                  <a:moveTo>
                    <a:pt x="1376" y="0"/>
                  </a:moveTo>
                  <a:cubicBezTo>
                    <a:pt x="1236" y="0"/>
                    <a:pt x="1124" y="84"/>
                    <a:pt x="1124" y="225"/>
                  </a:cubicBezTo>
                  <a:lnTo>
                    <a:pt x="29" y="9602"/>
                  </a:lnTo>
                  <a:cubicBezTo>
                    <a:pt x="1" y="9714"/>
                    <a:pt x="113" y="9854"/>
                    <a:pt x="225" y="9854"/>
                  </a:cubicBezTo>
                  <a:cubicBezTo>
                    <a:pt x="240" y="9857"/>
                    <a:pt x="254" y="9859"/>
                    <a:pt x="269" y="9859"/>
                  </a:cubicBezTo>
                  <a:cubicBezTo>
                    <a:pt x="388" y="9859"/>
                    <a:pt x="481" y="9758"/>
                    <a:pt x="506" y="9658"/>
                  </a:cubicBezTo>
                  <a:lnTo>
                    <a:pt x="1573" y="281"/>
                  </a:lnTo>
                  <a:cubicBezTo>
                    <a:pt x="1601" y="141"/>
                    <a:pt x="1489" y="28"/>
                    <a:pt x="13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4181;p64">
              <a:extLst>
                <a:ext uri="{FF2B5EF4-FFF2-40B4-BE49-F238E27FC236}">
                  <a16:creationId xmlns:a16="http://schemas.microsoft.com/office/drawing/2014/main" id="{CB50E89B-71BF-19D3-FF6F-C72712976402}"/>
                </a:ext>
              </a:extLst>
            </p:cNvPr>
            <p:cNvSpPr/>
            <p:nvPr/>
          </p:nvSpPr>
          <p:spPr>
            <a:xfrm>
              <a:off x="4370775" y="4022050"/>
              <a:ext cx="101800" cy="48475"/>
            </a:xfrm>
            <a:custGeom>
              <a:avLst/>
              <a:gdLst/>
              <a:ahLst/>
              <a:cxnLst/>
              <a:rect l="l" t="t" r="r" b="b"/>
              <a:pathLst>
                <a:path w="4072" h="1939" extrusionOk="0">
                  <a:moveTo>
                    <a:pt x="3809" y="1"/>
                  </a:moveTo>
                  <a:cubicBezTo>
                    <a:pt x="3777" y="1"/>
                    <a:pt x="3743" y="8"/>
                    <a:pt x="3707" y="22"/>
                  </a:cubicBezTo>
                  <a:lnTo>
                    <a:pt x="197" y="1482"/>
                  </a:lnTo>
                  <a:cubicBezTo>
                    <a:pt x="57" y="1538"/>
                    <a:pt x="1" y="1679"/>
                    <a:pt x="57" y="1791"/>
                  </a:cubicBezTo>
                  <a:cubicBezTo>
                    <a:pt x="103" y="1884"/>
                    <a:pt x="208" y="1938"/>
                    <a:pt x="306" y="1938"/>
                  </a:cubicBezTo>
                  <a:cubicBezTo>
                    <a:pt x="326" y="1938"/>
                    <a:pt x="346" y="1936"/>
                    <a:pt x="366" y="1931"/>
                  </a:cubicBezTo>
                  <a:lnTo>
                    <a:pt x="3903" y="471"/>
                  </a:lnTo>
                  <a:cubicBezTo>
                    <a:pt x="4015" y="415"/>
                    <a:pt x="4072" y="275"/>
                    <a:pt x="4015" y="162"/>
                  </a:cubicBezTo>
                  <a:cubicBezTo>
                    <a:pt x="3974" y="58"/>
                    <a:pt x="3901" y="1"/>
                    <a:pt x="38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4182;p64">
              <a:extLst>
                <a:ext uri="{FF2B5EF4-FFF2-40B4-BE49-F238E27FC236}">
                  <a16:creationId xmlns:a16="http://schemas.microsoft.com/office/drawing/2014/main" id="{E5B17F09-CF67-A15D-ACB0-7C7DC1B406F7}"/>
                </a:ext>
              </a:extLst>
            </p:cNvPr>
            <p:cNvSpPr/>
            <p:nvPr/>
          </p:nvSpPr>
          <p:spPr>
            <a:xfrm>
              <a:off x="4550450" y="4371275"/>
              <a:ext cx="79350" cy="306325"/>
            </a:xfrm>
            <a:custGeom>
              <a:avLst/>
              <a:gdLst/>
              <a:ahLst/>
              <a:cxnLst/>
              <a:rect l="l" t="t" r="r" b="b"/>
              <a:pathLst>
                <a:path w="3174" h="12253" extrusionOk="0">
                  <a:moveTo>
                    <a:pt x="2924" y="1"/>
                  </a:moveTo>
                  <a:cubicBezTo>
                    <a:pt x="2809" y="1"/>
                    <a:pt x="2720" y="81"/>
                    <a:pt x="2696" y="203"/>
                  </a:cubicBezTo>
                  <a:lnTo>
                    <a:pt x="29" y="11966"/>
                  </a:lnTo>
                  <a:cubicBezTo>
                    <a:pt x="1" y="12078"/>
                    <a:pt x="85" y="12219"/>
                    <a:pt x="225" y="12247"/>
                  </a:cubicBezTo>
                  <a:cubicBezTo>
                    <a:pt x="240" y="12250"/>
                    <a:pt x="255" y="12252"/>
                    <a:pt x="270" y="12252"/>
                  </a:cubicBezTo>
                  <a:cubicBezTo>
                    <a:pt x="372" y="12252"/>
                    <a:pt x="482" y="12173"/>
                    <a:pt x="506" y="12050"/>
                  </a:cubicBezTo>
                  <a:lnTo>
                    <a:pt x="3145" y="287"/>
                  </a:lnTo>
                  <a:cubicBezTo>
                    <a:pt x="3173" y="175"/>
                    <a:pt x="3089" y="34"/>
                    <a:pt x="2977" y="6"/>
                  </a:cubicBezTo>
                  <a:cubicBezTo>
                    <a:pt x="2959" y="3"/>
                    <a:pt x="2941" y="1"/>
                    <a:pt x="29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4183;p64">
              <a:extLst>
                <a:ext uri="{FF2B5EF4-FFF2-40B4-BE49-F238E27FC236}">
                  <a16:creationId xmlns:a16="http://schemas.microsoft.com/office/drawing/2014/main" id="{029B0B97-5418-ACA3-54C7-5CB040E1ED7A}"/>
                </a:ext>
              </a:extLst>
            </p:cNvPr>
            <p:cNvSpPr/>
            <p:nvPr/>
          </p:nvSpPr>
          <p:spPr>
            <a:xfrm>
              <a:off x="4764525" y="2629475"/>
              <a:ext cx="126375" cy="225925"/>
            </a:xfrm>
            <a:custGeom>
              <a:avLst/>
              <a:gdLst/>
              <a:ahLst/>
              <a:cxnLst/>
              <a:rect l="l" t="t" r="r" b="b"/>
              <a:pathLst>
                <a:path w="5055" h="9037" extrusionOk="0">
                  <a:moveTo>
                    <a:pt x="4524" y="1"/>
                  </a:moveTo>
                  <a:cubicBezTo>
                    <a:pt x="4493" y="1"/>
                    <a:pt x="4464" y="35"/>
                    <a:pt x="4436" y="109"/>
                  </a:cubicBezTo>
                  <a:cubicBezTo>
                    <a:pt x="4212" y="699"/>
                    <a:pt x="4156" y="1541"/>
                    <a:pt x="4156" y="2215"/>
                  </a:cubicBezTo>
                  <a:cubicBezTo>
                    <a:pt x="4156" y="2888"/>
                    <a:pt x="3847" y="3253"/>
                    <a:pt x="3847" y="3253"/>
                  </a:cubicBezTo>
                  <a:cubicBezTo>
                    <a:pt x="3847" y="3253"/>
                    <a:pt x="2949" y="1288"/>
                    <a:pt x="2190" y="1232"/>
                  </a:cubicBezTo>
                  <a:cubicBezTo>
                    <a:pt x="2081" y="1220"/>
                    <a:pt x="1988" y="1214"/>
                    <a:pt x="1909" y="1214"/>
                  </a:cubicBezTo>
                  <a:cubicBezTo>
                    <a:pt x="1439" y="1214"/>
                    <a:pt x="1477" y="1417"/>
                    <a:pt x="1741" y="1681"/>
                  </a:cubicBezTo>
                  <a:cubicBezTo>
                    <a:pt x="2050" y="1990"/>
                    <a:pt x="2275" y="2130"/>
                    <a:pt x="2640" y="2804"/>
                  </a:cubicBezTo>
                  <a:cubicBezTo>
                    <a:pt x="3005" y="3478"/>
                    <a:pt x="3005" y="3703"/>
                    <a:pt x="3005" y="3703"/>
                  </a:cubicBezTo>
                  <a:cubicBezTo>
                    <a:pt x="3005" y="3703"/>
                    <a:pt x="1741" y="2271"/>
                    <a:pt x="1152" y="2271"/>
                  </a:cubicBezTo>
                  <a:cubicBezTo>
                    <a:pt x="534" y="2271"/>
                    <a:pt x="1" y="2580"/>
                    <a:pt x="394" y="2804"/>
                  </a:cubicBezTo>
                  <a:cubicBezTo>
                    <a:pt x="759" y="3029"/>
                    <a:pt x="1517" y="3169"/>
                    <a:pt x="1517" y="3169"/>
                  </a:cubicBezTo>
                  <a:lnTo>
                    <a:pt x="2050" y="4236"/>
                  </a:lnTo>
                  <a:cubicBezTo>
                    <a:pt x="2050" y="4236"/>
                    <a:pt x="1397" y="4009"/>
                    <a:pt x="889" y="4009"/>
                  </a:cubicBezTo>
                  <a:cubicBezTo>
                    <a:pt x="682" y="4009"/>
                    <a:pt x="499" y="4046"/>
                    <a:pt x="394" y="4152"/>
                  </a:cubicBezTo>
                  <a:cubicBezTo>
                    <a:pt x="1" y="4545"/>
                    <a:pt x="759" y="4685"/>
                    <a:pt x="759" y="4685"/>
                  </a:cubicBezTo>
                  <a:lnTo>
                    <a:pt x="1292" y="4769"/>
                  </a:lnTo>
                  <a:cubicBezTo>
                    <a:pt x="1292" y="4769"/>
                    <a:pt x="618" y="5892"/>
                    <a:pt x="618" y="6791"/>
                  </a:cubicBezTo>
                  <a:cubicBezTo>
                    <a:pt x="618" y="7689"/>
                    <a:pt x="843" y="9037"/>
                    <a:pt x="843" y="9037"/>
                  </a:cubicBezTo>
                  <a:lnTo>
                    <a:pt x="2949" y="8447"/>
                  </a:lnTo>
                  <a:cubicBezTo>
                    <a:pt x="2949" y="8447"/>
                    <a:pt x="3763" y="5949"/>
                    <a:pt x="4071" y="5219"/>
                  </a:cubicBezTo>
                  <a:cubicBezTo>
                    <a:pt x="4380" y="4461"/>
                    <a:pt x="5054" y="3618"/>
                    <a:pt x="5054" y="2664"/>
                  </a:cubicBezTo>
                  <a:cubicBezTo>
                    <a:pt x="5054" y="1799"/>
                    <a:pt x="4750" y="1"/>
                    <a:pt x="45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4184;p64">
              <a:extLst>
                <a:ext uri="{FF2B5EF4-FFF2-40B4-BE49-F238E27FC236}">
                  <a16:creationId xmlns:a16="http://schemas.microsoft.com/office/drawing/2014/main" id="{6209E4CD-B322-3C29-5112-65BD1ADF479F}"/>
                </a:ext>
              </a:extLst>
            </p:cNvPr>
            <p:cNvSpPr/>
            <p:nvPr/>
          </p:nvSpPr>
          <p:spPr>
            <a:xfrm>
              <a:off x="4765225" y="2623775"/>
              <a:ext cx="131275" cy="237525"/>
            </a:xfrm>
            <a:custGeom>
              <a:avLst/>
              <a:gdLst/>
              <a:ahLst/>
              <a:cxnLst/>
              <a:rect l="l" t="t" r="r" b="b"/>
              <a:pathLst>
                <a:path w="5251" h="9501" extrusionOk="0">
                  <a:moveTo>
                    <a:pt x="4522" y="799"/>
                  </a:moveTo>
                  <a:cubicBezTo>
                    <a:pt x="4575" y="1025"/>
                    <a:pt x="4624" y="1314"/>
                    <a:pt x="4661" y="1628"/>
                  </a:cubicBezTo>
                  <a:cubicBezTo>
                    <a:pt x="4745" y="2078"/>
                    <a:pt x="4773" y="2555"/>
                    <a:pt x="4773" y="2892"/>
                  </a:cubicBezTo>
                  <a:cubicBezTo>
                    <a:pt x="4773" y="3313"/>
                    <a:pt x="4633" y="3734"/>
                    <a:pt x="4437" y="4127"/>
                  </a:cubicBezTo>
                  <a:cubicBezTo>
                    <a:pt x="4240" y="4548"/>
                    <a:pt x="3987" y="4941"/>
                    <a:pt x="3819" y="5362"/>
                  </a:cubicBezTo>
                  <a:cubicBezTo>
                    <a:pt x="3549" y="6024"/>
                    <a:pt x="2895" y="7991"/>
                    <a:pt x="2733" y="8480"/>
                  </a:cubicBezTo>
                  <a:lnTo>
                    <a:pt x="2733" y="8480"/>
                  </a:lnTo>
                  <a:lnTo>
                    <a:pt x="1006" y="8970"/>
                  </a:lnTo>
                  <a:lnTo>
                    <a:pt x="1006" y="8970"/>
                  </a:lnTo>
                  <a:cubicBezTo>
                    <a:pt x="946" y="8532"/>
                    <a:pt x="815" y="7644"/>
                    <a:pt x="815" y="7019"/>
                  </a:cubicBezTo>
                  <a:cubicBezTo>
                    <a:pt x="815" y="6626"/>
                    <a:pt x="983" y="6120"/>
                    <a:pt x="1152" y="5755"/>
                  </a:cubicBezTo>
                  <a:cubicBezTo>
                    <a:pt x="1208" y="5559"/>
                    <a:pt x="1292" y="5390"/>
                    <a:pt x="1376" y="5278"/>
                  </a:cubicBezTo>
                  <a:cubicBezTo>
                    <a:pt x="1404" y="5222"/>
                    <a:pt x="1433" y="5194"/>
                    <a:pt x="1433" y="5138"/>
                  </a:cubicBezTo>
                  <a:lnTo>
                    <a:pt x="1461" y="5110"/>
                  </a:lnTo>
                  <a:cubicBezTo>
                    <a:pt x="1517" y="5025"/>
                    <a:pt x="1517" y="4969"/>
                    <a:pt x="1461" y="4885"/>
                  </a:cubicBezTo>
                  <a:cubicBezTo>
                    <a:pt x="1433" y="4801"/>
                    <a:pt x="1376" y="4773"/>
                    <a:pt x="1292" y="4745"/>
                  </a:cubicBezTo>
                  <a:lnTo>
                    <a:pt x="786" y="4691"/>
                  </a:lnTo>
                  <a:lnTo>
                    <a:pt x="786" y="4691"/>
                  </a:lnTo>
                  <a:lnTo>
                    <a:pt x="787" y="4689"/>
                  </a:lnTo>
                  <a:lnTo>
                    <a:pt x="759" y="4689"/>
                  </a:lnTo>
                  <a:cubicBezTo>
                    <a:pt x="731" y="4661"/>
                    <a:pt x="618" y="4632"/>
                    <a:pt x="562" y="4604"/>
                  </a:cubicBezTo>
                  <a:lnTo>
                    <a:pt x="512" y="4571"/>
                  </a:lnTo>
                  <a:lnTo>
                    <a:pt x="512" y="4571"/>
                  </a:lnTo>
                  <a:lnTo>
                    <a:pt x="534" y="4548"/>
                  </a:lnTo>
                  <a:cubicBezTo>
                    <a:pt x="534" y="4520"/>
                    <a:pt x="590" y="4520"/>
                    <a:pt x="646" y="4492"/>
                  </a:cubicBezTo>
                  <a:cubicBezTo>
                    <a:pt x="703" y="4464"/>
                    <a:pt x="787" y="4464"/>
                    <a:pt x="871" y="4464"/>
                  </a:cubicBezTo>
                  <a:cubicBezTo>
                    <a:pt x="1096" y="4464"/>
                    <a:pt x="1376" y="4520"/>
                    <a:pt x="1573" y="4576"/>
                  </a:cubicBezTo>
                  <a:cubicBezTo>
                    <a:pt x="1685" y="4604"/>
                    <a:pt x="1769" y="4632"/>
                    <a:pt x="1826" y="4661"/>
                  </a:cubicBezTo>
                  <a:lnTo>
                    <a:pt x="1910" y="4661"/>
                  </a:lnTo>
                  <a:lnTo>
                    <a:pt x="1938" y="4689"/>
                  </a:lnTo>
                  <a:cubicBezTo>
                    <a:pt x="1959" y="4696"/>
                    <a:pt x="1982" y="4699"/>
                    <a:pt x="2005" y="4699"/>
                  </a:cubicBezTo>
                  <a:cubicBezTo>
                    <a:pt x="2075" y="4699"/>
                    <a:pt x="2148" y="4668"/>
                    <a:pt x="2191" y="4604"/>
                  </a:cubicBezTo>
                  <a:cubicBezTo>
                    <a:pt x="2247" y="4548"/>
                    <a:pt x="2275" y="4436"/>
                    <a:pt x="2219" y="4352"/>
                  </a:cubicBezTo>
                  <a:lnTo>
                    <a:pt x="1685" y="3313"/>
                  </a:lnTo>
                  <a:cubicBezTo>
                    <a:pt x="1657" y="3229"/>
                    <a:pt x="1601" y="3201"/>
                    <a:pt x="1545" y="3173"/>
                  </a:cubicBezTo>
                  <a:cubicBezTo>
                    <a:pt x="1545" y="3173"/>
                    <a:pt x="1489" y="3173"/>
                    <a:pt x="1404" y="3144"/>
                  </a:cubicBezTo>
                  <a:cubicBezTo>
                    <a:pt x="1320" y="3116"/>
                    <a:pt x="1124" y="3088"/>
                    <a:pt x="955" y="3032"/>
                  </a:cubicBezTo>
                  <a:cubicBezTo>
                    <a:pt x="807" y="2983"/>
                    <a:pt x="637" y="2912"/>
                    <a:pt x="522" y="2857"/>
                  </a:cubicBezTo>
                  <a:lnTo>
                    <a:pt x="522" y="2857"/>
                  </a:lnTo>
                  <a:cubicBezTo>
                    <a:pt x="560" y="2838"/>
                    <a:pt x="612" y="2820"/>
                    <a:pt x="675" y="2808"/>
                  </a:cubicBezTo>
                  <a:cubicBezTo>
                    <a:pt x="787" y="2780"/>
                    <a:pt x="955" y="2751"/>
                    <a:pt x="1124" y="2751"/>
                  </a:cubicBezTo>
                  <a:cubicBezTo>
                    <a:pt x="1131" y="2748"/>
                    <a:pt x="1140" y="2746"/>
                    <a:pt x="1151" y="2746"/>
                  </a:cubicBezTo>
                  <a:cubicBezTo>
                    <a:pt x="1224" y="2746"/>
                    <a:pt x="1370" y="2822"/>
                    <a:pt x="1517" y="2920"/>
                  </a:cubicBezTo>
                  <a:cubicBezTo>
                    <a:pt x="1826" y="3116"/>
                    <a:pt x="2134" y="3397"/>
                    <a:pt x="2387" y="3650"/>
                  </a:cubicBezTo>
                  <a:cubicBezTo>
                    <a:pt x="2527" y="3762"/>
                    <a:pt x="2612" y="3874"/>
                    <a:pt x="2696" y="3959"/>
                  </a:cubicBezTo>
                  <a:cubicBezTo>
                    <a:pt x="2780" y="4043"/>
                    <a:pt x="2808" y="4099"/>
                    <a:pt x="2808" y="4099"/>
                  </a:cubicBezTo>
                  <a:cubicBezTo>
                    <a:pt x="2870" y="4140"/>
                    <a:pt x="2932" y="4166"/>
                    <a:pt x="2993" y="4166"/>
                  </a:cubicBezTo>
                  <a:cubicBezTo>
                    <a:pt x="3016" y="4166"/>
                    <a:pt x="3038" y="4163"/>
                    <a:pt x="3061" y="4155"/>
                  </a:cubicBezTo>
                  <a:cubicBezTo>
                    <a:pt x="3173" y="4127"/>
                    <a:pt x="3229" y="4043"/>
                    <a:pt x="3229" y="3931"/>
                  </a:cubicBezTo>
                  <a:cubicBezTo>
                    <a:pt x="3229" y="3874"/>
                    <a:pt x="3201" y="3622"/>
                    <a:pt x="2808" y="2920"/>
                  </a:cubicBezTo>
                  <a:cubicBezTo>
                    <a:pt x="2443" y="2218"/>
                    <a:pt x="2162" y="2021"/>
                    <a:pt x="1882" y="1741"/>
                  </a:cubicBezTo>
                  <a:cubicBezTo>
                    <a:pt x="1859" y="1718"/>
                    <a:pt x="1841" y="1700"/>
                    <a:pt x="1826" y="1685"/>
                  </a:cubicBezTo>
                  <a:lnTo>
                    <a:pt x="2134" y="1685"/>
                  </a:lnTo>
                  <a:cubicBezTo>
                    <a:pt x="2219" y="1685"/>
                    <a:pt x="2387" y="1797"/>
                    <a:pt x="2584" y="1965"/>
                  </a:cubicBezTo>
                  <a:cubicBezTo>
                    <a:pt x="2836" y="2218"/>
                    <a:pt x="3089" y="2639"/>
                    <a:pt x="3285" y="2976"/>
                  </a:cubicBezTo>
                  <a:cubicBezTo>
                    <a:pt x="3398" y="3144"/>
                    <a:pt x="3454" y="3285"/>
                    <a:pt x="3510" y="3397"/>
                  </a:cubicBezTo>
                  <a:cubicBezTo>
                    <a:pt x="3538" y="3453"/>
                    <a:pt x="3566" y="3509"/>
                    <a:pt x="3594" y="3538"/>
                  </a:cubicBezTo>
                  <a:lnTo>
                    <a:pt x="3594" y="3594"/>
                  </a:lnTo>
                  <a:cubicBezTo>
                    <a:pt x="3650" y="3650"/>
                    <a:pt x="3707" y="3706"/>
                    <a:pt x="3791" y="3706"/>
                  </a:cubicBezTo>
                  <a:cubicBezTo>
                    <a:pt x="3812" y="3713"/>
                    <a:pt x="3833" y="3717"/>
                    <a:pt x="3853" y="3717"/>
                  </a:cubicBezTo>
                  <a:cubicBezTo>
                    <a:pt x="3914" y="3717"/>
                    <a:pt x="3966" y="3685"/>
                    <a:pt x="3987" y="3622"/>
                  </a:cubicBezTo>
                  <a:cubicBezTo>
                    <a:pt x="4015" y="3594"/>
                    <a:pt x="4352" y="3173"/>
                    <a:pt x="4352" y="2443"/>
                  </a:cubicBezTo>
                  <a:cubicBezTo>
                    <a:pt x="4352" y="1913"/>
                    <a:pt x="4404" y="1298"/>
                    <a:pt x="4522" y="799"/>
                  </a:cubicBezTo>
                  <a:close/>
                  <a:moveTo>
                    <a:pt x="4493" y="0"/>
                  </a:moveTo>
                  <a:cubicBezTo>
                    <a:pt x="4408" y="0"/>
                    <a:pt x="4324" y="56"/>
                    <a:pt x="4268" y="112"/>
                  </a:cubicBezTo>
                  <a:cubicBezTo>
                    <a:pt x="4240" y="140"/>
                    <a:pt x="4212" y="197"/>
                    <a:pt x="4184" y="253"/>
                  </a:cubicBezTo>
                  <a:lnTo>
                    <a:pt x="4212" y="253"/>
                  </a:lnTo>
                  <a:cubicBezTo>
                    <a:pt x="3959" y="899"/>
                    <a:pt x="3875" y="1741"/>
                    <a:pt x="3875" y="2443"/>
                  </a:cubicBezTo>
                  <a:cubicBezTo>
                    <a:pt x="3875" y="2639"/>
                    <a:pt x="3847" y="2823"/>
                    <a:pt x="3812" y="2963"/>
                  </a:cubicBezTo>
                  <a:lnTo>
                    <a:pt x="3812" y="2963"/>
                  </a:lnTo>
                  <a:cubicBezTo>
                    <a:pt x="3723" y="2789"/>
                    <a:pt x="3610" y="2579"/>
                    <a:pt x="3482" y="2358"/>
                  </a:cubicBezTo>
                  <a:cubicBezTo>
                    <a:pt x="3314" y="2106"/>
                    <a:pt x="3117" y="1853"/>
                    <a:pt x="2892" y="1628"/>
                  </a:cubicBezTo>
                  <a:cubicBezTo>
                    <a:pt x="2696" y="1432"/>
                    <a:pt x="2471" y="1263"/>
                    <a:pt x="2191" y="1235"/>
                  </a:cubicBezTo>
                  <a:cubicBezTo>
                    <a:pt x="2078" y="1207"/>
                    <a:pt x="1994" y="1207"/>
                    <a:pt x="1910" y="1207"/>
                  </a:cubicBezTo>
                  <a:cubicBezTo>
                    <a:pt x="1741" y="1207"/>
                    <a:pt x="1629" y="1207"/>
                    <a:pt x="1517" y="1263"/>
                  </a:cubicBezTo>
                  <a:cubicBezTo>
                    <a:pt x="1461" y="1292"/>
                    <a:pt x="1404" y="1348"/>
                    <a:pt x="1348" y="1404"/>
                  </a:cubicBezTo>
                  <a:cubicBezTo>
                    <a:pt x="1320" y="1460"/>
                    <a:pt x="1292" y="1544"/>
                    <a:pt x="1292" y="1600"/>
                  </a:cubicBezTo>
                  <a:cubicBezTo>
                    <a:pt x="1292" y="1713"/>
                    <a:pt x="1320" y="1797"/>
                    <a:pt x="1376" y="1853"/>
                  </a:cubicBezTo>
                  <a:cubicBezTo>
                    <a:pt x="1433" y="1937"/>
                    <a:pt x="1489" y="1993"/>
                    <a:pt x="1545" y="2078"/>
                  </a:cubicBezTo>
                  <a:cubicBezTo>
                    <a:pt x="1814" y="2347"/>
                    <a:pt x="1997" y="2466"/>
                    <a:pt x="2281" y="2919"/>
                  </a:cubicBezTo>
                  <a:lnTo>
                    <a:pt x="2281" y="2919"/>
                  </a:lnTo>
                  <a:cubicBezTo>
                    <a:pt x="2112" y="2772"/>
                    <a:pt x="1947" y="2633"/>
                    <a:pt x="1798" y="2527"/>
                  </a:cubicBezTo>
                  <a:cubicBezTo>
                    <a:pt x="1573" y="2386"/>
                    <a:pt x="1348" y="2274"/>
                    <a:pt x="1124" y="2274"/>
                  </a:cubicBezTo>
                  <a:cubicBezTo>
                    <a:pt x="843" y="2274"/>
                    <a:pt x="618" y="2330"/>
                    <a:pt x="422" y="2415"/>
                  </a:cubicBezTo>
                  <a:cubicBezTo>
                    <a:pt x="310" y="2443"/>
                    <a:pt x="225" y="2499"/>
                    <a:pt x="141" y="2555"/>
                  </a:cubicBezTo>
                  <a:cubicBezTo>
                    <a:pt x="85" y="2639"/>
                    <a:pt x="1" y="2723"/>
                    <a:pt x="1" y="2864"/>
                  </a:cubicBezTo>
                  <a:cubicBezTo>
                    <a:pt x="1" y="2948"/>
                    <a:pt x="29" y="3032"/>
                    <a:pt x="85" y="3088"/>
                  </a:cubicBezTo>
                  <a:cubicBezTo>
                    <a:pt x="113" y="3144"/>
                    <a:pt x="169" y="3201"/>
                    <a:pt x="253" y="3229"/>
                  </a:cubicBezTo>
                  <a:cubicBezTo>
                    <a:pt x="478" y="3369"/>
                    <a:pt x="759" y="3453"/>
                    <a:pt x="1011" y="3538"/>
                  </a:cubicBezTo>
                  <a:cubicBezTo>
                    <a:pt x="1145" y="3571"/>
                    <a:pt x="1269" y="3604"/>
                    <a:pt x="1347" y="3626"/>
                  </a:cubicBezTo>
                  <a:lnTo>
                    <a:pt x="1347" y="3626"/>
                  </a:lnTo>
                  <a:lnTo>
                    <a:pt x="1572" y="4101"/>
                  </a:lnTo>
                  <a:lnTo>
                    <a:pt x="1572" y="4101"/>
                  </a:lnTo>
                  <a:cubicBezTo>
                    <a:pt x="1360" y="4055"/>
                    <a:pt x="1108" y="4015"/>
                    <a:pt x="871" y="4015"/>
                  </a:cubicBezTo>
                  <a:cubicBezTo>
                    <a:pt x="759" y="4015"/>
                    <a:pt x="618" y="4015"/>
                    <a:pt x="506" y="4043"/>
                  </a:cubicBezTo>
                  <a:cubicBezTo>
                    <a:pt x="394" y="4071"/>
                    <a:pt x="281" y="4127"/>
                    <a:pt x="197" y="4211"/>
                  </a:cubicBezTo>
                  <a:cubicBezTo>
                    <a:pt x="85" y="4324"/>
                    <a:pt x="29" y="4436"/>
                    <a:pt x="29" y="4576"/>
                  </a:cubicBezTo>
                  <a:cubicBezTo>
                    <a:pt x="29" y="4717"/>
                    <a:pt x="85" y="4829"/>
                    <a:pt x="169" y="4913"/>
                  </a:cubicBezTo>
                  <a:cubicBezTo>
                    <a:pt x="281" y="4997"/>
                    <a:pt x="422" y="5054"/>
                    <a:pt x="506" y="5082"/>
                  </a:cubicBezTo>
                  <a:cubicBezTo>
                    <a:pt x="618" y="5110"/>
                    <a:pt x="675" y="5138"/>
                    <a:pt x="703" y="5138"/>
                  </a:cubicBezTo>
                  <a:lnTo>
                    <a:pt x="894" y="5168"/>
                  </a:lnTo>
                  <a:lnTo>
                    <a:pt x="894" y="5168"/>
                  </a:lnTo>
                  <a:cubicBezTo>
                    <a:pt x="834" y="5277"/>
                    <a:pt x="766" y="5410"/>
                    <a:pt x="703" y="5559"/>
                  </a:cubicBezTo>
                  <a:cubicBezTo>
                    <a:pt x="534" y="5980"/>
                    <a:pt x="366" y="6513"/>
                    <a:pt x="366" y="7019"/>
                  </a:cubicBezTo>
                  <a:cubicBezTo>
                    <a:pt x="366" y="7945"/>
                    <a:pt x="590" y="9293"/>
                    <a:pt x="590" y="9293"/>
                  </a:cubicBezTo>
                  <a:cubicBezTo>
                    <a:pt x="590" y="9377"/>
                    <a:pt x="618" y="9433"/>
                    <a:pt x="675" y="9461"/>
                  </a:cubicBezTo>
                  <a:cubicBezTo>
                    <a:pt x="714" y="9481"/>
                    <a:pt x="768" y="9501"/>
                    <a:pt x="816" y="9501"/>
                  </a:cubicBezTo>
                  <a:cubicBezTo>
                    <a:pt x="836" y="9501"/>
                    <a:pt x="855" y="9498"/>
                    <a:pt x="871" y="9489"/>
                  </a:cubicBezTo>
                  <a:lnTo>
                    <a:pt x="2977" y="8900"/>
                  </a:lnTo>
                  <a:cubicBezTo>
                    <a:pt x="3061" y="8872"/>
                    <a:pt x="3117" y="8816"/>
                    <a:pt x="3145" y="8731"/>
                  </a:cubicBezTo>
                  <a:cubicBezTo>
                    <a:pt x="3145" y="8731"/>
                    <a:pt x="3342" y="8114"/>
                    <a:pt x="3594" y="7412"/>
                  </a:cubicBezTo>
                  <a:cubicBezTo>
                    <a:pt x="3819" y="6710"/>
                    <a:pt x="4100" y="5896"/>
                    <a:pt x="4268" y="5531"/>
                  </a:cubicBezTo>
                  <a:cubicBezTo>
                    <a:pt x="4408" y="5166"/>
                    <a:pt x="4633" y="4773"/>
                    <a:pt x="4858" y="4352"/>
                  </a:cubicBezTo>
                  <a:cubicBezTo>
                    <a:pt x="5054" y="3903"/>
                    <a:pt x="5251" y="3425"/>
                    <a:pt x="5251" y="2892"/>
                  </a:cubicBezTo>
                  <a:cubicBezTo>
                    <a:pt x="5251" y="2415"/>
                    <a:pt x="5166" y="1769"/>
                    <a:pt x="5082" y="1179"/>
                  </a:cubicBezTo>
                  <a:cubicBezTo>
                    <a:pt x="5026" y="899"/>
                    <a:pt x="4970" y="646"/>
                    <a:pt x="4886" y="449"/>
                  </a:cubicBezTo>
                  <a:cubicBezTo>
                    <a:pt x="4858" y="337"/>
                    <a:pt x="4830" y="253"/>
                    <a:pt x="4802" y="197"/>
                  </a:cubicBezTo>
                  <a:lnTo>
                    <a:pt x="4717" y="84"/>
                  </a:lnTo>
                  <a:cubicBezTo>
                    <a:pt x="4661" y="28"/>
                    <a:pt x="4605" y="0"/>
                    <a:pt x="44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4185;p64">
              <a:extLst>
                <a:ext uri="{FF2B5EF4-FFF2-40B4-BE49-F238E27FC236}">
                  <a16:creationId xmlns:a16="http://schemas.microsoft.com/office/drawing/2014/main" id="{70D64D59-B7BC-02DD-00CB-0E38B52E1CA4}"/>
                </a:ext>
              </a:extLst>
            </p:cNvPr>
            <p:cNvSpPr/>
            <p:nvPr/>
          </p:nvSpPr>
          <p:spPr>
            <a:xfrm>
              <a:off x="4805950" y="2688050"/>
              <a:ext cx="101775" cy="120325"/>
            </a:xfrm>
            <a:custGeom>
              <a:avLst/>
              <a:gdLst/>
              <a:ahLst/>
              <a:cxnLst/>
              <a:rect l="l" t="t" r="r" b="b"/>
              <a:pathLst>
                <a:path w="4071" h="4813" extrusionOk="0">
                  <a:moveTo>
                    <a:pt x="3496" y="0"/>
                  </a:moveTo>
                  <a:cubicBezTo>
                    <a:pt x="3202" y="0"/>
                    <a:pt x="2918" y="706"/>
                    <a:pt x="2499" y="1219"/>
                  </a:cubicBezTo>
                  <a:cubicBezTo>
                    <a:pt x="1965" y="1809"/>
                    <a:pt x="1067" y="2202"/>
                    <a:pt x="674" y="2791"/>
                  </a:cubicBezTo>
                  <a:cubicBezTo>
                    <a:pt x="309" y="3381"/>
                    <a:pt x="0" y="4813"/>
                    <a:pt x="0" y="4813"/>
                  </a:cubicBezTo>
                  <a:lnTo>
                    <a:pt x="1656" y="4757"/>
                  </a:lnTo>
                  <a:cubicBezTo>
                    <a:pt x="1741" y="3549"/>
                    <a:pt x="3004" y="2202"/>
                    <a:pt x="3397" y="1668"/>
                  </a:cubicBezTo>
                  <a:cubicBezTo>
                    <a:pt x="3762" y="1135"/>
                    <a:pt x="4071" y="461"/>
                    <a:pt x="3678" y="96"/>
                  </a:cubicBezTo>
                  <a:cubicBezTo>
                    <a:pt x="3616" y="30"/>
                    <a:pt x="3556" y="0"/>
                    <a:pt x="349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4186;p64">
              <a:extLst>
                <a:ext uri="{FF2B5EF4-FFF2-40B4-BE49-F238E27FC236}">
                  <a16:creationId xmlns:a16="http://schemas.microsoft.com/office/drawing/2014/main" id="{3FB64FDE-0DB2-1138-0C8E-B47B48A68676}"/>
                </a:ext>
              </a:extLst>
            </p:cNvPr>
            <p:cNvSpPr/>
            <p:nvPr/>
          </p:nvSpPr>
          <p:spPr>
            <a:xfrm>
              <a:off x="4799625" y="2682025"/>
              <a:ext cx="108800" cy="132100"/>
            </a:xfrm>
            <a:custGeom>
              <a:avLst/>
              <a:gdLst/>
              <a:ahLst/>
              <a:cxnLst/>
              <a:rect l="l" t="t" r="r" b="b"/>
              <a:pathLst>
                <a:path w="4352" h="5284" extrusionOk="0">
                  <a:moveTo>
                    <a:pt x="3762" y="0"/>
                  </a:moveTo>
                  <a:cubicBezTo>
                    <a:pt x="3678" y="0"/>
                    <a:pt x="3594" y="28"/>
                    <a:pt x="3538" y="56"/>
                  </a:cubicBezTo>
                  <a:cubicBezTo>
                    <a:pt x="3426" y="141"/>
                    <a:pt x="3341" y="225"/>
                    <a:pt x="3257" y="309"/>
                  </a:cubicBezTo>
                  <a:cubicBezTo>
                    <a:pt x="3032" y="590"/>
                    <a:pt x="2836" y="1011"/>
                    <a:pt x="2555" y="1292"/>
                  </a:cubicBezTo>
                  <a:cubicBezTo>
                    <a:pt x="2331" y="1573"/>
                    <a:pt x="1994" y="1797"/>
                    <a:pt x="1657" y="2050"/>
                  </a:cubicBezTo>
                  <a:cubicBezTo>
                    <a:pt x="1292" y="2302"/>
                    <a:pt x="955" y="2555"/>
                    <a:pt x="730" y="2920"/>
                  </a:cubicBezTo>
                  <a:cubicBezTo>
                    <a:pt x="534" y="3257"/>
                    <a:pt x="365" y="3762"/>
                    <a:pt x="225" y="4212"/>
                  </a:cubicBezTo>
                  <a:cubicBezTo>
                    <a:pt x="113" y="4661"/>
                    <a:pt x="28" y="4998"/>
                    <a:pt x="28" y="4998"/>
                  </a:cubicBezTo>
                  <a:cubicBezTo>
                    <a:pt x="0" y="5138"/>
                    <a:pt x="85" y="5250"/>
                    <a:pt x="225" y="5278"/>
                  </a:cubicBezTo>
                  <a:cubicBezTo>
                    <a:pt x="240" y="5282"/>
                    <a:pt x="255" y="5284"/>
                    <a:pt x="270" y="5284"/>
                  </a:cubicBezTo>
                  <a:cubicBezTo>
                    <a:pt x="372" y="5284"/>
                    <a:pt x="478" y="5207"/>
                    <a:pt x="478" y="5110"/>
                  </a:cubicBezTo>
                  <a:cubicBezTo>
                    <a:pt x="478" y="5110"/>
                    <a:pt x="506" y="5026"/>
                    <a:pt x="534" y="4885"/>
                  </a:cubicBezTo>
                  <a:cubicBezTo>
                    <a:pt x="590" y="4661"/>
                    <a:pt x="674" y="4352"/>
                    <a:pt x="786" y="4015"/>
                  </a:cubicBezTo>
                  <a:cubicBezTo>
                    <a:pt x="899" y="3678"/>
                    <a:pt x="1011" y="3341"/>
                    <a:pt x="1123" y="3145"/>
                  </a:cubicBezTo>
                  <a:cubicBezTo>
                    <a:pt x="1292" y="2920"/>
                    <a:pt x="1573" y="2667"/>
                    <a:pt x="1909" y="2443"/>
                  </a:cubicBezTo>
                  <a:cubicBezTo>
                    <a:pt x="2246" y="2190"/>
                    <a:pt x="2639" y="1937"/>
                    <a:pt x="2920" y="1601"/>
                  </a:cubicBezTo>
                  <a:cubicBezTo>
                    <a:pt x="3145" y="1348"/>
                    <a:pt x="3341" y="1011"/>
                    <a:pt x="3510" y="786"/>
                  </a:cubicBezTo>
                  <a:cubicBezTo>
                    <a:pt x="3566" y="674"/>
                    <a:pt x="3650" y="590"/>
                    <a:pt x="3706" y="534"/>
                  </a:cubicBezTo>
                  <a:lnTo>
                    <a:pt x="3762" y="478"/>
                  </a:lnTo>
                  <a:lnTo>
                    <a:pt x="3790" y="506"/>
                  </a:lnTo>
                  <a:cubicBezTo>
                    <a:pt x="3847" y="562"/>
                    <a:pt x="3875" y="646"/>
                    <a:pt x="3875" y="758"/>
                  </a:cubicBezTo>
                  <a:cubicBezTo>
                    <a:pt x="3875" y="1039"/>
                    <a:pt x="3706" y="1432"/>
                    <a:pt x="3454" y="1769"/>
                  </a:cubicBezTo>
                  <a:cubicBezTo>
                    <a:pt x="3285" y="2022"/>
                    <a:pt x="2864" y="2499"/>
                    <a:pt x="2471" y="3060"/>
                  </a:cubicBezTo>
                  <a:cubicBezTo>
                    <a:pt x="2078" y="3622"/>
                    <a:pt x="1713" y="4296"/>
                    <a:pt x="1685" y="4970"/>
                  </a:cubicBezTo>
                  <a:cubicBezTo>
                    <a:pt x="1685" y="5110"/>
                    <a:pt x="1769" y="5222"/>
                    <a:pt x="1909" y="5222"/>
                  </a:cubicBezTo>
                  <a:cubicBezTo>
                    <a:pt x="2022" y="5222"/>
                    <a:pt x="2134" y="5138"/>
                    <a:pt x="2134" y="4998"/>
                  </a:cubicBezTo>
                  <a:cubicBezTo>
                    <a:pt x="2190" y="4464"/>
                    <a:pt x="2499" y="3847"/>
                    <a:pt x="2864" y="3313"/>
                  </a:cubicBezTo>
                  <a:cubicBezTo>
                    <a:pt x="3229" y="2780"/>
                    <a:pt x="3622" y="2331"/>
                    <a:pt x="3819" y="2050"/>
                  </a:cubicBezTo>
                  <a:cubicBezTo>
                    <a:pt x="4099" y="1657"/>
                    <a:pt x="4352" y="1208"/>
                    <a:pt x="4352" y="758"/>
                  </a:cubicBezTo>
                  <a:cubicBezTo>
                    <a:pt x="4352" y="562"/>
                    <a:pt x="4268" y="337"/>
                    <a:pt x="4099" y="169"/>
                  </a:cubicBezTo>
                  <a:cubicBezTo>
                    <a:pt x="4015" y="85"/>
                    <a:pt x="3903" y="0"/>
                    <a:pt x="37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4187;p64">
              <a:extLst>
                <a:ext uri="{FF2B5EF4-FFF2-40B4-BE49-F238E27FC236}">
                  <a16:creationId xmlns:a16="http://schemas.microsoft.com/office/drawing/2014/main" id="{FC6EF4C9-2604-958A-4081-FAEFF08DDF32}"/>
                </a:ext>
              </a:extLst>
            </p:cNvPr>
            <p:cNvSpPr/>
            <p:nvPr/>
          </p:nvSpPr>
          <p:spPr>
            <a:xfrm>
              <a:off x="4770150" y="2830675"/>
              <a:ext cx="77225" cy="73875"/>
            </a:xfrm>
            <a:custGeom>
              <a:avLst/>
              <a:gdLst/>
              <a:ahLst/>
              <a:cxnLst/>
              <a:rect l="l" t="t" r="r" b="b"/>
              <a:pathLst>
                <a:path w="3089" h="2955" extrusionOk="0">
                  <a:moveTo>
                    <a:pt x="1536" y="0"/>
                  </a:moveTo>
                  <a:cubicBezTo>
                    <a:pt x="677" y="0"/>
                    <a:pt x="169" y="315"/>
                    <a:pt x="169" y="315"/>
                  </a:cubicBezTo>
                  <a:lnTo>
                    <a:pt x="0" y="2561"/>
                  </a:lnTo>
                  <a:lnTo>
                    <a:pt x="3088" y="2954"/>
                  </a:lnTo>
                  <a:lnTo>
                    <a:pt x="3032" y="455"/>
                  </a:lnTo>
                  <a:cubicBezTo>
                    <a:pt x="3032" y="455"/>
                    <a:pt x="2724" y="90"/>
                    <a:pt x="1741" y="6"/>
                  </a:cubicBezTo>
                  <a:cubicBezTo>
                    <a:pt x="1671" y="2"/>
                    <a:pt x="1603" y="0"/>
                    <a:pt x="15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4188;p64">
              <a:extLst>
                <a:ext uri="{FF2B5EF4-FFF2-40B4-BE49-F238E27FC236}">
                  <a16:creationId xmlns:a16="http://schemas.microsoft.com/office/drawing/2014/main" id="{13A4F527-6CD7-9522-03AC-5650C9E2045A}"/>
                </a:ext>
              </a:extLst>
            </p:cNvPr>
            <p:cNvSpPr/>
            <p:nvPr/>
          </p:nvSpPr>
          <p:spPr>
            <a:xfrm>
              <a:off x="4764525" y="2825200"/>
              <a:ext cx="89175" cy="84950"/>
            </a:xfrm>
            <a:custGeom>
              <a:avLst/>
              <a:gdLst/>
              <a:ahLst/>
              <a:cxnLst/>
              <a:rect l="l" t="t" r="r" b="b"/>
              <a:pathLst>
                <a:path w="3567" h="3398" extrusionOk="0">
                  <a:moveTo>
                    <a:pt x="1713" y="450"/>
                  </a:moveTo>
                  <a:cubicBezTo>
                    <a:pt x="1797" y="450"/>
                    <a:pt x="1854" y="450"/>
                    <a:pt x="1938" y="478"/>
                  </a:cubicBezTo>
                  <a:cubicBezTo>
                    <a:pt x="2415" y="506"/>
                    <a:pt x="2696" y="618"/>
                    <a:pt x="2864" y="702"/>
                  </a:cubicBezTo>
                  <a:cubicBezTo>
                    <a:pt x="2929" y="724"/>
                    <a:pt x="2976" y="762"/>
                    <a:pt x="3008" y="791"/>
                  </a:cubicBezTo>
                  <a:lnTo>
                    <a:pt x="3008" y="791"/>
                  </a:lnTo>
                  <a:lnTo>
                    <a:pt x="3089" y="2892"/>
                  </a:lnTo>
                  <a:lnTo>
                    <a:pt x="3089" y="2892"/>
                  </a:lnTo>
                  <a:lnTo>
                    <a:pt x="492" y="2584"/>
                  </a:lnTo>
                  <a:lnTo>
                    <a:pt x="492" y="2584"/>
                  </a:lnTo>
                  <a:lnTo>
                    <a:pt x="611" y="676"/>
                  </a:lnTo>
                  <a:lnTo>
                    <a:pt x="611" y="676"/>
                  </a:lnTo>
                  <a:cubicBezTo>
                    <a:pt x="786" y="594"/>
                    <a:pt x="1170" y="450"/>
                    <a:pt x="1713" y="450"/>
                  </a:cubicBezTo>
                  <a:close/>
                  <a:moveTo>
                    <a:pt x="1713" y="1"/>
                  </a:moveTo>
                  <a:cubicBezTo>
                    <a:pt x="815" y="1"/>
                    <a:pt x="281" y="309"/>
                    <a:pt x="253" y="337"/>
                  </a:cubicBezTo>
                  <a:cubicBezTo>
                    <a:pt x="197" y="366"/>
                    <a:pt x="169" y="450"/>
                    <a:pt x="169" y="506"/>
                  </a:cubicBezTo>
                  <a:lnTo>
                    <a:pt x="1" y="2780"/>
                  </a:lnTo>
                  <a:cubicBezTo>
                    <a:pt x="1" y="2892"/>
                    <a:pt x="85" y="3005"/>
                    <a:pt x="197" y="3033"/>
                  </a:cubicBezTo>
                  <a:lnTo>
                    <a:pt x="3285" y="3398"/>
                  </a:lnTo>
                  <a:cubicBezTo>
                    <a:pt x="3370" y="3398"/>
                    <a:pt x="3426" y="3370"/>
                    <a:pt x="3482" y="3341"/>
                  </a:cubicBezTo>
                  <a:cubicBezTo>
                    <a:pt x="3538" y="3285"/>
                    <a:pt x="3566" y="3229"/>
                    <a:pt x="3538" y="3145"/>
                  </a:cubicBezTo>
                  <a:lnTo>
                    <a:pt x="3482" y="674"/>
                  </a:lnTo>
                  <a:cubicBezTo>
                    <a:pt x="3482" y="618"/>
                    <a:pt x="3454" y="590"/>
                    <a:pt x="3426" y="534"/>
                  </a:cubicBezTo>
                  <a:cubicBezTo>
                    <a:pt x="3398" y="478"/>
                    <a:pt x="3005" y="85"/>
                    <a:pt x="19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4189;p64">
              <a:extLst>
                <a:ext uri="{FF2B5EF4-FFF2-40B4-BE49-F238E27FC236}">
                  <a16:creationId xmlns:a16="http://schemas.microsoft.com/office/drawing/2014/main" id="{82A2B36B-B698-7045-0D58-61858F4FD4B2}"/>
                </a:ext>
              </a:extLst>
            </p:cNvPr>
            <p:cNvSpPr/>
            <p:nvPr/>
          </p:nvSpPr>
          <p:spPr>
            <a:xfrm>
              <a:off x="3826125" y="2811350"/>
              <a:ext cx="1043000" cy="918300"/>
            </a:xfrm>
            <a:custGeom>
              <a:avLst/>
              <a:gdLst/>
              <a:ahLst/>
              <a:cxnLst/>
              <a:rect l="l" t="t" r="r" b="b"/>
              <a:pathLst>
                <a:path w="41720" h="36732" extrusionOk="0">
                  <a:moveTo>
                    <a:pt x="20826" y="0"/>
                  </a:moveTo>
                  <a:cubicBezTo>
                    <a:pt x="19951" y="0"/>
                    <a:pt x="19026" y="75"/>
                    <a:pt x="18109" y="274"/>
                  </a:cubicBezTo>
                  <a:cubicBezTo>
                    <a:pt x="14347" y="1116"/>
                    <a:pt x="12157" y="2127"/>
                    <a:pt x="10248" y="3222"/>
                  </a:cubicBezTo>
                  <a:cubicBezTo>
                    <a:pt x="8339" y="4317"/>
                    <a:pt x="4577" y="5327"/>
                    <a:pt x="3931" y="6675"/>
                  </a:cubicBezTo>
                  <a:cubicBezTo>
                    <a:pt x="3285" y="7994"/>
                    <a:pt x="1011" y="22172"/>
                    <a:pt x="478" y="24025"/>
                  </a:cubicBezTo>
                  <a:cubicBezTo>
                    <a:pt x="338" y="24558"/>
                    <a:pt x="169" y="25148"/>
                    <a:pt x="1" y="25766"/>
                  </a:cubicBezTo>
                  <a:cubicBezTo>
                    <a:pt x="57" y="25990"/>
                    <a:pt x="141" y="26383"/>
                    <a:pt x="310" y="26776"/>
                  </a:cubicBezTo>
                  <a:lnTo>
                    <a:pt x="5054" y="27562"/>
                  </a:lnTo>
                  <a:cubicBezTo>
                    <a:pt x="5307" y="27338"/>
                    <a:pt x="5391" y="27141"/>
                    <a:pt x="5391" y="27141"/>
                  </a:cubicBezTo>
                  <a:cubicBezTo>
                    <a:pt x="5391" y="27141"/>
                    <a:pt x="5419" y="27198"/>
                    <a:pt x="5419" y="27282"/>
                  </a:cubicBezTo>
                  <a:cubicBezTo>
                    <a:pt x="5924" y="25878"/>
                    <a:pt x="6739" y="23829"/>
                    <a:pt x="6739" y="23829"/>
                  </a:cubicBezTo>
                  <a:cubicBezTo>
                    <a:pt x="6739" y="23829"/>
                    <a:pt x="6991" y="33402"/>
                    <a:pt x="7834" y="34441"/>
                  </a:cubicBezTo>
                  <a:cubicBezTo>
                    <a:pt x="8479" y="35227"/>
                    <a:pt x="9715" y="35451"/>
                    <a:pt x="10641" y="35648"/>
                  </a:cubicBezTo>
                  <a:cubicBezTo>
                    <a:pt x="11904" y="35901"/>
                    <a:pt x="13168" y="36181"/>
                    <a:pt x="14431" y="36350"/>
                  </a:cubicBezTo>
                  <a:cubicBezTo>
                    <a:pt x="16266" y="36619"/>
                    <a:pt x="18100" y="36732"/>
                    <a:pt x="19933" y="36732"/>
                  </a:cubicBezTo>
                  <a:cubicBezTo>
                    <a:pt x="22503" y="36732"/>
                    <a:pt x="25070" y="36509"/>
                    <a:pt x="27626" y="36181"/>
                  </a:cubicBezTo>
                  <a:cubicBezTo>
                    <a:pt x="28918" y="36013"/>
                    <a:pt x="31023" y="36097"/>
                    <a:pt x="31950" y="35002"/>
                  </a:cubicBezTo>
                  <a:cubicBezTo>
                    <a:pt x="32652" y="34188"/>
                    <a:pt x="32652" y="33149"/>
                    <a:pt x="32652" y="32897"/>
                  </a:cubicBezTo>
                  <a:cubicBezTo>
                    <a:pt x="32652" y="32644"/>
                    <a:pt x="33157" y="21976"/>
                    <a:pt x="33157" y="21976"/>
                  </a:cubicBezTo>
                  <a:cubicBezTo>
                    <a:pt x="33157" y="21976"/>
                    <a:pt x="38476" y="25938"/>
                    <a:pt x="39749" y="25938"/>
                  </a:cubicBezTo>
                  <a:cubicBezTo>
                    <a:pt x="39771" y="25938"/>
                    <a:pt x="39791" y="25937"/>
                    <a:pt x="39811" y="25934"/>
                  </a:cubicBezTo>
                  <a:cubicBezTo>
                    <a:pt x="40962" y="25822"/>
                    <a:pt x="41720" y="24783"/>
                    <a:pt x="41607" y="21723"/>
                  </a:cubicBezTo>
                  <a:cubicBezTo>
                    <a:pt x="41467" y="18663"/>
                    <a:pt x="41158" y="3671"/>
                    <a:pt x="40765" y="2969"/>
                  </a:cubicBezTo>
                  <a:cubicBezTo>
                    <a:pt x="40564" y="2609"/>
                    <a:pt x="39933" y="2397"/>
                    <a:pt x="39261" y="2397"/>
                  </a:cubicBezTo>
                  <a:cubicBezTo>
                    <a:pt x="38623" y="2397"/>
                    <a:pt x="37947" y="2588"/>
                    <a:pt x="37565" y="3025"/>
                  </a:cubicBezTo>
                  <a:cubicBezTo>
                    <a:pt x="36807" y="3924"/>
                    <a:pt x="36442" y="11335"/>
                    <a:pt x="36442" y="11335"/>
                  </a:cubicBezTo>
                  <a:cubicBezTo>
                    <a:pt x="36442" y="11335"/>
                    <a:pt x="33999" y="6029"/>
                    <a:pt x="32989" y="4373"/>
                  </a:cubicBezTo>
                  <a:cubicBezTo>
                    <a:pt x="31950" y="2716"/>
                    <a:pt x="25773" y="723"/>
                    <a:pt x="25773" y="723"/>
                  </a:cubicBezTo>
                  <a:cubicBezTo>
                    <a:pt x="25773" y="723"/>
                    <a:pt x="23541" y="0"/>
                    <a:pt x="208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4190;p64">
              <a:extLst>
                <a:ext uri="{FF2B5EF4-FFF2-40B4-BE49-F238E27FC236}">
                  <a16:creationId xmlns:a16="http://schemas.microsoft.com/office/drawing/2014/main" id="{6C4C3A58-D662-15B9-D46F-1F24CAD4E0B0}"/>
                </a:ext>
              </a:extLst>
            </p:cNvPr>
            <p:cNvSpPr/>
            <p:nvPr/>
          </p:nvSpPr>
          <p:spPr>
            <a:xfrm>
              <a:off x="3820525" y="2805550"/>
              <a:ext cx="1051425" cy="930000"/>
            </a:xfrm>
            <a:custGeom>
              <a:avLst/>
              <a:gdLst/>
              <a:ahLst/>
              <a:cxnLst/>
              <a:rect l="l" t="t" r="r" b="b"/>
              <a:pathLst>
                <a:path w="42057" h="37200" extrusionOk="0">
                  <a:moveTo>
                    <a:pt x="21056" y="0"/>
                  </a:moveTo>
                  <a:cubicBezTo>
                    <a:pt x="20158" y="0"/>
                    <a:pt x="19231" y="85"/>
                    <a:pt x="18277" y="281"/>
                  </a:cubicBezTo>
                  <a:cubicBezTo>
                    <a:pt x="14487" y="1123"/>
                    <a:pt x="12297" y="2162"/>
                    <a:pt x="10360" y="3257"/>
                  </a:cubicBezTo>
                  <a:cubicBezTo>
                    <a:pt x="9433" y="3762"/>
                    <a:pt x="8001" y="4296"/>
                    <a:pt x="6738" y="4857"/>
                  </a:cubicBezTo>
                  <a:cubicBezTo>
                    <a:pt x="6120" y="5138"/>
                    <a:pt x="5503" y="5447"/>
                    <a:pt x="5026" y="5756"/>
                  </a:cubicBezTo>
                  <a:cubicBezTo>
                    <a:pt x="4520" y="6065"/>
                    <a:pt x="4155" y="6402"/>
                    <a:pt x="3959" y="6795"/>
                  </a:cubicBezTo>
                  <a:cubicBezTo>
                    <a:pt x="3846" y="6991"/>
                    <a:pt x="3762" y="7356"/>
                    <a:pt x="3622" y="7889"/>
                  </a:cubicBezTo>
                  <a:cubicBezTo>
                    <a:pt x="3173" y="9714"/>
                    <a:pt x="2499" y="13392"/>
                    <a:pt x="1881" y="16817"/>
                  </a:cubicBezTo>
                  <a:cubicBezTo>
                    <a:pt x="1572" y="18530"/>
                    <a:pt x="1292" y="20186"/>
                    <a:pt x="1039" y="21506"/>
                  </a:cubicBezTo>
                  <a:cubicBezTo>
                    <a:pt x="786" y="22825"/>
                    <a:pt x="590" y="23808"/>
                    <a:pt x="477" y="24201"/>
                  </a:cubicBezTo>
                  <a:cubicBezTo>
                    <a:pt x="337" y="24734"/>
                    <a:pt x="169" y="25324"/>
                    <a:pt x="0" y="25942"/>
                  </a:cubicBezTo>
                  <a:lnTo>
                    <a:pt x="0" y="26054"/>
                  </a:lnTo>
                  <a:cubicBezTo>
                    <a:pt x="56" y="26278"/>
                    <a:pt x="141" y="26671"/>
                    <a:pt x="337" y="27121"/>
                  </a:cubicBezTo>
                  <a:cubicBezTo>
                    <a:pt x="358" y="27203"/>
                    <a:pt x="438" y="27255"/>
                    <a:pt x="535" y="27255"/>
                  </a:cubicBezTo>
                  <a:cubicBezTo>
                    <a:pt x="571" y="27255"/>
                    <a:pt x="608" y="27248"/>
                    <a:pt x="646" y="27233"/>
                  </a:cubicBezTo>
                  <a:cubicBezTo>
                    <a:pt x="758" y="27177"/>
                    <a:pt x="814" y="27036"/>
                    <a:pt x="758" y="26924"/>
                  </a:cubicBezTo>
                  <a:cubicBezTo>
                    <a:pt x="590" y="26531"/>
                    <a:pt x="505" y="26166"/>
                    <a:pt x="477" y="25970"/>
                  </a:cubicBezTo>
                  <a:lnTo>
                    <a:pt x="472" y="25970"/>
                  </a:lnTo>
                  <a:lnTo>
                    <a:pt x="472" y="25970"/>
                  </a:lnTo>
                  <a:cubicBezTo>
                    <a:pt x="633" y="25383"/>
                    <a:pt x="793" y="24823"/>
                    <a:pt x="927" y="24313"/>
                  </a:cubicBezTo>
                  <a:cubicBezTo>
                    <a:pt x="1067" y="23836"/>
                    <a:pt x="1320" y="22601"/>
                    <a:pt x="1600" y="21000"/>
                  </a:cubicBezTo>
                  <a:cubicBezTo>
                    <a:pt x="2050" y="18586"/>
                    <a:pt x="2639" y="15329"/>
                    <a:pt x="3145" y="12522"/>
                  </a:cubicBezTo>
                  <a:cubicBezTo>
                    <a:pt x="3425" y="11146"/>
                    <a:pt x="3678" y="9883"/>
                    <a:pt x="3874" y="8900"/>
                  </a:cubicBezTo>
                  <a:cubicBezTo>
                    <a:pt x="3987" y="8395"/>
                    <a:pt x="4071" y="7974"/>
                    <a:pt x="4155" y="7637"/>
                  </a:cubicBezTo>
                  <a:cubicBezTo>
                    <a:pt x="4239" y="7328"/>
                    <a:pt x="4324" y="7103"/>
                    <a:pt x="4380" y="6991"/>
                  </a:cubicBezTo>
                  <a:cubicBezTo>
                    <a:pt x="4492" y="6738"/>
                    <a:pt x="4829" y="6430"/>
                    <a:pt x="5278" y="6149"/>
                  </a:cubicBezTo>
                  <a:cubicBezTo>
                    <a:pt x="5952" y="5700"/>
                    <a:pt x="6935" y="5279"/>
                    <a:pt x="7889" y="4885"/>
                  </a:cubicBezTo>
                  <a:cubicBezTo>
                    <a:pt x="8872" y="4464"/>
                    <a:pt x="9854" y="4071"/>
                    <a:pt x="10584" y="3650"/>
                  </a:cubicBezTo>
                  <a:cubicBezTo>
                    <a:pt x="12493" y="2583"/>
                    <a:pt x="14627" y="1573"/>
                    <a:pt x="18389" y="730"/>
                  </a:cubicBezTo>
                  <a:cubicBezTo>
                    <a:pt x="19287" y="534"/>
                    <a:pt x="20186" y="478"/>
                    <a:pt x="21056" y="478"/>
                  </a:cubicBezTo>
                  <a:cubicBezTo>
                    <a:pt x="22404" y="478"/>
                    <a:pt x="23611" y="646"/>
                    <a:pt x="24481" y="815"/>
                  </a:cubicBezTo>
                  <a:cubicBezTo>
                    <a:pt x="24931" y="927"/>
                    <a:pt x="25295" y="1011"/>
                    <a:pt x="25548" y="1067"/>
                  </a:cubicBezTo>
                  <a:cubicBezTo>
                    <a:pt x="25660" y="1095"/>
                    <a:pt x="25745" y="1123"/>
                    <a:pt x="25829" y="1152"/>
                  </a:cubicBezTo>
                  <a:cubicBezTo>
                    <a:pt x="25885" y="1180"/>
                    <a:pt x="25913" y="1180"/>
                    <a:pt x="25913" y="1180"/>
                  </a:cubicBezTo>
                  <a:cubicBezTo>
                    <a:pt x="25913" y="1180"/>
                    <a:pt x="26025" y="1208"/>
                    <a:pt x="26194" y="1264"/>
                  </a:cubicBezTo>
                  <a:cubicBezTo>
                    <a:pt x="26783" y="1460"/>
                    <a:pt x="28299" y="1994"/>
                    <a:pt x="29759" y="2639"/>
                  </a:cubicBezTo>
                  <a:cubicBezTo>
                    <a:pt x="30489" y="2976"/>
                    <a:pt x="31191" y="3313"/>
                    <a:pt x="31781" y="3678"/>
                  </a:cubicBezTo>
                  <a:cubicBezTo>
                    <a:pt x="32370" y="4043"/>
                    <a:pt x="32820" y="4408"/>
                    <a:pt x="33016" y="4717"/>
                  </a:cubicBezTo>
                  <a:cubicBezTo>
                    <a:pt x="33493" y="5531"/>
                    <a:pt x="34364" y="7272"/>
                    <a:pt x="35094" y="8816"/>
                  </a:cubicBezTo>
                  <a:cubicBezTo>
                    <a:pt x="35487" y="9574"/>
                    <a:pt x="35824" y="10304"/>
                    <a:pt x="36048" y="10809"/>
                  </a:cubicBezTo>
                  <a:cubicBezTo>
                    <a:pt x="36301" y="11343"/>
                    <a:pt x="36441" y="11680"/>
                    <a:pt x="36441" y="11680"/>
                  </a:cubicBezTo>
                  <a:cubicBezTo>
                    <a:pt x="36487" y="11749"/>
                    <a:pt x="36572" y="11799"/>
                    <a:pt x="36663" y="11799"/>
                  </a:cubicBezTo>
                  <a:cubicBezTo>
                    <a:pt x="36682" y="11799"/>
                    <a:pt x="36702" y="11797"/>
                    <a:pt x="36722" y="11792"/>
                  </a:cubicBezTo>
                  <a:cubicBezTo>
                    <a:pt x="36806" y="11792"/>
                    <a:pt x="36890" y="11680"/>
                    <a:pt x="36890" y="11595"/>
                  </a:cubicBezTo>
                  <a:cubicBezTo>
                    <a:pt x="36890" y="11567"/>
                    <a:pt x="36918" y="11118"/>
                    <a:pt x="36975" y="10416"/>
                  </a:cubicBezTo>
                  <a:cubicBezTo>
                    <a:pt x="37031" y="9349"/>
                    <a:pt x="37171" y="7749"/>
                    <a:pt x="37340" y="6317"/>
                  </a:cubicBezTo>
                  <a:cubicBezTo>
                    <a:pt x="37424" y="5587"/>
                    <a:pt x="37536" y="4942"/>
                    <a:pt x="37648" y="4408"/>
                  </a:cubicBezTo>
                  <a:cubicBezTo>
                    <a:pt x="37705" y="4156"/>
                    <a:pt x="37761" y="3931"/>
                    <a:pt x="37817" y="3734"/>
                  </a:cubicBezTo>
                  <a:cubicBezTo>
                    <a:pt x="37873" y="3566"/>
                    <a:pt x="37929" y="3454"/>
                    <a:pt x="37985" y="3398"/>
                  </a:cubicBezTo>
                  <a:cubicBezTo>
                    <a:pt x="38266" y="3061"/>
                    <a:pt x="38884" y="2864"/>
                    <a:pt x="39501" y="2864"/>
                  </a:cubicBezTo>
                  <a:cubicBezTo>
                    <a:pt x="39810" y="2864"/>
                    <a:pt x="40119" y="2920"/>
                    <a:pt x="40344" y="3004"/>
                  </a:cubicBezTo>
                  <a:cubicBezTo>
                    <a:pt x="40568" y="3089"/>
                    <a:pt x="40737" y="3201"/>
                    <a:pt x="40793" y="3313"/>
                  </a:cubicBezTo>
                  <a:cubicBezTo>
                    <a:pt x="40793" y="3313"/>
                    <a:pt x="40821" y="3426"/>
                    <a:pt x="40849" y="3566"/>
                  </a:cubicBezTo>
                  <a:cubicBezTo>
                    <a:pt x="40933" y="4156"/>
                    <a:pt x="41017" y="5419"/>
                    <a:pt x="41073" y="7047"/>
                  </a:cubicBezTo>
                  <a:cubicBezTo>
                    <a:pt x="41326" y="11876"/>
                    <a:pt x="41495" y="19821"/>
                    <a:pt x="41579" y="21983"/>
                  </a:cubicBezTo>
                  <a:cubicBezTo>
                    <a:pt x="41607" y="22180"/>
                    <a:pt x="41607" y="22404"/>
                    <a:pt x="41607" y="22601"/>
                  </a:cubicBezTo>
                  <a:cubicBezTo>
                    <a:pt x="41607" y="23864"/>
                    <a:pt x="41410" y="24678"/>
                    <a:pt x="41130" y="25184"/>
                  </a:cubicBezTo>
                  <a:cubicBezTo>
                    <a:pt x="40849" y="25689"/>
                    <a:pt x="40484" y="25885"/>
                    <a:pt x="40007" y="25942"/>
                  </a:cubicBezTo>
                  <a:lnTo>
                    <a:pt x="39979" y="25942"/>
                  </a:lnTo>
                  <a:cubicBezTo>
                    <a:pt x="39866" y="25942"/>
                    <a:pt x="39670" y="25885"/>
                    <a:pt x="39417" y="25801"/>
                  </a:cubicBezTo>
                  <a:cubicBezTo>
                    <a:pt x="38519" y="25436"/>
                    <a:pt x="37031" y="24482"/>
                    <a:pt x="35795" y="23639"/>
                  </a:cubicBezTo>
                  <a:cubicBezTo>
                    <a:pt x="35178" y="23218"/>
                    <a:pt x="34616" y="22797"/>
                    <a:pt x="34195" y="22516"/>
                  </a:cubicBezTo>
                  <a:cubicBezTo>
                    <a:pt x="33774" y="22208"/>
                    <a:pt x="33521" y="22039"/>
                    <a:pt x="33521" y="22039"/>
                  </a:cubicBezTo>
                  <a:cubicBezTo>
                    <a:pt x="33487" y="22004"/>
                    <a:pt x="33441" y="21980"/>
                    <a:pt x="33392" y="21980"/>
                  </a:cubicBezTo>
                  <a:cubicBezTo>
                    <a:pt x="33361" y="21980"/>
                    <a:pt x="33329" y="21990"/>
                    <a:pt x="33297" y="22011"/>
                  </a:cubicBezTo>
                  <a:cubicBezTo>
                    <a:pt x="33213" y="22039"/>
                    <a:pt x="33156" y="22123"/>
                    <a:pt x="33156" y="22208"/>
                  </a:cubicBezTo>
                  <a:cubicBezTo>
                    <a:pt x="33156" y="22208"/>
                    <a:pt x="33044" y="24875"/>
                    <a:pt x="32904" y="27570"/>
                  </a:cubicBezTo>
                  <a:cubicBezTo>
                    <a:pt x="32848" y="28917"/>
                    <a:pt x="32763" y="30265"/>
                    <a:pt x="32735" y="31304"/>
                  </a:cubicBezTo>
                  <a:cubicBezTo>
                    <a:pt x="32707" y="31837"/>
                    <a:pt x="32679" y="32258"/>
                    <a:pt x="32679" y="32567"/>
                  </a:cubicBezTo>
                  <a:cubicBezTo>
                    <a:pt x="32651" y="32904"/>
                    <a:pt x="32651" y="33073"/>
                    <a:pt x="32651" y="33129"/>
                  </a:cubicBezTo>
                  <a:cubicBezTo>
                    <a:pt x="32651" y="33381"/>
                    <a:pt x="32651" y="34336"/>
                    <a:pt x="32005" y="35094"/>
                  </a:cubicBezTo>
                  <a:cubicBezTo>
                    <a:pt x="31612" y="35571"/>
                    <a:pt x="30910" y="35796"/>
                    <a:pt x="30124" y="35936"/>
                  </a:cubicBezTo>
                  <a:cubicBezTo>
                    <a:pt x="29338" y="36077"/>
                    <a:pt x="28496" y="36077"/>
                    <a:pt x="27822" y="36161"/>
                  </a:cubicBezTo>
                  <a:cubicBezTo>
                    <a:pt x="25239" y="36498"/>
                    <a:pt x="22656" y="36722"/>
                    <a:pt x="20102" y="36722"/>
                  </a:cubicBezTo>
                  <a:cubicBezTo>
                    <a:pt x="18277" y="36722"/>
                    <a:pt x="16480" y="36610"/>
                    <a:pt x="14683" y="36357"/>
                  </a:cubicBezTo>
                  <a:cubicBezTo>
                    <a:pt x="13420" y="36189"/>
                    <a:pt x="12185" y="35908"/>
                    <a:pt x="10921" y="35655"/>
                  </a:cubicBezTo>
                  <a:cubicBezTo>
                    <a:pt x="10444" y="35543"/>
                    <a:pt x="9911" y="35459"/>
                    <a:pt x="9433" y="35262"/>
                  </a:cubicBezTo>
                  <a:cubicBezTo>
                    <a:pt x="8956" y="35094"/>
                    <a:pt x="8507" y="34869"/>
                    <a:pt x="8226" y="34504"/>
                  </a:cubicBezTo>
                  <a:cubicBezTo>
                    <a:pt x="8170" y="34448"/>
                    <a:pt x="8086" y="34196"/>
                    <a:pt x="8001" y="33859"/>
                  </a:cubicBezTo>
                  <a:cubicBezTo>
                    <a:pt x="7693" y="32651"/>
                    <a:pt x="7496" y="30181"/>
                    <a:pt x="7384" y="28019"/>
                  </a:cubicBezTo>
                  <a:cubicBezTo>
                    <a:pt x="7300" y="26952"/>
                    <a:pt x="7271" y="25970"/>
                    <a:pt x="7243" y="25240"/>
                  </a:cubicBezTo>
                  <a:cubicBezTo>
                    <a:pt x="7215" y="24510"/>
                    <a:pt x="7215" y="24061"/>
                    <a:pt x="7215" y="24061"/>
                  </a:cubicBezTo>
                  <a:cubicBezTo>
                    <a:pt x="7187" y="23948"/>
                    <a:pt x="7131" y="23864"/>
                    <a:pt x="7019" y="23836"/>
                  </a:cubicBezTo>
                  <a:cubicBezTo>
                    <a:pt x="7000" y="23831"/>
                    <a:pt x="6980" y="23829"/>
                    <a:pt x="6961" y="23829"/>
                  </a:cubicBezTo>
                  <a:cubicBezTo>
                    <a:pt x="6870" y="23829"/>
                    <a:pt x="6785" y="23883"/>
                    <a:pt x="6738" y="23976"/>
                  </a:cubicBezTo>
                  <a:cubicBezTo>
                    <a:pt x="6738" y="23976"/>
                    <a:pt x="6019" y="25785"/>
                    <a:pt x="5537" y="27168"/>
                  </a:cubicBezTo>
                  <a:lnTo>
                    <a:pt x="5537" y="27168"/>
                  </a:lnTo>
                  <a:cubicBezTo>
                    <a:pt x="5489" y="27185"/>
                    <a:pt x="5449" y="27215"/>
                    <a:pt x="5419" y="27261"/>
                  </a:cubicBezTo>
                  <a:cubicBezTo>
                    <a:pt x="5419" y="27289"/>
                    <a:pt x="5334" y="27430"/>
                    <a:pt x="5110" y="27654"/>
                  </a:cubicBezTo>
                  <a:cubicBezTo>
                    <a:pt x="5026" y="27738"/>
                    <a:pt x="5026" y="27879"/>
                    <a:pt x="5110" y="27963"/>
                  </a:cubicBezTo>
                  <a:cubicBezTo>
                    <a:pt x="5152" y="28019"/>
                    <a:pt x="5215" y="28047"/>
                    <a:pt x="5278" y="28047"/>
                  </a:cubicBezTo>
                  <a:cubicBezTo>
                    <a:pt x="5341" y="28047"/>
                    <a:pt x="5405" y="28019"/>
                    <a:pt x="5447" y="27963"/>
                  </a:cubicBezTo>
                  <a:cubicBezTo>
                    <a:pt x="5529" y="27880"/>
                    <a:pt x="5597" y="27804"/>
                    <a:pt x="5651" y="27738"/>
                  </a:cubicBezTo>
                  <a:lnTo>
                    <a:pt x="5651" y="27738"/>
                  </a:lnTo>
                  <a:cubicBezTo>
                    <a:pt x="5759" y="27736"/>
                    <a:pt x="5840" y="27679"/>
                    <a:pt x="5868" y="27570"/>
                  </a:cubicBezTo>
                  <a:cubicBezTo>
                    <a:pt x="6120" y="26896"/>
                    <a:pt x="6457" y="26026"/>
                    <a:pt x="6710" y="25352"/>
                  </a:cubicBezTo>
                  <a:cubicBezTo>
                    <a:pt x="6731" y="25298"/>
                    <a:pt x="6752" y="25246"/>
                    <a:pt x="6773" y="25195"/>
                  </a:cubicBezTo>
                  <a:lnTo>
                    <a:pt x="6773" y="25195"/>
                  </a:lnTo>
                  <a:cubicBezTo>
                    <a:pt x="6806" y="26135"/>
                    <a:pt x="6866" y="27550"/>
                    <a:pt x="6963" y="29002"/>
                  </a:cubicBezTo>
                  <a:cubicBezTo>
                    <a:pt x="7047" y="30265"/>
                    <a:pt x="7159" y="31557"/>
                    <a:pt x="7300" y="32595"/>
                  </a:cubicBezTo>
                  <a:cubicBezTo>
                    <a:pt x="7384" y="33129"/>
                    <a:pt x="7440" y="33606"/>
                    <a:pt x="7552" y="33971"/>
                  </a:cubicBezTo>
                  <a:cubicBezTo>
                    <a:pt x="7636" y="34336"/>
                    <a:pt x="7721" y="34617"/>
                    <a:pt x="7861" y="34813"/>
                  </a:cubicBezTo>
                  <a:cubicBezTo>
                    <a:pt x="8226" y="35262"/>
                    <a:pt x="8731" y="35515"/>
                    <a:pt x="9265" y="35712"/>
                  </a:cubicBezTo>
                  <a:cubicBezTo>
                    <a:pt x="9798" y="35908"/>
                    <a:pt x="10360" y="36020"/>
                    <a:pt x="10809" y="36105"/>
                  </a:cubicBezTo>
                  <a:cubicBezTo>
                    <a:pt x="12072" y="36385"/>
                    <a:pt x="13336" y="36638"/>
                    <a:pt x="14627" y="36835"/>
                  </a:cubicBezTo>
                  <a:cubicBezTo>
                    <a:pt x="16452" y="37087"/>
                    <a:pt x="18277" y="37200"/>
                    <a:pt x="20102" y="37200"/>
                  </a:cubicBezTo>
                  <a:cubicBezTo>
                    <a:pt x="22685" y="37200"/>
                    <a:pt x="25295" y="36975"/>
                    <a:pt x="27878" y="36638"/>
                  </a:cubicBezTo>
                  <a:cubicBezTo>
                    <a:pt x="28496" y="36554"/>
                    <a:pt x="29366" y="36526"/>
                    <a:pt x="30180" y="36385"/>
                  </a:cubicBezTo>
                  <a:cubicBezTo>
                    <a:pt x="31023" y="36245"/>
                    <a:pt x="31837" y="35992"/>
                    <a:pt x="32370" y="35375"/>
                  </a:cubicBezTo>
                  <a:cubicBezTo>
                    <a:pt x="33128" y="34476"/>
                    <a:pt x="33100" y="33409"/>
                    <a:pt x="33128" y="33129"/>
                  </a:cubicBezTo>
                  <a:cubicBezTo>
                    <a:pt x="33128" y="33101"/>
                    <a:pt x="33128" y="32904"/>
                    <a:pt x="33128" y="32595"/>
                  </a:cubicBezTo>
                  <a:cubicBezTo>
                    <a:pt x="33184" y="31500"/>
                    <a:pt x="33297" y="28889"/>
                    <a:pt x="33409" y="26587"/>
                  </a:cubicBezTo>
                  <a:cubicBezTo>
                    <a:pt x="33465" y="25436"/>
                    <a:pt x="33521" y="24341"/>
                    <a:pt x="33578" y="23527"/>
                  </a:cubicBezTo>
                  <a:cubicBezTo>
                    <a:pt x="33590" y="23177"/>
                    <a:pt x="33603" y="22883"/>
                    <a:pt x="33613" y="22664"/>
                  </a:cubicBezTo>
                  <a:lnTo>
                    <a:pt x="33613" y="22664"/>
                  </a:lnTo>
                  <a:cubicBezTo>
                    <a:pt x="34112" y="23022"/>
                    <a:pt x="35054" y="23703"/>
                    <a:pt x="36076" y="24397"/>
                  </a:cubicBezTo>
                  <a:cubicBezTo>
                    <a:pt x="36834" y="24875"/>
                    <a:pt x="37620" y="25380"/>
                    <a:pt x="38294" y="25773"/>
                  </a:cubicBezTo>
                  <a:cubicBezTo>
                    <a:pt x="38659" y="25942"/>
                    <a:pt x="38968" y="26110"/>
                    <a:pt x="39249" y="26222"/>
                  </a:cubicBezTo>
                  <a:cubicBezTo>
                    <a:pt x="39529" y="26335"/>
                    <a:pt x="39754" y="26419"/>
                    <a:pt x="39979" y="26419"/>
                  </a:cubicBezTo>
                  <a:lnTo>
                    <a:pt x="40063" y="26419"/>
                  </a:lnTo>
                  <a:cubicBezTo>
                    <a:pt x="40652" y="26335"/>
                    <a:pt x="41186" y="26026"/>
                    <a:pt x="41523" y="25408"/>
                  </a:cubicBezTo>
                  <a:cubicBezTo>
                    <a:pt x="41888" y="24819"/>
                    <a:pt x="42056" y="23892"/>
                    <a:pt x="42056" y="22601"/>
                  </a:cubicBezTo>
                  <a:cubicBezTo>
                    <a:pt x="42056" y="22404"/>
                    <a:pt x="42056" y="22180"/>
                    <a:pt x="42056" y="21955"/>
                  </a:cubicBezTo>
                  <a:cubicBezTo>
                    <a:pt x="42000" y="20411"/>
                    <a:pt x="41888" y="15891"/>
                    <a:pt x="41719" y="11680"/>
                  </a:cubicBezTo>
                  <a:cubicBezTo>
                    <a:pt x="41663" y="9574"/>
                    <a:pt x="41579" y="7525"/>
                    <a:pt x="41495" y="5980"/>
                  </a:cubicBezTo>
                  <a:cubicBezTo>
                    <a:pt x="41438" y="5194"/>
                    <a:pt x="41410" y="4549"/>
                    <a:pt x="41354" y="4043"/>
                  </a:cubicBezTo>
                  <a:cubicBezTo>
                    <a:pt x="41326" y="3819"/>
                    <a:pt x="41326" y="3594"/>
                    <a:pt x="41298" y="3454"/>
                  </a:cubicBezTo>
                  <a:cubicBezTo>
                    <a:pt x="41270" y="3369"/>
                    <a:pt x="41270" y="3313"/>
                    <a:pt x="41242" y="3257"/>
                  </a:cubicBezTo>
                  <a:cubicBezTo>
                    <a:pt x="41242" y="3173"/>
                    <a:pt x="41214" y="3145"/>
                    <a:pt x="41186" y="3089"/>
                  </a:cubicBezTo>
                  <a:cubicBezTo>
                    <a:pt x="41045" y="2836"/>
                    <a:pt x="40793" y="2668"/>
                    <a:pt x="40512" y="2555"/>
                  </a:cubicBezTo>
                  <a:cubicBezTo>
                    <a:pt x="40203" y="2443"/>
                    <a:pt x="39866" y="2387"/>
                    <a:pt x="39501" y="2387"/>
                  </a:cubicBezTo>
                  <a:cubicBezTo>
                    <a:pt x="38799" y="2387"/>
                    <a:pt x="38069" y="2583"/>
                    <a:pt x="37620" y="3117"/>
                  </a:cubicBezTo>
                  <a:cubicBezTo>
                    <a:pt x="37480" y="3285"/>
                    <a:pt x="37396" y="3510"/>
                    <a:pt x="37311" y="3819"/>
                  </a:cubicBezTo>
                  <a:cubicBezTo>
                    <a:pt x="37003" y="4857"/>
                    <a:pt x="36778" y="6766"/>
                    <a:pt x="36638" y="8451"/>
                  </a:cubicBezTo>
                  <a:cubicBezTo>
                    <a:pt x="36567" y="9297"/>
                    <a:pt x="36518" y="10080"/>
                    <a:pt x="36486" y="10649"/>
                  </a:cubicBezTo>
                  <a:lnTo>
                    <a:pt x="36486" y="10649"/>
                  </a:lnTo>
                  <a:cubicBezTo>
                    <a:pt x="36243" y="10120"/>
                    <a:pt x="35901" y="9392"/>
                    <a:pt x="35515" y="8619"/>
                  </a:cubicBezTo>
                  <a:cubicBezTo>
                    <a:pt x="34785" y="7075"/>
                    <a:pt x="33914" y="5335"/>
                    <a:pt x="33409" y="4464"/>
                  </a:cubicBezTo>
                  <a:cubicBezTo>
                    <a:pt x="33100" y="3987"/>
                    <a:pt x="32511" y="3566"/>
                    <a:pt x="31753" y="3117"/>
                  </a:cubicBezTo>
                  <a:cubicBezTo>
                    <a:pt x="29563" y="1853"/>
                    <a:pt x="26082" y="730"/>
                    <a:pt x="26053" y="730"/>
                  </a:cubicBezTo>
                  <a:cubicBezTo>
                    <a:pt x="26053" y="730"/>
                    <a:pt x="23808" y="0"/>
                    <a:pt x="210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4191;p64">
              <a:extLst>
                <a:ext uri="{FF2B5EF4-FFF2-40B4-BE49-F238E27FC236}">
                  <a16:creationId xmlns:a16="http://schemas.microsoft.com/office/drawing/2014/main" id="{CE0ED652-27D3-1C50-782E-44B2B0BC3AF6}"/>
                </a:ext>
              </a:extLst>
            </p:cNvPr>
            <p:cNvSpPr/>
            <p:nvPr/>
          </p:nvSpPr>
          <p:spPr>
            <a:xfrm>
              <a:off x="4528000" y="3305275"/>
              <a:ext cx="55475" cy="49150"/>
            </a:xfrm>
            <a:custGeom>
              <a:avLst/>
              <a:gdLst/>
              <a:ahLst/>
              <a:cxnLst/>
              <a:rect l="l" t="t" r="r" b="b"/>
              <a:pathLst>
                <a:path w="2219" h="1966" extrusionOk="0">
                  <a:moveTo>
                    <a:pt x="1938" y="1"/>
                  </a:moveTo>
                  <a:lnTo>
                    <a:pt x="0" y="1601"/>
                  </a:lnTo>
                  <a:lnTo>
                    <a:pt x="309" y="1966"/>
                  </a:lnTo>
                  <a:lnTo>
                    <a:pt x="2218" y="366"/>
                  </a:lnTo>
                  <a:lnTo>
                    <a:pt x="19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4192;p64">
              <a:extLst>
                <a:ext uri="{FF2B5EF4-FFF2-40B4-BE49-F238E27FC236}">
                  <a16:creationId xmlns:a16="http://schemas.microsoft.com/office/drawing/2014/main" id="{D26857C0-6EAC-1949-8559-DD969F234371}"/>
                </a:ext>
              </a:extLst>
            </p:cNvPr>
            <p:cNvSpPr/>
            <p:nvPr/>
          </p:nvSpPr>
          <p:spPr>
            <a:xfrm>
              <a:off x="4205850" y="3376875"/>
              <a:ext cx="290600" cy="241475"/>
            </a:xfrm>
            <a:custGeom>
              <a:avLst/>
              <a:gdLst/>
              <a:ahLst/>
              <a:cxnLst/>
              <a:rect l="l" t="t" r="r" b="b"/>
              <a:pathLst>
                <a:path w="11624" h="9659" extrusionOk="0">
                  <a:moveTo>
                    <a:pt x="11342" y="0"/>
                  </a:moveTo>
                  <a:lnTo>
                    <a:pt x="0" y="9321"/>
                  </a:lnTo>
                  <a:lnTo>
                    <a:pt x="309" y="9658"/>
                  </a:lnTo>
                  <a:lnTo>
                    <a:pt x="11623" y="365"/>
                  </a:lnTo>
                  <a:lnTo>
                    <a:pt x="1134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4193;p64">
              <a:extLst>
                <a:ext uri="{FF2B5EF4-FFF2-40B4-BE49-F238E27FC236}">
                  <a16:creationId xmlns:a16="http://schemas.microsoft.com/office/drawing/2014/main" id="{9536FD92-521F-2D3F-7D17-802776127723}"/>
                </a:ext>
              </a:extLst>
            </p:cNvPr>
            <p:cNvSpPr/>
            <p:nvPr/>
          </p:nvSpPr>
          <p:spPr>
            <a:xfrm>
              <a:off x="4167250" y="3454775"/>
              <a:ext cx="129150" cy="108825"/>
            </a:xfrm>
            <a:custGeom>
              <a:avLst/>
              <a:gdLst/>
              <a:ahLst/>
              <a:cxnLst/>
              <a:rect l="l" t="t" r="r" b="b"/>
              <a:pathLst>
                <a:path w="5166" h="4353" extrusionOk="0">
                  <a:moveTo>
                    <a:pt x="4857" y="1"/>
                  </a:moveTo>
                  <a:lnTo>
                    <a:pt x="0" y="3987"/>
                  </a:lnTo>
                  <a:lnTo>
                    <a:pt x="281" y="4352"/>
                  </a:lnTo>
                  <a:lnTo>
                    <a:pt x="5166" y="366"/>
                  </a:lnTo>
                  <a:lnTo>
                    <a:pt x="485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4194;p64">
              <a:extLst>
                <a:ext uri="{FF2B5EF4-FFF2-40B4-BE49-F238E27FC236}">
                  <a16:creationId xmlns:a16="http://schemas.microsoft.com/office/drawing/2014/main" id="{753A2011-FFD2-3BE2-301A-0BFC4C02C271}"/>
                </a:ext>
              </a:extLst>
            </p:cNvPr>
            <p:cNvSpPr/>
            <p:nvPr/>
          </p:nvSpPr>
          <p:spPr>
            <a:xfrm>
              <a:off x="3883675" y="3624500"/>
              <a:ext cx="118650" cy="385075"/>
            </a:xfrm>
            <a:custGeom>
              <a:avLst/>
              <a:gdLst/>
              <a:ahLst/>
              <a:cxnLst/>
              <a:rect l="l" t="t" r="r" b="b"/>
              <a:pathLst>
                <a:path w="4746" h="15403" extrusionOk="0">
                  <a:moveTo>
                    <a:pt x="3454" y="1"/>
                  </a:moveTo>
                  <a:cubicBezTo>
                    <a:pt x="3327" y="1"/>
                    <a:pt x="3198" y="63"/>
                    <a:pt x="3117" y="202"/>
                  </a:cubicBezTo>
                  <a:lnTo>
                    <a:pt x="310" y="5424"/>
                  </a:lnTo>
                  <a:cubicBezTo>
                    <a:pt x="85" y="5845"/>
                    <a:pt x="1" y="6323"/>
                    <a:pt x="85" y="6772"/>
                  </a:cubicBezTo>
                  <a:lnTo>
                    <a:pt x="1545" y="15194"/>
                  </a:lnTo>
                  <a:cubicBezTo>
                    <a:pt x="1560" y="15332"/>
                    <a:pt x="1667" y="15403"/>
                    <a:pt x="1775" y="15403"/>
                  </a:cubicBezTo>
                  <a:cubicBezTo>
                    <a:pt x="1865" y="15403"/>
                    <a:pt x="1956" y="15353"/>
                    <a:pt x="1994" y="15250"/>
                  </a:cubicBezTo>
                  <a:lnTo>
                    <a:pt x="4577" y="8260"/>
                  </a:lnTo>
                  <a:cubicBezTo>
                    <a:pt x="4689" y="7951"/>
                    <a:pt x="4745" y="7614"/>
                    <a:pt x="4689" y="7305"/>
                  </a:cubicBezTo>
                  <a:lnTo>
                    <a:pt x="3847" y="343"/>
                  </a:lnTo>
                  <a:cubicBezTo>
                    <a:pt x="3814" y="128"/>
                    <a:pt x="3636" y="1"/>
                    <a:pt x="34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4195;p64">
              <a:extLst>
                <a:ext uri="{FF2B5EF4-FFF2-40B4-BE49-F238E27FC236}">
                  <a16:creationId xmlns:a16="http://schemas.microsoft.com/office/drawing/2014/main" id="{53D2143C-92E5-2DA5-14D1-6107682B89D7}"/>
                </a:ext>
              </a:extLst>
            </p:cNvPr>
            <p:cNvSpPr/>
            <p:nvPr/>
          </p:nvSpPr>
          <p:spPr>
            <a:xfrm>
              <a:off x="3878775" y="3619025"/>
              <a:ext cx="128450" cy="396575"/>
            </a:xfrm>
            <a:custGeom>
              <a:avLst/>
              <a:gdLst/>
              <a:ahLst/>
              <a:cxnLst/>
              <a:rect l="l" t="t" r="r" b="b"/>
              <a:pathLst>
                <a:path w="5138" h="15863" extrusionOk="0">
                  <a:moveTo>
                    <a:pt x="3650" y="449"/>
                  </a:moveTo>
                  <a:lnTo>
                    <a:pt x="3762" y="505"/>
                  </a:lnTo>
                  <a:cubicBezTo>
                    <a:pt x="3790" y="505"/>
                    <a:pt x="3790" y="534"/>
                    <a:pt x="3818" y="590"/>
                  </a:cubicBezTo>
                  <a:lnTo>
                    <a:pt x="4661" y="7552"/>
                  </a:lnTo>
                  <a:cubicBezTo>
                    <a:pt x="4661" y="7636"/>
                    <a:pt x="4661" y="7693"/>
                    <a:pt x="4661" y="7777"/>
                  </a:cubicBezTo>
                  <a:cubicBezTo>
                    <a:pt x="4661" y="7973"/>
                    <a:pt x="4633" y="8198"/>
                    <a:pt x="4548" y="8394"/>
                  </a:cubicBezTo>
                  <a:lnTo>
                    <a:pt x="1966" y="15385"/>
                  </a:lnTo>
                  <a:lnTo>
                    <a:pt x="506" y="6963"/>
                  </a:lnTo>
                  <a:cubicBezTo>
                    <a:pt x="478" y="6850"/>
                    <a:pt x="478" y="6738"/>
                    <a:pt x="478" y="6654"/>
                  </a:cubicBezTo>
                  <a:cubicBezTo>
                    <a:pt x="478" y="6345"/>
                    <a:pt x="562" y="6036"/>
                    <a:pt x="702" y="5755"/>
                  </a:cubicBezTo>
                  <a:lnTo>
                    <a:pt x="3538" y="534"/>
                  </a:lnTo>
                  <a:cubicBezTo>
                    <a:pt x="3566" y="477"/>
                    <a:pt x="3594" y="449"/>
                    <a:pt x="3650" y="449"/>
                  </a:cubicBezTo>
                  <a:close/>
                  <a:moveTo>
                    <a:pt x="3650" y="0"/>
                  </a:moveTo>
                  <a:cubicBezTo>
                    <a:pt x="3454" y="0"/>
                    <a:pt x="3229" y="112"/>
                    <a:pt x="3117" y="309"/>
                  </a:cubicBezTo>
                  <a:lnTo>
                    <a:pt x="281" y="5531"/>
                  </a:lnTo>
                  <a:cubicBezTo>
                    <a:pt x="113" y="5868"/>
                    <a:pt x="0" y="6261"/>
                    <a:pt x="0" y="6654"/>
                  </a:cubicBezTo>
                  <a:cubicBezTo>
                    <a:pt x="0" y="6766"/>
                    <a:pt x="28" y="6907"/>
                    <a:pt x="56" y="7047"/>
                  </a:cubicBezTo>
                  <a:lnTo>
                    <a:pt x="1516" y="15469"/>
                  </a:lnTo>
                  <a:cubicBezTo>
                    <a:pt x="1516" y="15582"/>
                    <a:pt x="1601" y="15694"/>
                    <a:pt x="1685" y="15750"/>
                  </a:cubicBezTo>
                  <a:cubicBezTo>
                    <a:pt x="1769" y="15806"/>
                    <a:pt x="1853" y="15862"/>
                    <a:pt x="1966" y="15862"/>
                  </a:cubicBezTo>
                  <a:cubicBezTo>
                    <a:pt x="2134" y="15862"/>
                    <a:pt x="2331" y="15750"/>
                    <a:pt x="2387" y="15554"/>
                  </a:cubicBezTo>
                  <a:lnTo>
                    <a:pt x="4998" y="8563"/>
                  </a:lnTo>
                  <a:cubicBezTo>
                    <a:pt x="5082" y="8310"/>
                    <a:pt x="5138" y="8030"/>
                    <a:pt x="5138" y="7777"/>
                  </a:cubicBezTo>
                  <a:cubicBezTo>
                    <a:pt x="5138" y="7665"/>
                    <a:pt x="5138" y="7580"/>
                    <a:pt x="5138" y="7496"/>
                  </a:cubicBezTo>
                  <a:lnTo>
                    <a:pt x="4268" y="534"/>
                  </a:lnTo>
                  <a:cubicBezTo>
                    <a:pt x="4268" y="365"/>
                    <a:pt x="4183" y="225"/>
                    <a:pt x="4043" y="140"/>
                  </a:cubicBezTo>
                  <a:cubicBezTo>
                    <a:pt x="3931" y="28"/>
                    <a:pt x="3790" y="0"/>
                    <a:pt x="36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4196;p64">
              <a:extLst>
                <a:ext uri="{FF2B5EF4-FFF2-40B4-BE49-F238E27FC236}">
                  <a16:creationId xmlns:a16="http://schemas.microsoft.com/office/drawing/2014/main" id="{024E1CF8-069F-B5F7-0634-CEE435085820}"/>
                </a:ext>
              </a:extLst>
            </p:cNvPr>
            <p:cNvSpPr/>
            <p:nvPr/>
          </p:nvSpPr>
          <p:spPr>
            <a:xfrm>
              <a:off x="4737150" y="3094725"/>
              <a:ext cx="70925" cy="163550"/>
            </a:xfrm>
            <a:custGeom>
              <a:avLst/>
              <a:gdLst/>
              <a:ahLst/>
              <a:cxnLst/>
              <a:rect l="l" t="t" r="r" b="b"/>
              <a:pathLst>
                <a:path w="2837" h="6542" extrusionOk="0">
                  <a:moveTo>
                    <a:pt x="1" y="0"/>
                  </a:moveTo>
                  <a:lnTo>
                    <a:pt x="2836" y="6542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4197;p64">
              <a:extLst>
                <a:ext uri="{FF2B5EF4-FFF2-40B4-BE49-F238E27FC236}">
                  <a16:creationId xmlns:a16="http://schemas.microsoft.com/office/drawing/2014/main" id="{37589DD9-03F6-C93B-A839-3F50BD8246C3}"/>
                </a:ext>
              </a:extLst>
            </p:cNvPr>
            <p:cNvSpPr/>
            <p:nvPr/>
          </p:nvSpPr>
          <p:spPr>
            <a:xfrm>
              <a:off x="4730125" y="3088925"/>
              <a:ext cx="84250" cy="175525"/>
            </a:xfrm>
            <a:custGeom>
              <a:avLst/>
              <a:gdLst/>
              <a:ahLst/>
              <a:cxnLst/>
              <a:rect l="l" t="t" r="r" b="b"/>
              <a:pathLst>
                <a:path w="3370" h="7021" extrusionOk="0">
                  <a:moveTo>
                    <a:pt x="257" y="1"/>
                  </a:moveTo>
                  <a:cubicBezTo>
                    <a:pt x="237" y="1"/>
                    <a:pt x="217" y="3"/>
                    <a:pt x="198" y="8"/>
                  </a:cubicBezTo>
                  <a:cubicBezTo>
                    <a:pt x="57" y="64"/>
                    <a:pt x="1" y="204"/>
                    <a:pt x="57" y="316"/>
                  </a:cubicBezTo>
                  <a:lnTo>
                    <a:pt x="2893" y="6886"/>
                  </a:lnTo>
                  <a:cubicBezTo>
                    <a:pt x="2934" y="6968"/>
                    <a:pt x="3020" y="7020"/>
                    <a:pt x="3107" y="7020"/>
                  </a:cubicBezTo>
                  <a:cubicBezTo>
                    <a:pt x="3139" y="7020"/>
                    <a:pt x="3171" y="7013"/>
                    <a:pt x="3202" y="6998"/>
                  </a:cubicBezTo>
                  <a:cubicBezTo>
                    <a:pt x="3314" y="6942"/>
                    <a:pt x="3370" y="6802"/>
                    <a:pt x="3314" y="6689"/>
                  </a:cubicBezTo>
                  <a:lnTo>
                    <a:pt x="506" y="148"/>
                  </a:lnTo>
                  <a:cubicBezTo>
                    <a:pt x="460" y="55"/>
                    <a:pt x="356" y="1"/>
                    <a:pt x="2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4198;p64">
              <a:extLst>
                <a:ext uri="{FF2B5EF4-FFF2-40B4-BE49-F238E27FC236}">
                  <a16:creationId xmlns:a16="http://schemas.microsoft.com/office/drawing/2014/main" id="{BAB74BE8-E483-F507-76B8-31758229F1A0}"/>
                </a:ext>
              </a:extLst>
            </p:cNvPr>
            <p:cNvSpPr/>
            <p:nvPr/>
          </p:nvSpPr>
          <p:spPr>
            <a:xfrm>
              <a:off x="3973525" y="3851475"/>
              <a:ext cx="22225" cy="90425"/>
            </a:xfrm>
            <a:custGeom>
              <a:avLst/>
              <a:gdLst/>
              <a:ahLst/>
              <a:cxnLst/>
              <a:rect l="l" t="t" r="r" b="b"/>
              <a:pathLst>
                <a:path w="889" h="3617" extrusionOk="0">
                  <a:moveTo>
                    <a:pt x="685" y="1"/>
                  </a:moveTo>
                  <a:cubicBezTo>
                    <a:pt x="578" y="1"/>
                    <a:pt x="438" y="191"/>
                    <a:pt x="309" y="500"/>
                  </a:cubicBezTo>
                  <a:cubicBezTo>
                    <a:pt x="28" y="1174"/>
                    <a:pt x="0" y="3617"/>
                    <a:pt x="0" y="3617"/>
                  </a:cubicBezTo>
                  <a:cubicBezTo>
                    <a:pt x="0" y="3617"/>
                    <a:pt x="730" y="2129"/>
                    <a:pt x="843" y="921"/>
                  </a:cubicBezTo>
                  <a:cubicBezTo>
                    <a:pt x="888" y="267"/>
                    <a:pt x="810" y="1"/>
                    <a:pt x="68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4199;p64">
              <a:extLst>
                <a:ext uri="{FF2B5EF4-FFF2-40B4-BE49-F238E27FC236}">
                  <a16:creationId xmlns:a16="http://schemas.microsoft.com/office/drawing/2014/main" id="{39F63DE2-7073-6339-EC63-71F6BEFCAE8C}"/>
                </a:ext>
              </a:extLst>
            </p:cNvPr>
            <p:cNvSpPr/>
            <p:nvPr/>
          </p:nvSpPr>
          <p:spPr>
            <a:xfrm>
              <a:off x="3967900" y="3845725"/>
              <a:ext cx="33025" cy="101975"/>
            </a:xfrm>
            <a:custGeom>
              <a:avLst/>
              <a:gdLst/>
              <a:ahLst/>
              <a:cxnLst/>
              <a:rect l="l" t="t" r="r" b="b"/>
              <a:pathLst>
                <a:path w="1321" h="4079" extrusionOk="0">
                  <a:moveTo>
                    <a:pt x="838" y="639"/>
                  </a:moveTo>
                  <a:lnTo>
                    <a:pt x="838" y="639"/>
                  </a:lnTo>
                  <a:cubicBezTo>
                    <a:pt x="841" y="682"/>
                    <a:pt x="843" y="731"/>
                    <a:pt x="843" y="786"/>
                  </a:cubicBezTo>
                  <a:cubicBezTo>
                    <a:pt x="843" y="871"/>
                    <a:pt x="843" y="1011"/>
                    <a:pt x="815" y="1123"/>
                  </a:cubicBezTo>
                  <a:cubicBezTo>
                    <a:pt x="792" y="1599"/>
                    <a:pt x="660" y="2110"/>
                    <a:pt x="507" y="2556"/>
                  </a:cubicBezTo>
                  <a:lnTo>
                    <a:pt x="507" y="2556"/>
                  </a:lnTo>
                  <a:cubicBezTo>
                    <a:pt x="515" y="2382"/>
                    <a:pt x="525" y="2202"/>
                    <a:pt x="534" y="2022"/>
                  </a:cubicBezTo>
                  <a:cubicBezTo>
                    <a:pt x="562" y="1769"/>
                    <a:pt x="590" y="1516"/>
                    <a:pt x="618" y="1292"/>
                  </a:cubicBezTo>
                  <a:cubicBezTo>
                    <a:pt x="675" y="1095"/>
                    <a:pt x="703" y="899"/>
                    <a:pt x="759" y="814"/>
                  </a:cubicBezTo>
                  <a:cubicBezTo>
                    <a:pt x="785" y="749"/>
                    <a:pt x="811" y="689"/>
                    <a:pt x="838" y="639"/>
                  </a:cubicBezTo>
                  <a:close/>
                  <a:moveTo>
                    <a:pt x="899" y="0"/>
                  </a:moveTo>
                  <a:cubicBezTo>
                    <a:pt x="815" y="0"/>
                    <a:pt x="731" y="28"/>
                    <a:pt x="675" y="84"/>
                  </a:cubicBezTo>
                  <a:cubicBezTo>
                    <a:pt x="534" y="197"/>
                    <a:pt x="422" y="393"/>
                    <a:pt x="310" y="618"/>
                  </a:cubicBezTo>
                  <a:cubicBezTo>
                    <a:pt x="225" y="843"/>
                    <a:pt x="169" y="1123"/>
                    <a:pt x="141" y="1460"/>
                  </a:cubicBezTo>
                  <a:cubicBezTo>
                    <a:pt x="1" y="2471"/>
                    <a:pt x="1" y="3847"/>
                    <a:pt x="1" y="3847"/>
                  </a:cubicBezTo>
                  <a:cubicBezTo>
                    <a:pt x="1" y="3959"/>
                    <a:pt x="85" y="4043"/>
                    <a:pt x="169" y="4071"/>
                  </a:cubicBezTo>
                  <a:cubicBezTo>
                    <a:pt x="189" y="4076"/>
                    <a:pt x="208" y="4078"/>
                    <a:pt x="227" y="4078"/>
                  </a:cubicBezTo>
                  <a:cubicBezTo>
                    <a:pt x="318" y="4078"/>
                    <a:pt x="404" y="4024"/>
                    <a:pt x="450" y="3931"/>
                  </a:cubicBezTo>
                  <a:cubicBezTo>
                    <a:pt x="450" y="3931"/>
                    <a:pt x="1180" y="2443"/>
                    <a:pt x="1292" y="1179"/>
                  </a:cubicBezTo>
                  <a:cubicBezTo>
                    <a:pt x="1320" y="1039"/>
                    <a:pt x="1320" y="899"/>
                    <a:pt x="1320" y="786"/>
                  </a:cubicBezTo>
                  <a:cubicBezTo>
                    <a:pt x="1320" y="562"/>
                    <a:pt x="1292" y="421"/>
                    <a:pt x="1264" y="281"/>
                  </a:cubicBezTo>
                  <a:cubicBezTo>
                    <a:pt x="1236" y="225"/>
                    <a:pt x="1208" y="169"/>
                    <a:pt x="1152" y="84"/>
                  </a:cubicBezTo>
                  <a:cubicBezTo>
                    <a:pt x="1096" y="28"/>
                    <a:pt x="1012" y="0"/>
                    <a:pt x="8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4200;p64">
              <a:extLst>
                <a:ext uri="{FF2B5EF4-FFF2-40B4-BE49-F238E27FC236}">
                  <a16:creationId xmlns:a16="http://schemas.microsoft.com/office/drawing/2014/main" id="{6C50ABC4-C8F1-AE55-EF18-6C14F994B033}"/>
                </a:ext>
              </a:extLst>
            </p:cNvPr>
            <p:cNvSpPr/>
            <p:nvPr/>
          </p:nvSpPr>
          <p:spPr>
            <a:xfrm>
              <a:off x="3935625" y="3881125"/>
              <a:ext cx="53525" cy="115525"/>
            </a:xfrm>
            <a:custGeom>
              <a:avLst/>
              <a:gdLst/>
              <a:ahLst/>
              <a:cxnLst/>
              <a:rect l="l" t="t" r="r" b="b"/>
              <a:pathLst>
                <a:path w="2141" h="4621" extrusionOk="0">
                  <a:moveTo>
                    <a:pt x="1781" y="1"/>
                  </a:moveTo>
                  <a:cubicBezTo>
                    <a:pt x="1761" y="1"/>
                    <a:pt x="1738" y="6"/>
                    <a:pt x="1713" y="16"/>
                  </a:cubicBezTo>
                  <a:cubicBezTo>
                    <a:pt x="1236" y="213"/>
                    <a:pt x="1039" y="1167"/>
                    <a:pt x="1039" y="1167"/>
                  </a:cubicBezTo>
                  <a:cubicBezTo>
                    <a:pt x="1039" y="1167"/>
                    <a:pt x="877" y="1079"/>
                    <a:pt x="689" y="1079"/>
                  </a:cubicBezTo>
                  <a:cubicBezTo>
                    <a:pt x="493" y="1079"/>
                    <a:pt x="269" y="1174"/>
                    <a:pt x="169" y="1560"/>
                  </a:cubicBezTo>
                  <a:cubicBezTo>
                    <a:pt x="0" y="2318"/>
                    <a:pt x="169" y="4620"/>
                    <a:pt x="169" y="4620"/>
                  </a:cubicBezTo>
                  <a:cubicBezTo>
                    <a:pt x="169" y="4620"/>
                    <a:pt x="1348" y="3301"/>
                    <a:pt x="1516" y="2431"/>
                  </a:cubicBezTo>
                  <a:cubicBezTo>
                    <a:pt x="1703" y="1606"/>
                    <a:pt x="2141" y="1"/>
                    <a:pt x="178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4201;p64">
              <a:extLst>
                <a:ext uri="{FF2B5EF4-FFF2-40B4-BE49-F238E27FC236}">
                  <a16:creationId xmlns:a16="http://schemas.microsoft.com/office/drawing/2014/main" id="{AEB0676A-F9DB-3D09-53B1-BC1B5CE4AEA4}"/>
                </a:ext>
              </a:extLst>
            </p:cNvPr>
            <p:cNvSpPr/>
            <p:nvPr/>
          </p:nvSpPr>
          <p:spPr>
            <a:xfrm>
              <a:off x="3932125" y="3875200"/>
              <a:ext cx="57575" cy="127325"/>
            </a:xfrm>
            <a:custGeom>
              <a:avLst/>
              <a:gdLst/>
              <a:ahLst/>
              <a:cxnLst/>
              <a:rect l="l" t="t" r="r" b="b"/>
              <a:pathLst>
                <a:path w="2303" h="5093" extrusionOk="0">
                  <a:moveTo>
                    <a:pt x="1825" y="550"/>
                  </a:moveTo>
                  <a:cubicBezTo>
                    <a:pt x="1825" y="554"/>
                    <a:pt x="1825" y="558"/>
                    <a:pt x="1825" y="562"/>
                  </a:cubicBezTo>
                  <a:cubicBezTo>
                    <a:pt x="1825" y="787"/>
                    <a:pt x="1769" y="1151"/>
                    <a:pt x="1684" y="1545"/>
                  </a:cubicBezTo>
                  <a:cubicBezTo>
                    <a:pt x="1600" y="1909"/>
                    <a:pt x="1516" y="2303"/>
                    <a:pt x="1432" y="2611"/>
                  </a:cubicBezTo>
                  <a:cubicBezTo>
                    <a:pt x="1348" y="2976"/>
                    <a:pt x="1039" y="3538"/>
                    <a:pt x="730" y="3959"/>
                  </a:cubicBezTo>
                  <a:cubicBezTo>
                    <a:pt x="659" y="4072"/>
                    <a:pt x="581" y="4171"/>
                    <a:pt x="507" y="4260"/>
                  </a:cubicBezTo>
                  <a:lnTo>
                    <a:pt x="507" y="4260"/>
                  </a:lnTo>
                  <a:cubicBezTo>
                    <a:pt x="506" y="4253"/>
                    <a:pt x="506" y="4246"/>
                    <a:pt x="505" y="4240"/>
                  </a:cubicBezTo>
                  <a:cubicBezTo>
                    <a:pt x="505" y="3875"/>
                    <a:pt x="477" y="3369"/>
                    <a:pt x="477" y="2948"/>
                  </a:cubicBezTo>
                  <a:cubicBezTo>
                    <a:pt x="477" y="2499"/>
                    <a:pt x="505" y="2078"/>
                    <a:pt x="562" y="1853"/>
                  </a:cubicBezTo>
                  <a:cubicBezTo>
                    <a:pt x="590" y="1685"/>
                    <a:pt x="646" y="1629"/>
                    <a:pt x="674" y="1601"/>
                  </a:cubicBezTo>
                  <a:cubicBezTo>
                    <a:pt x="730" y="1573"/>
                    <a:pt x="758" y="1545"/>
                    <a:pt x="814" y="1545"/>
                  </a:cubicBezTo>
                  <a:cubicBezTo>
                    <a:pt x="870" y="1545"/>
                    <a:pt x="955" y="1573"/>
                    <a:pt x="1011" y="1573"/>
                  </a:cubicBezTo>
                  <a:lnTo>
                    <a:pt x="1067" y="1601"/>
                  </a:lnTo>
                  <a:lnTo>
                    <a:pt x="1067" y="1629"/>
                  </a:lnTo>
                  <a:cubicBezTo>
                    <a:pt x="1095" y="1643"/>
                    <a:pt x="1130" y="1650"/>
                    <a:pt x="1169" y="1650"/>
                  </a:cubicBezTo>
                  <a:cubicBezTo>
                    <a:pt x="1207" y="1650"/>
                    <a:pt x="1249" y="1643"/>
                    <a:pt x="1291" y="1629"/>
                  </a:cubicBezTo>
                  <a:cubicBezTo>
                    <a:pt x="1348" y="1601"/>
                    <a:pt x="1404" y="1545"/>
                    <a:pt x="1404" y="1460"/>
                  </a:cubicBezTo>
                  <a:lnTo>
                    <a:pt x="1432" y="1432"/>
                  </a:lnTo>
                  <a:cubicBezTo>
                    <a:pt x="1432" y="1348"/>
                    <a:pt x="1488" y="1123"/>
                    <a:pt x="1600" y="899"/>
                  </a:cubicBezTo>
                  <a:cubicBezTo>
                    <a:pt x="1658" y="764"/>
                    <a:pt x="1742" y="630"/>
                    <a:pt x="1825" y="550"/>
                  </a:cubicBezTo>
                  <a:close/>
                  <a:moveTo>
                    <a:pt x="1937" y="0"/>
                  </a:moveTo>
                  <a:cubicBezTo>
                    <a:pt x="1881" y="0"/>
                    <a:pt x="1825" y="28"/>
                    <a:pt x="1769" y="57"/>
                  </a:cubicBezTo>
                  <a:cubicBezTo>
                    <a:pt x="1600" y="113"/>
                    <a:pt x="1460" y="253"/>
                    <a:pt x="1376" y="393"/>
                  </a:cubicBezTo>
                  <a:cubicBezTo>
                    <a:pt x="1195" y="623"/>
                    <a:pt x="1082" y="910"/>
                    <a:pt x="1019" y="1115"/>
                  </a:cubicBezTo>
                  <a:lnTo>
                    <a:pt x="1019" y="1115"/>
                  </a:lnTo>
                  <a:cubicBezTo>
                    <a:pt x="958" y="1103"/>
                    <a:pt x="889" y="1095"/>
                    <a:pt x="814" y="1095"/>
                  </a:cubicBezTo>
                  <a:cubicBezTo>
                    <a:pt x="702" y="1095"/>
                    <a:pt x="533" y="1123"/>
                    <a:pt x="393" y="1236"/>
                  </a:cubicBezTo>
                  <a:cubicBezTo>
                    <a:pt x="253" y="1348"/>
                    <a:pt x="140" y="1516"/>
                    <a:pt x="84" y="1741"/>
                  </a:cubicBezTo>
                  <a:cubicBezTo>
                    <a:pt x="28" y="2050"/>
                    <a:pt x="0" y="2471"/>
                    <a:pt x="0" y="2948"/>
                  </a:cubicBezTo>
                  <a:cubicBezTo>
                    <a:pt x="0" y="3847"/>
                    <a:pt x="84" y="4885"/>
                    <a:pt x="84" y="4885"/>
                  </a:cubicBezTo>
                  <a:cubicBezTo>
                    <a:pt x="84" y="4998"/>
                    <a:pt x="168" y="5054"/>
                    <a:pt x="253" y="5082"/>
                  </a:cubicBezTo>
                  <a:cubicBezTo>
                    <a:pt x="275" y="5089"/>
                    <a:pt x="300" y="5093"/>
                    <a:pt x="325" y="5093"/>
                  </a:cubicBezTo>
                  <a:cubicBezTo>
                    <a:pt x="393" y="5093"/>
                    <a:pt x="464" y="5067"/>
                    <a:pt x="505" y="5026"/>
                  </a:cubicBezTo>
                  <a:cubicBezTo>
                    <a:pt x="505" y="5026"/>
                    <a:pt x="786" y="4689"/>
                    <a:pt x="1123" y="4212"/>
                  </a:cubicBezTo>
                  <a:cubicBezTo>
                    <a:pt x="1432" y="3762"/>
                    <a:pt x="1769" y="3201"/>
                    <a:pt x="1881" y="2724"/>
                  </a:cubicBezTo>
                  <a:cubicBezTo>
                    <a:pt x="1965" y="2415"/>
                    <a:pt x="2049" y="2022"/>
                    <a:pt x="2134" y="1629"/>
                  </a:cubicBezTo>
                  <a:cubicBezTo>
                    <a:pt x="2218" y="1236"/>
                    <a:pt x="2302" y="843"/>
                    <a:pt x="2302" y="562"/>
                  </a:cubicBezTo>
                  <a:cubicBezTo>
                    <a:pt x="2302" y="450"/>
                    <a:pt x="2302" y="337"/>
                    <a:pt x="2246" y="253"/>
                  </a:cubicBezTo>
                  <a:cubicBezTo>
                    <a:pt x="2218" y="197"/>
                    <a:pt x="2190" y="141"/>
                    <a:pt x="2134" y="85"/>
                  </a:cubicBezTo>
                  <a:cubicBezTo>
                    <a:pt x="2078" y="28"/>
                    <a:pt x="1993" y="0"/>
                    <a:pt x="19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4202;p64">
              <a:extLst>
                <a:ext uri="{FF2B5EF4-FFF2-40B4-BE49-F238E27FC236}">
                  <a16:creationId xmlns:a16="http://schemas.microsoft.com/office/drawing/2014/main" id="{FFFE737A-5689-E9D4-E4F1-613A7C84FE5E}"/>
                </a:ext>
              </a:extLst>
            </p:cNvPr>
            <p:cNvSpPr/>
            <p:nvPr/>
          </p:nvSpPr>
          <p:spPr>
            <a:xfrm>
              <a:off x="3952475" y="3904550"/>
              <a:ext cx="18275" cy="72300"/>
            </a:xfrm>
            <a:custGeom>
              <a:avLst/>
              <a:gdLst/>
              <a:ahLst/>
              <a:cxnLst/>
              <a:rect l="l" t="t" r="r" b="b"/>
              <a:pathLst>
                <a:path w="731" h="2892" extrusionOk="0">
                  <a:moveTo>
                    <a:pt x="363" y="0"/>
                  </a:moveTo>
                  <a:cubicBezTo>
                    <a:pt x="345" y="0"/>
                    <a:pt x="327" y="2"/>
                    <a:pt x="309" y="6"/>
                  </a:cubicBezTo>
                  <a:cubicBezTo>
                    <a:pt x="197" y="34"/>
                    <a:pt x="112" y="174"/>
                    <a:pt x="141" y="286"/>
                  </a:cubicBezTo>
                  <a:lnTo>
                    <a:pt x="141" y="314"/>
                  </a:lnTo>
                  <a:cubicBezTo>
                    <a:pt x="169" y="427"/>
                    <a:pt x="253" y="876"/>
                    <a:pt x="253" y="1409"/>
                  </a:cubicBezTo>
                  <a:cubicBezTo>
                    <a:pt x="253" y="1802"/>
                    <a:pt x="197" y="2252"/>
                    <a:pt x="56" y="2560"/>
                  </a:cubicBezTo>
                  <a:cubicBezTo>
                    <a:pt x="0" y="2701"/>
                    <a:pt x="56" y="2841"/>
                    <a:pt x="197" y="2869"/>
                  </a:cubicBezTo>
                  <a:cubicBezTo>
                    <a:pt x="227" y="2884"/>
                    <a:pt x="259" y="2891"/>
                    <a:pt x="291" y="2891"/>
                  </a:cubicBezTo>
                  <a:cubicBezTo>
                    <a:pt x="378" y="2891"/>
                    <a:pt x="464" y="2839"/>
                    <a:pt x="506" y="2757"/>
                  </a:cubicBezTo>
                  <a:cubicBezTo>
                    <a:pt x="674" y="2336"/>
                    <a:pt x="730" y="1858"/>
                    <a:pt x="730" y="1409"/>
                  </a:cubicBezTo>
                  <a:cubicBezTo>
                    <a:pt x="730" y="764"/>
                    <a:pt x="590" y="202"/>
                    <a:pt x="590" y="174"/>
                  </a:cubicBezTo>
                  <a:cubicBezTo>
                    <a:pt x="565" y="76"/>
                    <a:pt x="477" y="0"/>
                    <a:pt x="3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4203;p64">
              <a:extLst>
                <a:ext uri="{FF2B5EF4-FFF2-40B4-BE49-F238E27FC236}">
                  <a16:creationId xmlns:a16="http://schemas.microsoft.com/office/drawing/2014/main" id="{7DA6D226-7834-69B6-34C4-3CF02CD3F601}"/>
                </a:ext>
              </a:extLst>
            </p:cNvPr>
            <p:cNvSpPr/>
            <p:nvPr/>
          </p:nvSpPr>
          <p:spPr>
            <a:xfrm>
              <a:off x="4649425" y="3143050"/>
              <a:ext cx="18275" cy="224025"/>
            </a:xfrm>
            <a:custGeom>
              <a:avLst/>
              <a:gdLst/>
              <a:ahLst/>
              <a:cxnLst/>
              <a:rect l="l" t="t" r="r" b="b"/>
              <a:pathLst>
                <a:path w="731" h="8961" extrusionOk="0">
                  <a:moveTo>
                    <a:pt x="463" y="0"/>
                  </a:moveTo>
                  <a:cubicBezTo>
                    <a:pt x="343" y="0"/>
                    <a:pt x="253" y="103"/>
                    <a:pt x="253" y="229"/>
                  </a:cubicBezTo>
                  <a:lnTo>
                    <a:pt x="0" y="8708"/>
                  </a:lnTo>
                  <a:cubicBezTo>
                    <a:pt x="0" y="8848"/>
                    <a:pt x="113" y="8932"/>
                    <a:pt x="225" y="8960"/>
                  </a:cubicBezTo>
                  <a:cubicBezTo>
                    <a:pt x="365" y="8960"/>
                    <a:pt x="478" y="8848"/>
                    <a:pt x="478" y="8736"/>
                  </a:cubicBezTo>
                  <a:lnTo>
                    <a:pt x="730" y="229"/>
                  </a:lnTo>
                  <a:cubicBezTo>
                    <a:pt x="730" y="117"/>
                    <a:pt x="618" y="4"/>
                    <a:pt x="506" y="4"/>
                  </a:cubicBezTo>
                  <a:cubicBezTo>
                    <a:pt x="491" y="2"/>
                    <a:pt x="477" y="0"/>
                    <a:pt x="4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4204;p64">
              <a:extLst>
                <a:ext uri="{FF2B5EF4-FFF2-40B4-BE49-F238E27FC236}">
                  <a16:creationId xmlns:a16="http://schemas.microsoft.com/office/drawing/2014/main" id="{FD386C5D-91E2-5BE5-FB42-07602F2BB61E}"/>
                </a:ext>
              </a:extLst>
            </p:cNvPr>
            <p:cNvSpPr/>
            <p:nvPr/>
          </p:nvSpPr>
          <p:spPr>
            <a:xfrm>
              <a:off x="4652225" y="3168275"/>
              <a:ext cx="37925" cy="131550"/>
            </a:xfrm>
            <a:custGeom>
              <a:avLst/>
              <a:gdLst/>
              <a:ahLst/>
              <a:cxnLst/>
              <a:rect l="l" t="t" r="r" b="b"/>
              <a:pathLst>
                <a:path w="1517" h="5262" extrusionOk="0">
                  <a:moveTo>
                    <a:pt x="1276" y="1"/>
                  </a:moveTo>
                  <a:cubicBezTo>
                    <a:pt x="1174" y="1"/>
                    <a:pt x="1064" y="80"/>
                    <a:pt x="1039" y="203"/>
                  </a:cubicBezTo>
                  <a:lnTo>
                    <a:pt x="29" y="4975"/>
                  </a:lnTo>
                  <a:cubicBezTo>
                    <a:pt x="1" y="5116"/>
                    <a:pt x="85" y="5228"/>
                    <a:pt x="197" y="5256"/>
                  </a:cubicBezTo>
                  <a:cubicBezTo>
                    <a:pt x="216" y="5260"/>
                    <a:pt x="234" y="5262"/>
                    <a:pt x="251" y="5262"/>
                  </a:cubicBezTo>
                  <a:cubicBezTo>
                    <a:pt x="366" y="5262"/>
                    <a:pt x="454" y="5185"/>
                    <a:pt x="478" y="5088"/>
                  </a:cubicBezTo>
                  <a:lnTo>
                    <a:pt x="1489" y="287"/>
                  </a:lnTo>
                  <a:cubicBezTo>
                    <a:pt x="1517" y="175"/>
                    <a:pt x="1461" y="34"/>
                    <a:pt x="1320" y="6"/>
                  </a:cubicBezTo>
                  <a:cubicBezTo>
                    <a:pt x="1306" y="2"/>
                    <a:pt x="1291" y="1"/>
                    <a:pt x="12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4205;p64">
              <a:extLst>
                <a:ext uri="{FF2B5EF4-FFF2-40B4-BE49-F238E27FC236}">
                  <a16:creationId xmlns:a16="http://schemas.microsoft.com/office/drawing/2014/main" id="{DB460CFD-E624-6FE5-650A-EB134C259C06}"/>
                </a:ext>
              </a:extLst>
            </p:cNvPr>
            <p:cNvSpPr/>
            <p:nvPr/>
          </p:nvSpPr>
          <p:spPr>
            <a:xfrm>
              <a:off x="3982650" y="3160575"/>
              <a:ext cx="18275" cy="252825"/>
            </a:xfrm>
            <a:custGeom>
              <a:avLst/>
              <a:gdLst/>
              <a:ahLst/>
              <a:cxnLst/>
              <a:rect l="l" t="t" r="r" b="b"/>
              <a:pathLst>
                <a:path w="731" h="10113" extrusionOk="0">
                  <a:moveTo>
                    <a:pt x="260" y="1"/>
                  </a:moveTo>
                  <a:cubicBezTo>
                    <a:pt x="248" y="1"/>
                    <a:pt x="237" y="2"/>
                    <a:pt x="225" y="5"/>
                  </a:cubicBezTo>
                  <a:cubicBezTo>
                    <a:pt x="85" y="5"/>
                    <a:pt x="0" y="118"/>
                    <a:pt x="0" y="230"/>
                  </a:cubicBezTo>
                  <a:lnTo>
                    <a:pt x="253" y="9860"/>
                  </a:lnTo>
                  <a:cubicBezTo>
                    <a:pt x="253" y="10000"/>
                    <a:pt x="365" y="10112"/>
                    <a:pt x="478" y="10112"/>
                  </a:cubicBezTo>
                  <a:cubicBezTo>
                    <a:pt x="618" y="10084"/>
                    <a:pt x="730" y="10000"/>
                    <a:pt x="730" y="9860"/>
                  </a:cubicBezTo>
                  <a:lnTo>
                    <a:pt x="450" y="230"/>
                  </a:lnTo>
                  <a:cubicBezTo>
                    <a:pt x="450" y="104"/>
                    <a:pt x="360" y="1"/>
                    <a:pt x="2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4206;p64">
              <a:extLst>
                <a:ext uri="{FF2B5EF4-FFF2-40B4-BE49-F238E27FC236}">
                  <a16:creationId xmlns:a16="http://schemas.microsoft.com/office/drawing/2014/main" id="{1158F034-65A9-471B-B057-7E135B9E630F}"/>
                </a:ext>
              </a:extLst>
            </p:cNvPr>
            <p:cNvSpPr/>
            <p:nvPr/>
          </p:nvSpPr>
          <p:spPr>
            <a:xfrm>
              <a:off x="2591550" y="5031175"/>
              <a:ext cx="1179850" cy="346750"/>
            </a:xfrm>
            <a:custGeom>
              <a:avLst/>
              <a:gdLst/>
              <a:ahLst/>
              <a:cxnLst/>
              <a:rect l="l" t="t" r="r" b="b"/>
              <a:pathLst>
                <a:path w="47194" h="13870" extrusionOk="0">
                  <a:moveTo>
                    <a:pt x="23583" y="1"/>
                  </a:moveTo>
                  <a:cubicBezTo>
                    <a:pt x="10556" y="1"/>
                    <a:pt x="0" y="3117"/>
                    <a:pt x="0" y="6935"/>
                  </a:cubicBezTo>
                  <a:cubicBezTo>
                    <a:pt x="0" y="10753"/>
                    <a:pt x="10556" y="13869"/>
                    <a:pt x="23583" y="13869"/>
                  </a:cubicBezTo>
                  <a:cubicBezTo>
                    <a:pt x="36610" y="13869"/>
                    <a:pt x="47194" y="10753"/>
                    <a:pt x="47194" y="6935"/>
                  </a:cubicBezTo>
                  <a:cubicBezTo>
                    <a:pt x="47194" y="3117"/>
                    <a:pt x="36610" y="1"/>
                    <a:pt x="235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4207;p64">
              <a:extLst>
                <a:ext uri="{FF2B5EF4-FFF2-40B4-BE49-F238E27FC236}">
                  <a16:creationId xmlns:a16="http://schemas.microsoft.com/office/drawing/2014/main" id="{D3FDA3B3-8E82-CCF5-A13A-C55D6E8EC27B}"/>
                </a:ext>
              </a:extLst>
            </p:cNvPr>
            <p:cNvSpPr/>
            <p:nvPr/>
          </p:nvSpPr>
          <p:spPr>
            <a:xfrm>
              <a:off x="2591550" y="5031175"/>
              <a:ext cx="1179850" cy="346750"/>
            </a:xfrm>
            <a:custGeom>
              <a:avLst/>
              <a:gdLst/>
              <a:ahLst/>
              <a:cxnLst/>
              <a:rect l="l" t="t" r="r" b="b"/>
              <a:pathLst>
                <a:path w="47194" h="13870" extrusionOk="0">
                  <a:moveTo>
                    <a:pt x="23583" y="1"/>
                  </a:moveTo>
                  <a:cubicBezTo>
                    <a:pt x="10556" y="1"/>
                    <a:pt x="0" y="3117"/>
                    <a:pt x="0" y="6935"/>
                  </a:cubicBezTo>
                  <a:cubicBezTo>
                    <a:pt x="0" y="10753"/>
                    <a:pt x="10556" y="13869"/>
                    <a:pt x="23583" y="13869"/>
                  </a:cubicBezTo>
                  <a:cubicBezTo>
                    <a:pt x="36610" y="13869"/>
                    <a:pt x="47194" y="10753"/>
                    <a:pt x="47194" y="6935"/>
                  </a:cubicBezTo>
                  <a:cubicBezTo>
                    <a:pt x="47194" y="3117"/>
                    <a:pt x="36610" y="1"/>
                    <a:pt x="235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4208;p64">
              <a:extLst>
                <a:ext uri="{FF2B5EF4-FFF2-40B4-BE49-F238E27FC236}">
                  <a16:creationId xmlns:a16="http://schemas.microsoft.com/office/drawing/2014/main" id="{E4B44824-BA8A-411B-D86B-98F439EB3467}"/>
                </a:ext>
              </a:extLst>
            </p:cNvPr>
            <p:cNvSpPr/>
            <p:nvPr/>
          </p:nvSpPr>
          <p:spPr>
            <a:xfrm>
              <a:off x="3400100" y="2659400"/>
              <a:ext cx="126350" cy="233900"/>
            </a:xfrm>
            <a:custGeom>
              <a:avLst/>
              <a:gdLst/>
              <a:ahLst/>
              <a:cxnLst/>
              <a:rect l="l" t="t" r="r" b="b"/>
              <a:pathLst>
                <a:path w="5054" h="9356" extrusionOk="0">
                  <a:moveTo>
                    <a:pt x="1156" y="1"/>
                  </a:moveTo>
                  <a:cubicBezTo>
                    <a:pt x="1015" y="1"/>
                    <a:pt x="904" y="7"/>
                    <a:pt x="843" y="7"/>
                  </a:cubicBezTo>
                  <a:cubicBezTo>
                    <a:pt x="618" y="7"/>
                    <a:pt x="393" y="147"/>
                    <a:pt x="674" y="540"/>
                  </a:cubicBezTo>
                  <a:cubicBezTo>
                    <a:pt x="983" y="905"/>
                    <a:pt x="1881" y="990"/>
                    <a:pt x="1881" y="1355"/>
                  </a:cubicBezTo>
                  <a:lnTo>
                    <a:pt x="1881" y="3713"/>
                  </a:lnTo>
                  <a:cubicBezTo>
                    <a:pt x="1881" y="3713"/>
                    <a:pt x="1516" y="2646"/>
                    <a:pt x="1292" y="2028"/>
                  </a:cubicBezTo>
                  <a:cubicBezTo>
                    <a:pt x="1135" y="1618"/>
                    <a:pt x="653" y="1384"/>
                    <a:pt x="345" y="1384"/>
                  </a:cubicBezTo>
                  <a:cubicBezTo>
                    <a:pt x="211" y="1384"/>
                    <a:pt x="110" y="1429"/>
                    <a:pt x="85" y="1523"/>
                  </a:cubicBezTo>
                  <a:cubicBezTo>
                    <a:pt x="0" y="1804"/>
                    <a:pt x="534" y="2337"/>
                    <a:pt x="758" y="3179"/>
                  </a:cubicBezTo>
                  <a:cubicBezTo>
                    <a:pt x="983" y="3994"/>
                    <a:pt x="899" y="5594"/>
                    <a:pt x="899" y="5594"/>
                  </a:cubicBezTo>
                  <a:cubicBezTo>
                    <a:pt x="899" y="5594"/>
                    <a:pt x="843" y="6492"/>
                    <a:pt x="1516" y="7250"/>
                  </a:cubicBezTo>
                  <a:cubicBezTo>
                    <a:pt x="2190" y="8008"/>
                    <a:pt x="3482" y="9356"/>
                    <a:pt x="3482" y="9356"/>
                  </a:cubicBezTo>
                  <a:lnTo>
                    <a:pt x="5054" y="8149"/>
                  </a:lnTo>
                  <a:cubicBezTo>
                    <a:pt x="5054" y="8149"/>
                    <a:pt x="4520" y="6801"/>
                    <a:pt x="4689" y="6127"/>
                  </a:cubicBezTo>
                  <a:cubicBezTo>
                    <a:pt x="4829" y="5425"/>
                    <a:pt x="4913" y="4387"/>
                    <a:pt x="4520" y="3544"/>
                  </a:cubicBezTo>
                  <a:cubicBezTo>
                    <a:pt x="4155" y="2730"/>
                    <a:pt x="2948" y="2562"/>
                    <a:pt x="2948" y="2562"/>
                  </a:cubicBezTo>
                  <a:cubicBezTo>
                    <a:pt x="2948" y="2562"/>
                    <a:pt x="3032" y="2281"/>
                    <a:pt x="3032" y="1888"/>
                  </a:cubicBezTo>
                  <a:cubicBezTo>
                    <a:pt x="3032" y="1523"/>
                    <a:pt x="3032" y="821"/>
                    <a:pt x="2499" y="372"/>
                  </a:cubicBezTo>
                  <a:cubicBezTo>
                    <a:pt x="2111" y="45"/>
                    <a:pt x="1530" y="1"/>
                    <a:pt x="1156" y="1"/>
                  </a:cubicBezTo>
                  <a:close/>
                </a:path>
              </a:pathLst>
            </a:custGeom>
            <a:solidFill>
              <a:srgbClr val="9C9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4209;p64">
              <a:extLst>
                <a:ext uri="{FF2B5EF4-FFF2-40B4-BE49-F238E27FC236}">
                  <a16:creationId xmlns:a16="http://schemas.microsoft.com/office/drawing/2014/main" id="{6D0D4DCA-EECB-379D-BAE9-9F0C90627CBE}"/>
                </a:ext>
              </a:extLst>
            </p:cNvPr>
            <p:cNvSpPr/>
            <p:nvPr/>
          </p:nvSpPr>
          <p:spPr>
            <a:xfrm>
              <a:off x="3395875" y="2653250"/>
              <a:ext cx="136900" cy="245950"/>
            </a:xfrm>
            <a:custGeom>
              <a:avLst/>
              <a:gdLst/>
              <a:ahLst/>
              <a:cxnLst/>
              <a:rect l="l" t="t" r="r" b="b"/>
              <a:pathLst>
                <a:path w="5476" h="9838" extrusionOk="0">
                  <a:moveTo>
                    <a:pt x="1292" y="478"/>
                  </a:moveTo>
                  <a:cubicBezTo>
                    <a:pt x="1461" y="478"/>
                    <a:pt x="1685" y="478"/>
                    <a:pt x="1910" y="534"/>
                  </a:cubicBezTo>
                  <a:cubicBezTo>
                    <a:pt x="2135" y="590"/>
                    <a:pt x="2359" y="674"/>
                    <a:pt x="2500" y="814"/>
                  </a:cubicBezTo>
                  <a:cubicBezTo>
                    <a:pt x="2724" y="983"/>
                    <a:pt x="2836" y="1236"/>
                    <a:pt x="2893" y="1460"/>
                  </a:cubicBezTo>
                  <a:cubicBezTo>
                    <a:pt x="2949" y="1713"/>
                    <a:pt x="2949" y="1937"/>
                    <a:pt x="2949" y="2134"/>
                  </a:cubicBezTo>
                  <a:cubicBezTo>
                    <a:pt x="2949" y="2302"/>
                    <a:pt x="2949" y="2471"/>
                    <a:pt x="2921" y="2583"/>
                  </a:cubicBezTo>
                  <a:cubicBezTo>
                    <a:pt x="2921" y="2639"/>
                    <a:pt x="2921" y="2695"/>
                    <a:pt x="2893" y="2724"/>
                  </a:cubicBezTo>
                  <a:lnTo>
                    <a:pt x="2893" y="2752"/>
                  </a:lnTo>
                  <a:cubicBezTo>
                    <a:pt x="2865" y="2836"/>
                    <a:pt x="2893" y="2892"/>
                    <a:pt x="2921" y="2948"/>
                  </a:cubicBezTo>
                  <a:cubicBezTo>
                    <a:pt x="2977" y="3004"/>
                    <a:pt x="3033" y="3032"/>
                    <a:pt x="3089" y="3060"/>
                  </a:cubicBezTo>
                  <a:cubicBezTo>
                    <a:pt x="3145" y="3060"/>
                    <a:pt x="3426" y="3117"/>
                    <a:pt x="3735" y="3229"/>
                  </a:cubicBezTo>
                  <a:cubicBezTo>
                    <a:pt x="4044" y="3369"/>
                    <a:pt x="4352" y="3594"/>
                    <a:pt x="4493" y="3903"/>
                  </a:cubicBezTo>
                  <a:cubicBezTo>
                    <a:pt x="4661" y="4296"/>
                    <a:pt x="4746" y="4773"/>
                    <a:pt x="4746" y="5222"/>
                  </a:cubicBezTo>
                  <a:cubicBezTo>
                    <a:pt x="4746" y="5643"/>
                    <a:pt x="4689" y="6008"/>
                    <a:pt x="4633" y="6317"/>
                  </a:cubicBezTo>
                  <a:cubicBezTo>
                    <a:pt x="4605" y="6429"/>
                    <a:pt x="4605" y="6542"/>
                    <a:pt x="4605" y="6654"/>
                  </a:cubicBezTo>
                  <a:cubicBezTo>
                    <a:pt x="4605" y="7047"/>
                    <a:pt x="4689" y="7496"/>
                    <a:pt x="4802" y="7861"/>
                  </a:cubicBezTo>
                  <a:cubicBezTo>
                    <a:pt x="4861" y="8055"/>
                    <a:pt x="4913" y="8217"/>
                    <a:pt x="4952" y="8326"/>
                  </a:cubicBezTo>
                  <a:lnTo>
                    <a:pt x="4952" y="8326"/>
                  </a:lnTo>
                  <a:lnTo>
                    <a:pt x="3676" y="9306"/>
                  </a:lnTo>
                  <a:lnTo>
                    <a:pt x="3676" y="9306"/>
                  </a:lnTo>
                  <a:cubicBezTo>
                    <a:pt x="3541" y="9161"/>
                    <a:pt x="3325" y="8928"/>
                    <a:pt x="3089" y="8675"/>
                  </a:cubicBezTo>
                  <a:cubicBezTo>
                    <a:pt x="2696" y="8254"/>
                    <a:pt x="2191" y="7721"/>
                    <a:pt x="1854" y="7328"/>
                  </a:cubicBezTo>
                  <a:cubicBezTo>
                    <a:pt x="1348" y="6794"/>
                    <a:pt x="1320" y="6121"/>
                    <a:pt x="1320" y="5924"/>
                  </a:cubicBezTo>
                  <a:lnTo>
                    <a:pt x="1320" y="5868"/>
                  </a:lnTo>
                  <a:lnTo>
                    <a:pt x="1320" y="5840"/>
                  </a:lnTo>
                  <a:cubicBezTo>
                    <a:pt x="1320" y="5840"/>
                    <a:pt x="1320" y="5587"/>
                    <a:pt x="1320" y="5222"/>
                  </a:cubicBezTo>
                  <a:cubicBezTo>
                    <a:pt x="1320" y="4689"/>
                    <a:pt x="1292" y="3903"/>
                    <a:pt x="1152" y="3369"/>
                  </a:cubicBezTo>
                  <a:cubicBezTo>
                    <a:pt x="1040" y="2948"/>
                    <a:pt x="843" y="2611"/>
                    <a:pt x="703" y="2330"/>
                  </a:cubicBezTo>
                  <a:cubicBezTo>
                    <a:pt x="647" y="2190"/>
                    <a:pt x="562" y="2078"/>
                    <a:pt x="534" y="1994"/>
                  </a:cubicBezTo>
                  <a:cubicBezTo>
                    <a:pt x="498" y="1939"/>
                    <a:pt x="485" y="1885"/>
                    <a:pt x="481" y="1853"/>
                  </a:cubicBezTo>
                  <a:lnTo>
                    <a:pt x="506" y="1853"/>
                  </a:lnTo>
                  <a:cubicBezTo>
                    <a:pt x="590" y="1853"/>
                    <a:pt x="759" y="1909"/>
                    <a:pt x="899" y="1994"/>
                  </a:cubicBezTo>
                  <a:cubicBezTo>
                    <a:pt x="1068" y="2078"/>
                    <a:pt x="1180" y="2218"/>
                    <a:pt x="1236" y="2359"/>
                  </a:cubicBezTo>
                  <a:cubicBezTo>
                    <a:pt x="1348" y="2667"/>
                    <a:pt x="1489" y="3088"/>
                    <a:pt x="1629" y="3425"/>
                  </a:cubicBezTo>
                  <a:cubicBezTo>
                    <a:pt x="1707" y="3660"/>
                    <a:pt x="1785" y="3853"/>
                    <a:pt x="1826" y="3949"/>
                  </a:cubicBezTo>
                  <a:lnTo>
                    <a:pt x="1826" y="3949"/>
                  </a:lnTo>
                  <a:lnTo>
                    <a:pt x="1826" y="3959"/>
                  </a:lnTo>
                  <a:lnTo>
                    <a:pt x="1830" y="3959"/>
                  </a:lnTo>
                  <a:cubicBezTo>
                    <a:pt x="1845" y="3995"/>
                    <a:pt x="1854" y="4015"/>
                    <a:pt x="1854" y="4015"/>
                  </a:cubicBezTo>
                  <a:cubicBezTo>
                    <a:pt x="1882" y="4127"/>
                    <a:pt x="1994" y="4183"/>
                    <a:pt x="2107" y="4183"/>
                  </a:cubicBezTo>
                  <a:cubicBezTo>
                    <a:pt x="2219" y="4155"/>
                    <a:pt x="2303" y="4071"/>
                    <a:pt x="2303" y="3959"/>
                  </a:cubicBezTo>
                  <a:lnTo>
                    <a:pt x="2303" y="1601"/>
                  </a:lnTo>
                  <a:cubicBezTo>
                    <a:pt x="2303" y="1516"/>
                    <a:pt x="2275" y="1432"/>
                    <a:pt x="2219" y="1348"/>
                  </a:cubicBezTo>
                  <a:cubicBezTo>
                    <a:pt x="2135" y="1236"/>
                    <a:pt x="2022" y="1151"/>
                    <a:pt x="1910" y="1095"/>
                  </a:cubicBezTo>
                  <a:cubicBezTo>
                    <a:pt x="1742" y="1011"/>
                    <a:pt x="1545" y="927"/>
                    <a:pt x="1377" y="871"/>
                  </a:cubicBezTo>
                  <a:cubicBezTo>
                    <a:pt x="1236" y="786"/>
                    <a:pt x="1096" y="702"/>
                    <a:pt x="1040" y="618"/>
                  </a:cubicBezTo>
                  <a:cubicBezTo>
                    <a:pt x="984" y="590"/>
                    <a:pt x="955" y="534"/>
                    <a:pt x="955" y="506"/>
                  </a:cubicBezTo>
                  <a:lnTo>
                    <a:pt x="948" y="499"/>
                  </a:lnTo>
                  <a:lnTo>
                    <a:pt x="948" y="499"/>
                  </a:lnTo>
                  <a:lnTo>
                    <a:pt x="1012" y="478"/>
                  </a:lnTo>
                  <a:close/>
                  <a:moveTo>
                    <a:pt x="1292" y="0"/>
                  </a:moveTo>
                  <a:cubicBezTo>
                    <a:pt x="1152" y="0"/>
                    <a:pt x="1040" y="28"/>
                    <a:pt x="1012" y="28"/>
                  </a:cubicBezTo>
                  <a:cubicBezTo>
                    <a:pt x="899" y="28"/>
                    <a:pt x="787" y="28"/>
                    <a:pt x="675" y="113"/>
                  </a:cubicBezTo>
                  <a:cubicBezTo>
                    <a:pt x="562" y="169"/>
                    <a:pt x="478" y="309"/>
                    <a:pt x="478" y="478"/>
                  </a:cubicBezTo>
                  <a:cubicBezTo>
                    <a:pt x="478" y="618"/>
                    <a:pt x="562" y="758"/>
                    <a:pt x="675" y="927"/>
                  </a:cubicBezTo>
                  <a:cubicBezTo>
                    <a:pt x="787" y="1067"/>
                    <a:pt x="927" y="1151"/>
                    <a:pt x="1068" y="1207"/>
                  </a:cubicBezTo>
                  <a:cubicBezTo>
                    <a:pt x="1264" y="1320"/>
                    <a:pt x="1489" y="1404"/>
                    <a:pt x="1657" y="1488"/>
                  </a:cubicBezTo>
                  <a:cubicBezTo>
                    <a:pt x="1742" y="1516"/>
                    <a:pt x="1798" y="1572"/>
                    <a:pt x="1798" y="1601"/>
                  </a:cubicBezTo>
                  <a:lnTo>
                    <a:pt x="1826" y="1601"/>
                  </a:lnTo>
                  <a:lnTo>
                    <a:pt x="1826" y="2597"/>
                  </a:lnTo>
                  <a:lnTo>
                    <a:pt x="1826" y="2597"/>
                  </a:lnTo>
                  <a:cubicBezTo>
                    <a:pt x="1776" y="2460"/>
                    <a:pt x="1728" y="2331"/>
                    <a:pt x="1685" y="2218"/>
                  </a:cubicBezTo>
                  <a:cubicBezTo>
                    <a:pt x="1573" y="1937"/>
                    <a:pt x="1377" y="1741"/>
                    <a:pt x="1152" y="1601"/>
                  </a:cubicBezTo>
                  <a:cubicBezTo>
                    <a:pt x="927" y="1460"/>
                    <a:pt x="703" y="1404"/>
                    <a:pt x="506" y="1404"/>
                  </a:cubicBezTo>
                  <a:cubicBezTo>
                    <a:pt x="394" y="1404"/>
                    <a:pt x="310" y="1404"/>
                    <a:pt x="226" y="1460"/>
                  </a:cubicBezTo>
                  <a:cubicBezTo>
                    <a:pt x="147" y="1486"/>
                    <a:pt x="68" y="1562"/>
                    <a:pt x="35" y="1687"/>
                  </a:cubicBezTo>
                  <a:lnTo>
                    <a:pt x="35" y="1687"/>
                  </a:lnTo>
                  <a:lnTo>
                    <a:pt x="29" y="1685"/>
                  </a:lnTo>
                  <a:cubicBezTo>
                    <a:pt x="1" y="1741"/>
                    <a:pt x="1" y="1797"/>
                    <a:pt x="1" y="1825"/>
                  </a:cubicBezTo>
                  <a:cubicBezTo>
                    <a:pt x="1" y="1965"/>
                    <a:pt x="57" y="2078"/>
                    <a:pt x="113" y="2190"/>
                  </a:cubicBezTo>
                  <a:cubicBezTo>
                    <a:pt x="282" y="2527"/>
                    <a:pt x="562" y="2948"/>
                    <a:pt x="703" y="3482"/>
                  </a:cubicBezTo>
                  <a:cubicBezTo>
                    <a:pt x="815" y="3931"/>
                    <a:pt x="871" y="4689"/>
                    <a:pt x="871" y="5222"/>
                  </a:cubicBezTo>
                  <a:cubicBezTo>
                    <a:pt x="871" y="5391"/>
                    <a:pt x="843" y="5559"/>
                    <a:pt x="843" y="5643"/>
                  </a:cubicBezTo>
                  <a:cubicBezTo>
                    <a:pt x="843" y="5756"/>
                    <a:pt x="843" y="5812"/>
                    <a:pt x="843" y="5812"/>
                  </a:cubicBezTo>
                  <a:cubicBezTo>
                    <a:pt x="843" y="5812"/>
                    <a:pt x="843" y="5868"/>
                    <a:pt x="843" y="5924"/>
                  </a:cubicBezTo>
                  <a:cubicBezTo>
                    <a:pt x="843" y="6177"/>
                    <a:pt x="899" y="6963"/>
                    <a:pt x="1517" y="7665"/>
                  </a:cubicBezTo>
                  <a:cubicBezTo>
                    <a:pt x="2191" y="8423"/>
                    <a:pt x="3482" y="9770"/>
                    <a:pt x="3482" y="9770"/>
                  </a:cubicBezTo>
                  <a:cubicBezTo>
                    <a:pt x="3529" y="9817"/>
                    <a:pt x="3592" y="9837"/>
                    <a:pt x="3654" y="9837"/>
                  </a:cubicBezTo>
                  <a:cubicBezTo>
                    <a:pt x="3704" y="9837"/>
                    <a:pt x="3753" y="9824"/>
                    <a:pt x="3791" y="9798"/>
                  </a:cubicBezTo>
                  <a:lnTo>
                    <a:pt x="5363" y="8591"/>
                  </a:lnTo>
                  <a:cubicBezTo>
                    <a:pt x="5447" y="8535"/>
                    <a:pt x="5475" y="8423"/>
                    <a:pt x="5447" y="8310"/>
                  </a:cubicBezTo>
                  <a:lnTo>
                    <a:pt x="5419" y="8282"/>
                  </a:lnTo>
                  <a:cubicBezTo>
                    <a:pt x="5391" y="8170"/>
                    <a:pt x="5307" y="7917"/>
                    <a:pt x="5223" y="7609"/>
                  </a:cubicBezTo>
                  <a:cubicBezTo>
                    <a:pt x="5139" y="7272"/>
                    <a:pt x="5054" y="6935"/>
                    <a:pt x="5054" y="6654"/>
                  </a:cubicBezTo>
                  <a:cubicBezTo>
                    <a:pt x="5054" y="6570"/>
                    <a:pt x="5054" y="6486"/>
                    <a:pt x="5082" y="6401"/>
                  </a:cubicBezTo>
                  <a:cubicBezTo>
                    <a:pt x="5167" y="6092"/>
                    <a:pt x="5223" y="5671"/>
                    <a:pt x="5223" y="5222"/>
                  </a:cubicBezTo>
                  <a:cubicBezTo>
                    <a:pt x="5223" y="4717"/>
                    <a:pt x="5139" y="4183"/>
                    <a:pt x="4914" y="3706"/>
                  </a:cubicBezTo>
                  <a:cubicBezTo>
                    <a:pt x="4689" y="3201"/>
                    <a:pt x="4240" y="2920"/>
                    <a:pt x="3847" y="2780"/>
                  </a:cubicBezTo>
                  <a:cubicBezTo>
                    <a:pt x="3674" y="2700"/>
                    <a:pt x="3513" y="2651"/>
                    <a:pt x="3389" y="2623"/>
                  </a:cubicBezTo>
                  <a:lnTo>
                    <a:pt x="3389" y="2623"/>
                  </a:lnTo>
                  <a:cubicBezTo>
                    <a:pt x="3408" y="2496"/>
                    <a:pt x="3426" y="2327"/>
                    <a:pt x="3426" y="2134"/>
                  </a:cubicBezTo>
                  <a:cubicBezTo>
                    <a:pt x="3426" y="1937"/>
                    <a:pt x="3426" y="1657"/>
                    <a:pt x="3342" y="1348"/>
                  </a:cubicBezTo>
                  <a:cubicBezTo>
                    <a:pt x="3286" y="1039"/>
                    <a:pt x="3117" y="702"/>
                    <a:pt x="2808" y="449"/>
                  </a:cubicBezTo>
                  <a:cubicBezTo>
                    <a:pt x="2584" y="253"/>
                    <a:pt x="2275" y="141"/>
                    <a:pt x="2022" y="84"/>
                  </a:cubicBezTo>
                  <a:cubicBezTo>
                    <a:pt x="1742" y="28"/>
                    <a:pt x="1489" y="0"/>
                    <a:pt x="12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4210;p64">
              <a:extLst>
                <a:ext uri="{FF2B5EF4-FFF2-40B4-BE49-F238E27FC236}">
                  <a16:creationId xmlns:a16="http://schemas.microsoft.com/office/drawing/2014/main" id="{279A6C1F-B722-B74C-DDE9-53461525E415}"/>
                </a:ext>
              </a:extLst>
            </p:cNvPr>
            <p:cNvSpPr/>
            <p:nvPr/>
          </p:nvSpPr>
          <p:spPr>
            <a:xfrm>
              <a:off x="3487125" y="2863100"/>
              <a:ext cx="346050" cy="500625"/>
            </a:xfrm>
            <a:custGeom>
              <a:avLst/>
              <a:gdLst/>
              <a:ahLst/>
              <a:cxnLst/>
              <a:rect l="l" t="t" r="r" b="b"/>
              <a:pathLst>
                <a:path w="13842" h="20025" extrusionOk="0">
                  <a:moveTo>
                    <a:pt x="1573" y="1"/>
                  </a:moveTo>
                  <a:lnTo>
                    <a:pt x="1" y="1208"/>
                  </a:lnTo>
                  <a:cubicBezTo>
                    <a:pt x="1" y="1208"/>
                    <a:pt x="8732" y="19007"/>
                    <a:pt x="9546" y="19597"/>
                  </a:cubicBezTo>
                  <a:cubicBezTo>
                    <a:pt x="9893" y="19851"/>
                    <a:pt x="10274" y="20025"/>
                    <a:pt x="10686" y="20025"/>
                  </a:cubicBezTo>
                  <a:cubicBezTo>
                    <a:pt x="11273" y="20025"/>
                    <a:pt x="11925" y="19672"/>
                    <a:pt x="12634" y="18698"/>
                  </a:cubicBezTo>
                  <a:cubicBezTo>
                    <a:pt x="13841" y="17042"/>
                    <a:pt x="13701" y="15975"/>
                    <a:pt x="12859" y="14094"/>
                  </a:cubicBezTo>
                  <a:cubicBezTo>
                    <a:pt x="12045" y="12213"/>
                    <a:pt x="1573" y="1"/>
                    <a:pt x="15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4211;p64">
              <a:extLst>
                <a:ext uri="{FF2B5EF4-FFF2-40B4-BE49-F238E27FC236}">
                  <a16:creationId xmlns:a16="http://schemas.microsoft.com/office/drawing/2014/main" id="{529127DD-4CE3-FF71-9761-571160D7004C}"/>
                </a:ext>
              </a:extLst>
            </p:cNvPr>
            <p:cNvSpPr/>
            <p:nvPr/>
          </p:nvSpPr>
          <p:spPr>
            <a:xfrm>
              <a:off x="3480800" y="2857400"/>
              <a:ext cx="350275" cy="512475"/>
            </a:xfrm>
            <a:custGeom>
              <a:avLst/>
              <a:gdLst/>
              <a:ahLst/>
              <a:cxnLst/>
              <a:rect l="l" t="t" r="r" b="b"/>
              <a:pathLst>
                <a:path w="14011" h="20499" extrusionOk="0">
                  <a:moveTo>
                    <a:pt x="1802" y="551"/>
                  </a:moveTo>
                  <a:cubicBezTo>
                    <a:pt x="1878" y="634"/>
                    <a:pt x="1981" y="752"/>
                    <a:pt x="2107" y="902"/>
                  </a:cubicBezTo>
                  <a:cubicBezTo>
                    <a:pt x="3117" y="2082"/>
                    <a:pt x="5644" y="5086"/>
                    <a:pt x="8002" y="7949"/>
                  </a:cubicBezTo>
                  <a:cubicBezTo>
                    <a:pt x="9181" y="9409"/>
                    <a:pt x="10332" y="10813"/>
                    <a:pt x="11231" y="11992"/>
                  </a:cubicBezTo>
                  <a:cubicBezTo>
                    <a:pt x="11680" y="12553"/>
                    <a:pt x="12045" y="13087"/>
                    <a:pt x="12354" y="13508"/>
                  </a:cubicBezTo>
                  <a:cubicBezTo>
                    <a:pt x="12635" y="13929"/>
                    <a:pt x="12831" y="14238"/>
                    <a:pt x="12915" y="14434"/>
                  </a:cubicBezTo>
                  <a:cubicBezTo>
                    <a:pt x="13308" y="15333"/>
                    <a:pt x="13533" y="16035"/>
                    <a:pt x="13533" y="16680"/>
                  </a:cubicBezTo>
                  <a:cubicBezTo>
                    <a:pt x="13533" y="17326"/>
                    <a:pt x="13308" y="17972"/>
                    <a:pt x="12719" y="18786"/>
                  </a:cubicBezTo>
                  <a:cubicBezTo>
                    <a:pt x="12354" y="19263"/>
                    <a:pt x="12045" y="19572"/>
                    <a:pt x="11736" y="19769"/>
                  </a:cubicBezTo>
                  <a:cubicBezTo>
                    <a:pt x="11455" y="19965"/>
                    <a:pt x="11175" y="20021"/>
                    <a:pt x="10950" y="20021"/>
                  </a:cubicBezTo>
                  <a:cubicBezTo>
                    <a:pt x="10585" y="20021"/>
                    <a:pt x="10248" y="19881"/>
                    <a:pt x="9939" y="19656"/>
                  </a:cubicBezTo>
                  <a:cubicBezTo>
                    <a:pt x="9939" y="19656"/>
                    <a:pt x="9911" y="19628"/>
                    <a:pt x="9883" y="19572"/>
                  </a:cubicBezTo>
                  <a:cubicBezTo>
                    <a:pt x="9715" y="19376"/>
                    <a:pt x="9462" y="18926"/>
                    <a:pt x="9097" y="18337"/>
                  </a:cubicBezTo>
                  <a:cubicBezTo>
                    <a:pt x="7890" y="16175"/>
                    <a:pt x="5728" y="11936"/>
                    <a:pt x="3875" y="8230"/>
                  </a:cubicBezTo>
                  <a:cubicBezTo>
                    <a:pt x="2949" y="6377"/>
                    <a:pt x="2078" y="4636"/>
                    <a:pt x="1461" y="3401"/>
                  </a:cubicBezTo>
                  <a:cubicBezTo>
                    <a:pt x="1152" y="2755"/>
                    <a:pt x="899" y="2250"/>
                    <a:pt x="731" y="1885"/>
                  </a:cubicBezTo>
                  <a:cubicBezTo>
                    <a:pt x="655" y="1732"/>
                    <a:pt x="590" y="1609"/>
                    <a:pt x="542" y="1519"/>
                  </a:cubicBezTo>
                  <a:lnTo>
                    <a:pt x="542" y="1519"/>
                  </a:lnTo>
                  <a:lnTo>
                    <a:pt x="1802" y="551"/>
                  </a:lnTo>
                  <a:close/>
                  <a:moveTo>
                    <a:pt x="1852" y="0"/>
                  </a:moveTo>
                  <a:cubicBezTo>
                    <a:pt x="1796" y="0"/>
                    <a:pt x="1738" y="21"/>
                    <a:pt x="1685" y="60"/>
                  </a:cubicBezTo>
                  <a:lnTo>
                    <a:pt x="113" y="1267"/>
                  </a:lnTo>
                  <a:cubicBezTo>
                    <a:pt x="29" y="1324"/>
                    <a:pt x="1" y="1436"/>
                    <a:pt x="29" y="1548"/>
                  </a:cubicBezTo>
                  <a:cubicBezTo>
                    <a:pt x="29" y="1548"/>
                    <a:pt x="2219" y="5984"/>
                    <a:pt x="4493" y="10532"/>
                  </a:cubicBezTo>
                  <a:cubicBezTo>
                    <a:pt x="5644" y="12778"/>
                    <a:pt x="6823" y="15052"/>
                    <a:pt x="7750" y="16821"/>
                  </a:cubicBezTo>
                  <a:cubicBezTo>
                    <a:pt x="8227" y="17691"/>
                    <a:pt x="8620" y="18449"/>
                    <a:pt x="8957" y="18983"/>
                  </a:cubicBezTo>
                  <a:cubicBezTo>
                    <a:pt x="9125" y="19263"/>
                    <a:pt x="9238" y="19488"/>
                    <a:pt x="9378" y="19656"/>
                  </a:cubicBezTo>
                  <a:cubicBezTo>
                    <a:pt x="9434" y="19741"/>
                    <a:pt x="9462" y="19825"/>
                    <a:pt x="9518" y="19881"/>
                  </a:cubicBezTo>
                  <a:cubicBezTo>
                    <a:pt x="9574" y="19937"/>
                    <a:pt x="9603" y="19993"/>
                    <a:pt x="9659" y="20021"/>
                  </a:cubicBezTo>
                  <a:cubicBezTo>
                    <a:pt x="10024" y="20302"/>
                    <a:pt x="10473" y="20499"/>
                    <a:pt x="10950" y="20499"/>
                  </a:cubicBezTo>
                  <a:cubicBezTo>
                    <a:pt x="11287" y="20499"/>
                    <a:pt x="11652" y="20386"/>
                    <a:pt x="11989" y="20162"/>
                  </a:cubicBezTo>
                  <a:cubicBezTo>
                    <a:pt x="12354" y="19937"/>
                    <a:pt x="12719" y="19572"/>
                    <a:pt x="13084" y="19067"/>
                  </a:cubicBezTo>
                  <a:cubicBezTo>
                    <a:pt x="13730" y="18196"/>
                    <a:pt x="14010" y="17467"/>
                    <a:pt x="14010" y="16680"/>
                  </a:cubicBezTo>
                  <a:cubicBezTo>
                    <a:pt x="14010" y="15922"/>
                    <a:pt x="13758" y="15164"/>
                    <a:pt x="13336" y="14238"/>
                  </a:cubicBezTo>
                  <a:cubicBezTo>
                    <a:pt x="13224" y="13957"/>
                    <a:pt x="12971" y="13564"/>
                    <a:pt x="12578" y="13031"/>
                  </a:cubicBezTo>
                  <a:cubicBezTo>
                    <a:pt x="11315" y="11234"/>
                    <a:pt x="8676" y="8005"/>
                    <a:pt x="6346" y="5198"/>
                  </a:cubicBezTo>
                  <a:cubicBezTo>
                    <a:pt x="4016" y="2418"/>
                    <a:pt x="2022" y="88"/>
                    <a:pt x="2022" y="88"/>
                  </a:cubicBezTo>
                  <a:cubicBezTo>
                    <a:pt x="1977" y="28"/>
                    <a:pt x="1916" y="0"/>
                    <a:pt x="18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4212;p64">
              <a:extLst>
                <a:ext uri="{FF2B5EF4-FFF2-40B4-BE49-F238E27FC236}">
                  <a16:creationId xmlns:a16="http://schemas.microsoft.com/office/drawing/2014/main" id="{CA7479F7-4D36-F775-C31B-CD5E23007CD6}"/>
                </a:ext>
              </a:extLst>
            </p:cNvPr>
            <p:cNvSpPr/>
            <p:nvPr/>
          </p:nvSpPr>
          <p:spPr>
            <a:xfrm>
              <a:off x="3115850" y="2418375"/>
              <a:ext cx="301125" cy="330350"/>
            </a:xfrm>
            <a:custGeom>
              <a:avLst/>
              <a:gdLst/>
              <a:ahLst/>
              <a:cxnLst/>
              <a:rect l="l" t="t" r="r" b="b"/>
              <a:pathLst>
                <a:path w="12045" h="13214" extrusionOk="0">
                  <a:moveTo>
                    <a:pt x="7069" y="1"/>
                  </a:moveTo>
                  <a:cubicBezTo>
                    <a:pt x="6062" y="1"/>
                    <a:pt x="4893" y="75"/>
                    <a:pt x="3818" y="327"/>
                  </a:cubicBezTo>
                  <a:cubicBezTo>
                    <a:pt x="1179" y="945"/>
                    <a:pt x="0" y="3359"/>
                    <a:pt x="786" y="5746"/>
                  </a:cubicBezTo>
                  <a:cubicBezTo>
                    <a:pt x="1572" y="8104"/>
                    <a:pt x="2358" y="9564"/>
                    <a:pt x="2358" y="9564"/>
                  </a:cubicBezTo>
                  <a:lnTo>
                    <a:pt x="2246" y="12877"/>
                  </a:lnTo>
                  <a:lnTo>
                    <a:pt x="4324" y="12877"/>
                  </a:lnTo>
                  <a:cubicBezTo>
                    <a:pt x="5390" y="12877"/>
                    <a:pt x="8086" y="13213"/>
                    <a:pt x="8086" y="13213"/>
                  </a:cubicBezTo>
                  <a:lnTo>
                    <a:pt x="8198" y="11080"/>
                  </a:lnTo>
                  <a:cubicBezTo>
                    <a:pt x="8198" y="11080"/>
                    <a:pt x="9130" y="11257"/>
                    <a:pt x="9869" y="11257"/>
                  </a:cubicBezTo>
                  <a:cubicBezTo>
                    <a:pt x="9961" y="11257"/>
                    <a:pt x="10051" y="11254"/>
                    <a:pt x="10135" y="11248"/>
                  </a:cubicBezTo>
                  <a:cubicBezTo>
                    <a:pt x="10865" y="11192"/>
                    <a:pt x="11258" y="11136"/>
                    <a:pt x="11258" y="10350"/>
                  </a:cubicBezTo>
                  <a:cubicBezTo>
                    <a:pt x="11258" y="9564"/>
                    <a:pt x="11427" y="7149"/>
                    <a:pt x="11427" y="7149"/>
                  </a:cubicBezTo>
                  <a:cubicBezTo>
                    <a:pt x="11427" y="7149"/>
                    <a:pt x="11595" y="6981"/>
                    <a:pt x="11820" y="6532"/>
                  </a:cubicBezTo>
                  <a:cubicBezTo>
                    <a:pt x="12044" y="6082"/>
                    <a:pt x="11651" y="5914"/>
                    <a:pt x="11314" y="5324"/>
                  </a:cubicBezTo>
                  <a:cubicBezTo>
                    <a:pt x="10977" y="4763"/>
                    <a:pt x="10809" y="4201"/>
                    <a:pt x="10809" y="3528"/>
                  </a:cubicBezTo>
                  <a:cubicBezTo>
                    <a:pt x="10809" y="2854"/>
                    <a:pt x="9658" y="159"/>
                    <a:pt x="9658" y="159"/>
                  </a:cubicBezTo>
                  <a:cubicBezTo>
                    <a:pt x="9658" y="159"/>
                    <a:pt x="8534" y="1"/>
                    <a:pt x="7069" y="1"/>
                  </a:cubicBezTo>
                  <a:close/>
                </a:path>
              </a:pathLst>
            </a:custGeom>
            <a:solidFill>
              <a:srgbClr val="9C9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4213;p64">
              <a:extLst>
                <a:ext uri="{FF2B5EF4-FFF2-40B4-BE49-F238E27FC236}">
                  <a16:creationId xmlns:a16="http://schemas.microsoft.com/office/drawing/2014/main" id="{34F19C57-4254-9F9F-1EDC-5F292F38D73A}"/>
                </a:ext>
              </a:extLst>
            </p:cNvPr>
            <p:cNvSpPr/>
            <p:nvPr/>
          </p:nvSpPr>
          <p:spPr>
            <a:xfrm>
              <a:off x="3123550" y="2412500"/>
              <a:ext cx="294825" cy="342125"/>
            </a:xfrm>
            <a:custGeom>
              <a:avLst/>
              <a:gdLst/>
              <a:ahLst/>
              <a:cxnLst/>
              <a:rect l="l" t="t" r="r" b="b"/>
              <a:pathLst>
                <a:path w="11793" h="13685" extrusionOk="0">
                  <a:moveTo>
                    <a:pt x="6767" y="478"/>
                  </a:moveTo>
                  <a:cubicBezTo>
                    <a:pt x="7497" y="478"/>
                    <a:pt x="8143" y="506"/>
                    <a:pt x="8592" y="562"/>
                  </a:cubicBezTo>
                  <a:cubicBezTo>
                    <a:pt x="8816" y="562"/>
                    <a:pt x="9013" y="590"/>
                    <a:pt x="9125" y="590"/>
                  </a:cubicBezTo>
                  <a:cubicBezTo>
                    <a:pt x="9152" y="596"/>
                    <a:pt x="9177" y="600"/>
                    <a:pt x="9198" y="604"/>
                  </a:cubicBezTo>
                  <a:lnTo>
                    <a:pt x="9198" y="604"/>
                  </a:lnTo>
                  <a:cubicBezTo>
                    <a:pt x="9226" y="681"/>
                    <a:pt x="9267" y="791"/>
                    <a:pt x="9322" y="927"/>
                  </a:cubicBezTo>
                  <a:cubicBezTo>
                    <a:pt x="9490" y="1320"/>
                    <a:pt x="9715" y="1910"/>
                    <a:pt x="9911" y="2471"/>
                  </a:cubicBezTo>
                  <a:cubicBezTo>
                    <a:pt x="10024" y="2780"/>
                    <a:pt x="10108" y="3033"/>
                    <a:pt x="10164" y="3257"/>
                  </a:cubicBezTo>
                  <a:cubicBezTo>
                    <a:pt x="10220" y="3510"/>
                    <a:pt x="10248" y="3678"/>
                    <a:pt x="10248" y="3763"/>
                  </a:cubicBezTo>
                  <a:cubicBezTo>
                    <a:pt x="10248" y="4493"/>
                    <a:pt x="10445" y="5110"/>
                    <a:pt x="10782" y="5700"/>
                  </a:cubicBezTo>
                  <a:cubicBezTo>
                    <a:pt x="10950" y="5924"/>
                    <a:pt x="11090" y="6121"/>
                    <a:pt x="11203" y="6233"/>
                  </a:cubicBezTo>
                  <a:cubicBezTo>
                    <a:pt x="11259" y="6317"/>
                    <a:pt x="11287" y="6374"/>
                    <a:pt x="11315" y="6402"/>
                  </a:cubicBezTo>
                  <a:cubicBezTo>
                    <a:pt x="11315" y="6458"/>
                    <a:pt x="11343" y="6486"/>
                    <a:pt x="11343" y="6514"/>
                  </a:cubicBezTo>
                  <a:cubicBezTo>
                    <a:pt x="11343" y="6542"/>
                    <a:pt x="11315" y="6570"/>
                    <a:pt x="11287" y="6654"/>
                  </a:cubicBezTo>
                  <a:cubicBezTo>
                    <a:pt x="11175" y="6879"/>
                    <a:pt x="11090" y="7019"/>
                    <a:pt x="11034" y="7104"/>
                  </a:cubicBezTo>
                  <a:cubicBezTo>
                    <a:pt x="11006" y="7132"/>
                    <a:pt x="10978" y="7160"/>
                    <a:pt x="10950" y="7188"/>
                  </a:cubicBezTo>
                  <a:lnTo>
                    <a:pt x="10950" y="7216"/>
                  </a:lnTo>
                  <a:cubicBezTo>
                    <a:pt x="10894" y="7244"/>
                    <a:pt x="10866" y="7300"/>
                    <a:pt x="10866" y="7356"/>
                  </a:cubicBezTo>
                  <a:cubicBezTo>
                    <a:pt x="10866" y="7356"/>
                    <a:pt x="10697" y="9771"/>
                    <a:pt x="10697" y="10585"/>
                  </a:cubicBezTo>
                  <a:cubicBezTo>
                    <a:pt x="10697" y="10753"/>
                    <a:pt x="10669" y="10894"/>
                    <a:pt x="10641" y="10950"/>
                  </a:cubicBezTo>
                  <a:cubicBezTo>
                    <a:pt x="10613" y="11062"/>
                    <a:pt x="10557" y="11118"/>
                    <a:pt x="10417" y="11146"/>
                  </a:cubicBezTo>
                  <a:cubicBezTo>
                    <a:pt x="10276" y="11202"/>
                    <a:pt x="10080" y="11231"/>
                    <a:pt x="9799" y="11259"/>
                  </a:cubicBezTo>
                  <a:lnTo>
                    <a:pt x="9546" y="11259"/>
                  </a:lnTo>
                  <a:cubicBezTo>
                    <a:pt x="9209" y="11259"/>
                    <a:pt x="8816" y="11202"/>
                    <a:pt x="8479" y="11174"/>
                  </a:cubicBezTo>
                  <a:cubicBezTo>
                    <a:pt x="8339" y="11146"/>
                    <a:pt x="8199" y="11118"/>
                    <a:pt x="8086" y="11118"/>
                  </a:cubicBezTo>
                  <a:cubicBezTo>
                    <a:pt x="8002" y="11090"/>
                    <a:pt x="7946" y="11090"/>
                    <a:pt x="7946" y="11090"/>
                  </a:cubicBezTo>
                  <a:cubicBezTo>
                    <a:pt x="7930" y="11082"/>
                    <a:pt x="7911" y="11079"/>
                    <a:pt x="7891" y="11079"/>
                  </a:cubicBezTo>
                  <a:cubicBezTo>
                    <a:pt x="7843" y="11079"/>
                    <a:pt x="7789" y="11098"/>
                    <a:pt x="7750" y="11118"/>
                  </a:cubicBezTo>
                  <a:cubicBezTo>
                    <a:pt x="7693" y="11174"/>
                    <a:pt x="7665" y="11231"/>
                    <a:pt x="7665" y="11315"/>
                  </a:cubicBezTo>
                  <a:lnTo>
                    <a:pt x="7566" y="13195"/>
                  </a:lnTo>
                  <a:lnTo>
                    <a:pt x="7566" y="13195"/>
                  </a:lnTo>
                  <a:cubicBezTo>
                    <a:pt x="7300" y="13163"/>
                    <a:pt x="6837" y="13109"/>
                    <a:pt x="6318" y="13055"/>
                  </a:cubicBezTo>
                  <a:cubicBezTo>
                    <a:pt x="5504" y="12971"/>
                    <a:pt x="4577" y="12887"/>
                    <a:pt x="4016" y="12887"/>
                  </a:cubicBezTo>
                  <a:lnTo>
                    <a:pt x="2170" y="12887"/>
                  </a:lnTo>
                  <a:lnTo>
                    <a:pt x="2275" y="9799"/>
                  </a:lnTo>
                  <a:lnTo>
                    <a:pt x="2247" y="9686"/>
                  </a:lnTo>
                  <a:cubicBezTo>
                    <a:pt x="2247" y="9686"/>
                    <a:pt x="2247" y="9658"/>
                    <a:pt x="2219" y="9630"/>
                  </a:cubicBezTo>
                  <a:cubicBezTo>
                    <a:pt x="2050" y="9321"/>
                    <a:pt x="1377" y="7946"/>
                    <a:pt x="703" y="5896"/>
                  </a:cubicBezTo>
                  <a:cubicBezTo>
                    <a:pt x="534" y="5419"/>
                    <a:pt x="478" y="4970"/>
                    <a:pt x="478" y="4521"/>
                  </a:cubicBezTo>
                  <a:cubicBezTo>
                    <a:pt x="478" y="3650"/>
                    <a:pt x="731" y="2836"/>
                    <a:pt x="1264" y="2190"/>
                  </a:cubicBezTo>
                  <a:cubicBezTo>
                    <a:pt x="1798" y="1517"/>
                    <a:pt x="2556" y="1039"/>
                    <a:pt x="3566" y="787"/>
                  </a:cubicBezTo>
                  <a:cubicBezTo>
                    <a:pt x="4605" y="534"/>
                    <a:pt x="5784" y="478"/>
                    <a:pt x="6767" y="478"/>
                  </a:cubicBezTo>
                  <a:close/>
                  <a:moveTo>
                    <a:pt x="6767" y="1"/>
                  </a:moveTo>
                  <a:cubicBezTo>
                    <a:pt x="5756" y="1"/>
                    <a:pt x="4549" y="85"/>
                    <a:pt x="3454" y="338"/>
                  </a:cubicBezTo>
                  <a:cubicBezTo>
                    <a:pt x="2359" y="590"/>
                    <a:pt x="1489" y="1152"/>
                    <a:pt x="899" y="1882"/>
                  </a:cubicBezTo>
                  <a:cubicBezTo>
                    <a:pt x="310" y="2640"/>
                    <a:pt x="1" y="3566"/>
                    <a:pt x="1" y="4521"/>
                  </a:cubicBezTo>
                  <a:cubicBezTo>
                    <a:pt x="1" y="5026"/>
                    <a:pt x="85" y="5531"/>
                    <a:pt x="254" y="6037"/>
                  </a:cubicBezTo>
                  <a:cubicBezTo>
                    <a:pt x="961" y="8185"/>
                    <a:pt x="1669" y="9583"/>
                    <a:pt x="1824" y="9861"/>
                  </a:cubicBezTo>
                  <a:lnTo>
                    <a:pt x="1824" y="9861"/>
                  </a:lnTo>
                  <a:lnTo>
                    <a:pt x="1713" y="13112"/>
                  </a:lnTo>
                  <a:cubicBezTo>
                    <a:pt x="1685" y="13168"/>
                    <a:pt x="1713" y="13224"/>
                    <a:pt x="1770" y="13280"/>
                  </a:cubicBezTo>
                  <a:cubicBezTo>
                    <a:pt x="1798" y="13336"/>
                    <a:pt x="1882" y="13336"/>
                    <a:pt x="1938" y="13336"/>
                  </a:cubicBezTo>
                  <a:lnTo>
                    <a:pt x="4016" y="13336"/>
                  </a:lnTo>
                  <a:cubicBezTo>
                    <a:pt x="4521" y="13336"/>
                    <a:pt x="5475" y="13420"/>
                    <a:pt x="6290" y="13505"/>
                  </a:cubicBezTo>
                  <a:cubicBezTo>
                    <a:pt x="7076" y="13589"/>
                    <a:pt x="7750" y="13673"/>
                    <a:pt x="7750" y="13673"/>
                  </a:cubicBezTo>
                  <a:cubicBezTo>
                    <a:pt x="7774" y="13681"/>
                    <a:pt x="7796" y="13685"/>
                    <a:pt x="7817" y="13685"/>
                  </a:cubicBezTo>
                  <a:cubicBezTo>
                    <a:pt x="7867" y="13685"/>
                    <a:pt x="7906" y="13665"/>
                    <a:pt x="7946" y="13645"/>
                  </a:cubicBezTo>
                  <a:cubicBezTo>
                    <a:pt x="7974" y="13589"/>
                    <a:pt x="8030" y="13533"/>
                    <a:pt x="8030" y="13476"/>
                  </a:cubicBezTo>
                  <a:lnTo>
                    <a:pt x="8128" y="11590"/>
                  </a:lnTo>
                  <a:lnTo>
                    <a:pt x="8128" y="11590"/>
                  </a:lnTo>
                  <a:cubicBezTo>
                    <a:pt x="8459" y="11648"/>
                    <a:pt x="9040" y="11736"/>
                    <a:pt x="9546" y="11736"/>
                  </a:cubicBezTo>
                  <a:cubicBezTo>
                    <a:pt x="9659" y="11736"/>
                    <a:pt x="9743" y="11736"/>
                    <a:pt x="9827" y="11708"/>
                  </a:cubicBezTo>
                  <a:cubicBezTo>
                    <a:pt x="10192" y="11680"/>
                    <a:pt x="10501" y="11680"/>
                    <a:pt x="10782" y="11511"/>
                  </a:cubicBezTo>
                  <a:cubicBezTo>
                    <a:pt x="10922" y="11427"/>
                    <a:pt x="11006" y="11287"/>
                    <a:pt x="11090" y="11146"/>
                  </a:cubicBezTo>
                  <a:cubicBezTo>
                    <a:pt x="11147" y="10978"/>
                    <a:pt x="11175" y="10809"/>
                    <a:pt x="11175" y="10585"/>
                  </a:cubicBezTo>
                  <a:cubicBezTo>
                    <a:pt x="11175" y="10192"/>
                    <a:pt x="11203" y="9406"/>
                    <a:pt x="11259" y="8704"/>
                  </a:cubicBezTo>
                  <a:cubicBezTo>
                    <a:pt x="11280" y="8167"/>
                    <a:pt x="11318" y="7679"/>
                    <a:pt x="11335" y="7480"/>
                  </a:cubicBezTo>
                  <a:lnTo>
                    <a:pt x="11335" y="7480"/>
                  </a:lnTo>
                  <a:cubicBezTo>
                    <a:pt x="11407" y="7383"/>
                    <a:pt x="11550" y="7186"/>
                    <a:pt x="11708" y="6851"/>
                  </a:cubicBezTo>
                  <a:cubicBezTo>
                    <a:pt x="11764" y="6739"/>
                    <a:pt x="11792" y="6626"/>
                    <a:pt x="11792" y="6514"/>
                  </a:cubicBezTo>
                  <a:cubicBezTo>
                    <a:pt x="11792" y="6402"/>
                    <a:pt x="11764" y="6289"/>
                    <a:pt x="11736" y="6205"/>
                  </a:cubicBezTo>
                  <a:cubicBezTo>
                    <a:pt x="11596" y="5924"/>
                    <a:pt x="11371" y="5756"/>
                    <a:pt x="11203" y="5447"/>
                  </a:cubicBezTo>
                  <a:cubicBezTo>
                    <a:pt x="10866" y="4914"/>
                    <a:pt x="10725" y="4408"/>
                    <a:pt x="10725" y="3763"/>
                  </a:cubicBezTo>
                  <a:cubicBezTo>
                    <a:pt x="10725" y="3538"/>
                    <a:pt x="10641" y="3257"/>
                    <a:pt x="10529" y="2892"/>
                  </a:cubicBezTo>
                  <a:cubicBezTo>
                    <a:pt x="10220" y="1825"/>
                    <a:pt x="9574" y="309"/>
                    <a:pt x="9574" y="309"/>
                  </a:cubicBezTo>
                  <a:cubicBezTo>
                    <a:pt x="9546" y="225"/>
                    <a:pt x="9490" y="169"/>
                    <a:pt x="9406" y="169"/>
                  </a:cubicBezTo>
                  <a:cubicBezTo>
                    <a:pt x="9378" y="169"/>
                    <a:pt x="8255" y="1"/>
                    <a:pt x="67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4214;p64">
              <a:extLst>
                <a:ext uri="{FF2B5EF4-FFF2-40B4-BE49-F238E27FC236}">
                  <a16:creationId xmlns:a16="http://schemas.microsoft.com/office/drawing/2014/main" id="{A914E660-98E5-5B9A-A9BB-346427C00719}"/>
                </a:ext>
              </a:extLst>
            </p:cNvPr>
            <p:cNvSpPr/>
            <p:nvPr/>
          </p:nvSpPr>
          <p:spPr>
            <a:xfrm>
              <a:off x="3035125" y="2305125"/>
              <a:ext cx="402900" cy="383475"/>
            </a:xfrm>
            <a:custGeom>
              <a:avLst/>
              <a:gdLst/>
              <a:ahLst/>
              <a:cxnLst/>
              <a:rect l="l" t="t" r="r" b="b"/>
              <a:pathLst>
                <a:path w="16116" h="15339" extrusionOk="0">
                  <a:moveTo>
                    <a:pt x="10367" y="1"/>
                  </a:moveTo>
                  <a:cubicBezTo>
                    <a:pt x="10158" y="1"/>
                    <a:pt x="9948" y="42"/>
                    <a:pt x="9742" y="141"/>
                  </a:cubicBezTo>
                  <a:cubicBezTo>
                    <a:pt x="8451" y="758"/>
                    <a:pt x="8339" y="1544"/>
                    <a:pt x="8339" y="1544"/>
                  </a:cubicBezTo>
                  <a:cubicBezTo>
                    <a:pt x="8339" y="1544"/>
                    <a:pt x="3622" y="1769"/>
                    <a:pt x="1825" y="3678"/>
                  </a:cubicBezTo>
                  <a:cubicBezTo>
                    <a:pt x="0" y="5587"/>
                    <a:pt x="1545" y="10051"/>
                    <a:pt x="2780" y="11679"/>
                  </a:cubicBezTo>
                  <a:cubicBezTo>
                    <a:pt x="4015" y="13308"/>
                    <a:pt x="4970" y="15048"/>
                    <a:pt x="6093" y="15273"/>
                  </a:cubicBezTo>
                  <a:cubicBezTo>
                    <a:pt x="6311" y="15316"/>
                    <a:pt x="6565" y="15339"/>
                    <a:pt x="6839" y="15339"/>
                  </a:cubicBezTo>
                  <a:cubicBezTo>
                    <a:pt x="7974" y="15339"/>
                    <a:pt x="9446" y="14953"/>
                    <a:pt x="10079" y="14094"/>
                  </a:cubicBezTo>
                  <a:cubicBezTo>
                    <a:pt x="10865" y="13027"/>
                    <a:pt x="10472" y="11399"/>
                    <a:pt x="10472" y="11399"/>
                  </a:cubicBezTo>
                  <a:lnTo>
                    <a:pt x="10978" y="11174"/>
                  </a:lnTo>
                  <a:cubicBezTo>
                    <a:pt x="10978" y="11174"/>
                    <a:pt x="12157" y="10837"/>
                    <a:pt x="11932" y="9798"/>
                  </a:cubicBezTo>
                  <a:cubicBezTo>
                    <a:pt x="11708" y="8788"/>
                    <a:pt x="11315" y="8338"/>
                    <a:pt x="11371" y="8170"/>
                  </a:cubicBezTo>
                  <a:cubicBezTo>
                    <a:pt x="11427" y="8001"/>
                    <a:pt x="12325" y="7665"/>
                    <a:pt x="12325" y="6935"/>
                  </a:cubicBezTo>
                  <a:cubicBezTo>
                    <a:pt x="12325" y="6205"/>
                    <a:pt x="11371" y="5812"/>
                    <a:pt x="11371" y="5812"/>
                  </a:cubicBezTo>
                  <a:cubicBezTo>
                    <a:pt x="11371" y="5812"/>
                    <a:pt x="15554" y="4520"/>
                    <a:pt x="15835" y="3341"/>
                  </a:cubicBezTo>
                  <a:cubicBezTo>
                    <a:pt x="16115" y="2162"/>
                    <a:pt x="15554" y="983"/>
                    <a:pt x="14431" y="983"/>
                  </a:cubicBezTo>
                  <a:cubicBezTo>
                    <a:pt x="13308" y="983"/>
                    <a:pt x="12971" y="1151"/>
                    <a:pt x="12718" y="1151"/>
                  </a:cubicBezTo>
                  <a:cubicBezTo>
                    <a:pt x="12530" y="1151"/>
                    <a:pt x="11468" y="1"/>
                    <a:pt x="103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4215;p64">
              <a:extLst>
                <a:ext uri="{FF2B5EF4-FFF2-40B4-BE49-F238E27FC236}">
                  <a16:creationId xmlns:a16="http://schemas.microsoft.com/office/drawing/2014/main" id="{8BCC321E-E863-20EC-3F1C-95C2C10B353B}"/>
                </a:ext>
              </a:extLst>
            </p:cNvPr>
            <p:cNvSpPr/>
            <p:nvPr/>
          </p:nvSpPr>
          <p:spPr>
            <a:xfrm>
              <a:off x="3054075" y="2298800"/>
              <a:ext cx="384650" cy="395875"/>
            </a:xfrm>
            <a:custGeom>
              <a:avLst/>
              <a:gdLst/>
              <a:ahLst/>
              <a:cxnLst/>
              <a:rect l="l" t="t" r="r" b="b"/>
              <a:pathLst>
                <a:path w="15386" h="15835" extrusionOk="0">
                  <a:moveTo>
                    <a:pt x="9630" y="478"/>
                  </a:moveTo>
                  <a:cubicBezTo>
                    <a:pt x="10079" y="478"/>
                    <a:pt x="10585" y="730"/>
                    <a:pt x="11006" y="1011"/>
                  </a:cubicBezTo>
                  <a:cubicBezTo>
                    <a:pt x="11202" y="1152"/>
                    <a:pt x="11399" y="1292"/>
                    <a:pt x="11539" y="1404"/>
                  </a:cubicBezTo>
                  <a:cubicBezTo>
                    <a:pt x="11623" y="1460"/>
                    <a:pt x="11680" y="1517"/>
                    <a:pt x="11736" y="1545"/>
                  </a:cubicBezTo>
                  <a:lnTo>
                    <a:pt x="11820" y="1601"/>
                  </a:lnTo>
                  <a:cubicBezTo>
                    <a:pt x="11876" y="1601"/>
                    <a:pt x="11904" y="1629"/>
                    <a:pt x="11960" y="1629"/>
                  </a:cubicBezTo>
                  <a:cubicBezTo>
                    <a:pt x="12157" y="1629"/>
                    <a:pt x="12269" y="1573"/>
                    <a:pt x="12522" y="1545"/>
                  </a:cubicBezTo>
                  <a:cubicBezTo>
                    <a:pt x="12746" y="1517"/>
                    <a:pt x="13111" y="1460"/>
                    <a:pt x="13673" y="1460"/>
                  </a:cubicBezTo>
                  <a:cubicBezTo>
                    <a:pt x="14066" y="1460"/>
                    <a:pt x="14347" y="1629"/>
                    <a:pt x="14571" y="1910"/>
                  </a:cubicBezTo>
                  <a:cubicBezTo>
                    <a:pt x="14768" y="2162"/>
                    <a:pt x="14908" y="2555"/>
                    <a:pt x="14908" y="2976"/>
                  </a:cubicBezTo>
                  <a:cubicBezTo>
                    <a:pt x="14908" y="3173"/>
                    <a:pt x="14880" y="3341"/>
                    <a:pt x="14852" y="3538"/>
                  </a:cubicBezTo>
                  <a:cubicBezTo>
                    <a:pt x="14824" y="3622"/>
                    <a:pt x="14740" y="3734"/>
                    <a:pt x="14627" y="3875"/>
                  </a:cubicBezTo>
                  <a:cubicBezTo>
                    <a:pt x="14403" y="4099"/>
                    <a:pt x="14038" y="4352"/>
                    <a:pt x="13617" y="4577"/>
                  </a:cubicBezTo>
                  <a:cubicBezTo>
                    <a:pt x="12971" y="4942"/>
                    <a:pt x="12213" y="5250"/>
                    <a:pt x="11595" y="5475"/>
                  </a:cubicBezTo>
                  <a:cubicBezTo>
                    <a:pt x="11287" y="5587"/>
                    <a:pt x="11034" y="5700"/>
                    <a:pt x="10837" y="5756"/>
                  </a:cubicBezTo>
                  <a:cubicBezTo>
                    <a:pt x="10669" y="5812"/>
                    <a:pt x="10557" y="5840"/>
                    <a:pt x="10557" y="5840"/>
                  </a:cubicBezTo>
                  <a:cubicBezTo>
                    <a:pt x="10472" y="5868"/>
                    <a:pt x="10388" y="5952"/>
                    <a:pt x="10388" y="6065"/>
                  </a:cubicBezTo>
                  <a:cubicBezTo>
                    <a:pt x="10388" y="6149"/>
                    <a:pt x="10444" y="6261"/>
                    <a:pt x="10529" y="6289"/>
                  </a:cubicBezTo>
                  <a:cubicBezTo>
                    <a:pt x="10585" y="6317"/>
                    <a:pt x="10809" y="6402"/>
                    <a:pt x="11006" y="6570"/>
                  </a:cubicBezTo>
                  <a:cubicBezTo>
                    <a:pt x="11090" y="6654"/>
                    <a:pt x="11174" y="6767"/>
                    <a:pt x="11258" y="6851"/>
                  </a:cubicBezTo>
                  <a:cubicBezTo>
                    <a:pt x="11315" y="6963"/>
                    <a:pt x="11343" y="7075"/>
                    <a:pt x="11343" y="7188"/>
                  </a:cubicBezTo>
                  <a:cubicBezTo>
                    <a:pt x="11343" y="7328"/>
                    <a:pt x="11315" y="7440"/>
                    <a:pt x="11230" y="7553"/>
                  </a:cubicBezTo>
                  <a:cubicBezTo>
                    <a:pt x="11146" y="7721"/>
                    <a:pt x="10978" y="7861"/>
                    <a:pt x="10809" y="7974"/>
                  </a:cubicBezTo>
                  <a:cubicBezTo>
                    <a:pt x="10725" y="8030"/>
                    <a:pt x="10669" y="8086"/>
                    <a:pt x="10585" y="8142"/>
                  </a:cubicBezTo>
                  <a:lnTo>
                    <a:pt x="10500" y="8226"/>
                  </a:lnTo>
                  <a:cubicBezTo>
                    <a:pt x="10472" y="8254"/>
                    <a:pt x="10416" y="8283"/>
                    <a:pt x="10388" y="8367"/>
                  </a:cubicBezTo>
                  <a:lnTo>
                    <a:pt x="10403" y="8371"/>
                  </a:lnTo>
                  <a:lnTo>
                    <a:pt x="10403" y="8371"/>
                  </a:lnTo>
                  <a:cubicBezTo>
                    <a:pt x="10388" y="8415"/>
                    <a:pt x="10388" y="8456"/>
                    <a:pt x="10388" y="8479"/>
                  </a:cubicBezTo>
                  <a:cubicBezTo>
                    <a:pt x="10388" y="8591"/>
                    <a:pt x="10416" y="8676"/>
                    <a:pt x="10472" y="8760"/>
                  </a:cubicBezTo>
                  <a:cubicBezTo>
                    <a:pt x="10585" y="9041"/>
                    <a:pt x="10809" y="9434"/>
                    <a:pt x="10950" y="10107"/>
                  </a:cubicBezTo>
                  <a:cubicBezTo>
                    <a:pt x="10978" y="10192"/>
                    <a:pt x="10978" y="10248"/>
                    <a:pt x="10978" y="10304"/>
                  </a:cubicBezTo>
                  <a:cubicBezTo>
                    <a:pt x="10978" y="10472"/>
                    <a:pt x="10922" y="10585"/>
                    <a:pt x="10865" y="10697"/>
                  </a:cubicBezTo>
                  <a:cubicBezTo>
                    <a:pt x="10753" y="10865"/>
                    <a:pt x="10585" y="11006"/>
                    <a:pt x="10416" y="11090"/>
                  </a:cubicBezTo>
                  <a:cubicBezTo>
                    <a:pt x="10360" y="11118"/>
                    <a:pt x="10276" y="11146"/>
                    <a:pt x="10248" y="11174"/>
                  </a:cubicBezTo>
                  <a:lnTo>
                    <a:pt x="10192" y="11174"/>
                  </a:lnTo>
                  <a:lnTo>
                    <a:pt x="10164" y="11202"/>
                  </a:lnTo>
                  <a:lnTo>
                    <a:pt x="10135" y="11202"/>
                  </a:lnTo>
                  <a:lnTo>
                    <a:pt x="9630" y="11427"/>
                  </a:lnTo>
                  <a:cubicBezTo>
                    <a:pt x="9518" y="11483"/>
                    <a:pt x="9462" y="11595"/>
                    <a:pt x="9490" y="11708"/>
                  </a:cubicBezTo>
                  <a:cubicBezTo>
                    <a:pt x="9518" y="11792"/>
                    <a:pt x="9574" y="12129"/>
                    <a:pt x="9574" y="12578"/>
                  </a:cubicBezTo>
                  <a:cubicBezTo>
                    <a:pt x="9602" y="13111"/>
                    <a:pt x="9490" y="13729"/>
                    <a:pt x="9153" y="14206"/>
                  </a:cubicBezTo>
                  <a:cubicBezTo>
                    <a:pt x="8872" y="14571"/>
                    <a:pt x="8367" y="14880"/>
                    <a:pt x="7805" y="15077"/>
                  </a:cubicBezTo>
                  <a:cubicBezTo>
                    <a:pt x="7244" y="15273"/>
                    <a:pt x="6626" y="15357"/>
                    <a:pt x="6093" y="15357"/>
                  </a:cubicBezTo>
                  <a:cubicBezTo>
                    <a:pt x="5812" y="15357"/>
                    <a:pt x="5587" y="15329"/>
                    <a:pt x="5391" y="15301"/>
                  </a:cubicBezTo>
                  <a:cubicBezTo>
                    <a:pt x="4914" y="15217"/>
                    <a:pt x="4408" y="14768"/>
                    <a:pt x="3903" y="14094"/>
                  </a:cubicBezTo>
                  <a:cubicBezTo>
                    <a:pt x="3369" y="13448"/>
                    <a:pt x="2836" y="12606"/>
                    <a:pt x="2190" y="11792"/>
                  </a:cubicBezTo>
                  <a:cubicBezTo>
                    <a:pt x="1797" y="11258"/>
                    <a:pt x="1376" y="10416"/>
                    <a:pt x="1039" y="9462"/>
                  </a:cubicBezTo>
                  <a:cubicBezTo>
                    <a:pt x="702" y="8507"/>
                    <a:pt x="450" y="7440"/>
                    <a:pt x="450" y="6458"/>
                  </a:cubicBezTo>
                  <a:cubicBezTo>
                    <a:pt x="450" y="5503"/>
                    <a:pt x="702" y="4661"/>
                    <a:pt x="1236" y="4099"/>
                  </a:cubicBezTo>
                  <a:cubicBezTo>
                    <a:pt x="2050" y="3201"/>
                    <a:pt x="3650" y="2668"/>
                    <a:pt x="5054" y="2359"/>
                  </a:cubicBezTo>
                  <a:cubicBezTo>
                    <a:pt x="5728" y="2218"/>
                    <a:pt x="6373" y="2134"/>
                    <a:pt x="6851" y="2078"/>
                  </a:cubicBezTo>
                  <a:cubicBezTo>
                    <a:pt x="7075" y="2078"/>
                    <a:pt x="7272" y="2050"/>
                    <a:pt x="7384" y="2050"/>
                  </a:cubicBezTo>
                  <a:cubicBezTo>
                    <a:pt x="7525" y="2022"/>
                    <a:pt x="7581" y="2022"/>
                    <a:pt x="7609" y="2022"/>
                  </a:cubicBezTo>
                  <a:cubicBezTo>
                    <a:pt x="7693" y="2022"/>
                    <a:pt x="7805" y="1938"/>
                    <a:pt x="7805" y="1825"/>
                  </a:cubicBezTo>
                  <a:lnTo>
                    <a:pt x="7833" y="1797"/>
                  </a:lnTo>
                  <a:cubicBezTo>
                    <a:pt x="7861" y="1685"/>
                    <a:pt x="8058" y="1095"/>
                    <a:pt x="9097" y="590"/>
                  </a:cubicBezTo>
                  <a:cubicBezTo>
                    <a:pt x="9265" y="506"/>
                    <a:pt x="9434" y="478"/>
                    <a:pt x="9630" y="478"/>
                  </a:cubicBezTo>
                  <a:close/>
                  <a:moveTo>
                    <a:pt x="9630" y="0"/>
                  </a:moveTo>
                  <a:cubicBezTo>
                    <a:pt x="9377" y="0"/>
                    <a:pt x="9125" y="57"/>
                    <a:pt x="8900" y="169"/>
                  </a:cubicBezTo>
                  <a:cubicBezTo>
                    <a:pt x="7888" y="644"/>
                    <a:pt x="7529" y="1256"/>
                    <a:pt x="7410" y="1569"/>
                  </a:cubicBezTo>
                  <a:lnTo>
                    <a:pt x="7410" y="1569"/>
                  </a:lnTo>
                  <a:cubicBezTo>
                    <a:pt x="7031" y="1607"/>
                    <a:pt x="6064" y="1689"/>
                    <a:pt x="4942" y="1910"/>
                  </a:cubicBezTo>
                  <a:cubicBezTo>
                    <a:pt x="3510" y="2218"/>
                    <a:pt x="1853" y="2752"/>
                    <a:pt x="899" y="3763"/>
                  </a:cubicBezTo>
                  <a:cubicBezTo>
                    <a:pt x="225" y="4464"/>
                    <a:pt x="1" y="5447"/>
                    <a:pt x="1" y="6458"/>
                  </a:cubicBezTo>
                  <a:cubicBezTo>
                    <a:pt x="1" y="7496"/>
                    <a:pt x="253" y="8619"/>
                    <a:pt x="590" y="9602"/>
                  </a:cubicBezTo>
                  <a:cubicBezTo>
                    <a:pt x="927" y="10613"/>
                    <a:pt x="1376" y="11483"/>
                    <a:pt x="1825" y="12073"/>
                  </a:cubicBezTo>
                  <a:cubicBezTo>
                    <a:pt x="2443" y="12859"/>
                    <a:pt x="2976" y="13701"/>
                    <a:pt x="3538" y="14403"/>
                  </a:cubicBezTo>
                  <a:cubicBezTo>
                    <a:pt x="4071" y="15077"/>
                    <a:pt x="4633" y="15610"/>
                    <a:pt x="5279" y="15750"/>
                  </a:cubicBezTo>
                  <a:cubicBezTo>
                    <a:pt x="5531" y="15807"/>
                    <a:pt x="5784" y="15835"/>
                    <a:pt x="6093" y="15835"/>
                  </a:cubicBezTo>
                  <a:cubicBezTo>
                    <a:pt x="6682" y="15835"/>
                    <a:pt x="7356" y="15722"/>
                    <a:pt x="7974" y="15498"/>
                  </a:cubicBezTo>
                  <a:cubicBezTo>
                    <a:pt x="8591" y="15301"/>
                    <a:pt x="9153" y="14964"/>
                    <a:pt x="9518" y="14487"/>
                  </a:cubicBezTo>
                  <a:cubicBezTo>
                    <a:pt x="9967" y="13869"/>
                    <a:pt x="10051" y="13168"/>
                    <a:pt x="10051" y="12578"/>
                  </a:cubicBezTo>
                  <a:cubicBezTo>
                    <a:pt x="10051" y="12242"/>
                    <a:pt x="10011" y="11956"/>
                    <a:pt x="9979" y="11780"/>
                  </a:cubicBezTo>
                  <a:lnTo>
                    <a:pt x="9979" y="11780"/>
                  </a:lnTo>
                  <a:lnTo>
                    <a:pt x="10299" y="11638"/>
                  </a:lnTo>
                  <a:lnTo>
                    <a:pt x="10299" y="11638"/>
                  </a:lnTo>
                  <a:lnTo>
                    <a:pt x="10304" y="11652"/>
                  </a:lnTo>
                  <a:cubicBezTo>
                    <a:pt x="10304" y="11623"/>
                    <a:pt x="10585" y="11567"/>
                    <a:pt x="10865" y="11371"/>
                  </a:cubicBezTo>
                  <a:cubicBezTo>
                    <a:pt x="11006" y="11258"/>
                    <a:pt x="11146" y="11146"/>
                    <a:pt x="11258" y="10950"/>
                  </a:cubicBezTo>
                  <a:cubicBezTo>
                    <a:pt x="11371" y="10781"/>
                    <a:pt x="11455" y="10557"/>
                    <a:pt x="11455" y="10304"/>
                  </a:cubicBezTo>
                  <a:cubicBezTo>
                    <a:pt x="11455" y="10220"/>
                    <a:pt x="11427" y="10107"/>
                    <a:pt x="11427" y="10023"/>
                  </a:cubicBezTo>
                  <a:cubicBezTo>
                    <a:pt x="11315" y="9518"/>
                    <a:pt x="11146" y="9153"/>
                    <a:pt x="11034" y="8900"/>
                  </a:cubicBezTo>
                  <a:cubicBezTo>
                    <a:pt x="10978" y="8760"/>
                    <a:pt x="10922" y="8648"/>
                    <a:pt x="10894" y="8563"/>
                  </a:cubicBezTo>
                  <a:lnTo>
                    <a:pt x="10875" y="8508"/>
                  </a:lnTo>
                  <a:lnTo>
                    <a:pt x="10875" y="8508"/>
                  </a:lnTo>
                  <a:cubicBezTo>
                    <a:pt x="10908" y="8484"/>
                    <a:pt x="10957" y="8444"/>
                    <a:pt x="11006" y="8395"/>
                  </a:cubicBezTo>
                  <a:cubicBezTo>
                    <a:pt x="11146" y="8311"/>
                    <a:pt x="11343" y="8170"/>
                    <a:pt x="11511" y="7974"/>
                  </a:cubicBezTo>
                  <a:cubicBezTo>
                    <a:pt x="11680" y="7777"/>
                    <a:pt x="11820" y="7525"/>
                    <a:pt x="11820" y="7188"/>
                  </a:cubicBezTo>
                  <a:cubicBezTo>
                    <a:pt x="11820" y="6963"/>
                    <a:pt x="11736" y="6738"/>
                    <a:pt x="11623" y="6570"/>
                  </a:cubicBezTo>
                  <a:cubicBezTo>
                    <a:pt x="11493" y="6375"/>
                    <a:pt x="11329" y="6230"/>
                    <a:pt x="11184" y="6122"/>
                  </a:cubicBezTo>
                  <a:lnTo>
                    <a:pt x="11184" y="6122"/>
                  </a:lnTo>
                  <a:cubicBezTo>
                    <a:pt x="11590" y="5978"/>
                    <a:pt x="12201" y="5750"/>
                    <a:pt x="12831" y="5475"/>
                  </a:cubicBezTo>
                  <a:cubicBezTo>
                    <a:pt x="13392" y="5250"/>
                    <a:pt x="13926" y="4970"/>
                    <a:pt x="14375" y="4661"/>
                  </a:cubicBezTo>
                  <a:cubicBezTo>
                    <a:pt x="14599" y="4521"/>
                    <a:pt x="14796" y="4352"/>
                    <a:pt x="14964" y="4212"/>
                  </a:cubicBezTo>
                  <a:cubicBezTo>
                    <a:pt x="15133" y="4043"/>
                    <a:pt x="15245" y="3847"/>
                    <a:pt x="15301" y="3650"/>
                  </a:cubicBezTo>
                  <a:cubicBezTo>
                    <a:pt x="15357" y="3426"/>
                    <a:pt x="15385" y="3201"/>
                    <a:pt x="15385" y="2976"/>
                  </a:cubicBezTo>
                  <a:cubicBezTo>
                    <a:pt x="15385" y="2471"/>
                    <a:pt x="15217" y="1994"/>
                    <a:pt x="14936" y="1601"/>
                  </a:cubicBezTo>
                  <a:cubicBezTo>
                    <a:pt x="14656" y="1236"/>
                    <a:pt x="14206" y="983"/>
                    <a:pt x="13673" y="983"/>
                  </a:cubicBezTo>
                  <a:cubicBezTo>
                    <a:pt x="13083" y="983"/>
                    <a:pt x="12718" y="1039"/>
                    <a:pt x="12438" y="1095"/>
                  </a:cubicBezTo>
                  <a:cubicBezTo>
                    <a:pt x="12233" y="1118"/>
                    <a:pt x="12084" y="1159"/>
                    <a:pt x="12005" y="1159"/>
                  </a:cubicBezTo>
                  <a:cubicBezTo>
                    <a:pt x="12000" y="1159"/>
                    <a:pt x="11995" y="1159"/>
                    <a:pt x="11990" y="1159"/>
                  </a:cubicBezTo>
                  <a:lnTo>
                    <a:pt x="11990" y="1159"/>
                  </a:lnTo>
                  <a:cubicBezTo>
                    <a:pt x="11943" y="1121"/>
                    <a:pt x="11840" y="1038"/>
                    <a:pt x="11736" y="955"/>
                  </a:cubicBezTo>
                  <a:cubicBezTo>
                    <a:pt x="11511" y="787"/>
                    <a:pt x="11202" y="562"/>
                    <a:pt x="10837" y="365"/>
                  </a:cubicBezTo>
                  <a:cubicBezTo>
                    <a:pt x="10472" y="169"/>
                    <a:pt x="10051" y="0"/>
                    <a:pt x="96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4216;p64">
              <a:extLst>
                <a:ext uri="{FF2B5EF4-FFF2-40B4-BE49-F238E27FC236}">
                  <a16:creationId xmlns:a16="http://schemas.microsoft.com/office/drawing/2014/main" id="{1DC70625-E75A-E2B4-AEF0-69D2E803442F}"/>
                </a:ext>
              </a:extLst>
            </p:cNvPr>
            <p:cNvSpPr/>
            <p:nvPr/>
          </p:nvSpPr>
          <p:spPr>
            <a:xfrm>
              <a:off x="3253400" y="2545500"/>
              <a:ext cx="71625" cy="89550"/>
            </a:xfrm>
            <a:custGeom>
              <a:avLst/>
              <a:gdLst/>
              <a:ahLst/>
              <a:cxnLst/>
              <a:rect l="l" t="t" r="r" b="b"/>
              <a:pathLst>
                <a:path w="2865" h="3582" extrusionOk="0">
                  <a:moveTo>
                    <a:pt x="1093" y="1"/>
                  </a:moveTo>
                  <a:cubicBezTo>
                    <a:pt x="1007" y="1"/>
                    <a:pt x="924" y="23"/>
                    <a:pt x="843" y="71"/>
                  </a:cubicBezTo>
                  <a:cubicBezTo>
                    <a:pt x="1" y="604"/>
                    <a:pt x="618" y="2513"/>
                    <a:pt x="1180" y="3131"/>
                  </a:cubicBezTo>
                  <a:cubicBezTo>
                    <a:pt x="1479" y="3460"/>
                    <a:pt x="1809" y="3582"/>
                    <a:pt x="2095" y="3582"/>
                  </a:cubicBezTo>
                  <a:cubicBezTo>
                    <a:pt x="2347" y="3582"/>
                    <a:pt x="2564" y="3487"/>
                    <a:pt x="2696" y="3356"/>
                  </a:cubicBezTo>
                  <a:lnTo>
                    <a:pt x="2864" y="1952"/>
                  </a:lnTo>
                  <a:cubicBezTo>
                    <a:pt x="2864" y="1952"/>
                    <a:pt x="1900" y="1"/>
                    <a:pt x="1093" y="1"/>
                  </a:cubicBezTo>
                  <a:close/>
                </a:path>
              </a:pathLst>
            </a:custGeom>
            <a:solidFill>
              <a:srgbClr val="9C9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4217;p64">
              <a:extLst>
                <a:ext uri="{FF2B5EF4-FFF2-40B4-BE49-F238E27FC236}">
                  <a16:creationId xmlns:a16="http://schemas.microsoft.com/office/drawing/2014/main" id="{CD37D71B-E720-0BFB-3126-2BE61FDD0CA6}"/>
                </a:ext>
              </a:extLst>
            </p:cNvPr>
            <p:cNvSpPr/>
            <p:nvPr/>
          </p:nvSpPr>
          <p:spPr>
            <a:xfrm>
              <a:off x="3258325" y="2540250"/>
              <a:ext cx="73725" cy="100375"/>
            </a:xfrm>
            <a:custGeom>
              <a:avLst/>
              <a:gdLst/>
              <a:ahLst/>
              <a:cxnLst/>
              <a:rect l="l" t="t" r="r" b="b"/>
              <a:pathLst>
                <a:path w="2949" h="4015" extrusionOk="0">
                  <a:moveTo>
                    <a:pt x="899" y="0"/>
                  </a:moveTo>
                  <a:cubicBezTo>
                    <a:pt x="786" y="0"/>
                    <a:pt x="646" y="28"/>
                    <a:pt x="534" y="84"/>
                  </a:cubicBezTo>
                  <a:cubicBezTo>
                    <a:pt x="337" y="225"/>
                    <a:pt x="197" y="393"/>
                    <a:pt x="113" y="590"/>
                  </a:cubicBezTo>
                  <a:cubicBezTo>
                    <a:pt x="28" y="786"/>
                    <a:pt x="0" y="1011"/>
                    <a:pt x="0" y="1236"/>
                  </a:cubicBezTo>
                  <a:cubicBezTo>
                    <a:pt x="0" y="1657"/>
                    <a:pt x="113" y="2106"/>
                    <a:pt x="253" y="2499"/>
                  </a:cubicBezTo>
                  <a:cubicBezTo>
                    <a:pt x="421" y="2892"/>
                    <a:pt x="590" y="3257"/>
                    <a:pt x="814" y="3481"/>
                  </a:cubicBezTo>
                  <a:cubicBezTo>
                    <a:pt x="1151" y="3875"/>
                    <a:pt x="1544" y="4015"/>
                    <a:pt x="1909" y="4015"/>
                  </a:cubicBezTo>
                  <a:cubicBezTo>
                    <a:pt x="2218" y="4015"/>
                    <a:pt x="2499" y="3903"/>
                    <a:pt x="2667" y="3734"/>
                  </a:cubicBezTo>
                  <a:cubicBezTo>
                    <a:pt x="2752" y="3622"/>
                    <a:pt x="2780" y="3481"/>
                    <a:pt x="2667" y="3397"/>
                  </a:cubicBezTo>
                  <a:cubicBezTo>
                    <a:pt x="2625" y="3355"/>
                    <a:pt x="2569" y="3334"/>
                    <a:pt x="2513" y="3334"/>
                  </a:cubicBezTo>
                  <a:cubicBezTo>
                    <a:pt x="2457" y="3334"/>
                    <a:pt x="2401" y="3355"/>
                    <a:pt x="2359" y="3397"/>
                  </a:cubicBezTo>
                  <a:cubicBezTo>
                    <a:pt x="2286" y="3470"/>
                    <a:pt x="2149" y="3543"/>
                    <a:pt x="1987" y="3543"/>
                  </a:cubicBezTo>
                  <a:cubicBezTo>
                    <a:pt x="1961" y="3543"/>
                    <a:pt x="1936" y="3541"/>
                    <a:pt x="1909" y="3538"/>
                  </a:cubicBezTo>
                  <a:cubicBezTo>
                    <a:pt x="1685" y="3538"/>
                    <a:pt x="1432" y="3453"/>
                    <a:pt x="1151" y="3173"/>
                  </a:cubicBezTo>
                  <a:cubicBezTo>
                    <a:pt x="1011" y="3004"/>
                    <a:pt x="843" y="2695"/>
                    <a:pt x="702" y="2330"/>
                  </a:cubicBezTo>
                  <a:cubicBezTo>
                    <a:pt x="562" y="1965"/>
                    <a:pt x="478" y="1572"/>
                    <a:pt x="478" y="1236"/>
                  </a:cubicBezTo>
                  <a:cubicBezTo>
                    <a:pt x="478" y="1067"/>
                    <a:pt x="506" y="899"/>
                    <a:pt x="562" y="758"/>
                  </a:cubicBezTo>
                  <a:cubicBezTo>
                    <a:pt x="590" y="646"/>
                    <a:pt x="674" y="562"/>
                    <a:pt x="786" y="506"/>
                  </a:cubicBezTo>
                  <a:cubicBezTo>
                    <a:pt x="814" y="477"/>
                    <a:pt x="871" y="449"/>
                    <a:pt x="899" y="449"/>
                  </a:cubicBezTo>
                  <a:cubicBezTo>
                    <a:pt x="1011" y="449"/>
                    <a:pt x="1179" y="534"/>
                    <a:pt x="1376" y="702"/>
                  </a:cubicBezTo>
                  <a:cubicBezTo>
                    <a:pt x="1657" y="955"/>
                    <a:pt x="1937" y="1348"/>
                    <a:pt x="2134" y="1657"/>
                  </a:cubicBezTo>
                  <a:cubicBezTo>
                    <a:pt x="2246" y="1825"/>
                    <a:pt x="2330" y="1965"/>
                    <a:pt x="2387" y="2078"/>
                  </a:cubicBezTo>
                  <a:cubicBezTo>
                    <a:pt x="2415" y="2134"/>
                    <a:pt x="2443" y="2190"/>
                    <a:pt x="2443" y="2218"/>
                  </a:cubicBezTo>
                  <a:lnTo>
                    <a:pt x="2471" y="2246"/>
                  </a:lnTo>
                  <a:cubicBezTo>
                    <a:pt x="2512" y="2328"/>
                    <a:pt x="2598" y="2381"/>
                    <a:pt x="2686" y="2381"/>
                  </a:cubicBezTo>
                  <a:cubicBezTo>
                    <a:pt x="2717" y="2381"/>
                    <a:pt x="2750" y="2374"/>
                    <a:pt x="2780" y="2358"/>
                  </a:cubicBezTo>
                  <a:cubicBezTo>
                    <a:pt x="2892" y="2302"/>
                    <a:pt x="2948" y="2162"/>
                    <a:pt x="2892" y="2050"/>
                  </a:cubicBezTo>
                  <a:cubicBezTo>
                    <a:pt x="2892" y="2050"/>
                    <a:pt x="2639" y="1544"/>
                    <a:pt x="2274" y="1039"/>
                  </a:cubicBezTo>
                  <a:cubicBezTo>
                    <a:pt x="2106" y="814"/>
                    <a:pt x="1909" y="562"/>
                    <a:pt x="1685" y="337"/>
                  </a:cubicBezTo>
                  <a:cubicBezTo>
                    <a:pt x="1460" y="141"/>
                    <a:pt x="1207" y="0"/>
                    <a:pt x="8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4218;p64">
              <a:extLst>
                <a:ext uri="{FF2B5EF4-FFF2-40B4-BE49-F238E27FC236}">
                  <a16:creationId xmlns:a16="http://schemas.microsoft.com/office/drawing/2014/main" id="{B6F928B4-06AF-C43E-BB5A-13F430FD6B14}"/>
                </a:ext>
              </a:extLst>
            </p:cNvPr>
            <p:cNvSpPr/>
            <p:nvPr/>
          </p:nvSpPr>
          <p:spPr>
            <a:xfrm>
              <a:off x="3096175" y="2715150"/>
              <a:ext cx="256925" cy="96750"/>
            </a:xfrm>
            <a:custGeom>
              <a:avLst/>
              <a:gdLst/>
              <a:ahLst/>
              <a:cxnLst/>
              <a:rect l="l" t="t" r="r" b="b"/>
              <a:pathLst>
                <a:path w="10277" h="3870" extrusionOk="0">
                  <a:moveTo>
                    <a:pt x="5011" y="0"/>
                  </a:moveTo>
                  <a:cubicBezTo>
                    <a:pt x="3592" y="0"/>
                    <a:pt x="2176" y="434"/>
                    <a:pt x="1517" y="1006"/>
                  </a:cubicBezTo>
                  <a:cubicBezTo>
                    <a:pt x="675" y="1735"/>
                    <a:pt x="113" y="3195"/>
                    <a:pt x="113" y="3195"/>
                  </a:cubicBezTo>
                  <a:lnTo>
                    <a:pt x="1" y="3869"/>
                  </a:lnTo>
                  <a:cubicBezTo>
                    <a:pt x="1" y="3869"/>
                    <a:pt x="2247" y="3027"/>
                    <a:pt x="5447" y="3027"/>
                  </a:cubicBezTo>
                  <a:cubicBezTo>
                    <a:pt x="8648" y="3027"/>
                    <a:pt x="10276" y="3813"/>
                    <a:pt x="10276" y="3813"/>
                  </a:cubicBezTo>
                  <a:cubicBezTo>
                    <a:pt x="10276" y="3813"/>
                    <a:pt x="9996" y="2522"/>
                    <a:pt x="9659" y="1735"/>
                  </a:cubicBezTo>
                  <a:cubicBezTo>
                    <a:pt x="9322" y="949"/>
                    <a:pt x="7918" y="444"/>
                    <a:pt x="6177" y="107"/>
                  </a:cubicBezTo>
                  <a:cubicBezTo>
                    <a:pt x="5799" y="34"/>
                    <a:pt x="5405" y="0"/>
                    <a:pt x="50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4219;p64">
              <a:extLst>
                <a:ext uri="{FF2B5EF4-FFF2-40B4-BE49-F238E27FC236}">
                  <a16:creationId xmlns:a16="http://schemas.microsoft.com/office/drawing/2014/main" id="{9444F566-0D6D-33F0-27DF-C0FF8AD07936}"/>
                </a:ext>
              </a:extLst>
            </p:cNvPr>
            <p:cNvSpPr/>
            <p:nvPr/>
          </p:nvSpPr>
          <p:spPr>
            <a:xfrm>
              <a:off x="3089875" y="2709400"/>
              <a:ext cx="269550" cy="108575"/>
            </a:xfrm>
            <a:custGeom>
              <a:avLst/>
              <a:gdLst/>
              <a:ahLst/>
              <a:cxnLst/>
              <a:rect l="l" t="t" r="r" b="b"/>
              <a:pathLst>
                <a:path w="10782" h="4343" extrusionOk="0">
                  <a:moveTo>
                    <a:pt x="5250" y="478"/>
                  </a:moveTo>
                  <a:cubicBezTo>
                    <a:pt x="5643" y="478"/>
                    <a:pt x="6036" y="506"/>
                    <a:pt x="6401" y="562"/>
                  </a:cubicBezTo>
                  <a:cubicBezTo>
                    <a:pt x="7244" y="730"/>
                    <a:pt x="8030" y="955"/>
                    <a:pt x="8619" y="1207"/>
                  </a:cubicBezTo>
                  <a:cubicBezTo>
                    <a:pt x="9209" y="1460"/>
                    <a:pt x="9574" y="1769"/>
                    <a:pt x="9714" y="2050"/>
                  </a:cubicBezTo>
                  <a:cubicBezTo>
                    <a:pt x="9855" y="2443"/>
                    <a:pt x="10023" y="2948"/>
                    <a:pt x="10135" y="3369"/>
                  </a:cubicBezTo>
                  <a:cubicBezTo>
                    <a:pt x="10165" y="3473"/>
                    <a:pt x="10195" y="3578"/>
                    <a:pt x="10220" y="3673"/>
                  </a:cubicBezTo>
                  <a:lnTo>
                    <a:pt x="10220" y="3673"/>
                  </a:lnTo>
                  <a:cubicBezTo>
                    <a:pt x="9538" y="3434"/>
                    <a:pt x="8028" y="3032"/>
                    <a:pt x="5699" y="3032"/>
                  </a:cubicBezTo>
                  <a:cubicBezTo>
                    <a:pt x="3223" y="3032"/>
                    <a:pt x="1315" y="3519"/>
                    <a:pt x="543" y="3765"/>
                  </a:cubicBezTo>
                  <a:lnTo>
                    <a:pt x="543" y="3765"/>
                  </a:lnTo>
                  <a:lnTo>
                    <a:pt x="590" y="3481"/>
                  </a:lnTo>
                  <a:lnTo>
                    <a:pt x="577" y="3478"/>
                  </a:lnTo>
                  <a:lnTo>
                    <a:pt x="577" y="3478"/>
                  </a:lnTo>
                  <a:lnTo>
                    <a:pt x="590" y="3453"/>
                  </a:lnTo>
                  <a:cubicBezTo>
                    <a:pt x="702" y="3173"/>
                    <a:pt x="1236" y="1994"/>
                    <a:pt x="1909" y="1404"/>
                  </a:cubicBezTo>
                  <a:cubicBezTo>
                    <a:pt x="2218" y="1151"/>
                    <a:pt x="2695" y="927"/>
                    <a:pt x="3285" y="758"/>
                  </a:cubicBezTo>
                  <a:cubicBezTo>
                    <a:pt x="3875" y="562"/>
                    <a:pt x="4576" y="478"/>
                    <a:pt x="5250" y="478"/>
                  </a:cubicBezTo>
                  <a:close/>
                  <a:moveTo>
                    <a:pt x="5250" y="0"/>
                  </a:moveTo>
                  <a:cubicBezTo>
                    <a:pt x="4520" y="0"/>
                    <a:pt x="3790" y="113"/>
                    <a:pt x="3173" y="309"/>
                  </a:cubicBezTo>
                  <a:cubicBezTo>
                    <a:pt x="2527" y="478"/>
                    <a:pt x="1994" y="730"/>
                    <a:pt x="1601" y="1067"/>
                  </a:cubicBezTo>
                  <a:cubicBezTo>
                    <a:pt x="1151" y="1460"/>
                    <a:pt x="786" y="2022"/>
                    <a:pt x="534" y="2499"/>
                  </a:cubicBezTo>
                  <a:cubicBezTo>
                    <a:pt x="281" y="2976"/>
                    <a:pt x="141" y="3341"/>
                    <a:pt x="141" y="3341"/>
                  </a:cubicBezTo>
                  <a:lnTo>
                    <a:pt x="113" y="3397"/>
                  </a:lnTo>
                  <a:lnTo>
                    <a:pt x="0" y="4071"/>
                  </a:lnTo>
                  <a:cubicBezTo>
                    <a:pt x="0" y="4155"/>
                    <a:pt x="28" y="4240"/>
                    <a:pt x="85" y="4296"/>
                  </a:cubicBezTo>
                  <a:cubicBezTo>
                    <a:pt x="134" y="4329"/>
                    <a:pt x="183" y="4342"/>
                    <a:pt x="233" y="4342"/>
                  </a:cubicBezTo>
                  <a:cubicBezTo>
                    <a:pt x="267" y="4342"/>
                    <a:pt x="302" y="4335"/>
                    <a:pt x="337" y="4324"/>
                  </a:cubicBezTo>
                  <a:cubicBezTo>
                    <a:pt x="590" y="4240"/>
                    <a:pt x="2724" y="3510"/>
                    <a:pt x="5699" y="3510"/>
                  </a:cubicBezTo>
                  <a:cubicBezTo>
                    <a:pt x="7300" y="3510"/>
                    <a:pt x="8479" y="3706"/>
                    <a:pt x="9265" y="3875"/>
                  </a:cubicBezTo>
                  <a:cubicBezTo>
                    <a:pt x="9658" y="3987"/>
                    <a:pt x="9967" y="4071"/>
                    <a:pt x="10163" y="4155"/>
                  </a:cubicBezTo>
                  <a:cubicBezTo>
                    <a:pt x="10248" y="4183"/>
                    <a:pt x="10332" y="4211"/>
                    <a:pt x="10388" y="4240"/>
                  </a:cubicBezTo>
                  <a:lnTo>
                    <a:pt x="10416" y="4268"/>
                  </a:lnTo>
                  <a:lnTo>
                    <a:pt x="10444" y="4268"/>
                  </a:lnTo>
                  <a:cubicBezTo>
                    <a:pt x="10479" y="4279"/>
                    <a:pt x="10514" y="4286"/>
                    <a:pt x="10549" y="4286"/>
                  </a:cubicBezTo>
                  <a:cubicBezTo>
                    <a:pt x="10598" y="4286"/>
                    <a:pt x="10647" y="4272"/>
                    <a:pt x="10697" y="4240"/>
                  </a:cubicBezTo>
                  <a:cubicBezTo>
                    <a:pt x="10753" y="4183"/>
                    <a:pt x="10781" y="4099"/>
                    <a:pt x="10781" y="4015"/>
                  </a:cubicBezTo>
                  <a:cubicBezTo>
                    <a:pt x="10781" y="3987"/>
                    <a:pt x="10500" y="2695"/>
                    <a:pt x="10135" y="1881"/>
                  </a:cubicBezTo>
                  <a:cubicBezTo>
                    <a:pt x="9911" y="1404"/>
                    <a:pt x="9433" y="1039"/>
                    <a:pt x="8788" y="758"/>
                  </a:cubicBezTo>
                  <a:cubicBezTo>
                    <a:pt x="8170" y="506"/>
                    <a:pt x="7356" y="281"/>
                    <a:pt x="6486" y="113"/>
                  </a:cubicBezTo>
                  <a:cubicBezTo>
                    <a:pt x="6093" y="28"/>
                    <a:pt x="5671" y="0"/>
                    <a:pt x="52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4220;p64">
              <a:extLst>
                <a:ext uri="{FF2B5EF4-FFF2-40B4-BE49-F238E27FC236}">
                  <a16:creationId xmlns:a16="http://schemas.microsoft.com/office/drawing/2014/main" id="{7BC6970E-359D-D082-8818-ADCC403D2376}"/>
                </a:ext>
              </a:extLst>
            </p:cNvPr>
            <p:cNvSpPr/>
            <p:nvPr/>
          </p:nvSpPr>
          <p:spPr>
            <a:xfrm>
              <a:off x="2812625" y="5107575"/>
              <a:ext cx="230250" cy="130200"/>
            </a:xfrm>
            <a:custGeom>
              <a:avLst/>
              <a:gdLst/>
              <a:ahLst/>
              <a:cxnLst/>
              <a:rect l="l" t="t" r="r" b="b"/>
              <a:pathLst>
                <a:path w="9210" h="5208" extrusionOk="0">
                  <a:moveTo>
                    <a:pt x="2579" y="0"/>
                  </a:moveTo>
                  <a:cubicBezTo>
                    <a:pt x="2040" y="0"/>
                    <a:pt x="1483" y="27"/>
                    <a:pt x="1124" y="117"/>
                  </a:cubicBezTo>
                  <a:cubicBezTo>
                    <a:pt x="225" y="342"/>
                    <a:pt x="1" y="1128"/>
                    <a:pt x="394" y="1689"/>
                  </a:cubicBezTo>
                  <a:cubicBezTo>
                    <a:pt x="787" y="2251"/>
                    <a:pt x="1629" y="3261"/>
                    <a:pt x="2191" y="3711"/>
                  </a:cubicBezTo>
                  <a:cubicBezTo>
                    <a:pt x="2752" y="4160"/>
                    <a:pt x="4549" y="4384"/>
                    <a:pt x="5335" y="4777"/>
                  </a:cubicBezTo>
                  <a:cubicBezTo>
                    <a:pt x="5783" y="5002"/>
                    <a:pt x="6287" y="5208"/>
                    <a:pt x="6835" y="5208"/>
                  </a:cubicBezTo>
                  <a:cubicBezTo>
                    <a:pt x="7247" y="5208"/>
                    <a:pt x="7684" y="5091"/>
                    <a:pt x="8142" y="4777"/>
                  </a:cubicBezTo>
                  <a:cubicBezTo>
                    <a:pt x="9209" y="4047"/>
                    <a:pt x="8592" y="1296"/>
                    <a:pt x="8592" y="1296"/>
                  </a:cubicBezTo>
                  <a:lnTo>
                    <a:pt x="8592" y="1296"/>
                  </a:lnTo>
                  <a:cubicBezTo>
                    <a:pt x="8592" y="1296"/>
                    <a:pt x="8272" y="1350"/>
                    <a:pt x="7780" y="1350"/>
                  </a:cubicBezTo>
                  <a:cubicBezTo>
                    <a:pt x="6858" y="1350"/>
                    <a:pt x="5328" y="1159"/>
                    <a:pt x="4156" y="61"/>
                  </a:cubicBezTo>
                  <a:cubicBezTo>
                    <a:pt x="4156" y="61"/>
                    <a:pt x="3388" y="0"/>
                    <a:pt x="257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4221;p64">
              <a:extLst>
                <a:ext uri="{FF2B5EF4-FFF2-40B4-BE49-F238E27FC236}">
                  <a16:creationId xmlns:a16="http://schemas.microsoft.com/office/drawing/2014/main" id="{A919E787-3755-83DB-20E6-AA88179925C0}"/>
                </a:ext>
              </a:extLst>
            </p:cNvPr>
            <p:cNvSpPr/>
            <p:nvPr/>
          </p:nvSpPr>
          <p:spPr>
            <a:xfrm>
              <a:off x="2811925" y="5102075"/>
              <a:ext cx="226025" cy="141800"/>
            </a:xfrm>
            <a:custGeom>
              <a:avLst/>
              <a:gdLst/>
              <a:ahLst/>
              <a:cxnLst/>
              <a:rect l="l" t="t" r="r" b="b"/>
              <a:pathLst>
                <a:path w="9041" h="5672" extrusionOk="0">
                  <a:moveTo>
                    <a:pt x="2612" y="449"/>
                  </a:moveTo>
                  <a:cubicBezTo>
                    <a:pt x="3005" y="449"/>
                    <a:pt x="3398" y="477"/>
                    <a:pt x="3679" y="477"/>
                  </a:cubicBezTo>
                  <a:cubicBezTo>
                    <a:pt x="3863" y="494"/>
                    <a:pt x="3998" y="501"/>
                    <a:pt x="4076" y="504"/>
                  </a:cubicBezTo>
                  <a:lnTo>
                    <a:pt x="4076" y="504"/>
                  </a:lnTo>
                  <a:cubicBezTo>
                    <a:pt x="5329" y="1607"/>
                    <a:pt x="6866" y="1797"/>
                    <a:pt x="7805" y="1797"/>
                  </a:cubicBezTo>
                  <a:cubicBezTo>
                    <a:pt x="8075" y="1797"/>
                    <a:pt x="8287" y="1783"/>
                    <a:pt x="8435" y="1768"/>
                  </a:cubicBezTo>
                  <a:lnTo>
                    <a:pt x="8435" y="1768"/>
                  </a:lnTo>
                  <a:cubicBezTo>
                    <a:pt x="8490" y="2045"/>
                    <a:pt x="8564" y="2597"/>
                    <a:pt x="8564" y="3173"/>
                  </a:cubicBezTo>
                  <a:cubicBezTo>
                    <a:pt x="8564" y="3509"/>
                    <a:pt x="8535" y="3874"/>
                    <a:pt x="8451" y="4155"/>
                  </a:cubicBezTo>
                  <a:cubicBezTo>
                    <a:pt x="8367" y="4464"/>
                    <a:pt x="8227" y="4689"/>
                    <a:pt x="8058" y="4801"/>
                  </a:cubicBezTo>
                  <a:cubicBezTo>
                    <a:pt x="7609" y="5110"/>
                    <a:pt x="7244" y="5194"/>
                    <a:pt x="6879" y="5194"/>
                  </a:cubicBezTo>
                  <a:cubicBezTo>
                    <a:pt x="6374" y="5194"/>
                    <a:pt x="5896" y="5025"/>
                    <a:pt x="5475" y="4801"/>
                  </a:cubicBezTo>
                  <a:cubicBezTo>
                    <a:pt x="5026" y="4576"/>
                    <a:pt x="4380" y="4436"/>
                    <a:pt x="3763" y="4267"/>
                  </a:cubicBezTo>
                  <a:cubicBezTo>
                    <a:pt x="3454" y="4183"/>
                    <a:pt x="3173" y="4099"/>
                    <a:pt x="2920" y="4015"/>
                  </a:cubicBezTo>
                  <a:cubicBezTo>
                    <a:pt x="2668" y="3931"/>
                    <a:pt x="2471" y="3846"/>
                    <a:pt x="2359" y="3762"/>
                  </a:cubicBezTo>
                  <a:cubicBezTo>
                    <a:pt x="1826" y="3341"/>
                    <a:pt x="983" y="2330"/>
                    <a:pt x="618" y="1769"/>
                  </a:cubicBezTo>
                  <a:cubicBezTo>
                    <a:pt x="506" y="1628"/>
                    <a:pt x="478" y="1488"/>
                    <a:pt x="478" y="1348"/>
                  </a:cubicBezTo>
                  <a:cubicBezTo>
                    <a:pt x="478" y="1179"/>
                    <a:pt x="506" y="1011"/>
                    <a:pt x="646" y="898"/>
                  </a:cubicBezTo>
                  <a:cubicBezTo>
                    <a:pt x="759" y="758"/>
                    <a:pt x="927" y="618"/>
                    <a:pt x="1208" y="562"/>
                  </a:cubicBezTo>
                  <a:cubicBezTo>
                    <a:pt x="1517" y="477"/>
                    <a:pt x="2078" y="449"/>
                    <a:pt x="2612" y="449"/>
                  </a:cubicBezTo>
                  <a:close/>
                  <a:moveTo>
                    <a:pt x="2612" y="0"/>
                  </a:moveTo>
                  <a:cubicBezTo>
                    <a:pt x="2050" y="0"/>
                    <a:pt x="1489" y="0"/>
                    <a:pt x="1096" y="112"/>
                  </a:cubicBezTo>
                  <a:cubicBezTo>
                    <a:pt x="731" y="197"/>
                    <a:pt x="478" y="365"/>
                    <a:pt x="281" y="590"/>
                  </a:cubicBezTo>
                  <a:cubicBezTo>
                    <a:pt x="85" y="814"/>
                    <a:pt x="1" y="1067"/>
                    <a:pt x="1" y="1348"/>
                  </a:cubicBezTo>
                  <a:cubicBezTo>
                    <a:pt x="1" y="1600"/>
                    <a:pt x="85" y="1825"/>
                    <a:pt x="225" y="2050"/>
                  </a:cubicBezTo>
                  <a:cubicBezTo>
                    <a:pt x="646" y="2639"/>
                    <a:pt x="1461" y="3650"/>
                    <a:pt x="2078" y="4127"/>
                  </a:cubicBezTo>
                  <a:cubicBezTo>
                    <a:pt x="2247" y="4267"/>
                    <a:pt x="2499" y="4352"/>
                    <a:pt x="2752" y="4464"/>
                  </a:cubicBezTo>
                  <a:cubicBezTo>
                    <a:pt x="3173" y="4604"/>
                    <a:pt x="3650" y="4717"/>
                    <a:pt x="4128" y="4829"/>
                  </a:cubicBezTo>
                  <a:cubicBezTo>
                    <a:pt x="4577" y="4969"/>
                    <a:pt x="4998" y="5082"/>
                    <a:pt x="5251" y="5222"/>
                  </a:cubicBezTo>
                  <a:cubicBezTo>
                    <a:pt x="5728" y="5447"/>
                    <a:pt x="6261" y="5671"/>
                    <a:pt x="6879" y="5671"/>
                  </a:cubicBezTo>
                  <a:cubicBezTo>
                    <a:pt x="7328" y="5671"/>
                    <a:pt x="7805" y="5531"/>
                    <a:pt x="8311" y="5194"/>
                  </a:cubicBezTo>
                  <a:cubicBezTo>
                    <a:pt x="8620" y="4997"/>
                    <a:pt x="8788" y="4660"/>
                    <a:pt x="8900" y="4296"/>
                  </a:cubicBezTo>
                  <a:cubicBezTo>
                    <a:pt x="9013" y="3931"/>
                    <a:pt x="9041" y="3538"/>
                    <a:pt x="9041" y="3173"/>
                  </a:cubicBezTo>
                  <a:cubicBezTo>
                    <a:pt x="9041" y="2274"/>
                    <a:pt x="8872" y="1488"/>
                    <a:pt x="8844" y="1460"/>
                  </a:cubicBezTo>
                  <a:cubicBezTo>
                    <a:pt x="8844" y="1362"/>
                    <a:pt x="8738" y="1286"/>
                    <a:pt x="8637" y="1286"/>
                  </a:cubicBezTo>
                  <a:cubicBezTo>
                    <a:pt x="8622" y="1286"/>
                    <a:pt x="8606" y="1288"/>
                    <a:pt x="8592" y="1292"/>
                  </a:cubicBezTo>
                  <a:lnTo>
                    <a:pt x="8535" y="1292"/>
                  </a:lnTo>
                  <a:cubicBezTo>
                    <a:pt x="8423" y="1320"/>
                    <a:pt x="8170" y="1348"/>
                    <a:pt x="7805" y="1348"/>
                  </a:cubicBezTo>
                  <a:cubicBezTo>
                    <a:pt x="6935" y="1348"/>
                    <a:pt x="5447" y="1151"/>
                    <a:pt x="4352" y="112"/>
                  </a:cubicBezTo>
                  <a:cubicBezTo>
                    <a:pt x="4296" y="84"/>
                    <a:pt x="4268" y="56"/>
                    <a:pt x="4212" y="56"/>
                  </a:cubicBezTo>
                  <a:cubicBezTo>
                    <a:pt x="4212" y="56"/>
                    <a:pt x="3426" y="0"/>
                    <a:pt x="26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4222;p64">
              <a:extLst>
                <a:ext uri="{FF2B5EF4-FFF2-40B4-BE49-F238E27FC236}">
                  <a16:creationId xmlns:a16="http://schemas.microsoft.com/office/drawing/2014/main" id="{2F68B510-4716-B30C-29F4-C454B1E7E3EB}"/>
                </a:ext>
              </a:extLst>
            </p:cNvPr>
            <p:cNvSpPr/>
            <p:nvPr/>
          </p:nvSpPr>
          <p:spPr>
            <a:xfrm>
              <a:off x="2816150" y="5125225"/>
              <a:ext cx="209875" cy="112550"/>
            </a:xfrm>
            <a:custGeom>
              <a:avLst/>
              <a:gdLst/>
              <a:ahLst/>
              <a:cxnLst/>
              <a:rect l="l" t="t" r="r" b="b"/>
              <a:pathLst>
                <a:path w="8395" h="4502" extrusionOk="0">
                  <a:moveTo>
                    <a:pt x="169" y="1"/>
                  </a:moveTo>
                  <a:lnTo>
                    <a:pt x="169" y="1"/>
                  </a:lnTo>
                  <a:cubicBezTo>
                    <a:pt x="0" y="309"/>
                    <a:pt x="28" y="674"/>
                    <a:pt x="253" y="983"/>
                  </a:cubicBezTo>
                  <a:cubicBezTo>
                    <a:pt x="646" y="1545"/>
                    <a:pt x="1488" y="2555"/>
                    <a:pt x="2050" y="3005"/>
                  </a:cubicBezTo>
                  <a:cubicBezTo>
                    <a:pt x="2611" y="3454"/>
                    <a:pt x="4408" y="3678"/>
                    <a:pt x="5194" y="4071"/>
                  </a:cubicBezTo>
                  <a:cubicBezTo>
                    <a:pt x="5642" y="4296"/>
                    <a:pt x="6146" y="4502"/>
                    <a:pt x="6694" y="4502"/>
                  </a:cubicBezTo>
                  <a:cubicBezTo>
                    <a:pt x="7106" y="4502"/>
                    <a:pt x="7543" y="4385"/>
                    <a:pt x="8001" y="4071"/>
                  </a:cubicBezTo>
                  <a:cubicBezTo>
                    <a:pt x="8170" y="3959"/>
                    <a:pt x="8310" y="3791"/>
                    <a:pt x="8395" y="3594"/>
                  </a:cubicBezTo>
                  <a:lnTo>
                    <a:pt x="8395" y="3594"/>
                  </a:lnTo>
                  <a:cubicBezTo>
                    <a:pt x="8001" y="3734"/>
                    <a:pt x="7608" y="3847"/>
                    <a:pt x="7272" y="3903"/>
                  </a:cubicBezTo>
                  <a:cubicBezTo>
                    <a:pt x="7141" y="3925"/>
                    <a:pt x="6996" y="3935"/>
                    <a:pt x="6840" y="3935"/>
                  </a:cubicBezTo>
                  <a:cubicBezTo>
                    <a:pt x="5786" y="3935"/>
                    <a:pt x="4198" y="3457"/>
                    <a:pt x="2780" y="2724"/>
                  </a:cubicBezTo>
                  <a:cubicBezTo>
                    <a:pt x="1629" y="2134"/>
                    <a:pt x="646" y="759"/>
                    <a:pt x="1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4223;p64">
              <a:extLst>
                <a:ext uri="{FF2B5EF4-FFF2-40B4-BE49-F238E27FC236}">
                  <a16:creationId xmlns:a16="http://schemas.microsoft.com/office/drawing/2014/main" id="{054BC860-428D-A2F1-D363-69EAEEDB383A}"/>
                </a:ext>
              </a:extLst>
            </p:cNvPr>
            <p:cNvSpPr/>
            <p:nvPr/>
          </p:nvSpPr>
          <p:spPr>
            <a:xfrm>
              <a:off x="2811925" y="5119425"/>
              <a:ext cx="220425" cy="124450"/>
            </a:xfrm>
            <a:custGeom>
              <a:avLst/>
              <a:gdLst/>
              <a:ahLst/>
              <a:cxnLst/>
              <a:rect l="l" t="t" r="r" b="b"/>
              <a:pathLst>
                <a:path w="8817" h="4978" extrusionOk="0">
                  <a:moveTo>
                    <a:pt x="527" y="923"/>
                  </a:moveTo>
                  <a:lnTo>
                    <a:pt x="527" y="923"/>
                  </a:lnTo>
                  <a:cubicBezTo>
                    <a:pt x="1069" y="1699"/>
                    <a:pt x="1866" y="2673"/>
                    <a:pt x="2836" y="3180"/>
                  </a:cubicBezTo>
                  <a:cubicBezTo>
                    <a:pt x="3071" y="3298"/>
                    <a:pt x="3309" y="3409"/>
                    <a:pt x="3548" y="3514"/>
                  </a:cubicBezTo>
                  <a:lnTo>
                    <a:pt x="3548" y="3514"/>
                  </a:lnTo>
                  <a:cubicBezTo>
                    <a:pt x="3323" y="3449"/>
                    <a:pt x="3113" y="3385"/>
                    <a:pt x="2920" y="3321"/>
                  </a:cubicBezTo>
                  <a:cubicBezTo>
                    <a:pt x="2668" y="3237"/>
                    <a:pt x="2471" y="3152"/>
                    <a:pt x="2359" y="3068"/>
                  </a:cubicBezTo>
                  <a:cubicBezTo>
                    <a:pt x="1826" y="2647"/>
                    <a:pt x="983" y="1636"/>
                    <a:pt x="618" y="1075"/>
                  </a:cubicBezTo>
                  <a:cubicBezTo>
                    <a:pt x="578" y="1024"/>
                    <a:pt x="548" y="974"/>
                    <a:pt x="527" y="923"/>
                  </a:cubicBezTo>
                  <a:close/>
                  <a:moveTo>
                    <a:pt x="5819" y="4271"/>
                  </a:moveTo>
                  <a:cubicBezTo>
                    <a:pt x="6254" y="4364"/>
                    <a:pt x="6661" y="4416"/>
                    <a:pt x="7019" y="4416"/>
                  </a:cubicBezTo>
                  <a:cubicBezTo>
                    <a:pt x="7188" y="4416"/>
                    <a:pt x="7328" y="4388"/>
                    <a:pt x="7497" y="4388"/>
                  </a:cubicBezTo>
                  <a:cubicBezTo>
                    <a:pt x="7528" y="4380"/>
                    <a:pt x="7560" y="4372"/>
                    <a:pt x="7593" y="4363"/>
                  </a:cubicBezTo>
                  <a:lnTo>
                    <a:pt x="7593" y="4363"/>
                  </a:lnTo>
                  <a:cubicBezTo>
                    <a:pt x="7341" y="4466"/>
                    <a:pt x="7110" y="4500"/>
                    <a:pt x="6879" y="4500"/>
                  </a:cubicBezTo>
                  <a:cubicBezTo>
                    <a:pt x="6507" y="4500"/>
                    <a:pt x="6150" y="4408"/>
                    <a:pt x="5819" y="4271"/>
                  </a:cubicBezTo>
                  <a:close/>
                  <a:moveTo>
                    <a:pt x="382" y="1"/>
                  </a:moveTo>
                  <a:cubicBezTo>
                    <a:pt x="367" y="1"/>
                    <a:pt x="353" y="3"/>
                    <a:pt x="338" y="8"/>
                  </a:cubicBezTo>
                  <a:cubicBezTo>
                    <a:pt x="253" y="8"/>
                    <a:pt x="169" y="36"/>
                    <a:pt x="141" y="120"/>
                  </a:cubicBezTo>
                  <a:cubicBezTo>
                    <a:pt x="57" y="289"/>
                    <a:pt x="1" y="485"/>
                    <a:pt x="1" y="654"/>
                  </a:cubicBezTo>
                  <a:cubicBezTo>
                    <a:pt x="1" y="906"/>
                    <a:pt x="85" y="1131"/>
                    <a:pt x="225" y="1356"/>
                  </a:cubicBezTo>
                  <a:cubicBezTo>
                    <a:pt x="646" y="1945"/>
                    <a:pt x="1461" y="2956"/>
                    <a:pt x="2078" y="3433"/>
                  </a:cubicBezTo>
                  <a:cubicBezTo>
                    <a:pt x="2247" y="3573"/>
                    <a:pt x="2499" y="3658"/>
                    <a:pt x="2752" y="3770"/>
                  </a:cubicBezTo>
                  <a:cubicBezTo>
                    <a:pt x="3173" y="3910"/>
                    <a:pt x="3650" y="4023"/>
                    <a:pt x="4128" y="4135"/>
                  </a:cubicBezTo>
                  <a:cubicBezTo>
                    <a:pt x="4577" y="4275"/>
                    <a:pt x="4998" y="4388"/>
                    <a:pt x="5251" y="4528"/>
                  </a:cubicBezTo>
                  <a:cubicBezTo>
                    <a:pt x="5728" y="4753"/>
                    <a:pt x="6261" y="4977"/>
                    <a:pt x="6879" y="4977"/>
                  </a:cubicBezTo>
                  <a:cubicBezTo>
                    <a:pt x="7328" y="4977"/>
                    <a:pt x="7805" y="4837"/>
                    <a:pt x="8311" y="4500"/>
                  </a:cubicBezTo>
                  <a:cubicBezTo>
                    <a:pt x="8535" y="4360"/>
                    <a:pt x="8676" y="4163"/>
                    <a:pt x="8760" y="3938"/>
                  </a:cubicBezTo>
                  <a:cubicBezTo>
                    <a:pt x="8816" y="3854"/>
                    <a:pt x="8788" y="3742"/>
                    <a:pt x="8732" y="3686"/>
                  </a:cubicBezTo>
                  <a:cubicBezTo>
                    <a:pt x="8696" y="3631"/>
                    <a:pt x="8636" y="3600"/>
                    <a:pt x="8576" y="3600"/>
                  </a:cubicBezTo>
                  <a:cubicBezTo>
                    <a:pt x="8542" y="3600"/>
                    <a:pt x="8509" y="3610"/>
                    <a:pt x="8479" y="3630"/>
                  </a:cubicBezTo>
                  <a:cubicBezTo>
                    <a:pt x="8114" y="3742"/>
                    <a:pt x="7721" y="3854"/>
                    <a:pt x="7412" y="3910"/>
                  </a:cubicBezTo>
                  <a:cubicBezTo>
                    <a:pt x="7300" y="3938"/>
                    <a:pt x="7160" y="3938"/>
                    <a:pt x="7019" y="3938"/>
                  </a:cubicBezTo>
                  <a:cubicBezTo>
                    <a:pt x="6037" y="3938"/>
                    <a:pt x="4437" y="3489"/>
                    <a:pt x="3061" y="2759"/>
                  </a:cubicBezTo>
                  <a:cubicBezTo>
                    <a:pt x="1994" y="2198"/>
                    <a:pt x="1011" y="850"/>
                    <a:pt x="534" y="120"/>
                  </a:cubicBezTo>
                  <a:cubicBezTo>
                    <a:pt x="511" y="51"/>
                    <a:pt x="450" y="1"/>
                    <a:pt x="3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4224;p64">
              <a:extLst>
                <a:ext uri="{FF2B5EF4-FFF2-40B4-BE49-F238E27FC236}">
                  <a16:creationId xmlns:a16="http://schemas.microsoft.com/office/drawing/2014/main" id="{4E329FC1-B625-93B1-F4C4-2B16D525F05A}"/>
                </a:ext>
              </a:extLst>
            </p:cNvPr>
            <p:cNvSpPr/>
            <p:nvPr/>
          </p:nvSpPr>
          <p:spPr>
            <a:xfrm>
              <a:off x="3328500" y="5107575"/>
              <a:ext cx="230250" cy="130200"/>
            </a:xfrm>
            <a:custGeom>
              <a:avLst/>
              <a:gdLst/>
              <a:ahLst/>
              <a:cxnLst/>
              <a:rect l="l" t="t" r="r" b="b"/>
              <a:pathLst>
                <a:path w="9210" h="5208" extrusionOk="0">
                  <a:moveTo>
                    <a:pt x="6631" y="0"/>
                  </a:moveTo>
                  <a:cubicBezTo>
                    <a:pt x="5822" y="0"/>
                    <a:pt x="5054" y="61"/>
                    <a:pt x="5054" y="61"/>
                  </a:cubicBezTo>
                  <a:cubicBezTo>
                    <a:pt x="3882" y="1159"/>
                    <a:pt x="2352" y="1350"/>
                    <a:pt x="1430" y="1350"/>
                  </a:cubicBezTo>
                  <a:cubicBezTo>
                    <a:pt x="938" y="1350"/>
                    <a:pt x="618" y="1296"/>
                    <a:pt x="618" y="1296"/>
                  </a:cubicBezTo>
                  <a:lnTo>
                    <a:pt x="618" y="1296"/>
                  </a:lnTo>
                  <a:cubicBezTo>
                    <a:pt x="618" y="1296"/>
                    <a:pt x="1" y="4047"/>
                    <a:pt x="1068" y="4777"/>
                  </a:cubicBezTo>
                  <a:cubicBezTo>
                    <a:pt x="1526" y="5091"/>
                    <a:pt x="1963" y="5208"/>
                    <a:pt x="2376" y="5208"/>
                  </a:cubicBezTo>
                  <a:cubicBezTo>
                    <a:pt x="2923" y="5208"/>
                    <a:pt x="3427" y="5002"/>
                    <a:pt x="3875" y="4777"/>
                  </a:cubicBezTo>
                  <a:cubicBezTo>
                    <a:pt x="4661" y="4384"/>
                    <a:pt x="6458" y="4160"/>
                    <a:pt x="7019" y="3711"/>
                  </a:cubicBezTo>
                  <a:cubicBezTo>
                    <a:pt x="7581" y="3261"/>
                    <a:pt x="8423" y="2251"/>
                    <a:pt x="8816" y="1689"/>
                  </a:cubicBezTo>
                  <a:cubicBezTo>
                    <a:pt x="9209" y="1128"/>
                    <a:pt x="8985" y="342"/>
                    <a:pt x="8086" y="117"/>
                  </a:cubicBezTo>
                  <a:cubicBezTo>
                    <a:pt x="7727" y="27"/>
                    <a:pt x="7170" y="0"/>
                    <a:pt x="663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4225;p64">
              <a:extLst>
                <a:ext uri="{FF2B5EF4-FFF2-40B4-BE49-F238E27FC236}">
                  <a16:creationId xmlns:a16="http://schemas.microsoft.com/office/drawing/2014/main" id="{30923608-4A36-E44C-72E0-8698E0FCDEDB}"/>
                </a:ext>
              </a:extLst>
            </p:cNvPr>
            <p:cNvSpPr/>
            <p:nvPr/>
          </p:nvSpPr>
          <p:spPr>
            <a:xfrm>
              <a:off x="3333425" y="5102075"/>
              <a:ext cx="226025" cy="141800"/>
            </a:xfrm>
            <a:custGeom>
              <a:avLst/>
              <a:gdLst/>
              <a:ahLst/>
              <a:cxnLst/>
              <a:rect l="l" t="t" r="r" b="b"/>
              <a:pathLst>
                <a:path w="9041" h="5672" extrusionOk="0">
                  <a:moveTo>
                    <a:pt x="6429" y="449"/>
                  </a:moveTo>
                  <a:cubicBezTo>
                    <a:pt x="6963" y="449"/>
                    <a:pt x="7524" y="477"/>
                    <a:pt x="7833" y="562"/>
                  </a:cubicBezTo>
                  <a:cubicBezTo>
                    <a:pt x="8114" y="618"/>
                    <a:pt x="8282" y="758"/>
                    <a:pt x="8423" y="898"/>
                  </a:cubicBezTo>
                  <a:cubicBezTo>
                    <a:pt x="8535" y="1011"/>
                    <a:pt x="8591" y="1179"/>
                    <a:pt x="8591" y="1348"/>
                  </a:cubicBezTo>
                  <a:cubicBezTo>
                    <a:pt x="8591" y="1488"/>
                    <a:pt x="8535" y="1628"/>
                    <a:pt x="8451" y="1769"/>
                  </a:cubicBezTo>
                  <a:cubicBezTo>
                    <a:pt x="8058" y="2330"/>
                    <a:pt x="7215" y="3341"/>
                    <a:pt x="6682" y="3762"/>
                  </a:cubicBezTo>
                  <a:cubicBezTo>
                    <a:pt x="6570" y="3846"/>
                    <a:pt x="6373" y="3931"/>
                    <a:pt x="6121" y="4015"/>
                  </a:cubicBezTo>
                  <a:cubicBezTo>
                    <a:pt x="5756" y="4155"/>
                    <a:pt x="5278" y="4267"/>
                    <a:pt x="4801" y="4380"/>
                  </a:cubicBezTo>
                  <a:cubicBezTo>
                    <a:pt x="4352" y="4520"/>
                    <a:pt x="3903" y="4632"/>
                    <a:pt x="3566" y="4801"/>
                  </a:cubicBezTo>
                  <a:cubicBezTo>
                    <a:pt x="3145" y="5025"/>
                    <a:pt x="2667" y="5194"/>
                    <a:pt x="2190" y="5194"/>
                  </a:cubicBezTo>
                  <a:cubicBezTo>
                    <a:pt x="1797" y="5194"/>
                    <a:pt x="1432" y="5110"/>
                    <a:pt x="1011" y="4801"/>
                  </a:cubicBezTo>
                  <a:cubicBezTo>
                    <a:pt x="814" y="4689"/>
                    <a:pt x="674" y="4464"/>
                    <a:pt x="590" y="4155"/>
                  </a:cubicBezTo>
                  <a:cubicBezTo>
                    <a:pt x="506" y="3874"/>
                    <a:pt x="478" y="3509"/>
                    <a:pt x="478" y="3173"/>
                  </a:cubicBezTo>
                  <a:cubicBezTo>
                    <a:pt x="478" y="2751"/>
                    <a:pt x="506" y="2358"/>
                    <a:pt x="562" y="2050"/>
                  </a:cubicBezTo>
                  <a:cubicBezTo>
                    <a:pt x="584" y="1938"/>
                    <a:pt x="589" y="1843"/>
                    <a:pt x="604" y="1767"/>
                  </a:cubicBezTo>
                  <a:lnTo>
                    <a:pt x="604" y="1767"/>
                  </a:lnTo>
                  <a:cubicBezTo>
                    <a:pt x="756" y="1782"/>
                    <a:pt x="973" y="1797"/>
                    <a:pt x="1236" y="1797"/>
                  </a:cubicBezTo>
                  <a:cubicBezTo>
                    <a:pt x="2175" y="1797"/>
                    <a:pt x="3739" y="1607"/>
                    <a:pt x="4966" y="504"/>
                  </a:cubicBezTo>
                  <a:lnTo>
                    <a:pt x="4966" y="504"/>
                  </a:lnTo>
                  <a:cubicBezTo>
                    <a:pt x="5049" y="501"/>
                    <a:pt x="5190" y="495"/>
                    <a:pt x="5363" y="477"/>
                  </a:cubicBezTo>
                  <a:cubicBezTo>
                    <a:pt x="5643" y="477"/>
                    <a:pt x="6036" y="449"/>
                    <a:pt x="6429" y="449"/>
                  </a:cubicBezTo>
                  <a:close/>
                  <a:moveTo>
                    <a:pt x="6429" y="0"/>
                  </a:moveTo>
                  <a:cubicBezTo>
                    <a:pt x="5615" y="0"/>
                    <a:pt x="4857" y="56"/>
                    <a:pt x="4829" y="56"/>
                  </a:cubicBezTo>
                  <a:cubicBezTo>
                    <a:pt x="4801" y="56"/>
                    <a:pt x="4745" y="84"/>
                    <a:pt x="4689" y="112"/>
                  </a:cubicBezTo>
                  <a:cubicBezTo>
                    <a:pt x="3594" y="1151"/>
                    <a:pt x="2134" y="1348"/>
                    <a:pt x="1236" y="1348"/>
                  </a:cubicBezTo>
                  <a:cubicBezTo>
                    <a:pt x="983" y="1348"/>
                    <a:pt x="786" y="1320"/>
                    <a:pt x="674" y="1320"/>
                  </a:cubicBezTo>
                  <a:cubicBezTo>
                    <a:pt x="590" y="1320"/>
                    <a:pt x="534" y="1292"/>
                    <a:pt x="506" y="1292"/>
                  </a:cubicBezTo>
                  <a:lnTo>
                    <a:pt x="449" y="1292"/>
                  </a:lnTo>
                  <a:cubicBezTo>
                    <a:pt x="435" y="1288"/>
                    <a:pt x="420" y="1286"/>
                    <a:pt x="405" y="1286"/>
                  </a:cubicBezTo>
                  <a:cubicBezTo>
                    <a:pt x="309" y="1286"/>
                    <a:pt x="221" y="1362"/>
                    <a:pt x="197" y="1460"/>
                  </a:cubicBezTo>
                  <a:cubicBezTo>
                    <a:pt x="197" y="1488"/>
                    <a:pt x="0" y="2274"/>
                    <a:pt x="0" y="3173"/>
                  </a:cubicBezTo>
                  <a:cubicBezTo>
                    <a:pt x="0" y="3538"/>
                    <a:pt x="28" y="3931"/>
                    <a:pt x="141" y="4296"/>
                  </a:cubicBezTo>
                  <a:cubicBezTo>
                    <a:pt x="253" y="4660"/>
                    <a:pt x="421" y="4997"/>
                    <a:pt x="730" y="5194"/>
                  </a:cubicBezTo>
                  <a:cubicBezTo>
                    <a:pt x="1236" y="5531"/>
                    <a:pt x="1713" y="5671"/>
                    <a:pt x="2190" y="5671"/>
                  </a:cubicBezTo>
                  <a:cubicBezTo>
                    <a:pt x="2780" y="5671"/>
                    <a:pt x="3313" y="5447"/>
                    <a:pt x="3790" y="5222"/>
                  </a:cubicBezTo>
                  <a:cubicBezTo>
                    <a:pt x="4127" y="5025"/>
                    <a:pt x="4773" y="4885"/>
                    <a:pt x="5391" y="4717"/>
                  </a:cubicBezTo>
                  <a:cubicBezTo>
                    <a:pt x="5699" y="4632"/>
                    <a:pt x="6008" y="4548"/>
                    <a:pt x="6289" y="4464"/>
                  </a:cubicBezTo>
                  <a:cubicBezTo>
                    <a:pt x="6570" y="4352"/>
                    <a:pt x="6794" y="4267"/>
                    <a:pt x="6963" y="4127"/>
                  </a:cubicBezTo>
                  <a:cubicBezTo>
                    <a:pt x="7580" y="3650"/>
                    <a:pt x="8423" y="2639"/>
                    <a:pt x="8816" y="2050"/>
                  </a:cubicBezTo>
                  <a:cubicBezTo>
                    <a:pt x="8956" y="1825"/>
                    <a:pt x="9040" y="1600"/>
                    <a:pt x="9040" y="1348"/>
                  </a:cubicBezTo>
                  <a:cubicBezTo>
                    <a:pt x="9040" y="1067"/>
                    <a:pt x="8956" y="814"/>
                    <a:pt x="8760" y="590"/>
                  </a:cubicBezTo>
                  <a:cubicBezTo>
                    <a:pt x="8591" y="365"/>
                    <a:pt x="8310" y="197"/>
                    <a:pt x="7945" y="112"/>
                  </a:cubicBezTo>
                  <a:cubicBezTo>
                    <a:pt x="7552" y="0"/>
                    <a:pt x="6991" y="0"/>
                    <a:pt x="64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4226;p64">
              <a:extLst>
                <a:ext uri="{FF2B5EF4-FFF2-40B4-BE49-F238E27FC236}">
                  <a16:creationId xmlns:a16="http://schemas.microsoft.com/office/drawing/2014/main" id="{F7561DFC-DF48-59EA-CC3B-7C5CA9F1EF9A}"/>
                </a:ext>
              </a:extLst>
            </p:cNvPr>
            <p:cNvSpPr/>
            <p:nvPr/>
          </p:nvSpPr>
          <p:spPr>
            <a:xfrm>
              <a:off x="3345350" y="5125225"/>
              <a:ext cx="209875" cy="112550"/>
            </a:xfrm>
            <a:custGeom>
              <a:avLst/>
              <a:gdLst/>
              <a:ahLst/>
              <a:cxnLst/>
              <a:rect l="l" t="t" r="r" b="b"/>
              <a:pathLst>
                <a:path w="8395" h="4502" extrusionOk="0">
                  <a:moveTo>
                    <a:pt x="8226" y="1"/>
                  </a:moveTo>
                  <a:lnTo>
                    <a:pt x="8226" y="1"/>
                  </a:lnTo>
                  <a:cubicBezTo>
                    <a:pt x="7749" y="759"/>
                    <a:pt x="6767" y="2134"/>
                    <a:pt x="5615" y="2724"/>
                  </a:cubicBezTo>
                  <a:cubicBezTo>
                    <a:pt x="4197" y="3457"/>
                    <a:pt x="2609" y="3935"/>
                    <a:pt x="1555" y="3935"/>
                  </a:cubicBezTo>
                  <a:cubicBezTo>
                    <a:pt x="1399" y="3935"/>
                    <a:pt x="1254" y="3925"/>
                    <a:pt x="1124" y="3903"/>
                  </a:cubicBezTo>
                  <a:cubicBezTo>
                    <a:pt x="787" y="3847"/>
                    <a:pt x="394" y="3734"/>
                    <a:pt x="1" y="3594"/>
                  </a:cubicBezTo>
                  <a:lnTo>
                    <a:pt x="1" y="3594"/>
                  </a:lnTo>
                  <a:cubicBezTo>
                    <a:pt x="113" y="3791"/>
                    <a:pt x="225" y="3959"/>
                    <a:pt x="394" y="4071"/>
                  </a:cubicBezTo>
                  <a:cubicBezTo>
                    <a:pt x="852" y="4385"/>
                    <a:pt x="1289" y="4502"/>
                    <a:pt x="1702" y="4502"/>
                  </a:cubicBezTo>
                  <a:cubicBezTo>
                    <a:pt x="2249" y="4502"/>
                    <a:pt x="2753" y="4296"/>
                    <a:pt x="3201" y="4071"/>
                  </a:cubicBezTo>
                  <a:cubicBezTo>
                    <a:pt x="3987" y="3678"/>
                    <a:pt x="5784" y="3454"/>
                    <a:pt x="6345" y="3005"/>
                  </a:cubicBezTo>
                  <a:cubicBezTo>
                    <a:pt x="6907" y="2555"/>
                    <a:pt x="7749" y="1545"/>
                    <a:pt x="8142" y="983"/>
                  </a:cubicBezTo>
                  <a:cubicBezTo>
                    <a:pt x="8367" y="674"/>
                    <a:pt x="8395" y="309"/>
                    <a:pt x="822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4227;p64">
              <a:extLst>
                <a:ext uri="{FF2B5EF4-FFF2-40B4-BE49-F238E27FC236}">
                  <a16:creationId xmlns:a16="http://schemas.microsoft.com/office/drawing/2014/main" id="{4E5CFEED-4CA3-05C7-B403-7D247F381F1B}"/>
                </a:ext>
              </a:extLst>
            </p:cNvPr>
            <p:cNvSpPr/>
            <p:nvPr/>
          </p:nvSpPr>
          <p:spPr>
            <a:xfrm>
              <a:off x="3339025" y="5119425"/>
              <a:ext cx="220425" cy="124450"/>
            </a:xfrm>
            <a:custGeom>
              <a:avLst/>
              <a:gdLst/>
              <a:ahLst/>
              <a:cxnLst/>
              <a:rect l="l" t="t" r="r" b="b"/>
              <a:pathLst>
                <a:path w="8817" h="4978" extrusionOk="0">
                  <a:moveTo>
                    <a:pt x="8293" y="934"/>
                  </a:moveTo>
                  <a:cubicBezTo>
                    <a:pt x="8277" y="981"/>
                    <a:pt x="8255" y="1028"/>
                    <a:pt x="8227" y="1075"/>
                  </a:cubicBezTo>
                  <a:cubicBezTo>
                    <a:pt x="7834" y="1636"/>
                    <a:pt x="6991" y="2647"/>
                    <a:pt x="6458" y="3068"/>
                  </a:cubicBezTo>
                  <a:cubicBezTo>
                    <a:pt x="6346" y="3152"/>
                    <a:pt x="6149" y="3237"/>
                    <a:pt x="5897" y="3321"/>
                  </a:cubicBezTo>
                  <a:cubicBezTo>
                    <a:pt x="5707" y="3394"/>
                    <a:pt x="5487" y="3459"/>
                    <a:pt x="5253" y="3521"/>
                  </a:cubicBezTo>
                  <a:lnTo>
                    <a:pt x="5253" y="3521"/>
                  </a:lnTo>
                  <a:cubicBezTo>
                    <a:pt x="5497" y="3414"/>
                    <a:pt x="5741" y="3300"/>
                    <a:pt x="5981" y="3180"/>
                  </a:cubicBezTo>
                  <a:cubicBezTo>
                    <a:pt x="6946" y="2676"/>
                    <a:pt x="7757" y="1708"/>
                    <a:pt x="8293" y="934"/>
                  </a:cubicBezTo>
                  <a:close/>
                  <a:moveTo>
                    <a:pt x="2999" y="4270"/>
                  </a:moveTo>
                  <a:lnTo>
                    <a:pt x="2999" y="4270"/>
                  </a:lnTo>
                  <a:cubicBezTo>
                    <a:pt x="2670" y="4408"/>
                    <a:pt x="2318" y="4500"/>
                    <a:pt x="1966" y="4500"/>
                  </a:cubicBezTo>
                  <a:cubicBezTo>
                    <a:pt x="1712" y="4500"/>
                    <a:pt x="1470" y="4465"/>
                    <a:pt x="1216" y="4356"/>
                  </a:cubicBezTo>
                  <a:lnTo>
                    <a:pt x="1216" y="4356"/>
                  </a:lnTo>
                  <a:cubicBezTo>
                    <a:pt x="1261" y="4367"/>
                    <a:pt x="1305" y="4378"/>
                    <a:pt x="1348" y="4388"/>
                  </a:cubicBezTo>
                  <a:cubicBezTo>
                    <a:pt x="1489" y="4388"/>
                    <a:pt x="1629" y="4416"/>
                    <a:pt x="1798" y="4416"/>
                  </a:cubicBezTo>
                  <a:cubicBezTo>
                    <a:pt x="2156" y="4416"/>
                    <a:pt x="2563" y="4364"/>
                    <a:pt x="2999" y="4270"/>
                  </a:cubicBezTo>
                  <a:close/>
                  <a:moveTo>
                    <a:pt x="8453" y="1"/>
                  </a:moveTo>
                  <a:cubicBezTo>
                    <a:pt x="8375" y="1"/>
                    <a:pt x="8329" y="51"/>
                    <a:pt x="8283" y="120"/>
                  </a:cubicBezTo>
                  <a:cubicBezTo>
                    <a:pt x="7806" y="850"/>
                    <a:pt x="6851" y="2198"/>
                    <a:pt x="5756" y="2759"/>
                  </a:cubicBezTo>
                  <a:cubicBezTo>
                    <a:pt x="4381" y="3489"/>
                    <a:pt x="2808" y="3938"/>
                    <a:pt x="1798" y="3938"/>
                  </a:cubicBezTo>
                  <a:cubicBezTo>
                    <a:pt x="1657" y="3938"/>
                    <a:pt x="1517" y="3938"/>
                    <a:pt x="1405" y="3910"/>
                  </a:cubicBezTo>
                  <a:cubicBezTo>
                    <a:pt x="1096" y="3854"/>
                    <a:pt x="703" y="3742"/>
                    <a:pt x="338" y="3630"/>
                  </a:cubicBezTo>
                  <a:cubicBezTo>
                    <a:pt x="308" y="3610"/>
                    <a:pt x="275" y="3600"/>
                    <a:pt x="241" y="3600"/>
                  </a:cubicBezTo>
                  <a:cubicBezTo>
                    <a:pt x="181" y="3600"/>
                    <a:pt x="121" y="3631"/>
                    <a:pt x="85" y="3686"/>
                  </a:cubicBezTo>
                  <a:cubicBezTo>
                    <a:pt x="29" y="3742"/>
                    <a:pt x="1" y="3854"/>
                    <a:pt x="57" y="3938"/>
                  </a:cubicBezTo>
                  <a:cubicBezTo>
                    <a:pt x="169" y="4163"/>
                    <a:pt x="310" y="4360"/>
                    <a:pt x="506" y="4500"/>
                  </a:cubicBezTo>
                  <a:cubicBezTo>
                    <a:pt x="1012" y="4837"/>
                    <a:pt x="1489" y="4977"/>
                    <a:pt x="1966" y="4977"/>
                  </a:cubicBezTo>
                  <a:cubicBezTo>
                    <a:pt x="2556" y="4977"/>
                    <a:pt x="3089" y="4753"/>
                    <a:pt x="3566" y="4528"/>
                  </a:cubicBezTo>
                  <a:cubicBezTo>
                    <a:pt x="3903" y="4331"/>
                    <a:pt x="4549" y="4191"/>
                    <a:pt x="5167" y="4023"/>
                  </a:cubicBezTo>
                  <a:cubicBezTo>
                    <a:pt x="5475" y="3938"/>
                    <a:pt x="5784" y="3854"/>
                    <a:pt x="6065" y="3770"/>
                  </a:cubicBezTo>
                  <a:cubicBezTo>
                    <a:pt x="6346" y="3658"/>
                    <a:pt x="6570" y="3573"/>
                    <a:pt x="6739" y="3433"/>
                  </a:cubicBezTo>
                  <a:cubicBezTo>
                    <a:pt x="7356" y="2956"/>
                    <a:pt x="8199" y="1945"/>
                    <a:pt x="8592" y="1356"/>
                  </a:cubicBezTo>
                  <a:cubicBezTo>
                    <a:pt x="8732" y="1131"/>
                    <a:pt x="8816" y="906"/>
                    <a:pt x="8816" y="654"/>
                  </a:cubicBezTo>
                  <a:cubicBezTo>
                    <a:pt x="8816" y="485"/>
                    <a:pt x="8788" y="289"/>
                    <a:pt x="8704" y="120"/>
                  </a:cubicBezTo>
                  <a:cubicBezTo>
                    <a:pt x="8648" y="36"/>
                    <a:pt x="8592" y="8"/>
                    <a:pt x="8508" y="8"/>
                  </a:cubicBezTo>
                  <a:cubicBezTo>
                    <a:pt x="8488" y="3"/>
                    <a:pt x="8469" y="1"/>
                    <a:pt x="84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4228;p64">
              <a:extLst>
                <a:ext uri="{FF2B5EF4-FFF2-40B4-BE49-F238E27FC236}">
                  <a16:creationId xmlns:a16="http://schemas.microsoft.com/office/drawing/2014/main" id="{5A1C9835-8C80-5197-AC4D-8A9BC22ACE4D}"/>
                </a:ext>
              </a:extLst>
            </p:cNvPr>
            <p:cNvSpPr/>
            <p:nvPr/>
          </p:nvSpPr>
          <p:spPr>
            <a:xfrm>
              <a:off x="2910200" y="3517250"/>
              <a:ext cx="615550" cy="1665775"/>
            </a:xfrm>
            <a:custGeom>
              <a:avLst/>
              <a:gdLst/>
              <a:ahLst/>
              <a:cxnLst/>
              <a:rect l="l" t="t" r="r" b="b"/>
              <a:pathLst>
                <a:path w="24622" h="66631" extrusionOk="0">
                  <a:moveTo>
                    <a:pt x="23078" y="0"/>
                  </a:moveTo>
                  <a:cubicBezTo>
                    <a:pt x="23078" y="0"/>
                    <a:pt x="17443" y="2118"/>
                    <a:pt x="10088" y="2118"/>
                  </a:cubicBezTo>
                  <a:cubicBezTo>
                    <a:pt x="8012" y="2118"/>
                    <a:pt x="5799" y="1949"/>
                    <a:pt x="3538" y="1516"/>
                  </a:cubicBezTo>
                  <a:cubicBezTo>
                    <a:pt x="3538" y="1516"/>
                    <a:pt x="3088" y="6738"/>
                    <a:pt x="3032" y="9097"/>
                  </a:cubicBezTo>
                  <a:cubicBezTo>
                    <a:pt x="2976" y="11483"/>
                    <a:pt x="3313" y="13673"/>
                    <a:pt x="3313" y="13673"/>
                  </a:cubicBezTo>
                  <a:lnTo>
                    <a:pt x="2190" y="35290"/>
                  </a:lnTo>
                  <a:cubicBezTo>
                    <a:pt x="2190" y="35290"/>
                    <a:pt x="506" y="49187"/>
                    <a:pt x="506" y="51939"/>
                  </a:cubicBezTo>
                  <a:cubicBezTo>
                    <a:pt x="506" y="54690"/>
                    <a:pt x="730" y="61905"/>
                    <a:pt x="730" y="61905"/>
                  </a:cubicBezTo>
                  <a:cubicBezTo>
                    <a:pt x="730" y="61905"/>
                    <a:pt x="112" y="63140"/>
                    <a:pt x="56" y="63421"/>
                  </a:cubicBezTo>
                  <a:cubicBezTo>
                    <a:pt x="0" y="63702"/>
                    <a:pt x="169" y="65386"/>
                    <a:pt x="169" y="65386"/>
                  </a:cubicBezTo>
                  <a:cubicBezTo>
                    <a:pt x="169" y="65386"/>
                    <a:pt x="1629" y="66285"/>
                    <a:pt x="3032" y="66397"/>
                  </a:cubicBezTo>
                  <a:cubicBezTo>
                    <a:pt x="3106" y="66403"/>
                    <a:pt x="3177" y="66406"/>
                    <a:pt x="3245" y="66406"/>
                  </a:cubicBezTo>
                  <a:cubicBezTo>
                    <a:pt x="4482" y="66406"/>
                    <a:pt x="4891" y="65490"/>
                    <a:pt x="4997" y="65330"/>
                  </a:cubicBezTo>
                  <a:cubicBezTo>
                    <a:pt x="5110" y="65162"/>
                    <a:pt x="5334" y="62860"/>
                    <a:pt x="5391" y="62074"/>
                  </a:cubicBezTo>
                  <a:cubicBezTo>
                    <a:pt x="5447" y="61287"/>
                    <a:pt x="5334" y="60108"/>
                    <a:pt x="5334" y="60108"/>
                  </a:cubicBezTo>
                  <a:cubicBezTo>
                    <a:pt x="5334" y="60108"/>
                    <a:pt x="7833" y="48008"/>
                    <a:pt x="9012" y="43881"/>
                  </a:cubicBezTo>
                  <a:cubicBezTo>
                    <a:pt x="10191" y="39782"/>
                    <a:pt x="12325" y="28637"/>
                    <a:pt x="12437" y="27177"/>
                  </a:cubicBezTo>
                  <a:cubicBezTo>
                    <a:pt x="12550" y="25717"/>
                    <a:pt x="13841" y="18895"/>
                    <a:pt x="13841" y="18895"/>
                  </a:cubicBezTo>
                  <a:cubicBezTo>
                    <a:pt x="13841" y="18895"/>
                    <a:pt x="14964" y="31107"/>
                    <a:pt x="15245" y="33409"/>
                  </a:cubicBezTo>
                  <a:cubicBezTo>
                    <a:pt x="15526" y="35739"/>
                    <a:pt x="14852" y="42140"/>
                    <a:pt x="14852" y="45566"/>
                  </a:cubicBezTo>
                  <a:cubicBezTo>
                    <a:pt x="14852" y="49019"/>
                    <a:pt x="16901" y="62410"/>
                    <a:pt x="16901" y="62410"/>
                  </a:cubicBezTo>
                  <a:cubicBezTo>
                    <a:pt x="16901" y="62410"/>
                    <a:pt x="16901" y="64067"/>
                    <a:pt x="17013" y="64516"/>
                  </a:cubicBezTo>
                  <a:cubicBezTo>
                    <a:pt x="17126" y="64965"/>
                    <a:pt x="17800" y="66509"/>
                    <a:pt x="17800" y="66509"/>
                  </a:cubicBezTo>
                  <a:cubicBezTo>
                    <a:pt x="17800" y="66509"/>
                    <a:pt x="18396" y="66631"/>
                    <a:pt x="19043" y="66631"/>
                  </a:cubicBezTo>
                  <a:cubicBezTo>
                    <a:pt x="19474" y="66631"/>
                    <a:pt x="19928" y="66577"/>
                    <a:pt x="20242" y="66397"/>
                  </a:cubicBezTo>
                  <a:cubicBezTo>
                    <a:pt x="21028" y="65948"/>
                    <a:pt x="22235" y="65190"/>
                    <a:pt x="22348" y="63842"/>
                  </a:cubicBezTo>
                  <a:cubicBezTo>
                    <a:pt x="22460" y="62495"/>
                    <a:pt x="21955" y="59800"/>
                    <a:pt x="21842" y="59041"/>
                  </a:cubicBezTo>
                  <a:cubicBezTo>
                    <a:pt x="21730" y="58255"/>
                    <a:pt x="23751" y="43235"/>
                    <a:pt x="23751" y="37901"/>
                  </a:cubicBezTo>
                  <a:cubicBezTo>
                    <a:pt x="23751" y="32567"/>
                    <a:pt x="24622" y="21000"/>
                    <a:pt x="24622" y="18558"/>
                  </a:cubicBezTo>
                  <a:cubicBezTo>
                    <a:pt x="24622" y="16115"/>
                    <a:pt x="24088" y="7889"/>
                    <a:pt x="24088" y="7889"/>
                  </a:cubicBezTo>
                  <a:lnTo>
                    <a:pt x="2307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4229;p64">
              <a:extLst>
                <a:ext uri="{FF2B5EF4-FFF2-40B4-BE49-F238E27FC236}">
                  <a16:creationId xmlns:a16="http://schemas.microsoft.com/office/drawing/2014/main" id="{BBEDD0E0-D02E-6A9C-6E3B-169DAB04E547}"/>
                </a:ext>
              </a:extLst>
            </p:cNvPr>
            <p:cNvSpPr/>
            <p:nvPr/>
          </p:nvSpPr>
          <p:spPr>
            <a:xfrm>
              <a:off x="2905275" y="3511100"/>
              <a:ext cx="626800" cy="1678025"/>
            </a:xfrm>
            <a:custGeom>
              <a:avLst/>
              <a:gdLst/>
              <a:ahLst/>
              <a:cxnLst/>
              <a:rect l="l" t="t" r="r" b="b"/>
              <a:pathLst>
                <a:path w="25072" h="67121" extrusionOk="0">
                  <a:moveTo>
                    <a:pt x="23084" y="546"/>
                  </a:moveTo>
                  <a:lnTo>
                    <a:pt x="24033" y="8163"/>
                  </a:lnTo>
                  <a:lnTo>
                    <a:pt x="24034" y="8163"/>
                  </a:lnTo>
                  <a:lnTo>
                    <a:pt x="24034" y="8163"/>
                  </a:lnTo>
                  <a:cubicBezTo>
                    <a:pt x="24041" y="8282"/>
                    <a:pt x="24068" y="8774"/>
                    <a:pt x="24117" y="9455"/>
                  </a:cubicBezTo>
                  <a:cubicBezTo>
                    <a:pt x="24285" y="11897"/>
                    <a:pt x="24594" y="16979"/>
                    <a:pt x="24594" y="18804"/>
                  </a:cubicBezTo>
                  <a:cubicBezTo>
                    <a:pt x="24594" y="20011"/>
                    <a:pt x="24370" y="23520"/>
                    <a:pt x="24145" y="27395"/>
                  </a:cubicBezTo>
                  <a:cubicBezTo>
                    <a:pt x="23920" y="31241"/>
                    <a:pt x="23696" y="35480"/>
                    <a:pt x="23696" y="38147"/>
                  </a:cubicBezTo>
                  <a:cubicBezTo>
                    <a:pt x="23696" y="40730"/>
                    <a:pt x="23247" y="45615"/>
                    <a:pt x="22769" y="50023"/>
                  </a:cubicBezTo>
                  <a:cubicBezTo>
                    <a:pt x="22517" y="52241"/>
                    <a:pt x="22292" y="54346"/>
                    <a:pt x="22095" y="55975"/>
                  </a:cubicBezTo>
                  <a:cubicBezTo>
                    <a:pt x="22011" y="56789"/>
                    <a:pt x="21955" y="57491"/>
                    <a:pt x="21899" y="58052"/>
                  </a:cubicBezTo>
                  <a:cubicBezTo>
                    <a:pt x="21843" y="58586"/>
                    <a:pt x="21815" y="58979"/>
                    <a:pt x="21815" y="59175"/>
                  </a:cubicBezTo>
                  <a:cubicBezTo>
                    <a:pt x="21815" y="59231"/>
                    <a:pt x="21815" y="59259"/>
                    <a:pt x="21815" y="59316"/>
                  </a:cubicBezTo>
                  <a:cubicBezTo>
                    <a:pt x="21871" y="59681"/>
                    <a:pt x="22011" y="60410"/>
                    <a:pt x="22124" y="61225"/>
                  </a:cubicBezTo>
                  <a:cubicBezTo>
                    <a:pt x="22236" y="62067"/>
                    <a:pt x="22348" y="62965"/>
                    <a:pt x="22348" y="63667"/>
                  </a:cubicBezTo>
                  <a:cubicBezTo>
                    <a:pt x="22348" y="63808"/>
                    <a:pt x="22320" y="63948"/>
                    <a:pt x="22320" y="64060"/>
                  </a:cubicBezTo>
                  <a:cubicBezTo>
                    <a:pt x="22264" y="64678"/>
                    <a:pt x="21983" y="65155"/>
                    <a:pt x="21590" y="65548"/>
                  </a:cubicBezTo>
                  <a:cubicBezTo>
                    <a:pt x="21197" y="65913"/>
                    <a:pt x="20720" y="66222"/>
                    <a:pt x="20327" y="66447"/>
                  </a:cubicBezTo>
                  <a:cubicBezTo>
                    <a:pt x="20074" y="66587"/>
                    <a:pt x="19653" y="66643"/>
                    <a:pt x="19260" y="66643"/>
                  </a:cubicBezTo>
                  <a:cubicBezTo>
                    <a:pt x="18923" y="66643"/>
                    <a:pt x="18642" y="66615"/>
                    <a:pt x="18418" y="66587"/>
                  </a:cubicBezTo>
                  <a:cubicBezTo>
                    <a:pt x="18326" y="66564"/>
                    <a:pt x="18234" y="66560"/>
                    <a:pt x="18173" y="66559"/>
                  </a:cubicBezTo>
                  <a:lnTo>
                    <a:pt x="18173" y="66559"/>
                  </a:lnTo>
                  <a:cubicBezTo>
                    <a:pt x="18109" y="66411"/>
                    <a:pt x="17989" y="66133"/>
                    <a:pt x="17856" y="65829"/>
                  </a:cubicBezTo>
                  <a:cubicBezTo>
                    <a:pt x="17688" y="65408"/>
                    <a:pt x="17491" y="64874"/>
                    <a:pt x="17435" y="64706"/>
                  </a:cubicBezTo>
                  <a:cubicBezTo>
                    <a:pt x="17435" y="64622"/>
                    <a:pt x="17407" y="64425"/>
                    <a:pt x="17379" y="64229"/>
                  </a:cubicBezTo>
                  <a:cubicBezTo>
                    <a:pt x="17379" y="63892"/>
                    <a:pt x="17351" y="63499"/>
                    <a:pt x="17351" y="63190"/>
                  </a:cubicBezTo>
                  <a:cubicBezTo>
                    <a:pt x="17351" y="62881"/>
                    <a:pt x="17351" y="62656"/>
                    <a:pt x="17351" y="62656"/>
                  </a:cubicBezTo>
                  <a:lnTo>
                    <a:pt x="17351" y="62600"/>
                  </a:lnTo>
                  <a:cubicBezTo>
                    <a:pt x="17351" y="62600"/>
                    <a:pt x="17210" y="61786"/>
                    <a:pt x="17014" y="60467"/>
                  </a:cubicBezTo>
                  <a:cubicBezTo>
                    <a:pt x="16733" y="58501"/>
                    <a:pt x="16284" y="55497"/>
                    <a:pt x="15919" y="52634"/>
                  </a:cubicBezTo>
                  <a:cubicBezTo>
                    <a:pt x="15554" y="49770"/>
                    <a:pt x="15273" y="47103"/>
                    <a:pt x="15273" y="45812"/>
                  </a:cubicBezTo>
                  <a:cubicBezTo>
                    <a:pt x="15273" y="42976"/>
                    <a:pt x="15751" y="38091"/>
                    <a:pt x="15751" y="35171"/>
                  </a:cubicBezTo>
                  <a:cubicBezTo>
                    <a:pt x="15751" y="34554"/>
                    <a:pt x="15723" y="34048"/>
                    <a:pt x="15694" y="33627"/>
                  </a:cubicBezTo>
                  <a:cubicBezTo>
                    <a:pt x="15554" y="32504"/>
                    <a:pt x="15189" y="28854"/>
                    <a:pt x="14880" y="25514"/>
                  </a:cubicBezTo>
                  <a:cubicBezTo>
                    <a:pt x="14712" y="23857"/>
                    <a:pt x="14571" y="22257"/>
                    <a:pt x="14459" y="21078"/>
                  </a:cubicBezTo>
                  <a:cubicBezTo>
                    <a:pt x="14347" y="19899"/>
                    <a:pt x="14263" y="19113"/>
                    <a:pt x="14263" y="19113"/>
                  </a:cubicBezTo>
                  <a:cubicBezTo>
                    <a:pt x="14263" y="19000"/>
                    <a:pt x="14178" y="18916"/>
                    <a:pt x="14066" y="18916"/>
                  </a:cubicBezTo>
                  <a:cubicBezTo>
                    <a:pt x="13926" y="18916"/>
                    <a:pt x="13842" y="19000"/>
                    <a:pt x="13813" y="19113"/>
                  </a:cubicBezTo>
                  <a:cubicBezTo>
                    <a:pt x="13813" y="19113"/>
                    <a:pt x="13477" y="20797"/>
                    <a:pt x="13140" y="22706"/>
                  </a:cubicBezTo>
                  <a:cubicBezTo>
                    <a:pt x="12803" y="24587"/>
                    <a:pt x="12466" y="26637"/>
                    <a:pt x="12410" y="27395"/>
                  </a:cubicBezTo>
                  <a:cubicBezTo>
                    <a:pt x="12382" y="27731"/>
                    <a:pt x="12213" y="28714"/>
                    <a:pt x="11989" y="30034"/>
                  </a:cubicBezTo>
                  <a:cubicBezTo>
                    <a:pt x="11287" y="33964"/>
                    <a:pt x="9855" y="41011"/>
                    <a:pt x="8985" y="44071"/>
                  </a:cubicBezTo>
                  <a:cubicBezTo>
                    <a:pt x="7777" y="48198"/>
                    <a:pt x="5307" y="60298"/>
                    <a:pt x="5307" y="60298"/>
                  </a:cubicBezTo>
                  <a:lnTo>
                    <a:pt x="5307" y="60354"/>
                  </a:lnTo>
                  <a:cubicBezTo>
                    <a:pt x="5307" y="60354"/>
                    <a:pt x="5335" y="60551"/>
                    <a:pt x="5335" y="60832"/>
                  </a:cubicBezTo>
                  <a:cubicBezTo>
                    <a:pt x="5363" y="61084"/>
                    <a:pt x="5391" y="61449"/>
                    <a:pt x="5391" y="61814"/>
                  </a:cubicBezTo>
                  <a:cubicBezTo>
                    <a:pt x="5391" y="61983"/>
                    <a:pt x="5391" y="62151"/>
                    <a:pt x="5363" y="62291"/>
                  </a:cubicBezTo>
                  <a:cubicBezTo>
                    <a:pt x="5335" y="62685"/>
                    <a:pt x="5279" y="63471"/>
                    <a:pt x="5194" y="64144"/>
                  </a:cubicBezTo>
                  <a:cubicBezTo>
                    <a:pt x="5166" y="64509"/>
                    <a:pt x="5110" y="64818"/>
                    <a:pt x="5082" y="65071"/>
                  </a:cubicBezTo>
                  <a:cubicBezTo>
                    <a:pt x="5054" y="65183"/>
                    <a:pt x="5054" y="65295"/>
                    <a:pt x="5026" y="65380"/>
                  </a:cubicBezTo>
                  <a:lnTo>
                    <a:pt x="4998" y="65464"/>
                  </a:lnTo>
                  <a:lnTo>
                    <a:pt x="5005" y="65468"/>
                  </a:lnTo>
                  <a:lnTo>
                    <a:pt x="5005" y="65468"/>
                  </a:lnTo>
                  <a:cubicBezTo>
                    <a:pt x="4962" y="65536"/>
                    <a:pt x="4931" y="65591"/>
                    <a:pt x="4858" y="65689"/>
                  </a:cubicBezTo>
                  <a:cubicBezTo>
                    <a:pt x="4773" y="65829"/>
                    <a:pt x="4605" y="66025"/>
                    <a:pt x="4380" y="66166"/>
                  </a:cubicBezTo>
                  <a:cubicBezTo>
                    <a:pt x="4156" y="66306"/>
                    <a:pt x="3875" y="66418"/>
                    <a:pt x="3454" y="66418"/>
                  </a:cubicBezTo>
                  <a:lnTo>
                    <a:pt x="3257" y="66418"/>
                  </a:lnTo>
                  <a:cubicBezTo>
                    <a:pt x="2584" y="66362"/>
                    <a:pt x="1910" y="66110"/>
                    <a:pt x="1376" y="65885"/>
                  </a:cubicBezTo>
                  <a:cubicBezTo>
                    <a:pt x="1096" y="65773"/>
                    <a:pt x="871" y="65660"/>
                    <a:pt x="731" y="65576"/>
                  </a:cubicBezTo>
                  <a:cubicBezTo>
                    <a:pt x="661" y="65530"/>
                    <a:pt x="610" y="65502"/>
                    <a:pt x="579" y="65479"/>
                  </a:cubicBezTo>
                  <a:lnTo>
                    <a:pt x="579" y="65479"/>
                  </a:lnTo>
                  <a:cubicBezTo>
                    <a:pt x="568" y="65355"/>
                    <a:pt x="551" y="65153"/>
                    <a:pt x="534" y="64931"/>
                  </a:cubicBezTo>
                  <a:cubicBezTo>
                    <a:pt x="506" y="64566"/>
                    <a:pt x="478" y="64116"/>
                    <a:pt x="478" y="63864"/>
                  </a:cubicBezTo>
                  <a:cubicBezTo>
                    <a:pt x="478" y="63779"/>
                    <a:pt x="478" y="63723"/>
                    <a:pt x="478" y="63695"/>
                  </a:cubicBezTo>
                  <a:cubicBezTo>
                    <a:pt x="478" y="63667"/>
                    <a:pt x="534" y="63555"/>
                    <a:pt x="590" y="63386"/>
                  </a:cubicBezTo>
                  <a:cubicBezTo>
                    <a:pt x="703" y="63162"/>
                    <a:pt x="843" y="62881"/>
                    <a:pt x="955" y="62656"/>
                  </a:cubicBezTo>
                  <a:cubicBezTo>
                    <a:pt x="1039" y="62432"/>
                    <a:pt x="1152" y="62235"/>
                    <a:pt x="1152" y="62235"/>
                  </a:cubicBezTo>
                  <a:lnTo>
                    <a:pt x="1152" y="62123"/>
                  </a:lnTo>
                  <a:cubicBezTo>
                    <a:pt x="1152" y="62123"/>
                    <a:pt x="1152" y="61674"/>
                    <a:pt x="1124" y="60972"/>
                  </a:cubicBezTo>
                  <a:cubicBezTo>
                    <a:pt x="1067" y="58810"/>
                    <a:pt x="927" y="54234"/>
                    <a:pt x="927" y="52185"/>
                  </a:cubicBezTo>
                  <a:cubicBezTo>
                    <a:pt x="927" y="51511"/>
                    <a:pt x="1039" y="50135"/>
                    <a:pt x="1208" y="48423"/>
                  </a:cubicBezTo>
                  <a:cubicBezTo>
                    <a:pt x="1432" y="45896"/>
                    <a:pt x="1797" y="42667"/>
                    <a:pt x="2078" y="40084"/>
                  </a:cubicBezTo>
                  <a:cubicBezTo>
                    <a:pt x="2247" y="38793"/>
                    <a:pt x="2359" y="37670"/>
                    <a:pt x="2471" y="36856"/>
                  </a:cubicBezTo>
                  <a:cubicBezTo>
                    <a:pt x="2555" y="36042"/>
                    <a:pt x="2612" y="35564"/>
                    <a:pt x="2612" y="35564"/>
                  </a:cubicBezTo>
                  <a:lnTo>
                    <a:pt x="2640" y="35536"/>
                  </a:lnTo>
                  <a:lnTo>
                    <a:pt x="3763" y="13919"/>
                  </a:lnTo>
                  <a:lnTo>
                    <a:pt x="3763" y="13863"/>
                  </a:lnTo>
                  <a:cubicBezTo>
                    <a:pt x="3763" y="13863"/>
                    <a:pt x="3735" y="13750"/>
                    <a:pt x="3707" y="13554"/>
                  </a:cubicBezTo>
                  <a:cubicBezTo>
                    <a:pt x="3622" y="12936"/>
                    <a:pt x="3454" y="11504"/>
                    <a:pt x="3454" y="9904"/>
                  </a:cubicBezTo>
                  <a:cubicBezTo>
                    <a:pt x="3454" y="9707"/>
                    <a:pt x="3454" y="9539"/>
                    <a:pt x="3482" y="9371"/>
                  </a:cubicBezTo>
                  <a:cubicBezTo>
                    <a:pt x="3510" y="8191"/>
                    <a:pt x="3622" y="6282"/>
                    <a:pt x="3735" y="4682"/>
                  </a:cubicBezTo>
                  <a:cubicBezTo>
                    <a:pt x="3791" y="3896"/>
                    <a:pt x="3875" y="3166"/>
                    <a:pt x="3903" y="2633"/>
                  </a:cubicBezTo>
                  <a:cubicBezTo>
                    <a:pt x="3930" y="2381"/>
                    <a:pt x="3950" y="2179"/>
                    <a:pt x="3964" y="2034"/>
                  </a:cubicBezTo>
                  <a:lnTo>
                    <a:pt x="3964" y="2034"/>
                  </a:lnTo>
                  <a:cubicBezTo>
                    <a:pt x="6148" y="2423"/>
                    <a:pt x="8277" y="2605"/>
                    <a:pt x="10276" y="2605"/>
                  </a:cubicBezTo>
                  <a:cubicBezTo>
                    <a:pt x="16746" y="2580"/>
                    <a:pt x="21867" y="973"/>
                    <a:pt x="23084" y="546"/>
                  </a:cubicBezTo>
                  <a:close/>
                  <a:moveTo>
                    <a:pt x="23289" y="1"/>
                  </a:moveTo>
                  <a:cubicBezTo>
                    <a:pt x="23254" y="1"/>
                    <a:pt x="23218" y="8"/>
                    <a:pt x="23190" y="22"/>
                  </a:cubicBezTo>
                  <a:cubicBezTo>
                    <a:pt x="23190" y="22"/>
                    <a:pt x="23106" y="50"/>
                    <a:pt x="22938" y="106"/>
                  </a:cubicBezTo>
                  <a:cubicBezTo>
                    <a:pt x="21787" y="499"/>
                    <a:pt x="16677" y="2127"/>
                    <a:pt x="10276" y="2127"/>
                  </a:cubicBezTo>
                  <a:cubicBezTo>
                    <a:pt x="8227" y="2127"/>
                    <a:pt x="6037" y="1959"/>
                    <a:pt x="3791" y="1538"/>
                  </a:cubicBezTo>
                  <a:cubicBezTo>
                    <a:pt x="3774" y="1529"/>
                    <a:pt x="3755" y="1526"/>
                    <a:pt x="3736" y="1526"/>
                  </a:cubicBezTo>
                  <a:cubicBezTo>
                    <a:pt x="3688" y="1526"/>
                    <a:pt x="3634" y="1546"/>
                    <a:pt x="3594" y="1566"/>
                  </a:cubicBezTo>
                  <a:cubicBezTo>
                    <a:pt x="3538" y="1622"/>
                    <a:pt x="3510" y="1678"/>
                    <a:pt x="3510" y="1734"/>
                  </a:cubicBezTo>
                  <a:cubicBezTo>
                    <a:pt x="3510" y="1734"/>
                    <a:pt x="3061" y="6956"/>
                    <a:pt x="3005" y="9343"/>
                  </a:cubicBezTo>
                  <a:cubicBezTo>
                    <a:pt x="3005" y="9539"/>
                    <a:pt x="3005" y="9707"/>
                    <a:pt x="3005" y="9904"/>
                  </a:cubicBezTo>
                  <a:cubicBezTo>
                    <a:pt x="3005" y="11955"/>
                    <a:pt x="3257" y="13752"/>
                    <a:pt x="3283" y="13932"/>
                  </a:cubicBezTo>
                  <a:lnTo>
                    <a:pt x="3283" y="13932"/>
                  </a:lnTo>
                  <a:lnTo>
                    <a:pt x="2164" y="35480"/>
                  </a:lnTo>
                  <a:lnTo>
                    <a:pt x="2162" y="35480"/>
                  </a:lnTo>
                  <a:cubicBezTo>
                    <a:pt x="2162" y="35508"/>
                    <a:pt x="1741" y="38961"/>
                    <a:pt x="1320" y="42780"/>
                  </a:cubicBezTo>
                  <a:cubicBezTo>
                    <a:pt x="1096" y="44717"/>
                    <a:pt x="899" y="46710"/>
                    <a:pt x="731" y="48394"/>
                  </a:cubicBezTo>
                  <a:cubicBezTo>
                    <a:pt x="590" y="50079"/>
                    <a:pt x="478" y="51483"/>
                    <a:pt x="478" y="52185"/>
                  </a:cubicBezTo>
                  <a:cubicBezTo>
                    <a:pt x="478" y="54793"/>
                    <a:pt x="680" y="61411"/>
                    <a:pt x="701" y="62094"/>
                  </a:cubicBezTo>
                  <a:lnTo>
                    <a:pt x="701" y="62094"/>
                  </a:lnTo>
                  <a:cubicBezTo>
                    <a:pt x="645" y="62198"/>
                    <a:pt x="519" y="62433"/>
                    <a:pt x="394" y="62685"/>
                  </a:cubicBezTo>
                  <a:cubicBezTo>
                    <a:pt x="309" y="62881"/>
                    <a:pt x="225" y="63050"/>
                    <a:pt x="169" y="63218"/>
                  </a:cubicBezTo>
                  <a:cubicBezTo>
                    <a:pt x="113" y="63386"/>
                    <a:pt x="57" y="63499"/>
                    <a:pt x="29" y="63611"/>
                  </a:cubicBezTo>
                  <a:cubicBezTo>
                    <a:pt x="1" y="63695"/>
                    <a:pt x="1" y="63751"/>
                    <a:pt x="1" y="63864"/>
                  </a:cubicBezTo>
                  <a:cubicBezTo>
                    <a:pt x="1" y="64425"/>
                    <a:pt x="141" y="65660"/>
                    <a:pt x="141" y="65660"/>
                  </a:cubicBezTo>
                  <a:cubicBezTo>
                    <a:pt x="141" y="65717"/>
                    <a:pt x="169" y="65801"/>
                    <a:pt x="253" y="65829"/>
                  </a:cubicBezTo>
                  <a:cubicBezTo>
                    <a:pt x="253" y="65829"/>
                    <a:pt x="1741" y="66755"/>
                    <a:pt x="3229" y="66868"/>
                  </a:cubicBezTo>
                  <a:cubicBezTo>
                    <a:pt x="3285" y="66896"/>
                    <a:pt x="3370" y="66896"/>
                    <a:pt x="3454" y="66896"/>
                  </a:cubicBezTo>
                  <a:cubicBezTo>
                    <a:pt x="4128" y="66896"/>
                    <a:pt x="4605" y="66615"/>
                    <a:pt x="4914" y="66334"/>
                  </a:cubicBezTo>
                  <a:cubicBezTo>
                    <a:pt x="5054" y="66194"/>
                    <a:pt x="5166" y="66054"/>
                    <a:pt x="5251" y="65941"/>
                  </a:cubicBezTo>
                  <a:cubicBezTo>
                    <a:pt x="5335" y="65829"/>
                    <a:pt x="5391" y="65717"/>
                    <a:pt x="5391" y="65717"/>
                  </a:cubicBezTo>
                  <a:cubicBezTo>
                    <a:pt x="5447" y="65660"/>
                    <a:pt x="5447" y="65632"/>
                    <a:pt x="5447" y="65576"/>
                  </a:cubicBezTo>
                  <a:cubicBezTo>
                    <a:pt x="5503" y="65464"/>
                    <a:pt x="5531" y="65267"/>
                    <a:pt x="5559" y="64987"/>
                  </a:cubicBezTo>
                  <a:cubicBezTo>
                    <a:pt x="5672" y="64201"/>
                    <a:pt x="5784" y="62881"/>
                    <a:pt x="5840" y="62320"/>
                  </a:cubicBezTo>
                  <a:cubicBezTo>
                    <a:pt x="5840" y="62151"/>
                    <a:pt x="5840" y="61983"/>
                    <a:pt x="5840" y="61814"/>
                  </a:cubicBezTo>
                  <a:cubicBezTo>
                    <a:pt x="5840" y="61184"/>
                    <a:pt x="5798" y="60534"/>
                    <a:pt x="5787" y="60367"/>
                  </a:cubicBezTo>
                  <a:lnTo>
                    <a:pt x="5787" y="60367"/>
                  </a:lnTo>
                  <a:cubicBezTo>
                    <a:pt x="5808" y="60254"/>
                    <a:pt x="5945" y="59527"/>
                    <a:pt x="6177" y="58445"/>
                  </a:cubicBezTo>
                  <a:cubicBezTo>
                    <a:pt x="6935" y="54852"/>
                    <a:pt x="8535" y="47272"/>
                    <a:pt x="9434" y="44211"/>
                  </a:cubicBezTo>
                  <a:cubicBezTo>
                    <a:pt x="10023" y="42134"/>
                    <a:pt x="10866" y="38316"/>
                    <a:pt x="11539" y="34834"/>
                  </a:cubicBezTo>
                  <a:cubicBezTo>
                    <a:pt x="11904" y="33094"/>
                    <a:pt x="12213" y="31437"/>
                    <a:pt x="12438" y="30118"/>
                  </a:cubicBezTo>
                  <a:cubicBezTo>
                    <a:pt x="12690" y="28798"/>
                    <a:pt x="12831" y="27816"/>
                    <a:pt x="12859" y="27451"/>
                  </a:cubicBezTo>
                  <a:cubicBezTo>
                    <a:pt x="12915" y="26721"/>
                    <a:pt x="13280" y="24643"/>
                    <a:pt x="13617" y="22762"/>
                  </a:cubicBezTo>
                  <a:cubicBezTo>
                    <a:pt x="13741" y="22078"/>
                    <a:pt x="13866" y="21409"/>
                    <a:pt x="13967" y="20835"/>
                  </a:cubicBezTo>
                  <a:lnTo>
                    <a:pt x="13967" y="20835"/>
                  </a:lnTo>
                  <a:cubicBezTo>
                    <a:pt x="14285" y="24258"/>
                    <a:pt x="15001" y="31910"/>
                    <a:pt x="15217" y="33683"/>
                  </a:cubicBezTo>
                  <a:cubicBezTo>
                    <a:pt x="15273" y="34076"/>
                    <a:pt x="15273" y="34582"/>
                    <a:pt x="15273" y="35171"/>
                  </a:cubicBezTo>
                  <a:cubicBezTo>
                    <a:pt x="15273" y="38035"/>
                    <a:pt x="14824" y="42948"/>
                    <a:pt x="14796" y="45812"/>
                  </a:cubicBezTo>
                  <a:cubicBezTo>
                    <a:pt x="14824" y="47580"/>
                    <a:pt x="15329" y="51792"/>
                    <a:pt x="15835" y="55554"/>
                  </a:cubicBezTo>
                  <a:cubicBezTo>
                    <a:pt x="16368" y="59344"/>
                    <a:pt x="16874" y="62685"/>
                    <a:pt x="16874" y="62685"/>
                  </a:cubicBezTo>
                  <a:lnTo>
                    <a:pt x="16874" y="62685"/>
                  </a:lnTo>
                  <a:lnTo>
                    <a:pt x="16874" y="62685"/>
                  </a:lnTo>
                  <a:cubicBezTo>
                    <a:pt x="16874" y="62782"/>
                    <a:pt x="16878" y="63125"/>
                    <a:pt x="16902" y="63527"/>
                  </a:cubicBezTo>
                  <a:cubicBezTo>
                    <a:pt x="16902" y="63779"/>
                    <a:pt x="16902" y="64032"/>
                    <a:pt x="16930" y="64257"/>
                  </a:cubicBezTo>
                  <a:cubicBezTo>
                    <a:pt x="16930" y="64481"/>
                    <a:pt x="16958" y="64678"/>
                    <a:pt x="16986" y="64818"/>
                  </a:cubicBezTo>
                  <a:cubicBezTo>
                    <a:pt x="17070" y="65071"/>
                    <a:pt x="17239" y="65548"/>
                    <a:pt x="17435" y="65997"/>
                  </a:cubicBezTo>
                  <a:cubicBezTo>
                    <a:pt x="17604" y="66447"/>
                    <a:pt x="17772" y="66840"/>
                    <a:pt x="17772" y="66840"/>
                  </a:cubicBezTo>
                  <a:cubicBezTo>
                    <a:pt x="17800" y="66924"/>
                    <a:pt x="17884" y="66980"/>
                    <a:pt x="17940" y="66980"/>
                  </a:cubicBezTo>
                  <a:cubicBezTo>
                    <a:pt x="17968" y="66980"/>
                    <a:pt x="18558" y="67120"/>
                    <a:pt x="19260" y="67120"/>
                  </a:cubicBezTo>
                  <a:cubicBezTo>
                    <a:pt x="19709" y="67120"/>
                    <a:pt x="20186" y="67064"/>
                    <a:pt x="20551" y="66840"/>
                  </a:cubicBezTo>
                  <a:cubicBezTo>
                    <a:pt x="20944" y="66615"/>
                    <a:pt x="21478" y="66306"/>
                    <a:pt x="21927" y="65857"/>
                  </a:cubicBezTo>
                  <a:cubicBezTo>
                    <a:pt x="22348" y="65436"/>
                    <a:pt x="22741" y="64846"/>
                    <a:pt x="22797" y="64116"/>
                  </a:cubicBezTo>
                  <a:cubicBezTo>
                    <a:pt x="22797" y="63976"/>
                    <a:pt x="22797" y="63808"/>
                    <a:pt x="22797" y="63667"/>
                  </a:cubicBezTo>
                  <a:cubicBezTo>
                    <a:pt x="22797" y="62937"/>
                    <a:pt x="22685" y="62011"/>
                    <a:pt x="22573" y="61169"/>
                  </a:cubicBezTo>
                  <a:cubicBezTo>
                    <a:pt x="22460" y="60326"/>
                    <a:pt x="22320" y="59596"/>
                    <a:pt x="22292" y="59259"/>
                  </a:cubicBezTo>
                  <a:lnTo>
                    <a:pt x="22292" y="59231"/>
                  </a:lnTo>
                  <a:lnTo>
                    <a:pt x="22292" y="59175"/>
                  </a:lnTo>
                  <a:cubicBezTo>
                    <a:pt x="22292" y="59035"/>
                    <a:pt x="22320" y="58642"/>
                    <a:pt x="22348" y="58080"/>
                  </a:cubicBezTo>
                  <a:cubicBezTo>
                    <a:pt x="22545" y="56199"/>
                    <a:pt x="22994" y="52353"/>
                    <a:pt x="23415" y="48394"/>
                  </a:cubicBezTo>
                  <a:cubicBezTo>
                    <a:pt x="23808" y="44464"/>
                    <a:pt x="24173" y="40449"/>
                    <a:pt x="24173" y="38147"/>
                  </a:cubicBezTo>
                  <a:cubicBezTo>
                    <a:pt x="24173" y="35508"/>
                    <a:pt x="24398" y="31269"/>
                    <a:pt x="24622" y="27395"/>
                  </a:cubicBezTo>
                  <a:cubicBezTo>
                    <a:pt x="24847" y="23548"/>
                    <a:pt x="25071" y="20039"/>
                    <a:pt x="25071" y="18804"/>
                  </a:cubicBezTo>
                  <a:cubicBezTo>
                    <a:pt x="25071" y="16333"/>
                    <a:pt x="24510" y="8107"/>
                    <a:pt x="24510" y="8107"/>
                  </a:cubicBezTo>
                  <a:lnTo>
                    <a:pt x="23499" y="218"/>
                  </a:lnTo>
                  <a:cubicBezTo>
                    <a:pt x="23499" y="134"/>
                    <a:pt x="23443" y="78"/>
                    <a:pt x="23387" y="22"/>
                  </a:cubicBezTo>
                  <a:cubicBezTo>
                    <a:pt x="23359" y="8"/>
                    <a:pt x="23324" y="1"/>
                    <a:pt x="232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4230;p64">
              <a:extLst>
                <a:ext uri="{FF2B5EF4-FFF2-40B4-BE49-F238E27FC236}">
                  <a16:creationId xmlns:a16="http://schemas.microsoft.com/office/drawing/2014/main" id="{E2791EAF-F2F8-3B63-EECA-3323FDD686C4}"/>
                </a:ext>
              </a:extLst>
            </p:cNvPr>
            <p:cNvSpPr/>
            <p:nvPr/>
          </p:nvSpPr>
          <p:spPr>
            <a:xfrm>
              <a:off x="3183925" y="3855550"/>
              <a:ext cx="78625" cy="139825"/>
            </a:xfrm>
            <a:custGeom>
              <a:avLst/>
              <a:gdLst/>
              <a:ahLst/>
              <a:cxnLst/>
              <a:rect l="l" t="t" r="r" b="b"/>
              <a:pathLst>
                <a:path w="3145" h="5593" extrusionOk="0">
                  <a:moveTo>
                    <a:pt x="225" y="0"/>
                  </a:moveTo>
                  <a:cubicBezTo>
                    <a:pt x="113" y="0"/>
                    <a:pt x="0" y="113"/>
                    <a:pt x="0" y="253"/>
                  </a:cubicBezTo>
                  <a:cubicBezTo>
                    <a:pt x="0" y="365"/>
                    <a:pt x="113" y="478"/>
                    <a:pt x="225" y="478"/>
                  </a:cubicBezTo>
                  <a:lnTo>
                    <a:pt x="1909" y="478"/>
                  </a:lnTo>
                  <a:lnTo>
                    <a:pt x="2667" y="5391"/>
                  </a:lnTo>
                  <a:cubicBezTo>
                    <a:pt x="2692" y="5513"/>
                    <a:pt x="2780" y="5593"/>
                    <a:pt x="2877" y="5593"/>
                  </a:cubicBezTo>
                  <a:cubicBezTo>
                    <a:pt x="2891" y="5593"/>
                    <a:pt x="2906" y="5591"/>
                    <a:pt x="2920" y="5587"/>
                  </a:cubicBezTo>
                  <a:cubicBezTo>
                    <a:pt x="3060" y="5587"/>
                    <a:pt x="3145" y="5447"/>
                    <a:pt x="3117" y="5335"/>
                  </a:cubicBezTo>
                  <a:lnTo>
                    <a:pt x="2359" y="197"/>
                  </a:lnTo>
                  <a:cubicBezTo>
                    <a:pt x="2331" y="85"/>
                    <a:pt x="2246" y="0"/>
                    <a:pt x="210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4231;p64">
              <a:extLst>
                <a:ext uri="{FF2B5EF4-FFF2-40B4-BE49-F238E27FC236}">
                  <a16:creationId xmlns:a16="http://schemas.microsoft.com/office/drawing/2014/main" id="{32497505-F924-A348-3967-BF23A44DD796}"/>
                </a:ext>
              </a:extLst>
            </p:cNvPr>
            <p:cNvSpPr/>
            <p:nvPr/>
          </p:nvSpPr>
          <p:spPr>
            <a:xfrm>
              <a:off x="2589450" y="2878550"/>
              <a:ext cx="361475" cy="677325"/>
            </a:xfrm>
            <a:custGeom>
              <a:avLst/>
              <a:gdLst/>
              <a:ahLst/>
              <a:cxnLst/>
              <a:rect l="l" t="t" r="r" b="b"/>
              <a:pathLst>
                <a:path w="14459" h="27093" extrusionOk="0">
                  <a:moveTo>
                    <a:pt x="12718" y="0"/>
                  </a:moveTo>
                  <a:cubicBezTo>
                    <a:pt x="12718" y="0"/>
                    <a:pt x="0" y="19091"/>
                    <a:pt x="225" y="19877"/>
                  </a:cubicBezTo>
                  <a:cubicBezTo>
                    <a:pt x="421" y="20635"/>
                    <a:pt x="12662" y="27092"/>
                    <a:pt x="12662" y="27092"/>
                  </a:cubicBezTo>
                  <a:lnTo>
                    <a:pt x="12549" y="24650"/>
                  </a:lnTo>
                  <a:lnTo>
                    <a:pt x="7889" y="18417"/>
                  </a:lnTo>
                  <a:lnTo>
                    <a:pt x="14459" y="11539"/>
                  </a:lnTo>
                  <a:lnTo>
                    <a:pt x="127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4232;p64">
              <a:extLst>
                <a:ext uri="{FF2B5EF4-FFF2-40B4-BE49-F238E27FC236}">
                  <a16:creationId xmlns:a16="http://schemas.microsoft.com/office/drawing/2014/main" id="{486D212E-1B0B-CDCF-F3BC-E06DEAF043CF}"/>
                </a:ext>
              </a:extLst>
            </p:cNvPr>
            <p:cNvSpPr/>
            <p:nvPr/>
          </p:nvSpPr>
          <p:spPr>
            <a:xfrm>
              <a:off x="2588725" y="2872225"/>
              <a:ext cx="367825" cy="689625"/>
            </a:xfrm>
            <a:custGeom>
              <a:avLst/>
              <a:gdLst/>
              <a:ahLst/>
              <a:cxnLst/>
              <a:rect l="l" t="t" r="r" b="b"/>
              <a:pathLst>
                <a:path w="14713" h="27585" extrusionOk="0">
                  <a:moveTo>
                    <a:pt x="12608" y="856"/>
                  </a:moveTo>
                  <a:lnTo>
                    <a:pt x="14235" y="11708"/>
                  </a:lnTo>
                  <a:lnTo>
                    <a:pt x="7750" y="18502"/>
                  </a:lnTo>
                  <a:cubicBezTo>
                    <a:pt x="7665" y="18586"/>
                    <a:pt x="7665" y="18726"/>
                    <a:pt x="7722" y="18811"/>
                  </a:cubicBezTo>
                  <a:lnTo>
                    <a:pt x="12354" y="24987"/>
                  </a:lnTo>
                  <a:lnTo>
                    <a:pt x="12448" y="26959"/>
                  </a:lnTo>
                  <a:lnTo>
                    <a:pt x="12448" y="26959"/>
                  </a:lnTo>
                  <a:cubicBezTo>
                    <a:pt x="12394" y="26931"/>
                    <a:pt x="12334" y="26900"/>
                    <a:pt x="12270" y="26868"/>
                  </a:cubicBezTo>
                  <a:cubicBezTo>
                    <a:pt x="11119" y="26250"/>
                    <a:pt x="8171" y="24678"/>
                    <a:pt x="5504" y="23190"/>
                  </a:cubicBezTo>
                  <a:cubicBezTo>
                    <a:pt x="4184" y="22432"/>
                    <a:pt x="2921" y="21702"/>
                    <a:pt x="1966" y="21113"/>
                  </a:cubicBezTo>
                  <a:cubicBezTo>
                    <a:pt x="1517" y="20832"/>
                    <a:pt x="1124" y="20579"/>
                    <a:pt x="843" y="20383"/>
                  </a:cubicBezTo>
                  <a:cubicBezTo>
                    <a:pt x="703" y="20271"/>
                    <a:pt x="619" y="20186"/>
                    <a:pt x="534" y="20130"/>
                  </a:cubicBezTo>
                  <a:lnTo>
                    <a:pt x="488" y="20061"/>
                  </a:lnTo>
                  <a:lnTo>
                    <a:pt x="488" y="20061"/>
                  </a:lnTo>
                  <a:cubicBezTo>
                    <a:pt x="508" y="19999"/>
                    <a:pt x="555" y="19878"/>
                    <a:pt x="619" y="19709"/>
                  </a:cubicBezTo>
                  <a:cubicBezTo>
                    <a:pt x="984" y="18951"/>
                    <a:pt x="1938" y="17351"/>
                    <a:pt x="3173" y="15386"/>
                  </a:cubicBezTo>
                  <a:cubicBezTo>
                    <a:pt x="5026" y="12438"/>
                    <a:pt x="7469" y="8704"/>
                    <a:pt x="9434" y="5672"/>
                  </a:cubicBezTo>
                  <a:cubicBezTo>
                    <a:pt x="10417" y="4156"/>
                    <a:pt x="11315" y="2836"/>
                    <a:pt x="11933" y="1882"/>
                  </a:cubicBezTo>
                  <a:cubicBezTo>
                    <a:pt x="12207" y="1457"/>
                    <a:pt x="12437" y="1111"/>
                    <a:pt x="12608" y="856"/>
                  </a:cubicBezTo>
                  <a:close/>
                  <a:moveTo>
                    <a:pt x="12803" y="1"/>
                  </a:moveTo>
                  <a:cubicBezTo>
                    <a:pt x="12691" y="1"/>
                    <a:pt x="12607" y="29"/>
                    <a:pt x="12550" y="113"/>
                  </a:cubicBezTo>
                  <a:cubicBezTo>
                    <a:pt x="12550" y="113"/>
                    <a:pt x="9434" y="4801"/>
                    <a:pt x="6290" y="9630"/>
                  </a:cubicBezTo>
                  <a:cubicBezTo>
                    <a:pt x="4718" y="12045"/>
                    <a:pt x="3173" y="14487"/>
                    <a:pt x="1994" y="16424"/>
                  </a:cubicBezTo>
                  <a:cubicBezTo>
                    <a:pt x="1405" y="17379"/>
                    <a:pt x="927" y="18193"/>
                    <a:pt x="562" y="18811"/>
                  </a:cubicBezTo>
                  <a:cubicBezTo>
                    <a:pt x="394" y="19119"/>
                    <a:pt x="254" y="19400"/>
                    <a:pt x="169" y="19597"/>
                  </a:cubicBezTo>
                  <a:cubicBezTo>
                    <a:pt x="113" y="19709"/>
                    <a:pt x="85" y="19793"/>
                    <a:pt x="57" y="19878"/>
                  </a:cubicBezTo>
                  <a:cubicBezTo>
                    <a:pt x="29" y="19934"/>
                    <a:pt x="1" y="20018"/>
                    <a:pt x="1" y="20102"/>
                  </a:cubicBezTo>
                  <a:cubicBezTo>
                    <a:pt x="1" y="20102"/>
                    <a:pt x="1" y="20158"/>
                    <a:pt x="29" y="20186"/>
                  </a:cubicBezTo>
                  <a:cubicBezTo>
                    <a:pt x="29" y="20271"/>
                    <a:pt x="85" y="20299"/>
                    <a:pt x="113" y="20355"/>
                  </a:cubicBezTo>
                  <a:cubicBezTo>
                    <a:pt x="197" y="20439"/>
                    <a:pt x="310" y="20551"/>
                    <a:pt x="450" y="20664"/>
                  </a:cubicBezTo>
                  <a:cubicBezTo>
                    <a:pt x="955" y="21057"/>
                    <a:pt x="1966" y="21674"/>
                    <a:pt x="3201" y="22404"/>
                  </a:cubicBezTo>
                  <a:cubicBezTo>
                    <a:pt x="6907" y="24566"/>
                    <a:pt x="12578" y="27542"/>
                    <a:pt x="12578" y="27542"/>
                  </a:cubicBezTo>
                  <a:cubicBezTo>
                    <a:pt x="12621" y="27570"/>
                    <a:pt x="12663" y="27584"/>
                    <a:pt x="12705" y="27584"/>
                  </a:cubicBezTo>
                  <a:cubicBezTo>
                    <a:pt x="12747" y="27584"/>
                    <a:pt x="12789" y="27570"/>
                    <a:pt x="12831" y="27542"/>
                  </a:cubicBezTo>
                  <a:cubicBezTo>
                    <a:pt x="12887" y="27486"/>
                    <a:pt x="12943" y="27430"/>
                    <a:pt x="12915" y="27345"/>
                  </a:cubicBezTo>
                  <a:lnTo>
                    <a:pt x="12803" y="24903"/>
                  </a:lnTo>
                  <a:cubicBezTo>
                    <a:pt x="12803" y="24847"/>
                    <a:pt x="12803" y="24791"/>
                    <a:pt x="12775" y="24763"/>
                  </a:cubicBezTo>
                  <a:lnTo>
                    <a:pt x="8227" y="18698"/>
                  </a:lnTo>
                  <a:lnTo>
                    <a:pt x="14656" y="11932"/>
                  </a:lnTo>
                  <a:cubicBezTo>
                    <a:pt x="14684" y="11876"/>
                    <a:pt x="14712" y="11820"/>
                    <a:pt x="14712" y="11736"/>
                  </a:cubicBezTo>
                  <a:lnTo>
                    <a:pt x="12971" y="197"/>
                  </a:lnTo>
                  <a:cubicBezTo>
                    <a:pt x="12971" y="113"/>
                    <a:pt x="12887" y="29"/>
                    <a:pt x="128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4233;p64">
              <a:extLst>
                <a:ext uri="{FF2B5EF4-FFF2-40B4-BE49-F238E27FC236}">
                  <a16:creationId xmlns:a16="http://schemas.microsoft.com/office/drawing/2014/main" id="{AD60ECF1-8CFF-EA06-36B2-06FAF611EBBE}"/>
                </a:ext>
              </a:extLst>
            </p:cNvPr>
            <p:cNvSpPr/>
            <p:nvPr/>
          </p:nvSpPr>
          <p:spPr>
            <a:xfrm>
              <a:off x="2888425" y="3476525"/>
              <a:ext cx="122150" cy="126200"/>
            </a:xfrm>
            <a:custGeom>
              <a:avLst/>
              <a:gdLst/>
              <a:ahLst/>
              <a:cxnLst/>
              <a:rect l="l" t="t" r="r" b="b"/>
              <a:pathLst>
                <a:path w="4886" h="5048" extrusionOk="0">
                  <a:moveTo>
                    <a:pt x="2359" y="1"/>
                  </a:moveTo>
                  <a:lnTo>
                    <a:pt x="590" y="731"/>
                  </a:lnTo>
                  <a:lnTo>
                    <a:pt x="1" y="2808"/>
                  </a:lnTo>
                  <a:cubicBezTo>
                    <a:pt x="1" y="2808"/>
                    <a:pt x="534" y="3931"/>
                    <a:pt x="1068" y="4381"/>
                  </a:cubicBezTo>
                  <a:cubicBezTo>
                    <a:pt x="1464" y="4714"/>
                    <a:pt x="2232" y="5048"/>
                    <a:pt x="2946" y="5048"/>
                  </a:cubicBezTo>
                  <a:cubicBezTo>
                    <a:pt x="3193" y="5048"/>
                    <a:pt x="3434" y="5008"/>
                    <a:pt x="3651" y="4914"/>
                  </a:cubicBezTo>
                  <a:cubicBezTo>
                    <a:pt x="4465" y="4521"/>
                    <a:pt x="3931" y="3258"/>
                    <a:pt x="3931" y="3258"/>
                  </a:cubicBezTo>
                  <a:lnTo>
                    <a:pt x="4409" y="3145"/>
                  </a:lnTo>
                  <a:cubicBezTo>
                    <a:pt x="4886" y="3033"/>
                    <a:pt x="4240" y="1657"/>
                    <a:pt x="4240" y="1657"/>
                  </a:cubicBezTo>
                  <a:lnTo>
                    <a:pt x="2359" y="1"/>
                  </a:lnTo>
                  <a:close/>
                </a:path>
              </a:pathLst>
            </a:custGeom>
            <a:solidFill>
              <a:srgbClr val="9C9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4234;p64">
              <a:extLst>
                <a:ext uri="{FF2B5EF4-FFF2-40B4-BE49-F238E27FC236}">
                  <a16:creationId xmlns:a16="http://schemas.microsoft.com/office/drawing/2014/main" id="{5D27D28D-456E-974A-78EC-B21D2332B4AD}"/>
                </a:ext>
              </a:extLst>
            </p:cNvPr>
            <p:cNvSpPr/>
            <p:nvPr/>
          </p:nvSpPr>
          <p:spPr>
            <a:xfrm>
              <a:off x="2882825" y="3470650"/>
              <a:ext cx="126350" cy="137850"/>
            </a:xfrm>
            <a:custGeom>
              <a:avLst/>
              <a:gdLst/>
              <a:ahLst/>
              <a:cxnLst/>
              <a:rect l="l" t="t" r="r" b="b"/>
              <a:pathLst>
                <a:path w="5054" h="5514" extrusionOk="0">
                  <a:moveTo>
                    <a:pt x="2527" y="517"/>
                  </a:moveTo>
                  <a:lnTo>
                    <a:pt x="4274" y="2045"/>
                  </a:lnTo>
                  <a:lnTo>
                    <a:pt x="4274" y="2045"/>
                  </a:lnTo>
                  <a:cubicBezTo>
                    <a:pt x="4306" y="2114"/>
                    <a:pt x="4385" y="2298"/>
                    <a:pt x="4464" y="2482"/>
                  </a:cubicBezTo>
                  <a:cubicBezTo>
                    <a:pt x="4520" y="2678"/>
                    <a:pt x="4576" y="2931"/>
                    <a:pt x="4576" y="3071"/>
                  </a:cubicBezTo>
                  <a:cubicBezTo>
                    <a:pt x="4576" y="3128"/>
                    <a:pt x="4576" y="3156"/>
                    <a:pt x="4576" y="3156"/>
                  </a:cubicBezTo>
                  <a:lnTo>
                    <a:pt x="4099" y="3268"/>
                  </a:lnTo>
                  <a:cubicBezTo>
                    <a:pt x="4043" y="3268"/>
                    <a:pt x="3987" y="3324"/>
                    <a:pt x="3959" y="3380"/>
                  </a:cubicBezTo>
                  <a:cubicBezTo>
                    <a:pt x="3931" y="3436"/>
                    <a:pt x="3931" y="3521"/>
                    <a:pt x="3959" y="3577"/>
                  </a:cubicBezTo>
                  <a:cubicBezTo>
                    <a:pt x="3987" y="3661"/>
                    <a:pt x="4099" y="3998"/>
                    <a:pt x="4099" y="4307"/>
                  </a:cubicBezTo>
                  <a:cubicBezTo>
                    <a:pt x="4099" y="4447"/>
                    <a:pt x="4071" y="4588"/>
                    <a:pt x="4015" y="4700"/>
                  </a:cubicBezTo>
                  <a:cubicBezTo>
                    <a:pt x="3959" y="4784"/>
                    <a:pt x="3903" y="4868"/>
                    <a:pt x="3762" y="4924"/>
                  </a:cubicBezTo>
                  <a:cubicBezTo>
                    <a:pt x="3594" y="5009"/>
                    <a:pt x="3369" y="5065"/>
                    <a:pt x="3145" y="5065"/>
                  </a:cubicBezTo>
                  <a:cubicBezTo>
                    <a:pt x="2527" y="5065"/>
                    <a:pt x="1769" y="4728"/>
                    <a:pt x="1460" y="4447"/>
                  </a:cubicBezTo>
                  <a:cubicBezTo>
                    <a:pt x="1236" y="4251"/>
                    <a:pt x="955" y="3858"/>
                    <a:pt x="758" y="3549"/>
                  </a:cubicBezTo>
                  <a:cubicBezTo>
                    <a:pt x="674" y="3380"/>
                    <a:pt x="590" y="3212"/>
                    <a:pt x="534" y="3100"/>
                  </a:cubicBezTo>
                  <a:cubicBezTo>
                    <a:pt x="509" y="3050"/>
                    <a:pt x="484" y="3022"/>
                    <a:pt x="479" y="2997"/>
                  </a:cubicBezTo>
                  <a:lnTo>
                    <a:pt x="479" y="2997"/>
                  </a:lnTo>
                  <a:lnTo>
                    <a:pt x="1004" y="1147"/>
                  </a:lnTo>
                  <a:lnTo>
                    <a:pt x="2527" y="517"/>
                  </a:lnTo>
                  <a:close/>
                  <a:moveTo>
                    <a:pt x="2566" y="0"/>
                  </a:moveTo>
                  <a:cubicBezTo>
                    <a:pt x="2544" y="0"/>
                    <a:pt x="2521" y="4"/>
                    <a:pt x="2499" y="11"/>
                  </a:cubicBezTo>
                  <a:lnTo>
                    <a:pt x="730" y="741"/>
                  </a:lnTo>
                  <a:cubicBezTo>
                    <a:pt x="674" y="769"/>
                    <a:pt x="618" y="826"/>
                    <a:pt x="590" y="910"/>
                  </a:cubicBezTo>
                  <a:lnTo>
                    <a:pt x="0" y="2959"/>
                  </a:lnTo>
                  <a:cubicBezTo>
                    <a:pt x="0" y="3015"/>
                    <a:pt x="0" y="3071"/>
                    <a:pt x="28" y="3128"/>
                  </a:cubicBezTo>
                  <a:cubicBezTo>
                    <a:pt x="28" y="3128"/>
                    <a:pt x="169" y="3436"/>
                    <a:pt x="365" y="3773"/>
                  </a:cubicBezTo>
                  <a:cubicBezTo>
                    <a:pt x="562" y="4110"/>
                    <a:pt x="843" y="4531"/>
                    <a:pt x="1151" y="4784"/>
                  </a:cubicBezTo>
                  <a:cubicBezTo>
                    <a:pt x="1572" y="5177"/>
                    <a:pt x="2359" y="5514"/>
                    <a:pt x="3145" y="5514"/>
                  </a:cubicBezTo>
                  <a:cubicBezTo>
                    <a:pt x="3425" y="5514"/>
                    <a:pt x="3706" y="5486"/>
                    <a:pt x="3959" y="5346"/>
                  </a:cubicBezTo>
                  <a:cubicBezTo>
                    <a:pt x="4183" y="5261"/>
                    <a:pt x="4352" y="5093"/>
                    <a:pt x="4436" y="4896"/>
                  </a:cubicBezTo>
                  <a:cubicBezTo>
                    <a:pt x="4548" y="4700"/>
                    <a:pt x="4576" y="4503"/>
                    <a:pt x="4576" y="4307"/>
                  </a:cubicBezTo>
                  <a:cubicBezTo>
                    <a:pt x="4562" y="4058"/>
                    <a:pt x="4509" y="3825"/>
                    <a:pt x="4462" y="3658"/>
                  </a:cubicBezTo>
                  <a:lnTo>
                    <a:pt x="4462" y="3658"/>
                  </a:lnTo>
                  <a:lnTo>
                    <a:pt x="4689" y="3605"/>
                  </a:lnTo>
                  <a:cubicBezTo>
                    <a:pt x="4829" y="3577"/>
                    <a:pt x="4941" y="3493"/>
                    <a:pt x="4998" y="3380"/>
                  </a:cubicBezTo>
                  <a:cubicBezTo>
                    <a:pt x="5026" y="3268"/>
                    <a:pt x="5054" y="3156"/>
                    <a:pt x="5054" y="3071"/>
                  </a:cubicBezTo>
                  <a:cubicBezTo>
                    <a:pt x="5054" y="2791"/>
                    <a:pt x="4941" y="2482"/>
                    <a:pt x="4857" y="2229"/>
                  </a:cubicBezTo>
                  <a:cubicBezTo>
                    <a:pt x="4773" y="2005"/>
                    <a:pt x="4689" y="1808"/>
                    <a:pt x="4689" y="1808"/>
                  </a:cubicBezTo>
                  <a:lnTo>
                    <a:pt x="4633" y="1724"/>
                  </a:lnTo>
                  <a:lnTo>
                    <a:pt x="2724" y="67"/>
                  </a:lnTo>
                  <a:cubicBezTo>
                    <a:pt x="2682" y="26"/>
                    <a:pt x="2626" y="0"/>
                    <a:pt x="25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4235;p64">
              <a:extLst>
                <a:ext uri="{FF2B5EF4-FFF2-40B4-BE49-F238E27FC236}">
                  <a16:creationId xmlns:a16="http://schemas.microsoft.com/office/drawing/2014/main" id="{A3D11CDF-83FA-7C60-2AC2-86B0C8624562}"/>
                </a:ext>
              </a:extLst>
            </p:cNvPr>
            <p:cNvSpPr/>
            <p:nvPr/>
          </p:nvSpPr>
          <p:spPr>
            <a:xfrm>
              <a:off x="2922825" y="3491975"/>
              <a:ext cx="54775" cy="71700"/>
            </a:xfrm>
            <a:custGeom>
              <a:avLst/>
              <a:gdLst/>
              <a:ahLst/>
              <a:cxnLst/>
              <a:rect l="l" t="t" r="r" b="b"/>
              <a:pathLst>
                <a:path w="2191" h="2868" extrusionOk="0">
                  <a:moveTo>
                    <a:pt x="1517" y="1"/>
                  </a:moveTo>
                  <a:lnTo>
                    <a:pt x="1" y="1657"/>
                  </a:lnTo>
                  <a:cubicBezTo>
                    <a:pt x="82" y="1726"/>
                    <a:pt x="181" y="1753"/>
                    <a:pt x="286" y="1753"/>
                  </a:cubicBezTo>
                  <a:cubicBezTo>
                    <a:pt x="645" y="1753"/>
                    <a:pt x="1067" y="1432"/>
                    <a:pt x="1067" y="1432"/>
                  </a:cubicBezTo>
                  <a:lnTo>
                    <a:pt x="1067" y="1432"/>
                  </a:lnTo>
                  <a:cubicBezTo>
                    <a:pt x="1067" y="1432"/>
                    <a:pt x="983" y="1882"/>
                    <a:pt x="899" y="2106"/>
                  </a:cubicBezTo>
                  <a:cubicBezTo>
                    <a:pt x="818" y="2321"/>
                    <a:pt x="1096" y="2868"/>
                    <a:pt x="1391" y="2868"/>
                  </a:cubicBezTo>
                  <a:cubicBezTo>
                    <a:pt x="1405" y="2868"/>
                    <a:pt x="1418" y="2867"/>
                    <a:pt x="1432" y="2864"/>
                  </a:cubicBezTo>
                  <a:cubicBezTo>
                    <a:pt x="1741" y="2780"/>
                    <a:pt x="2022" y="1489"/>
                    <a:pt x="2106" y="1124"/>
                  </a:cubicBezTo>
                  <a:cubicBezTo>
                    <a:pt x="2190" y="759"/>
                    <a:pt x="1517" y="1"/>
                    <a:pt x="1517" y="1"/>
                  </a:cubicBezTo>
                  <a:close/>
                </a:path>
              </a:pathLst>
            </a:custGeom>
            <a:solidFill>
              <a:srgbClr val="9C9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4236;p64">
              <a:extLst>
                <a:ext uri="{FF2B5EF4-FFF2-40B4-BE49-F238E27FC236}">
                  <a16:creationId xmlns:a16="http://schemas.microsoft.com/office/drawing/2014/main" id="{9C50ED38-9CB5-615D-6167-4E45238D31CC}"/>
                </a:ext>
              </a:extLst>
            </p:cNvPr>
            <p:cNvSpPr/>
            <p:nvPr/>
          </p:nvSpPr>
          <p:spPr>
            <a:xfrm>
              <a:off x="2916500" y="3485800"/>
              <a:ext cx="65300" cy="83400"/>
            </a:xfrm>
            <a:custGeom>
              <a:avLst/>
              <a:gdLst/>
              <a:ahLst/>
              <a:cxnLst/>
              <a:rect l="l" t="t" r="r" b="b"/>
              <a:pathLst>
                <a:path w="2612" h="3336" extrusionOk="0">
                  <a:moveTo>
                    <a:pt x="1751" y="0"/>
                  </a:moveTo>
                  <a:cubicBezTo>
                    <a:pt x="1700" y="0"/>
                    <a:pt x="1648" y="16"/>
                    <a:pt x="1601" y="51"/>
                  </a:cubicBezTo>
                  <a:cubicBezTo>
                    <a:pt x="1517" y="135"/>
                    <a:pt x="1489" y="304"/>
                    <a:pt x="1573" y="388"/>
                  </a:cubicBezTo>
                  <a:lnTo>
                    <a:pt x="1601" y="416"/>
                  </a:lnTo>
                  <a:cubicBezTo>
                    <a:pt x="1657" y="472"/>
                    <a:pt x="1798" y="641"/>
                    <a:pt x="1938" y="837"/>
                  </a:cubicBezTo>
                  <a:cubicBezTo>
                    <a:pt x="1994" y="921"/>
                    <a:pt x="2050" y="1034"/>
                    <a:pt x="2078" y="1118"/>
                  </a:cubicBezTo>
                  <a:cubicBezTo>
                    <a:pt x="2106" y="1202"/>
                    <a:pt x="2135" y="1286"/>
                    <a:pt x="2135" y="1314"/>
                  </a:cubicBezTo>
                  <a:cubicBezTo>
                    <a:pt x="2106" y="1511"/>
                    <a:pt x="1994" y="1904"/>
                    <a:pt x="1882" y="2269"/>
                  </a:cubicBezTo>
                  <a:cubicBezTo>
                    <a:pt x="1826" y="2465"/>
                    <a:pt x="1770" y="2634"/>
                    <a:pt x="1713" y="2746"/>
                  </a:cubicBezTo>
                  <a:cubicBezTo>
                    <a:pt x="1657" y="2802"/>
                    <a:pt x="1629" y="2859"/>
                    <a:pt x="1629" y="2859"/>
                  </a:cubicBezTo>
                  <a:lnTo>
                    <a:pt x="1615" y="2873"/>
                  </a:lnTo>
                  <a:lnTo>
                    <a:pt x="1615" y="2873"/>
                  </a:lnTo>
                  <a:lnTo>
                    <a:pt x="1573" y="2830"/>
                  </a:lnTo>
                  <a:cubicBezTo>
                    <a:pt x="1517" y="2802"/>
                    <a:pt x="1461" y="2718"/>
                    <a:pt x="1433" y="2634"/>
                  </a:cubicBezTo>
                  <a:cubicBezTo>
                    <a:pt x="1405" y="2550"/>
                    <a:pt x="1377" y="2465"/>
                    <a:pt x="1377" y="2437"/>
                  </a:cubicBezTo>
                  <a:cubicBezTo>
                    <a:pt x="1433" y="2297"/>
                    <a:pt x="1461" y="2129"/>
                    <a:pt x="1489" y="1960"/>
                  </a:cubicBezTo>
                  <a:cubicBezTo>
                    <a:pt x="1517" y="1820"/>
                    <a:pt x="1545" y="1707"/>
                    <a:pt x="1545" y="1707"/>
                  </a:cubicBezTo>
                  <a:cubicBezTo>
                    <a:pt x="1545" y="1623"/>
                    <a:pt x="1517" y="1511"/>
                    <a:pt x="1433" y="1483"/>
                  </a:cubicBezTo>
                  <a:cubicBezTo>
                    <a:pt x="1391" y="1455"/>
                    <a:pt x="1341" y="1441"/>
                    <a:pt x="1292" y="1441"/>
                  </a:cubicBezTo>
                  <a:cubicBezTo>
                    <a:pt x="1243" y="1441"/>
                    <a:pt x="1194" y="1455"/>
                    <a:pt x="1152" y="1483"/>
                  </a:cubicBezTo>
                  <a:cubicBezTo>
                    <a:pt x="1124" y="1511"/>
                    <a:pt x="1012" y="1595"/>
                    <a:pt x="899" y="1651"/>
                  </a:cubicBezTo>
                  <a:cubicBezTo>
                    <a:pt x="787" y="1707"/>
                    <a:pt x="647" y="1764"/>
                    <a:pt x="534" y="1764"/>
                  </a:cubicBezTo>
                  <a:cubicBezTo>
                    <a:pt x="478" y="1764"/>
                    <a:pt x="422" y="1736"/>
                    <a:pt x="394" y="1707"/>
                  </a:cubicBezTo>
                  <a:cubicBezTo>
                    <a:pt x="361" y="1674"/>
                    <a:pt x="314" y="1659"/>
                    <a:pt x="265" y="1659"/>
                  </a:cubicBezTo>
                  <a:cubicBezTo>
                    <a:pt x="190" y="1659"/>
                    <a:pt x="108" y="1696"/>
                    <a:pt x="57" y="1764"/>
                  </a:cubicBezTo>
                  <a:cubicBezTo>
                    <a:pt x="1" y="1848"/>
                    <a:pt x="1" y="1988"/>
                    <a:pt x="113" y="2072"/>
                  </a:cubicBezTo>
                  <a:cubicBezTo>
                    <a:pt x="225" y="2185"/>
                    <a:pt x="394" y="2213"/>
                    <a:pt x="534" y="2213"/>
                  </a:cubicBezTo>
                  <a:cubicBezTo>
                    <a:pt x="693" y="2213"/>
                    <a:pt x="841" y="2179"/>
                    <a:pt x="971" y="2134"/>
                  </a:cubicBezTo>
                  <a:lnTo>
                    <a:pt x="971" y="2134"/>
                  </a:lnTo>
                  <a:cubicBezTo>
                    <a:pt x="954" y="2188"/>
                    <a:pt x="939" y="2235"/>
                    <a:pt x="927" y="2269"/>
                  </a:cubicBezTo>
                  <a:cubicBezTo>
                    <a:pt x="927" y="2325"/>
                    <a:pt x="899" y="2381"/>
                    <a:pt x="899" y="2437"/>
                  </a:cubicBezTo>
                  <a:cubicBezTo>
                    <a:pt x="899" y="2634"/>
                    <a:pt x="983" y="2830"/>
                    <a:pt x="1096" y="2999"/>
                  </a:cubicBezTo>
                  <a:cubicBezTo>
                    <a:pt x="1152" y="3083"/>
                    <a:pt x="1208" y="3167"/>
                    <a:pt x="1292" y="3224"/>
                  </a:cubicBezTo>
                  <a:cubicBezTo>
                    <a:pt x="1377" y="3280"/>
                    <a:pt x="1489" y="3336"/>
                    <a:pt x="1629" y="3336"/>
                  </a:cubicBezTo>
                  <a:lnTo>
                    <a:pt x="1741" y="3336"/>
                  </a:lnTo>
                  <a:cubicBezTo>
                    <a:pt x="1854" y="3308"/>
                    <a:pt x="1910" y="3252"/>
                    <a:pt x="1966" y="3167"/>
                  </a:cubicBezTo>
                  <a:cubicBezTo>
                    <a:pt x="2078" y="3055"/>
                    <a:pt x="2135" y="2943"/>
                    <a:pt x="2191" y="2774"/>
                  </a:cubicBezTo>
                  <a:cubicBezTo>
                    <a:pt x="2387" y="2325"/>
                    <a:pt x="2528" y="1679"/>
                    <a:pt x="2584" y="1427"/>
                  </a:cubicBezTo>
                  <a:lnTo>
                    <a:pt x="2584" y="1399"/>
                  </a:lnTo>
                  <a:lnTo>
                    <a:pt x="2612" y="1314"/>
                  </a:lnTo>
                  <a:cubicBezTo>
                    <a:pt x="2612" y="1146"/>
                    <a:pt x="2556" y="1006"/>
                    <a:pt x="2471" y="865"/>
                  </a:cubicBezTo>
                  <a:cubicBezTo>
                    <a:pt x="2303" y="472"/>
                    <a:pt x="1938" y="79"/>
                    <a:pt x="1938" y="79"/>
                  </a:cubicBezTo>
                  <a:cubicBezTo>
                    <a:pt x="1889" y="30"/>
                    <a:pt x="1821" y="0"/>
                    <a:pt x="17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4237;p64">
              <a:extLst>
                <a:ext uri="{FF2B5EF4-FFF2-40B4-BE49-F238E27FC236}">
                  <a16:creationId xmlns:a16="http://schemas.microsoft.com/office/drawing/2014/main" id="{BC9D4AE6-CA98-ADE2-1083-3A3BDCF97AD1}"/>
                </a:ext>
              </a:extLst>
            </p:cNvPr>
            <p:cNvSpPr/>
            <p:nvPr/>
          </p:nvSpPr>
          <p:spPr>
            <a:xfrm>
              <a:off x="2907375" y="2774425"/>
              <a:ext cx="602250" cy="818975"/>
            </a:xfrm>
            <a:custGeom>
              <a:avLst/>
              <a:gdLst/>
              <a:ahLst/>
              <a:cxnLst/>
              <a:rect l="l" t="t" r="r" b="b"/>
              <a:pathLst>
                <a:path w="24090" h="32759" extrusionOk="0">
                  <a:moveTo>
                    <a:pt x="13169" y="1"/>
                  </a:moveTo>
                  <a:cubicBezTo>
                    <a:pt x="12425" y="1"/>
                    <a:pt x="11602" y="41"/>
                    <a:pt x="10754" y="151"/>
                  </a:cubicBezTo>
                  <a:cubicBezTo>
                    <a:pt x="7721" y="544"/>
                    <a:pt x="5110" y="1554"/>
                    <a:pt x="3707" y="2228"/>
                  </a:cubicBezTo>
                  <a:cubicBezTo>
                    <a:pt x="2303" y="2902"/>
                    <a:pt x="1" y="3941"/>
                    <a:pt x="1" y="4165"/>
                  </a:cubicBezTo>
                  <a:cubicBezTo>
                    <a:pt x="1" y="4390"/>
                    <a:pt x="3258" y="25249"/>
                    <a:pt x="3258" y="25249"/>
                  </a:cubicBezTo>
                  <a:cubicBezTo>
                    <a:pt x="3258" y="25249"/>
                    <a:pt x="3258" y="30668"/>
                    <a:pt x="3594" y="31454"/>
                  </a:cubicBezTo>
                  <a:cubicBezTo>
                    <a:pt x="3931" y="32240"/>
                    <a:pt x="4942" y="32352"/>
                    <a:pt x="7441" y="32633"/>
                  </a:cubicBezTo>
                  <a:cubicBezTo>
                    <a:pt x="8206" y="32720"/>
                    <a:pt x="9354" y="32758"/>
                    <a:pt x="10640" y="32758"/>
                  </a:cubicBezTo>
                  <a:cubicBezTo>
                    <a:pt x="13505" y="32758"/>
                    <a:pt x="17055" y="32567"/>
                    <a:pt x="18586" y="32296"/>
                  </a:cubicBezTo>
                  <a:cubicBezTo>
                    <a:pt x="20776" y="31903"/>
                    <a:pt x="22685" y="31566"/>
                    <a:pt x="23022" y="30556"/>
                  </a:cubicBezTo>
                  <a:cubicBezTo>
                    <a:pt x="23359" y="29545"/>
                    <a:pt x="22910" y="26822"/>
                    <a:pt x="22910" y="26822"/>
                  </a:cubicBezTo>
                  <a:lnTo>
                    <a:pt x="24089" y="4951"/>
                  </a:lnTo>
                  <a:cubicBezTo>
                    <a:pt x="24089" y="4951"/>
                    <a:pt x="22910" y="3351"/>
                    <a:pt x="20552" y="2116"/>
                  </a:cubicBezTo>
                  <a:cubicBezTo>
                    <a:pt x="18193" y="880"/>
                    <a:pt x="16481" y="263"/>
                    <a:pt x="16481" y="263"/>
                  </a:cubicBezTo>
                  <a:cubicBezTo>
                    <a:pt x="16481" y="263"/>
                    <a:pt x="15084" y="1"/>
                    <a:pt x="131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4238;p64">
              <a:extLst>
                <a:ext uri="{FF2B5EF4-FFF2-40B4-BE49-F238E27FC236}">
                  <a16:creationId xmlns:a16="http://schemas.microsoft.com/office/drawing/2014/main" id="{1448484E-AA7E-F38C-6138-93FAF8208B3C}"/>
                </a:ext>
              </a:extLst>
            </p:cNvPr>
            <p:cNvSpPr/>
            <p:nvPr/>
          </p:nvSpPr>
          <p:spPr>
            <a:xfrm>
              <a:off x="2901775" y="2769050"/>
              <a:ext cx="613450" cy="830350"/>
            </a:xfrm>
            <a:custGeom>
              <a:avLst/>
              <a:gdLst/>
              <a:ahLst/>
              <a:cxnLst/>
              <a:rect l="l" t="t" r="r" b="b"/>
              <a:pathLst>
                <a:path w="24538" h="33214" extrusionOk="0">
                  <a:moveTo>
                    <a:pt x="13392" y="450"/>
                  </a:moveTo>
                  <a:cubicBezTo>
                    <a:pt x="14346" y="450"/>
                    <a:pt x="15161" y="534"/>
                    <a:pt x="15750" y="590"/>
                  </a:cubicBezTo>
                  <a:cubicBezTo>
                    <a:pt x="16031" y="618"/>
                    <a:pt x="16284" y="646"/>
                    <a:pt x="16424" y="674"/>
                  </a:cubicBezTo>
                  <a:cubicBezTo>
                    <a:pt x="16508" y="674"/>
                    <a:pt x="16564" y="702"/>
                    <a:pt x="16621" y="702"/>
                  </a:cubicBezTo>
                  <a:cubicBezTo>
                    <a:pt x="16649" y="702"/>
                    <a:pt x="16733" y="731"/>
                    <a:pt x="16929" y="815"/>
                  </a:cubicBezTo>
                  <a:cubicBezTo>
                    <a:pt x="17519" y="1039"/>
                    <a:pt x="18895" y="1629"/>
                    <a:pt x="20663" y="2555"/>
                  </a:cubicBezTo>
                  <a:cubicBezTo>
                    <a:pt x="21814" y="3145"/>
                    <a:pt x="22685" y="3847"/>
                    <a:pt x="23274" y="4380"/>
                  </a:cubicBezTo>
                  <a:cubicBezTo>
                    <a:pt x="23555" y="4661"/>
                    <a:pt x="23780" y="4886"/>
                    <a:pt x="23920" y="5054"/>
                  </a:cubicBezTo>
                  <a:cubicBezTo>
                    <a:pt x="23975" y="5136"/>
                    <a:pt x="24029" y="5191"/>
                    <a:pt x="24084" y="5220"/>
                  </a:cubicBezTo>
                  <a:lnTo>
                    <a:pt x="24084" y="5220"/>
                  </a:lnTo>
                  <a:lnTo>
                    <a:pt x="22909" y="27037"/>
                  </a:lnTo>
                  <a:lnTo>
                    <a:pt x="22909" y="27093"/>
                  </a:lnTo>
                  <a:cubicBezTo>
                    <a:pt x="22909" y="27093"/>
                    <a:pt x="22909" y="27177"/>
                    <a:pt x="22937" y="27317"/>
                  </a:cubicBezTo>
                  <a:cubicBezTo>
                    <a:pt x="22994" y="27767"/>
                    <a:pt x="23134" y="28805"/>
                    <a:pt x="23134" y="29648"/>
                  </a:cubicBezTo>
                  <a:cubicBezTo>
                    <a:pt x="23134" y="30069"/>
                    <a:pt x="23106" y="30462"/>
                    <a:pt x="23022" y="30686"/>
                  </a:cubicBezTo>
                  <a:cubicBezTo>
                    <a:pt x="22965" y="30883"/>
                    <a:pt x="22825" y="31051"/>
                    <a:pt x="22572" y="31220"/>
                  </a:cubicBezTo>
                  <a:cubicBezTo>
                    <a:pt x="22235" y="31444"/>
                    <a:pt x="21674" y="31669"/>
                    <a:pt x="21028" y="31809"/>
                  </a:cubicBezTo>
                  <a:cubicBezTo>
                    <a:pt x="20354" y="31978"/>
                    <a:pt x="19568" y="32118"/>
                    <a:pt x="18754" y="32287"/>
                  </a:cubicBezTo>
                  <a:cubicBezTo>
                    <a:pt x="17266" y="32539"/>
                    <a:pt x="13729" y="32736"/>
                    <a:pt x="10865" y="32736"/>
                  </a:cubicBezTo>
                  <a:cubicBezTo>
                    <a:pt x="9574" y="32736"/>
                    <a:pt x="8423" y="32708"/>
                    <a:pt x="7693" y="32623"/>
                  </a:cubicBezTo>
                  <a:cubicBezTo>
                    <a:pt x="6429" y="32483"/>
                    <a:pt x="5587" y="32371"/>
                    <a:pt x="4998" y="32230"/>
                  </a:cubicBezTo>
                  <a:cubicBezTo>
                    <a:pt x="4717" y="32146"/>
                    <a:pt x="4492" y="32062"/>
                    <a:pt x="4352" y="31950"/>
                  </a:cubicBezTo>
                  <a:cubicBezTo>
                    <a:pt x="4211" y="31837"/>
                    <a:pt x="4099" y="31725"/>
                    <a:pt x="4043" y="31585"/>
                  </a:cubicBezTo>
                  <a:cubicBezTo>
                    <a:pt x="4015" y="31500"/>
                    <a:pt x="3987" y="31360"/>
                    <a:pt x="3959" y="31135"/>
                  </a:cubicBezTo>
                  <a:cubicBezTo>
                    <a:pt x="3847" y="30377"/>
                    <a:pt x="3790" y="28946"/>
                    <a:pt x="3762" y="27738"/>
                  </a:cubicBezTo>
                  <a:cubicBezTo>
                    <a:pt x="3734" y="27121"/>
                    <a:pt x="3734" y="26559"/>
                    <a:pt x="3734" y="26138"/>
                  </a:cubicBezTo>
                  <a:cubicBezTo>
                    <a:pt x="3734" y="25717"/>
                    <a:pt x="3734" y="25464"/>
                    <a:pt x="3734" y="25464"/>
                  </a:cubicBezTo>
                  <a:lnTo>
                    <a:pt x="3734" y="25436"/>
                  </a:lnTo>
                  <a:cubicBezTo>
                    <a:pt x="3734" y="25436"/>
                    <a:pt x="3678" y="25099"/>
                    <a:pt x="3594" y="24538"/>
                  </a:cubicBezTo>
                  <a:cubicBezTo>
                    <a:pt x="3257" y="22545"/>
                    <a:pt x="2499" y="17547"/>
                    <a:pt x="1797" y="12999"/>
                  </a:cubicBezTo>
                  <a:cubicBezTo>
                    <a:pt x="1432" y="10753"/>
                    <a:pt x="1095" y="8591"/>
                    <a:pt x="871" y="7019"/>
                  </a:cubicBezTo>
                  <a:cubicBezTo>
                    <a:pt x="730" y="6205"/>
                    <a:pt x="646" y="5559"/>
                    <a:pt x="562" y="5082"/>
                  </a:cubicBezTo>
                  <a:cubicBezTo>
                    <a:pt x="534" y="4858"/>
                    <a:pt x="506" y="4689"/>
                    <a:pt x="478" y="4549"/>
                  </a:cubicBezTo>
                  <a:cubicBezTo>
                    <a:pt x="478" y="4500"/>
                    <a:pt x="478" y="4451"/>
                    <a:pt x="478" y="4421"/>
                  </a:cubicBezTo>
                  <a:lnTo>
                    <a:pt x="478" y="4421"/>
                  </a:lnTo>
                  <a:cubicBezTo>
                    <a:pt x="500" y="4406"/>
                    <a:pt x="529" y="4391"/>
                    <a:pt x="562" y="4380"/>
                  </a:cubicBezTo>
                  <a:cubicBezTo>
                    <a:pt x="814" y="4184"/>
                    <a:pt x="1432" y="3903"/>
                    <a:pt x="2078" y="3594"/>
                  </a:cubicBezTo>
                  <a:cubicBezTo>
                    <a:pt x="2724" y="3285"/>
                    <a:pt x="3453" y="2948"/>
                    <a:pt x="4043" y="2668"/>
                  </a:cubicBezTo>
                  <a:cubicBezTo>
                    <a:pt x="5419" y="1994"/>
                    <a:pt x="8002" y="983"/>
                    <a:pt x="11006" y="590"/>
                  </a:cubicBezTo>
                  <a:cubicBezTo>
                    <a:pt x="11848" y="506"/>
                    <a:pt x="12662" y="450"/>
                    <a:pt x="13392" y="450"/>
                  </a:cubicBezTo>
                  <a:close/>
                  <a:moveTo>
                    <a:pt x="13392" y="1"/>
                  </a:moveTo>
                  <a:cubicBezTo>
                    <a:pt x="12634" y="1"/>
                    <a:pt x="11820" y="29"/>
                    <a:pt x="10949" y="141"/>
                  </a:cubicBezTo>
                  <a:cubicBezTo>
                    <a:pt x="7861" y="534"/>
                    <a:pt x="5250" y="1573"/>
                    <a:pt x="3847" y="2247"/>
                  </a:cubicBezTo>
                  <a:cubicBezTo>
                    <a:pt x="3145" y="2583"/>
                    <a:pt x="2218" y="3005"/>
                    <a:pt x="1460" y="3370"/>
                  </a:cubicBezTo>
                  <a:cubicBezTo>
                    <a:pt x="1067" y="3566"/>
                    <a:pt x="730" y="3735"/>
                    <a:pt x="478" y="3875"/>
                  </a:cubicBezTo>
                  <a:cubicBezTo>
                    <a:pt x="365" y="3931"/>
                    <a:pt x="253" y="4015"/>
                    <a:pt x="197" y="4071"/>
                  </a:cubicBezTo>
                  <a:lnTo>
                    <a:pt x="85" y="4156"/>
                  </a:lnTo>
                  <a:cubicBezTo>
                    <a:pt x="56" y="4212"/>
                    <a:pt x="0" y="4240"/>
                    <a:pt x="0" y="4380"/>
                  </a:cubicBezTo>
                  <a:lnTo>
                    <a:pt x="0" y="4408"/>
                  </a:lnTo>
                  <a:cubicBezTo>
                    <a:pt x="28" y="4633"/>
                    <a:pt x="225" y="6065"/>
                    <a:pt x="562" y="8086"/>
                  </a:cubicBezTo>
                  <a:cubicBezTo>
                    <a:pt x="1488" y="14122"/>
                    <a:pt x="3257" y="25521"/>
                    <a:pt x="3257" y="25521"/>
                  </a:cubicBezTo>
                  <a:lnTo>
                    <a:pt x="3257" y="25521"/>
                  </a:lnTo>
                  <a:lnTo>
                    <a:pt x="3257" y="25521"/>
                  </a:lnTo>
                  <a:cubicBezTo>
                    <a:pt x="3257" y="25790"/>
                    <a:pt x="3260" y="26987"/>
                    <a:pt x="3285" y="28272"/>
                  </a:cubicBezTo>
                  <a:cubicBezTo>
                    <a:pt x="3313" y="29002"/>
                    <a:pt x="3341" y="29760"/>
                    <a:pt x="3397" y="30377"/>
                  </a:cubicBezTo>
                  <a:cubicBezTo>
                    <a:pt x="3425" y="30686"/>
                    <a:pt x="3453" y="30967"/>
                    <a:pt x="3482" y="31192"/>
                  </a:cubicBezTo>
                  <a:cubicBezTo>
                    <a:pt x="3510" y="31444"/>
                    <a:pt x="3566" y="31613"/>
                    <a:pt x="3622" y="31753"/>
                  </a:cubicBezTo>
                  <a:cubicBezTo>
                    <a:pt x="3706" y="31978"/>
                    <a:pt x="3875" y="32174"/>
                    <a:pt x="4099" y="32343"/>
                  </a:cubicBezTo>
                  <a:cubicBezTo>
                    <a:pt x="4408" y="32567"/>
                    <a:pt x="4829" y="32680"/>
                    <a:pt x="5391" y="32792"/>
                  </a:cubicBezTo>
                  <a:cubicBezTo>
                    <a:pt x="5980" y="32876"/>
                    <a:pt x="6710" y="32960"/>
                    <a:pt x="7637" y="33073"/>
                  </a:cubicBezTo>
                  <a:cubicBezTo>
                    <a:pt x="8423" y="33157"/>
                    <a:pt x="9574" y="33213"/>
                    <a:pt x="10865" y="33213"/>
                  </a:cubicBezTo>
                  <a:cubicBezTo>
                    <a:pt x="13729" y="33213"/>
                    <a:pt x="17294" y="33017"/>
                    <a:pt x="18838" y="32736"/>
                  </a:cubicBezTo>
                  <a:cubicBezTo>
                    <a:pt x="19933" y="32539"/>
                    <a:pt x="20972" y="32371"/>
                    <a:pt x="21786" y="32090"/>
                  </a:cubicBezTo>
                  <a:cubicBezTo>
                    <a:pt x="22207" y="31950"/>
                    <a:pt x="22544" y="31809"/>
                    <a:pt x="22853" y="31613"/>
                  </a:cubicBezTo>
                  <a:cubicBezTo>
                    <a:pt x="23134" y="31388"/>
                    <a:pt x="23358" y="31164"/>
                    <a:pt x="23471" y="30827"/>
                  </a:cubicBezTo>
                  <a:cubicBezTo>
                    <a:pt x="23583" y="30518"/>
                    <a:pt x="23611" y="30097"/>
                    <a:pt x="23611" y="29648"/>
                  </a:cubicBezTo>
                  <a:cubicBezTo>
                    <a:pt x="23611" y="28508"/>
                    <a:pt x="23386" y="27169"/>
                    <a:pt x="23361" y="27022"/>
                  </a:cubicBezTo>
                  <a:lnTo>
                    <a:pt x="23361" y="27022"/>
                  </a:lnTo>
                  <a:lnTo>
                    <a:pt x="24538" y="5166"/>
                  </a:lnTo>
                  <a:cubicBezTo>
                    <a:pt x="24538" y="5110"/>
                    <a:pt x="24538" y="5054"/>
                    <a:pt x="24510" y="5026"/>
                  </a:cubicBezTo>
                  <a:cubicBezTo>
                    <a:pt x="24481" y="4998"/>
                    <a:pt x="23274" y="3398"/>
                    <a:pt x="20888" y="2134"/>
                  </a:cubicBezTo>
                  <a:cubicBezTo>
                    <a:pt x="18502" y="899"/>
                    <a:pt x="16789" y="281"/>
                    <a:pt x="16789" y="253"/>
                  </a:cubicBezTo>
                  <a:lnTo>
                    <a:pt x="16761" y="253"/>
                  </a:lnTo>
                  <a:cubicBezTo>
                    <a:pt x="16761" y="253"/>
                    <a:pt x="15329" y="1"/>
                    <a:pt x="133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4239;p64">
              <a:extLst>
                <a:ext uri="{FF2B5EF4-FFF2-40B4-BE49-F238E27FC236}">
                  <a16:creationId xmlns:a16="http://schemas.microsoft.com/office/drawing/2014/main" id="{05BEDD74-0346-C081-AE4B-D4615D8C44D3}"/>
                </a:ext>
              </a:extLst>
            </p:cNvPr>
            <p:cNvSpPr/>
            <p:nvPr/>
          </p:nvSpPr>
          <p:spPr>
            <a:xfrm>
              <a:off x="3490625" y="2898200"/>
              <a:ext cx="312375" cy="474625"/>
            </a:xfrm>
            <a:custGeom>
              <a:avLst/>
              <a:gdLst/>
              <a:ahLst/>
              <a:cxnLst/>
              <a:rect l="l" t="t" r="r" b="b"/>
              <a:pathLst>
                <a:path w="12495" h="18985" extrusionOk="0">
                  <a:moveTo>
                    <a:pt x="759" y="0"/>
                  </a:moveTo>
                  <a:lnTo>
                    <a:pt x="1" y="12072"/>
                  </a:lnTo>
                  <a:cubicBezTo>
                    <a:pt x="1" y="12072"/>
                    <a:pt x="8137" y="18984"/>
                    <a:pt x="10184" y="18984"/>
                  </a:cubicBezTo>
                  <a:cubicBezTo>
                    <a:pt x="10216" y="18984"/>
                    <a:pt x="10247" y="18982"/>
                    <a:pt x="10276" y="18979"/>
                  </a:cubicBezTo>
                  <a:cubicBezTo>
                    <a:pt x="12157" y="18754"/>
                    <a:pt x="12494" y="17294"/>
                    <a:pt x="12494" y="17294"/>
                  </a:cubicBezTo>
                  <a:lnTo>
                    <a:pt x="11596" y="1224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4240;p64">
              <a:extLst>
                <a:ext uri="{FF2B5EF4-FFF2-40B4-BE49-F238E27FC236}">
                  <a16:creationId xmlns:a16="http://schemas.microsoft.com/office/drawing/2014/main" id="{03066E58-18AD-0DE2-9C6D-E81E027082B5}"/>
                </a:ext>
              </a:extLst>
            </p:cNvPr>
            <p:cNvSpPr/>
            <p:nvPr/>
          </p:nvSpPr>
          <p:spPr>
            <a:xfrm>
              <a:off x="3484325" y="2892300"/>
              <a:ext cx="325675" cy="486700"/>
            </a:xfrm>
            <a:custGeom>
              <a:avLst/>
              <a:gdLst/>
              <a:ahLst/>
              <a:cxnLst/>
              <a:rect l="l" t="t" r="r" b="b"/>
              <a:pathLst>
                <a:path w="13027" h="19468" extrusionOk="0">
                  <a:moveTo>
                    <a:pt x="999" y="1"/>
                  </a:moveTo>
                  <a:cubicBezTo>
                    <a:pt x="974" y="1"/>
                    <a:pt x="949" y="4"/>
                    <a:pt x="927" y="12"/>
                  </a:cubicBezTo>
                  <a:cubicBezTo>
                    <a:pt x="843" y="40"/>
                    <a:pt x="786" y="124"/>
                    <a:pt x="786" y="208"/>
                  </a:cubicBezTo>
                  <a:lnTo>
                    <a:pt x="28" y="12280"/>
                  </a:lnTo>
                  <a:cubicBezTo>
                    <a:pt x="0" y="12365"/>
                    <a:pt x="56" y="12421"/>
                    <a:pt x="113" y="12477"/>
                  </a:cubicBezTo>
                  <a:cubicBezTo>
                    <a:pt x="113" y="12477"/>
                    <a:pt x="2134" y="14218"/>
                    <a:pt x="4436" y="15958"/>
                  </a:cubicBezTo>
                  <a:cubicBezTo>
                    <a:pt x="5587" y="16829"/>
                    <a:pt x="6794" y="17699"/>
                    <a:pt x="7861" y="18345"/>
                  </a:cubicBezTo>
                  <a:cubicBezTo>
                    <a:pt x="8395" y="18681"/>
                    <a:pt x="8872" y="18934"/>
                    <a:pt x="9321" y="19131"/>
                  </a:cubicBezTo>
                  <a:cubicBezTo>
                    <a:pt x="9742" y="19327"/>
                    <a:pt x="10107" y="19468"/>
                    <a:pt x="10444" y="19468"/>
                  </a:cubicBezTo>
                  <a:lnTo>
                    <a:pt x="10556" y="19439"/>
                  </a:lnTo>
                  <a:cubicBezTo>
                    <a:pt x="11567" y="19327"/>
                    <a:pt x="12185" y="18878"/>
                    <a:pt x="12522" y="18429"/>
                  </a:cubicBezTo>
                  <a:cubicBezTo>
                    <a:pt x="12887" y="18008"/>
                    <a:pt x="12971" y="17615"/>
                    <a:pt x="12999" y="17587"/>
                  </a:cubicBezTo>
                  <a:cubicBezTo>
                    <a:pt x="13027" y="17474"/>
                    <a:pt x="12943" y="17334"/>
                    <a:pt x="12802" y="17306"/>
                  </a:cubicBezTo>
                  <a:cubicBezTo>
                    <a:pt x="12788" y="17302"/>
                    <a:pt x="12772" y="17300"/>
                    <a:pt x="12757" y="17300"/>
                  </a:cubicBezTo>
                  <a:cubicBezTo>
                    <a:pt x="12655" y="17300"/>
                    <a:pt x="12546" y="17377"/>
                    <a:pt x="12522" y="17474"/>
                  </a:cubicBezTo>
                  <a:cubicBezTo>
                    <a:pt x="12522" y="17502"/>
                    <a:pt x="12437" y="17839"/>
                    <a:pt x="12157" y="18176"/>
                  </a:cubicBezTo>
                  <a:cubicBezTo>
                    <a:pt x="11848" y="18513"/>
                    <a:pt x="11371" y="18878"/>
                    <a:pt x="10500" y="18990"/>
                  </a:cubicBezTo>
                  <a:lnTo>
                    <a:pt x="10444" y="18990"/>
                  </a:lnTo>
                  <a:cubicBezTo>
                    <a:pt x="10248" y="18990"/>
                    <a:pt x="9911" y="18906"/>
                    <a:pt x="9518" y="18710"/>
                  </a:cubicBezTo>
                  <a:cubicBezTo>
                    <a:pt x="8086" y="18064"/>
                    <a:pt x="5784" y="16407"/>
                    <a:pt x="3875" y="14919"/>
                  </a:cubicBezTo>
                  <a:cubicBezTo>
                    <a:pt x="2920" y="14189"/>
                    <a:pt x="2050" y="13488"/>
                    <a:pt x="1432" y="12954"/>
                  </a:cubicBezTo>
                  <a:cubicBezTo>
                    <a:pt x="1095" y="12702"/>
                    <a:pt x="843" y="12505"/>
                    <a:pt x="674" y="12337"/>
                  </a:cubicBezTo>
                  <a:cubicBezTo>
                    <a:pt x="598" y="12273"/>
                    <a:pt x="534" y="12221"/>
                    <a:pt x="486" y="12183"/>
                  </a:cubicBezTo>
                  <a:lnTo>
                    <a:pt x="486" y="12183"/>
                  </a:lnTo>
                  <a:lnTo>
                    <a:pt x="1208" y="798"/>
                  </a:lnTo>
                  <a:lnTo>
                    <a:pt x="11679" y="12645"/>
                  </a:lnTo>
                  <a:cubicBezTo>
                    <a:pt x="11722" y="12687"/>
                    <a:pt x="11778" y="12709"/>
                    <a:pt x="11837" y="12709"/>
                  </a:cubicBezTo>
                  <a:cubicBezTo>
                    <a:pt x="11897" y="12709"/>
                    <a:pt x="11960" y="12687"/>
                    <a:pt x="12016" y="12645"/>
                  </a:cubicBezTo>
                  <a:cubicBezTo>
                    <a:pt x="12101" y="12561"/>
                    <a:pt x="12101" y="12421"/>
                    <a:pt x="12016" y="12337"/>
                  </a:cubicBezTo>
                  <a:lnTo>
                    <a:pt x="1179" y="68"/>
                  </a:lnTo>
                  <a:cubicBezTo>
                    <a:pt x="1138" y="27"/>
                    <a:pt x="1067" y="1"/>
                    <a:pt x="9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74" name="Google Shape;4506;p64">
            <a:extLst>
              <a:ext uri="{FF2B5EF4-FFF2-40B4-BE49-F238E27FC236}">
                <a16:creationId xmlns:a16="http://schemas.microsoft.com/office/drawing/2014/main" id="{3B99F196-7538-E5F9-1A88-49C0C4C7C693}"/>
              </a:ext>
            </a:extLst>
          </p:cNvPr>
          <p:cNvGrpSpPr/>
          <p:nvPr/>
        </p:nvGrpSpPr>
        <p:grpSpPr>
          <a:xfrm>
            <a:off x="8799218" y="2313682"/>
            <a:ext cx="2593530" cy="2082623"/>
            <a:chOff x="556125" y="238075"/>
            <a:chExt cx="6466175" cy="5235125"/>
          </a:xfrm>
        </p:grpSpPr>
        <p:sp>
          <p:nvSpPr>
            <p:cNvPr id="1275" name="Google Shape;4507;p64">
              <a:extLst>
                <a:ext uri="{FF2B5EF4-FFF2-40B4-BE49-F238E27FC236}">
                  <a16:creationId xmlns:a16="http://schemas.microsoft.com/office/drawing/2014/main" id="{704443E2-ACAF-401F-853C-546E38DF6A9C}"/>
                </a:ext>
              </a:extLst>
            </p:cNvPr>
            <p:cNvSpPr/>
            <p:nvPr/>
          </p:nvSpPr>
          <p:spPr>
            <a:xfrm>
              <a:off x="966475" y="238075"/>
              <a:ext cx="5595525" cy="3934875"/>
            </a:xfrm>
            <a:custGeom>
              <a:avLst/>
              <a:gdLst/>
              <a:ahLst/>
              <a:cxnLst/>
              <a:rect l="l" t="t" r="r" b="b"/>
              <a:pathLst>
                <a:path w="223821" h="157395" extrusionOk="0">
                  <a:moveTo>
                    <a:pt x="129272" y="1"/>
                  </a:moveTo>
                  <a:cubicBezTo>
                    <a:pt x="113376" y="1"/>
                    <a:pt x="101060" y="6804"/>
                    <a:pt x="89618" y="15862"/>
                  </a:cubicBezTo>
                  <a:cubicBezTo>
                    <a:pt x="79562" y="23811"/>
                    <a:pt x="68655" y="31205"/>
                    <a:pt x="55605" y="34570"/>
                  </a:cubicBezTo>
                  <a:cubicBezTo>
                    <a:pt x="42665" y="37897"/>
                    <a:pt x="29688" y="39930"/>
                    <a:pt x="21037" y="50208"/>
                  </a:cubicBezTo>
                  <a:cubicBezTo>
                    <a:pt x="1" y="75237"/>
                    <a:pt x="2071" y="110951"/>
                    <a:pt x="32498" y="130287"/>
                  </a:cubicBezTo>
                  <a:cubicBezTo>
                    <a:pt x="61552" y="148815"/>
                    <a:pt x="113119" y="157395"/>
                    <a:pt x="136916" y="157395"/>
                  </a:cubicBezTo>
                  <a:cubicBezTo>
                    <a:pt x="139948" y="157395"/>
                    <a:pt x="142530" y="157255"/>
                    <a:pt x="144556" y="156980"/>
                  </a:cubicBezTo>
                  <a:cubicBezTo>
                    <a:pt x="144556" y="156980"/>
                    <a:pt x="146598" y="157363"/>
                    <a:pt x="150067" y="157363"/>
                  </a:cubicBezTo>
                  <a:cubicBezTo>
                    <a:pt x="158698" y="157363"/>
                    <a:pt x="176162" y="154992"/>
                    <a:pt x="192987" y="138457"/>
                  </a:cubicBezTo>
                  <a:cubicBezTo>
                    <a:pt x="216612" y="115277"/>
                    <a:pt x="223821" y="72871"/>
                    <a:pt x="208589" y="44552"/>
                  </a:cubicBezTo>
                  <a:cubicBezTo>
                    <a:pt x="193357" y="16232"/>
                    <a:pt x="162635" y="298"/>
                    <a:pt x="129657" y="2"/>
                  </a:cubicBezTo>
                  <a:cubicBezTo>
                    <a:pt x="129528" y="1"/>
                    <a:pt x="129400" y="1"/>
                    <a:pt x="1292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4508;p64">
              <a:extLst>
                <a:ext uri="{FF2B5EF4-FFF2-40B4-BE49-F238E27FC236}">
                  <a16:creationId xmlns:a16="http://schemas.microsoft.com/office/drawing/2014/main" id="{B4EF99E3-5BA4-E7CE-065B-EB5AE64EFACF}"/>
                </a:ext>
              </a:extLst>
            </p:cNvPr>
            <p:cNvSpPr/>
            <p:nvPr/>
          </p:nvSpPr>
          <p:spPr>
            <a:xfrm>
              <a:off x="1144875" y="238125"/>
              <a:ext cx="5235975" cy="3934625"/>
            </a:xfrm>
            <a:custGeom>
              <a:avLst/>
              <a:gdLst/>
              <a:ahLst/>
              <a:cxnLst/>
              <a:rect l="l" t="t" r="r" b="b"/>
              <a:pathLst>
                <a:path w="209439" h="157385" extrusionOk="0">
                  <a:moveTo>
                    <a:pt x="122040" y="0"/>
                  </a:moveTo>
                  <a:cubicBezTo>
                    <a:pt x="106180" y="0"/>
                    <a:pt x="93906" y="6840"/>
                    <a:pt x="82482" y="15860"/>
                  </a:cubicBezTo>
                  <a:cubicBezTo>
                    <a:pt x="72426" y="23809"/>
                    <a:pt x="61519" y="31203"/>
                    <a:pt x="48469" y="34568"/>
                  </a:cubicBezTo>
                  <a:cubicBezTo>
                    <a:pt x="35529" y="37895"/>
                    <a:pt x="22552" y="39928"/>
                    <a:pt x="13901" y="50206"/>
                  </a:cubicBezTo>
                  <a:cubicBezTo>
                    <a:pt x="4770" y="61076"/>
                    <a:pt x="0" y="73941"/>
                    <a:pt x="0" y="86622"/>
                  </a:cubicBezTo>
                  <a:cubicBezTo>
                    <a:pt x="0" y="103148"/>
                    <a:pt x="8134" y="119341"/>
                    <a:pt x="25362" y="130285"/>
                  </a:cubicBezTo>
                  <a:cubicBezTo>
                    <a:pt x="54421" y="148807"/>
                    <a:pt x="105921" y="157384"/>
                    <a:pt x="129730" y="157384"/>
                  </a:cubicBezTo>
                  <a:cubicBezTo>
                    <a:pt x="132799" y="157384"/>
                    <a:pt x="135387" y="157236"/>
                    <a:pt x="137420" y="156978"/>
                  </a:cubicBezTo>
                  <a:cubicBezTo>
                    <a:pt x="137420" y="156978"/>
                    <a:pt x="139453" y="157347"/>
                    <a:pt x="142929" y="157347"/>
                  </a:cubicBezTo>
                  <a:cubicBezTo>
                    <a:pt x="151580" y="157347"/>
                    <a:pt x="169030" y="154981"/>
                    <a:pt x="185851" y="138455"/>
                  </a:cubicBezTo>
                  <a:cubicBezTo>
                    <a:pt x="201046" y="123556"/>
                    <a:pt x="209439" y="100671"/>
                    <a:pt x="209439" y="78674"/>
                  </a:cubicBezTo>
                  <a:cubicBezTo>
                    <a:pt x="209439" y="66510"/>
                    <a:pt x="206888" y="54643"/>
                    <a:pt x="201453" y="44550"/>
                  </a:cubicBezTo>
                  <a:cubicBezTo>
                    <a:pt x="186221" y="16230"/>
                    <a:pt x="155499" y="296"/>
                    <a:pt x="12252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4509;p64">
              <a:extLst>
                <a:ext uri="{FF2B5EF4-FFF2-40B4-BE49-F238E27FC236}">
                  <a16:creationId xmlns:a16="http://schemas.microsoft.com/office/drawing/2014/main" id="{E6C5A512-8A12-1BE7-2C17-AFF001C8FB1A}"/>
                </a:ext>
              </a:extLst>
            </p:cNvPr>
            <p:cNvSpPr/>
            <p:nvPr/>
          </p:nvSpPr>
          <p:spPr>
            <a:xfrm>
              <a:off x="2809475" y="4833575"/>
              <a:ext cx="2029700" cy="639625"/>
            </a:xfrm>
            <a:custGeom>
              <a:avLst/>
              <a:gdLst/>
              <a:ahLst/>
              <a:cxnLst/>
              <a:rect l="l" t="t" r="r" b="b"/>
              <a:pathLst>
                <a:path w="81188" h="25585" extrusionOk="0">
                  <a:moveTo>
                    <a:pt x="40594" y="0"/>
                  </a:moveTo>
                  <a:cubicBezTo>
                    <a:pt x="18190" y="0"/>
                    <a:pt x="0" y="5731"/>
                    <a:pt x="0" y="12792"/>
                  </a:cubicBezTo>
                  <a:cubicBezTo>
                    <a:pt x="0" y="19854"/>
                    <a:pt x="18190" y="25584"/>
                    <a:pt x="40594" y="25584"/>
                  </a:cubicBezTo>
                  <a:cubicBezTo>
                    <a:pt x="63035" y="25584"/>
                    <a:pt x="81188" y="19854"/>
                    <a:pt x="81188" y="12792"/>
                  </a:cubicBezTo>
                  <a:cubicBezTo>
                    <a:pt x="81188" y="5731"/>
                    <a:pt x="63035" y="0"/>
                    <a:pt x="405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4510;p64">
              <a:extLst>
                <a:ext uri="{FF2B5EF4-FFF2-40B4-BE49-F238E27FC236}">
                  <a16:creationId xmlns:a16="http://schemas.microsoft.com/office/drawing/2014/main" id="{9C43BCE2-D7F4-29B0-7CA9-9F7435053402}"/>
                </a:ext>
              </a:extLst>
            </p:cNvPr>
            <p:cNvSpPr/>
            <p:nvPr/>
          </p:nvSpPr>
          <p:spPr>
            <a:xfrm>
              <a:off x="2809475" y="4833575"/>
              <a:ext cx="2029700" cy="639625"/>
            </a:xfrm>
            <a:custGeom>
              <a:avLst/>
              <a:gdLst/>
              <a:ahLst/>
              <a:cxnLst/>
              <a:rect l="l" t="t" r="r" b="b"/>
              <a:pathLst>
                <a:path w="81188" h="25585" extrusionOk="0">
                  <a:moveTo>
                    <a:pt x="40594" y="0"/>
                  </a:moveTo>
                  <a:cubicBezTo>
                    <a:pt x="18190" y="0"/>
                    <a:pt x="0" y="5731"/>
                    <a:pt x="0" y="12792"/>
                  </a:cubicBezTo>
                  <a:cubicBezTo>
                    <a:pt x="0" y="19854"/>
                    <a:pt x="18190" y="25584"/>
                    <a:pt x="40594" y="25584"/>
                  </a:cubicBezTo>
                  <a:cubicBezTo>
                    <a:pt x="63035" y="25584"/>
                    <a:pt x="81188" y="19854"/>
                    <a:pt x="81188" y="12792"/>
                  </a:cubicBezTo>
                  <a:cubicBezTo>
                    <a:pt x="81188" y="5731"/>
                    <a:pt x="63035" y="0"/>
                    <a:pt x="405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4511;p64">
              <a:extLst>
                <a:ext uri="{FF2B5EF4-FFF2-40B4-BE49-F238E27FC236}">
                  <a16:creationId xmlns:a16="http://schemas.microsoft.com/office/drawing/2014/main" id="{B6D1A5F4-6E1E-4B96-3DEA-78C6E024DFF8}"/>
                </a:ext>
              </a:extLst>
            </p:cNvPr>
            <p:cNvSpPr/>
            <p:nvPr/>
          </p:nvSpPr>
          <p:spPr>
            <a:xfrm>
              <a:off x="2061750" y="1360175"/>
              <a:ext cx="3403150" cy="1928050"/>
            </a:xfrm>
            <a:custGeom>
              <a:avLst/>
              <a:gdLst/>
              <a:ahLst/>
              <a:cxnLst/>
              <a:rect l="l" t="t" r="r" b="b"/>
              <a:pathLst>
                <a:path w="136126" h="77122" extrusionOk="0">
                  <a:moveTo>
                    <a:pt x="68063" y="0"/>
                  </a:moveTo>
                  <a:cubicBezTo>
                    <a:pt x="30464" y="0"/>
                    <a:pt x="0" y="30501"/>
                    <a:pt x="0" y="68101"/>
                  </a:cubicBezTo>
                  <a:cubicBezTo>
                    <a:pt x="0" y="71132"/>
                    <a:pt x="185" y="74164"/>
                    <a:pt x="592" y="77121"/>
                  </a:cubicBezTo>
                  <a:lnTo>
                    <a:pt x="135534" y="77121"/>
                  </a:lnTo>
                  <a:cubicBezTo>
                    <a:pt x="135904" y="74164"/>
                    <a:pt x="136126" y="71132"/>
                    <a:pt x="136126" y="68101"/>
                  </a:cubicBezTo>
                  <a:cubicBezTo>
                    <a:pt x="136126" y="30501"/>
                    <a:pt x="105662" y="0"/>
                    <a:pt x="680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4512;p64">
              <a:extLst>
                <a:ext uri="{FF2B5EF4-FFF2-40B4-BE49-F238E27FC236}">
                  <a16:creationId xmlns:a16="http://schemas.microsoft.com/office/drawing/2014/main" id="{D167C494-BE78-F43E-1AD5-87888B56A701}"/>
                </a:ext>
              </a:extLst>
            </p:cNvPr>
            <p:cNvSpPr/>
            <p:nvPr/>
          </p:nvSpPr>
          <p:spPr>
            <a:xfrm>
              <a:off x="2053425" y="1352775"/>
              <a:ext cx="3418875" cy="1942850"/>
            </a:xfrm>
            <a:custGeom>
              <a:avLst/>
              <a:gdLst/>
              <a:ahLst/>
              <a:cxnLst/>
              <a:rect l="l" t="t" r="r" b="b"/>
              <a:pathLst>
                <a:path w="136755" h="77714" extrusionOk="0">
                  <a:moveTo>
                    <a:pt x="68396" y="629"/>
                  </a:moveTo>
                  <a:cubicBezTo>
                    <a:pt x="87103" y="629"/>
                    <a:pt x="104036" y="8208"/>
                    <a:pt x="116310" y="20482"/>
                  </a:cubicBezTo>
                  <a:cubicBezTo>
                    <a:pt x="128584" y="32720"/>
                    <a:pt x="136163" y="49652"/>
                    <a:pt x="136163" y="68397"/>
                  </a:cubicBezTo>
                  <a:cubicBezTo>
                    <a:pt x="136163" y="71327"/>
                    <a:pt x="135956" y="74223"/>
                    <a:pt x="135608" y="77085"/>
                  </a:cubicBezTo>
                  <a:lnTo>
                    <a:pt x="1184" y="77085"/>
                  </a:lnTo>
                  <a:cubicBezTo>
                    <a:pt x="836" y="74223"/>
                    <a:pt x="629" y="71327"/>
                    <a:pt x="629" y="68397"/>
                  </a:cubicBezTo>
                  <a:cubicBezTo>
                    <a:pt x="629" y="49652"/>
                    <a:pt x="8208" y="32720"/>
                    <a:pt x="20482" y="20482"/>
                  </a:cubicBezTo>
                  <a:cubicBezTo>
                    <a:pt x="32756" y="8208"/>
                    <a:pt x="49689" y="629"/>
                    <a:pt x="68396" y="629"/>
                  </a:cubicBezTo>
                  <a:close/>
                  <a:moveTo>
                    <a:pt x="68396" y="1"/>
                  </a:moveTo>
                  <a:cubicBezTo>
                    <a:pt x="30612" y="1"/>
                    <a:pt x="0" y="30612"/>
                    <a:pt x="0" y="68397"/>
                  </a:cubicBezTo>
                  <a:cubicBezTo>
                    <a:pt x="0" y="71465"/>
                    <a:pt x="222" y="74497"/>
                    <a:pt x="629" y="77454"/>
                  </a:cubicBezTo>
                  <a:cubicBezTo>
                    <a:pt x="629" y="77602"/>
                    <a:pt x="777" y="77713"/>
                    <a:pt x="925" y="77713"/>
                  </a:cubicBezTo>
                  <a:lnTo>
                    <a:pt x="135867" y="77713"/>
                  </a:lnTo>
                  <a:cubicBezTo>
                    <a:pt x="136015" y="77713"/>
                    <a:pt x="136163" y="77602"/>
                    <a:pt x="136163" y="77454"/>
                  </a:cubicBezTo>
                  <a:cubicBezTo>
                    <a:pt x="136570" y="74497"/>
                    <a:pt x="136755" y="71465"/>
                    <a:pt x="136755" y="68397"/>
                  </a:cubicBezTo>
                  <a:cubicBezTo>
                    <a:pt x="136755" y="30612"/>
                    <a:pt x="106143" y="1"/>
                    <a:pt x="683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4513;p64">
              <a:extLst>
                <a:ext uri="{FF2B5EF4-FFF2-40B4-BE49-F238E27FC236}">
                  <a16:creationId xmlns:a16="http://schemas.microsoft.com/office/drawing/2014/main" id="{A7FF3A6D-BF4F-E2CF-1B42-682696360BEE}"/>
                </a:ext>
              </a:extLst>
            </p:cNvPr>
            <p:cNvSpPr/>
            <p:nvPr/>
          </p:nvSpPr>
          <p:spPr>
            <a:xfrm>
              <a:off x="2028475" y="3650500"/>
              <a:ext cx="3505750" cy="644250"/>
            </a:xfrm>
            <a:custGeom>
              <a:avLst/>
              <a:gdLst/>
              <a:ahLst/>
              <a:cxnLst/>
              <a:rect l="l" t="t" r="r" b="b"/>
              <a:pathLst>
                <a:path w="140230" h="25770" extrusionOk="0">
                  <a:moveTo>
                    <a:pt x="0" y="1"/>
                  </a:moveTo>
                  <a:lnTo>
                    <a:pt x="0" y="25769"/>
                  </a:lnTo>
                  <a:lnTo>
                    <a:pt x="140230" y="25769"/>
                  </a:lnTo>
                  <a:lnTo>
                    <a:pt x="14023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4514;p64">
              <a:extLst>
                <a:ext uri="{FF2B5EF4-FFF2-40B4-BE49-F238E27FC236}">
                  <a16:creationId xmlns:a16="http://schemas.microsoft.com/office/drawing/2014/main" id="{B4E35A19-EED2-AC9E-579F-5C8328C617F2}"/>
                </a:ext>
              </a:extLst>
            </p:cNvPr>
            <p:cNvSpPr/>
            <p:nvPr/>
          </p:nvSpPr>
          <p:spPr>
            <a:xfrm>
              <a:off x="2021075" y="3643125"/>
              <a:ext cx="3521475" cy="659025"/>
            </a:xfrm>
            <a:custGeom>
              <a:avLst/>
              <a:gdLst/>
              <a:ahLst/>
              <a:cxnLst/>
              <a:rect l="l" t="t" r="r" b="b"/>
              <a:pathLst>
                <a:path w="140859" h="26361" extrusionOk="0">
                  <a:moveTo>
                    <a:pt x="140230" y="629"/>
                  </a:moveTo>
                  <a:lnTo>
                    <a:pt x="140230" y="25732"/>
                  </a:lnTo>
                  <a:lnTo>
                    <a:pt x="592" y="25732"/>
                  </a:lnTo>
                  <a:lnTo>
                    <a:pt x="592" y="629"/>
                  </a:lnTo>
                  <a:close/>
                  <a:moveTo>
                    <a:pt x="296" y="0"/>
                  </a:moveTo>
                  <a:cubicBezTo>
                    <a:pt x="222" y="0"/>
                    <a:pt x="148" y="37"/>
                    <a:pt x="74" y="74"/>
                  </a:cubicBezTo>
                  <a:cubicBezTo>
                    <a:pt x="37" y="148"/>
                    <a:pt x="0" y="222"/>
                    <a:pt x="0" y="296"/>
                  </a:cubicBezTo>
                  <a:lnTo>
                    <a:pt x="0" y="26064"/>
                  </a:lnTo>
                  <a:cubicBezTo>
                    <a:pt x="0" y="26138"/>
                    <a:pt x="37" y="26212"/>
                    <a:pt x="74" y="26286"/>
                  </a:cubicBezTo>
                  <a:cubicBezTo>
                    <a:pt x="148" y="26323"/>
                    <a:pt x="222" y="26360"/>
                    <a:pt x="296" y="26360"/>
                  </a:cubicBezTo>
                  <a:lnTo>
                    <a:pt x="140526" y="26360"/>
                  </a:lnTo>
                  <a:cubicBezTo>
                    <a:pt x="140637" y="26360"/>
                    <a:pt x="140711" y="26323"/>
                    <a:pt x="140747" y="26286"/>
                  </a:cubicBezTo>
                  <a:cubicBezTo>
                    <a:pt x="140821" y="26212"/>
                    <a:pt x="140858" y="26138"/>
                    <a:pt x="140858" y="26064"/>
                  </a:cubicBezTo>
                  <a:lnTo>
                    <a:pt x="140858" y="296"/>
                  </a:lnTo>
                  <a:cubicBezTo>
                    <a:pt x="140858" y="222"/>
                    <a:pt x="140821" y="148"/>
                    <a:pt x="140747" y="74"/>
                  </a:cubicBezTo>
                  <a:cubicBezTo>
                    <a:pt x="140711" y="37"/>
                    <a:pt x="140637" y="0"/>
                    <a:pt x="140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4515;p64">
              <a:extLst>
                <a:ext uri="{FF2B5EF4-FFF2-40B4-BE49-F238E27FC236}">
                  <a16:creationId xmlns:a16="http://schemas.microsoft.com/office/drawing/2014/main" id="{A489F0B4-19A4-EC9A-B2D7-44434AFE39AB}"/>
                </a:ext>
              </a:extLst>
            </p:cNvPr>
            <p:cNvSpPr/>
            <p:nvPr/>
          </p:nvSpPr>
          <p:spPr>
            <a:xfrm>
              <a:off x="3464775" y="920225"/>
              <a:ext cx="596175" cy="1592525"/>
            </a:xfrm>
            <a:custGeom>
              <a:avLst/>
              <a:gdLst/>
              <a:ahLst/>
              <a:cxnLst/>
              <a:rect l="l" t="t" r="r" b="b"/>
              <a:pathLst>
                <a:path w="23847" h="63701" extrusionOk="0">
                  <a:moveTo>
                    <a:pt x="0" y="0"/>
                  </a:moveTo>
                  <a:lnTo>
                    <a:pt x="0" y="63701"/>
                  </a:lnTo>
                  <a:lnTo>
                    <a:pt x="23847" y="63701"/>
                  </a:lnTo>
                  <a:lnTo>
                    <a:pt x="2384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4516;p64">
              <a:extLst>
                <a:ext uri="{FF2B5EF4-FFF2-40B4-BE49-F238E27FC236}">
                  <a16:creationId xmlns:a16="http://schemas.microsoft.com/office/drawing/2014/main" id="{7E0B9B53-29E9-CEA1-11B1-C331CABD3B6A}"/>
                </a:ext>
              </a:extLst>
            </p:cNvPr>
            <p:cNvSpPr/>
            <p:nvPr/>
          </p:nvSpPr>
          <p:spPr>
            <a:xfrm>
              <a:off x="3457375" y="912825"/>
              <a:ext cx="611900" cy="1607325"/>
            </a:xfrm>
            <a:custGeom>
              <a:avLst/>
              <a:gdLst/>
              <a:ahLst/>
              <a:cxnLst/>
              <a:rect l="l" t="t" r="r" b="b"/>
              <a:pathLst>
                <a:path w="24476" h="64293" extrusionOk="0">
                  <a:moveTo>
                    <a:pt x="23847" y="592"/>
                  </a:moveTo>
                  <a:lnTo>
                    <a:pt x="23847" y="63664"/>
                  </a:lnTo>
                  <a:lnTo>
                    <a:pt x="629" y="63664"/>
                  </a:lnTo>
                  <a:lnTo>
                    <a:pt x="629" y="592"/>
                  </a:lnTo>
                  <a:close/>
                  <a:moveTo>
                    <a:pt x="296" y="1"/>
                  </a:moveTo>
                  <a:cubicBezTo>
                    <a:pt x="223" y="1"/>
                    <a:pt x="149" y="38"/>
                    <a:pt x="75" y="75"/>
                  </a:cubicBezTo>
                  <a:cubicBezTo>
                    <a:pt x="38" y="149"/>
                    <a:pt x="1" y="222"/>
                    <a:pt x="1" y="296"/>
                  </a:cubicBezTo>
                  <a:lnTo>
                    <a:pt x="1" y="63997"/>
                  </a:lnTo>
                  <a:cubicBezTo>
                    <a:pt x="1" y="64071"/>
                    <a:pt x="38" y="64145"/>
                    <a:pt x="75" y="64219"/>
                  </a:cubicBezTo>
                  <a:cubicBezTo>
                    <a:pt x="149" y="64256"/>
                    <a:pt x="223" y="64293"/>
                    <a:pt x="296" y="64293"/>
                  </a:cubicBezTo>
                  <a:lnTo>
                    <a:pt x="24143" y="64293"/>
                  </a:lnTo>
                  <a:cubicBezTo>
                    <a:pt x="24253" y="64293"/>
                    <a:pt x="24327" y="64256"/>
                    <a:pt x="24364" y="64219"/>
                  </a:cubicBezTo>
                  <a:cubicBezTo>
                    <a:pt x="24438" y="64145"/>
                    <a:pt x="24475" y="64071"/>
                    <a:pt x="24475" y="63997"/>
                  </a:cubicBezTo>
                  <a:lnTo>
                    <a:pt x="24475" y="296"/>
                  </a:lnTo>
                  <a:cubicBezTo>
                    <a:pt x="24475" y="222"/>
                    <a:pt x="24438" y="149"/>
                    <a:pt x="24364" y="75"/>
                  </a:cubicBezTo>
                  <a:cubicBezTo>
                    <a:pt x="24327" y="38"/>
                    <a:pt x="24253" y="1"/>
                    <a:pt x="241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4517;p64">
              <a:extLst>
                <a:ext uri="{FF2B5EF4-FFF2-40B4-BE49-F238E27FC236}">
                  <a16:creationId xmlns:a16="http://schemas.microsoft.com/office/drawing/2014/main" id="{7D047C72-989A-44E4-0B75-72F82BC0981E}"/>
                </a:ext>
              </a:extLst>
            </p:cNvPr>
            <p:cNvSpPr/>
            <p:nvPr/>
          </p:nvSpPr>
          <p:spPr>
            <a:xfrm>
              <a:off x="3464775" y="920225"/>
              <a:ext cx="596175" cy="1349450"/>
            </a:xfrm>
            <a:custGeom>
              <a:avLst/>
              <a:gdLst/>
              <a:ahLst/>
              <a:cxnLst/>
              <a:rect l="l" t="t" r="r" b="b"/>
              <a:pathLst>
                <a:path w="23847" h="53978" extrusionOk="0">
                  <a:moveTo>
                    <a:pt x="0" y="0"/>
                  </a:moveTo>
                  <a:lnTo>
                    <a:pt x="0" y="53978"/>
                  </a:lnTo>
                  <a:lnTo>
                    <a:pt x="23847" y="53978"/>
                  </a:lnTo>
                  <a:lnTo>
                    <a:pt x="238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4518;p64">
              <a:extLst>
                <a:ext uri="{FF2B5EF4-FFF2-40B4-BE49-F238E27FC236}">
                  <a16:creationId xmlns:a16="http://schemas.microsoft.com/office/drawing/2014/main" id="{03A1B5D0-8197-63D6-E6ED-AE7CEAEC9621}"/>
                </a:ext>
              </a:extLst>
            </p:cNvPr>
            <p:cNvSpPr/>
            <p:nvPr/>
          </p:nvSpPr>
          <p:spPr>
            <a:xfrm>
              <a:off x="3457375" y="912825"/>
              <a:ext cx="611900" cy="1365175"/>
            </a:xfrm>
            <a:custGeom>
              <a:avLst/>
              <a:gdLst/>
              <a:ahLst/>
              <a:cxnLst/>
              <a:rect l="l" t="t" r="r" b="b"/>
              <a:pathLst>
                <a:path w="24476" h="54607" extrusionOk="0">
                  <a:moveTo>
                    <a:pt x="23847" y="592"/>
                  </a:moveTo>
                  <a:lnTo>
                    <a:pt x="23847" y="53978"/>
                  </a:lnTo>
                  <a:lnTo>
                    <a:pt x="629" y="53978"/>
                  </a:lnTo>
                  <a:lnTo>
                    <a:pt x="629" y="592"/>
                  </a:lnTo>
                  <a:close/>
                  <a:moveTo>
                    <a:pt x="296" y="1"/>
                  </a:moveTo>
                  <a:cubicBezTo>
                    <a:pt x="223" y="1"/>
                    <a:pt x="149" y="38"/>
                    <a:pt x="75" y="75"/>
                  </a:cubicBezTo>
                  <a:cubicBezTo>
                    <a:pt x="38" y="149"/>
                    <a:pt x="1" y="222"/>
                    <a:pt x="1" y="296"/>
                  </a:cubicBezTo>
                  <a:lnTo>
                    <a:pt x="1" y="54274"/>
                  </a:lnTo>
                  <a:cubicBezTo>
                    <a:pt x="1" y="54385"/>
                    <a:pt x="38" y="54458"/>
                    <a:pt x="75" y="54495"/>
                  </a:cubicBezTo>
                  <a:cubicBezTo>
                    <a:pt x="149" y="54569"/>
                    <a:pt x="223" y="54606"/>
                    <a:pt x="296" y="54606"/>
                  </a:cubicBezTo>
                  <a:lnTo>
                    <a:pt x="24143" y="54606"/>
                  </a:lnTo>
                  <a:cubicBezTo>
                    <a:pt x="24253" y="54606"/>
                    <a:pt x="24327" y="54569"/>
                    <a:pt x="24364" y="54495"/>
                  </a:cubicBezTo>
                  <a:cubicBezTo>
                    <a:pt x="24438" y="54458"/>
                    <a:pt x="24475" y="54385"/>
                    <a:pt x="24475" y="54274"/>
                  </a:cubicBezTo>
                  <a:lnTo>
                    <a:pt x="24475" y="296"/>
                  </a:lnTo>
                  <a:cubicBezTo>
                    <a:pt x="24475" y="222"/>
                    <a:pt x="24438" y="149"/>
                    <a:pt x="24364" y="75"/>
                  </a:cubicBezTo>
                  <a:cubicBezTo>
                    <a:pt x="24327" y="38"/>
                    <a:pt x="24253" y="1"/>
                    <a:pt x="241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4519;p64">
              <a:extLst>
                <a:ext uri="{FF2B5EF4-FFF2-40B4-BE49-F238E27FC236}">
                  <a16:creationId xmlns:a16="http://schemas.microsoft.com/office/drawing/2014/main" id="{46F04D50-2CF1-BF0B-99E3-313259ECB62E}"/>
                </a:ext>
              </a:extLst>
            </p:cNvPr>
            <p:cNvSpPr/>
            <p:nvPr/>
          </p:nvSpPr>
          <p:spPr>
            <a:xfrm>
              <a:off x="2712425" y="920225"/>
              <a:ext cx="2101800" cy="1269975"/>
            </a:xfrm>
            <a:custGeom>
              <a:avLst/>
              <a:gdLst/>
              <a:ahLst/>
              <a:cxnLst/>
              <a:rect l="l" t="t" r="r" b="b"/>
              <a:pathLst>
                <a:path w="84072" h="50799" extrusionOk="0">
                  <a:moveTo>
                    <a:pt x="0" y="0"/>
                  </a:moveTo>
                  <a:lnTo>
                    <a:pt x="0" y="44365"/>
                  </a:lnTo>
                  <a:cubicBezTo>
                    <a:pt x="0" y="47914"/>
                    <a:pt x="2884" y="50798"/>
                    <a:pt x="6433" y="50798"/>
                  </a:cubicBezTo>
                  <a:lnTo>
                    <a:pt x="77639" y="50798"/>
                  </a:lnTo>
                  <a:cubicBezTo>
                    <a:pt x="81188" y="50798"/>
                    <a:pt x="84072" y="47914"/>
                    <a:pt x="84072" y="44365"/>
                  </a:cubicBezTo>
                  <a:lnTo>
                    <a:pt x="840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4520;p64">
              <a:extLst>
                <a:ext uri="{FF2B5EF4-FFF2-40B4-BE49-F238E27FC236}">
                  <a16:creationId xmlns:a16="http://schemas.microsoft.com/office/drawing/2014/main" id="{558281D3-9C0E-90DF-E800-A26356EBAF87}"/>
                </a:ext>
              </a:extLst>
            </p:cNvPr>
            <p:cNvSpPr/>
            <p:nvPr/>
          </p:nvSpPr>
          <p:spPr>
            <a:xfrm>
              <a:off x="2705025" y="912825"/>
              <a:ext cx="2116600" cy="1284750"/>
            </a:xfrm>
            <a:custGeom>
              <a:avLst/>
              <a:gdLst/>
              <a:ahLst/>
              <a:cxnLst/>
              <a:rect l="l" t="t" r="r" b="b"/>
              <a:pathLst>
                <a:path w="84664" h="51390" extrusionOk="0">
                  <a:moveTo>
                    <a:pt x="84072" y="592"/>
                  </a:moveTo>
                  <a:lnTo>
                    <a:pt x="84072" y="44661"/>
                  </a:lnTo>
                  <a:cubicBezTo>
                    <a:pt x="84072" y="46362"/>
                    <a:pt x="83369" y="47878"/>
                    <a:pt x="82260" y="48987"/>
                  </a:cubicBezTo>
                  <a:cubicBezTo>
                    <a:pt x="81151" y="50096"/>
                    <a:pt x="79635" y="50761"/>
                    <a:pt x="77935" y="50761"/>
                  </a:cubicBezTo>
                  <a:lnTo>
                    <a:pt x="6729" y="50761"/>
                  </a:lnTo>
                  <a:cubicBezTo>
                    <a:pt x="5029" y="50761"/>
                    <a:pt x="3513" y="50096"/>
                    <a:pt x="2404" y="48987"/>
                  </a:cubicBezTo>
                  <a:cubicBezTo>
                    <a:pt x="1295" y="47878"/>
                    <a:pt x="592" y="46362"/>
                    <a:pt x="592" y="44661"/>
                  </a:cubicBezTo>
                  <a:lnTo>
                    <a:pt x="592" y="592"/>
                  </a:lnTo>
                  <a:close/>
                  <a:moveTo>
                    <a:pt x="296" y="1"/>
                  </a:moveTo>
                  <a:cubicBezTo>
                    <a:pt x="222" y="1"/>
                    <a:pt x="112" y="38"/>
                    <a:pt x="75" y="75"/>
                  </a:cubicBezTo>
                  <a:cubicBezTo>
                    <a:pt x="1" y="149"/>
                    <a:pt x="1" y="222"/>
                    <a:pt x="1" y="296"/>
                  </a:cubicBezTo>
                  <a:lnTo>
                    <a:pt x="1" y="44661"/>
                  </a:lnTo>
                  <a:cubicBezTo>
                    <a:pt x="1" y="48358"/>
                    <a:pt x="2995" y="51390"/>
                    <a:pt x="6729" y="51390"/>
                  </a:cubicBezTo>
                  <a:lnTo>
                    <a:pt x="77935" y="51390"/>
                  </a:lnTo>
                  <a:cubicBezTo>
                    <a:pt x="81669" y="51390"/>
                    <a:pt x="84663" y="48358"/>
                    <a:pt x="84663" y="44661"/>
                  </a:cubicBezTo>
                  <a:lnTo>
                    <a:pt x="84663" y="296"/>
                  </a:lnTo>
                  <a:cubicBezTo>
                    <a:pt x="84663" y="222"/>
                    <a:pt x="84626" y="149"/>
                    <a:pt x="84589" y="75"/>
                  </a:cubicBezTo>
                  <a:cubicBezTo>
                    <a:pt x="84515" y="38"/>
                    <a:pt x="84441" y="1"/>
                    <a:pt x="843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4521;p64">
              <a:extLst>
                <a:ext uri="{FF2B5EF4-FFF2-40B4-BE49-F238E27FC236}">
                  <a16:creationId xmlns:a16="http://schemas.microsoft.com/office/drawing/2014/main" id="{68754CD2-5F2C-D1B1-2351-A8ED664799B7}"/>
                </a:ext>
              </a:extLst>
            </p:cNvPr>
            <p:cNvSpPr/>
            <p:nvPr/>
          </p:nvSpPr>
          <p:spPr>
            <a:xfrm>
              <a:off x="2535900" y="774200"/>
              <a:ext cx="2453925" cy="1269025"/>
            </a:xfrm>
            <a:custGeom>
              <a:avLst/>
              <a:gdLst/>
              <a:ahLst/>
              <a:cxnLst/>
              <a:rect l="l" t="t" r="r" b="b"/>
              <a:pathLst>
                <a:path w="98157" h="50761" extrusionOk="0">
                  <a:moveTo>
                    <a:pt x="3327" y="0"/>
                  </a:moveTo>
                  <a:cubicBezTo>
                    <a:pt x="1516" y="0"/>
                    <a:pt x="0" y="1479"/>
                    <a:pt x="0" y="3290"/>
                  </a:cubicBezTo>
                  <a:lnTo>
                    <a:pt x="0" y="47433"/>
                  </a:lnTo>
                  <a:cubicBezTo>
                    <a:pt x="0" y="49282"/>
                    <a:pt x="1516" y="50761"/>
                    <a:pt x="3327" y="50761"/>
                  </a:cubicBezTo>
                  <a:lnTo>
                    <a:pt x="94867" y="50761"/>
                  </a:lnTo>
                  <a:cubicBezTo>
                    <a:pt x="96678" y="50761"/>
                    <a:pt x="98157" y="49282"/>
                    <a:pt x="98157" y="47433"/>
                  </a:cubicBezTo>
                  <a:lnTo>
                    <a:pt x="98157" y="3290"/>
                  </a:lnTo>
                  <a:cubicBezTo>
                    <a:pt x="98157" y="1479"/>
                    <a:pt x="96678" y="0"/>
                    <a:pt x="948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4522;p64">
              <a:extLst>
                <a:ext uri="{FF2B5EF4-FFF2-40B4-BE49-F238E27FC236}">
                  <a16:creationId xmlns:a16="http://schemas.microsoft.com/office/drawing/2014/main" id="{74F9859B-1E69-73EE-3448-CF88ED8BBECC}"/>
                </a:ext>
              </a:extLst>
            </p:cNvPr>
            <p:cNvSpPr/>
            <p:nvPr/>
          </p:nvSpPr>
          <p:spPr>
            <a:xfrm>
              <a:off x="2528500" y="765875"/>
              <a:ext cx="2469650" cy="1284750"/>
            </a:xfrm>
            <a:custGeom>
              <a:avLst/>
              <a:gdLst/>
              <a:ahLst/>
              <a:cxnLst/>
              <a:rect l="l" t="t" r="r" b="b"/>
              <a:pathLst>
                <a:path w="98786" h="51390" extrusionOk="0">
                  <a:moveTo>
                    <a:pt x="95163" y="629"/>
                  </a:moveTo>
                  <a:cubicBezTo>
                    <a:pt x="95976" y="629"/>
                    <a:pt x="96715" y="962"/>
                    <a:pt x="97270" y="1516"/>
                  </a:cubicBezTo>
                  <a:cubicBezTo>
                    <a:pt x="97824" y="2034"/>
                    <a:pt x="98157" y="2810"/>
                    <a:pt x="98157" y="3623"/>
                  </a:cubicBezTo>
                  <a:lnTo>
                    <a:pt x="98157" y="47766"/>
                  </a:lnTo>
                  <a:cubicBezTo>
                    <a:pt x="98157" y="48617"/>
                    <a:pt x="97824" y="49356"/>
                    <a:pt x="97270" y="49911"/>
                  </a:cubicBezTo>
                  <a:cubicBezTo>
                    <a:pt x="96715" y="50428"/>
                    <a:pt x="95976" y="50798"/>
                    <a:pt x="95163" y="50798"/>
                  </a:cubicBezTo>
                  <a:lnTo>
                    <a:pt x="3623" y="50798"/>
                  </a:lnTo>
                  <a:cubicBezTo>
                    <a:pt x="2810" y="50798"/>
                    <a:pt x="2034" y="50428"/>
                    <a:pt x="1516" y="49911"/>
                  </a:cubicBezTo>
                  <a:cubicBezTo>
                    <a:pt x="962" y="49356"/>
                    <a:pt x="629" y="48617"/>
                    <a:pt x="629" y="47766"/>
                  </a:cubicBezTo>
                  <a:lnTo>
                    <a:pt x="629" y="3623"/>
                  </a:lnTo>
                  <a:cubicBezTo>
                    <a:pt x="629" y="2810"/>
                    <a:pt x="962" y="2034"/>
                    <a:pt x="1516" y="1516"/>
                  </a:cubicBezTo>
                  <a:cubicBezTo>
                    <a:pt x="2034" y="962"/>
                    <a:pt x="2810" y="629"/>
                    <a:pt x="3623" y="629"/>
                  </a:cubicBezTo>
                  <a:close/>
                  <a:moveTo>
                    <a:pt x="3623" y="0"/>
                  </a:moveTo>
                  <a:cubicBezTo>
                    <a:pt x="1627" y="0"/>
                    <a:pt x="0" y="1627"/>
                    <a:pt x="0" y="3623"/>
                  </a:cubicBezTo>
                  <a:lnTo>
                    <a:pt x="0" y="47766"/>
                  </a:lnTo>
                  <a:cubicBezTo>
                    <a:pt x="0" y="49763"/>
                    <a:pt x="1627" y="51390"/>
                    <a:pt x="3623" y="51390"/>
                  </a:cubicBezTo>
                  <a:lnTo>
                    <a:pt x="95163" y="51390"/>
                  </a:lnTo>
                  <a:cubicBezTo>
                    <a:pt x="97159" y="51390"/>
                    <a:pt x="98786" y="49763"/>
                    <a:pt x="98786" y="47766"/>
                  </a:cubicBezTo>
                  <a:lnTo>
                    <a:pt x="98786" y="3623"/>
                  </a:lnTo>
                  <a:cubicBezTo>
                    <a:pt x="98786" y="1627"/>
                    <a:pt x="97159" y="0"/>
                    <a:pt x="951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4523;p64">
              <a:extLst>
                <a:ext uri="{FF2B5EF4-FFF2-40B4-BE49-F238E27FC236}">
                  <a16:creationId xmlns:a16="http://schemas.microsoft.com/office/drawing/2014/main" id="{43FEA158-136B-DA2E-C94A-CD6A6B1C1FB5}"/>
                </a:ext>
              </a:extLst>
            </p:cNvPr>
            <p:cNvSpPr/>
            <p:nvPr/>
          </p:nvSpPr>
          <p:spPr>
            <a:xfrm>
              <a:off x="2673600" y="862000"/>
              <a:ext cx="2179450" cy="1093425"/>
            </a:xfrm>
            <a:custGeom>
              <a:avLst/>
              <a:gdLst/>
              <a:ahLst/>
              <a:cxnLst/>
              <a:rect l="l" t="t" r="r" b="b"/>
              <a:pathLst>
                <a:path w="87178" h="43737" extrusionOk="0">
                  <a:moveTo>
                    <a:pt x="2552" y="0"/>
                  </a:moveTo>
                  <a:cubicBezTo>
                    <a:pt x="1147" y="0"/>
                    <a:pt x="1" y="1146"/>
                    <a:pt x="1" y="2588"/>
                  </a:cubicBezTo>
                  <a:lnTo>
                    <a:pt x="1" y="41149"/>
                  </a:lnTo>
                  <a:cubicBezTo>
                    <a:pt x="1" y="42554"/>
                    <a:pt x="1147" y="43737"/>
                    <a:pt x="2552" y="43737"/>
                  </a:cubicBezTo>
                  <a:lnTo>
                    <a:pt x="84589" y="43737"/>
                  </a:lnTo>
                  <a:cubicBezTo>
                    <a:pt x="86031" y="43737"/>
                    <a:pt x="87177" y="42554"/>
                    <a:pt x="87177" y="41149"/>
                  </a:cubicBezTo>
                  <a:lnTo>
                    <a:pt x="87177" y="2588"/>
                  </a:lnTo>
                  <a:cubicBezTo>
                    <a:pt x="87177" y="1146"/>
                    <a:pt x="86031" y="0"/>
                    <a:pt x="845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4524;p64">
              <a:extLst>
                <a:ext uri="{FF2B5EF4-FFF2-40B4-BE49-F238E27FC236}">
                  <a16:creationId xmlns:a16="http://schemas.microsoft.com/office/drawing/2014/main" id="{F4177967-E546-89E5-6D6D-DA4344D07A10}"/>
                </a:ext>
              </a:extLst>
            </p:cNvPr>
            <p:cNvSpPr/>
            <p:nvPr/>
          </p:nvSpPr>
          <p:spPr>
            <a:xfrm>
              <a:off x="2665275" y="853675"/>
              <a:ext cx="2196100" cy="1109150"/>
            </a:xfrm>
            <a:custGeom>
              <a:avLst/>
              <a:gdLst/>
              <a:ahLst/>
              <a:cxnLst/>
              <a:rect l="l" t="t" r="r" b="b"/>
              <a:pathLst>
                <a:path w="87844" h="44366" extrusionOk="0">
                  <a:moveTo>
                    <a:pt x="84922" y="629"/>
                  </a:moveTo>
                  <a:cubicBezTo>
                    <a:pt x="86179" y="629"/>
                    <a:pt x="87215" y="1664"/>
                    <a:pt x="87215" y="2921"/>
                  </a:cubicBezTo>
                  <a:lnTo>
                    <a:pt x="87215" y="41482"/>
                  </a:lnTo>
                  <a:cubicBezTo>
                    <a:pt x="87215" y="42739"/>
                    <a:pt x="86179" y="43737"/>
                    <a:pt x="84922" y="43737"/>
                  </a:cubicBezTo>
                  <a:lnTo>
                    <a:pt x="2885" y="43737"/>
                  </a:lnTo>
                  <a:cubicBezTo>
                    <a:pt x="1628" y="43737"/>
                    <a:pt x="629" y="42739"/>
                    <a:pt x="629" y="41482"/>
                  </a:cubicBezTo>
                  <a:lnTo>
                    <a:pt x="629" y="2921"/>
                  </a:lnTo>
                  <a:cubicBezTo>
                    <a:pt x="629" y="1664"/>
                    <a:pt x="1628" y="629"/>
                    <a:pt x="2885" y="629"/>
                  </a:cubicBezTo>
                  <a:close/>
                  <a:moveTo>
                    <a:pt x="2885" y="0"/>
                  </a:moveTo>
                  <a:cubicBezTo>
                    <a:pt x="1295" y="0"/>
                    <a:pt x="1" y="1294"/>
                    <a:pt x="1" y="2921"/>
                  </a:cubicBezTo>
                  <a:lnTo>
                    <a:pt x="1" y="41482"/>
                  </a:lnTo>
                  <a:cubicBezTo>
                    <a:pt x="1" y="43071"/>
                    <a:pt x="1295" y="44365"/>
                    <a:pt x="2885" y="44365"/>
                  </a:cubicBezTo>
                  <a:lnTo>
                    <a:pt x="84922" y="44365"/>
                  </a:lnTo>
                  <a:cubicBezTo>
                    <a:pt x="86549" y="44365"/>
                    <a:pt x="87843" y="43071"/>
                    <a:pt x="87843" y="41482"/>
                  </a:cubicBezTo>
                  <a:lnTo>
                    <a:pt x="87843" y="2921"/>
                  </a:lnTo>
                  <a:cubicBezTo>
                    <a:pt x="87843" y="1294"/>
                    <a:pt x="86549" y="0"/>
                    <a:pt x="849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4525;p64">
              <a:extLst>
                <a:ext uri="{FF2B5EF4-FFF2-40B4-BE49-F238E27FC236}">
                  <a16:creationId xmlns:a16="http://schemas.microsoft.com/office/drawing/2014/main" id="{3028C1C7-CF76-BB56-E871-3B135EB7BB47}"/>
                </a:ext>
              </a:extLst>
            </p:cNvPr>
            <p:cNvSpPr/>
            <p:nvPr/>
          </p:nvSpPr>
          <p:spPr>
            <a:xfrm>
              <a:off x="4701450" y="975675"/>
              <a:ext cx="62875" cy="15750"/>
            </a:xfrm>
            <a:custGeom>
              <a:avLst/>
              <a:gdLst/>
              <a:ahLst/>
              <a:cxnLst/>
              <a:rect l="l" t="t" r="r" b="b"/>
              <a:pathLst>
                <a:path w="2515" h="630" extrusionOk="0">
                  <a:moveTo>
                    <a:pt x="296" y="1"/>
                  </a:moveTo>
                  <a:cubicBezTo>
                    <a:pt x="111" y="1"/>
                    <a:pt x="0" y="149"/>
                    <a:pt x="0" y="296"/>
                  </a:cubicBezTo>
                  <a:cubicBezTo>
                    <a:pt x="0" y="481"/>
                    <a:pt x="111" y="629"/>
                    <a:pt x="296" y="629"/>
                  </a:cubicBezTo>
                  <a:lnTo>
                    <a:pt x="2218" y="629"/>
                  </a:lnTo>
                  <a:cubicBezTo>
                    <a:pt x="2366" y="629"/>
                    <a:pt x="2514" y="481"/>
                    <a:pt x="2514" y="296"/>
                  </a:cubicBezTo>
                  <a:cubicBezTo>
                    <a:pt x="2514" y="149"/>
                    <a:pt x="2366" y="1"/>
                    <a:pt x="22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4526;p64">
              <a:extLst>
                <a:ext uri="{FF2B5EF4-FFF2-40B4-BE49-F238E27FC236}">
                  <a16:creationId xmlns:a16="http://schemas.microsoft.com/office/drawing/2014/main" id="{8646D091-794B-74D5-0E45-CAFFB13B5BBD}"/>
                </a:ext>
              </a:extLst>
            </p:cNvPr>
            <p:cNvSpPr/>
            <p:nvPr/>
          </p:nvSpPr>
          <p:spPr>
            <a:xfrm>
              <a:off x="4382575" y="975675"/>
              <a:ext cx="274525" cy="15750"/>
            </a:xfrm>
            <a:custGeom>
              <a:avLst/>
              <a:gdLst/>
              <a:ahLst/>
              <a:cxnLst/>
              <a:rect l="l" t="t" r="r" b="b"/>
              <a:pathLst>
                <a:path w="10981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296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10685" y="629"/>
                  </a:lnTo>
                  <a:cubicBezTo>
                    <a:pt x="10833" y="629"/>
                    <a:pt x="10981" y="481"/>
                    <a:pt x="10981" y="296"/>
                  </a:cubicBezTo>
                  <a:cubicBezTo>
                    <a:pt x="10981" y="149"/>
                    <a:pt x="10833" y="1"/>
                    <a:pt x="106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4527;p64">
              <a:extLst>
                <a:ext uri="{FF2B5EF4-FFF2-40B4-BE49-F238E27FC236}">
                  <a16:creationId xmlns:a16="http://schemas.microsoft.com/office/drawing/2014/main" id="{C94F28B1-D9BE-BD93-A164-593E4FFA8D78}"/>
                </a:ext>
              </a:extLst>
            </p:cNvPr>
            <p:cNvSpPr/>
            <p:nvPr/>
          </p:nvSpPr>
          <p:spPr>
            <a:xfrm>
              <a:off x="3640375" y="975675"/>
              <a:ext cx="672900" cy="15750"/>
            </a:xfrm>
            <a:custGeom>
              <a:avLst/>
              <a:gdLst/>
              <a:ahLst/>
              <a:cxnLst/>
              <a:rect l="l" t="t" r="r" b="b"/>
              <a:pathLst>
                <a:path w="26916" h="630" extrusionOk="0">
                  <a:moveTo>
                    <a:pt x="334" y="1"/>
                  </a:moveTo>
                  <a:cubicBezTo>
                    <a:pt x="149" y="1"/>
                    <a:pt x="1" y="149"/>
                    <a:pt x="1" y="296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26620" y="629"/>
                  </a:lnTo>
                  <a:cubicBezTo>
                    <a:pt x="26805" y="629"/>
                    <a:pt x="26915" y="481"/>
                    <a:pt x="26915" y="296"/>
                  </a:cubicBezTo>
                  <a:cubicBezTo>
                    <a:pt x="26915" y="149"/>
                    <a:pt x="26805" y="1"/>
                    <a:pt x="266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4528;p64">
              <a:extLst>
                <a:ext uri="{FF2B5EF4-FFF2-40B4-BE49-F238E27FC236}">
                  <a16:creationId xmlns:a16="http://schemas.microsoft.com/office/drawing/2014/main" id="{D8B6EB99-0802-9DB3-A914-6D2931257990}"/>
                </a:ext>
              </a:extLst>
            </p:cNvPr>
            <p:cNvSpPr/>
            <p:nvPr/>
          </p:nvSpPr>
          <p:spPr>
            <a:xfrm>
              <a:off x="2927775" y="975675"/>
              <a:ext cx="664575" cy="15750"/>
            </a:xfrm>
            <a:custGeom>
              <a:avLst/>
              <a:gdLst/>
              <a:ahLst/>
              <a:cxnLst/>
              <a:rect l="l" t="t" r="r" b="b"/>
              <a:pathLst>
                <a:path w="26583" h="630" extrusionOk="0">
                  <a:moveTo>
                    <a:pt x="296" y="1"/>
                  </a:moveTo>
                  <a:cubicBezTo>
                    <a:pt x="148" y="1"/>
                    <a:pt x="1" y="149"/>
                    <a:pt x="1" y="296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26287" y="629"/>
                  </a:lnTo>
                  <a:cubicBezTo>
                    <a:pt x="26435" y="629"/>
                    <a:pt x="26582" y="481"/>
                    <a:pt x="26582" y="296"/>
                  </a:cubicBezTo>
                  <a:cubicBezTo>
                    <a:pt x="26582" y="149"/>
                    <a:pt x="26435" y="1"/>
                    <a:pt x="262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4529;p64">
              <a:extLst>
                <a:ext uri="{FF2B5EF4-FFF2-40B4-BE49-F238E27FC236}">
                  <a16:creationId xmlns:a16="http://schemas.microsoft.com/office/drawing/2014/main" id="{422E6BBE-BEAB-24EF-FBAF-A51EE66A343F}"/>
                </a:ext>
              </a:extLst>
            </p:cNvPr>
            <p:cNvSpPr/>
            <p:nvPr/>
          </p:nvSpPr>
          <p:spPr>
            <a:xfrm>
              <a:off x="2762325" y="975675"/>
              <a:ext cx="87850" cy="15750"/>
            </a:xfrm>
            <a:custGeom>
              <a:avLst/>
              <a:gdLst/>
              <a:ahLst/>
              <a:cxnLst/>
              <a:rect l="l" t="t" r="r" b="b"/>
              <a:pathLst>
                <a:path w="3514" h="630" extrusionOk="0">
                  <a:moveTo>
                    <a:pt x="297" y="1"/>
                  </a:moveTo>
                  <a:cubicBezTo>
                    <a:pt x="149" y="1"/>
                    <a:pt x="1" y="149"/>
                    <a:pt x="1" y="296"/>
                  </a:cubicBezTo>
                  <a:cubicBezTo>
                    <a:pt x="1" y="481"/>
                    <a:pt x="149" y="629"/>
                    <a:pt x="297" y="629"/>
                  </a:cubicBezTo>
                  <a:lnTo>
                    <a:pt x="3217" y="629"/>
                  </a:lnTo>
                  <a:cubicBezTo>
                    <a:pt x="3365" y="629"/>
                    <a:pt x="3513" y="481"/>
                    <a:pt x="3513" y="296"/>
                  </a:cubicBezTo>
                  <a:cubicBezTo>
                    <a:pt x="3513" y="149"/>
                    <a:pt x="3365" y="1"/>
                    <a:pt x="32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4530;p64">
              <a:extLst>
                <a:ext uri="{FF2B5EF4-FFF2-40B4-BE49-F238E27FC236}">
                  <a16:creationId xmlns:a16="http://schemas.microsoft.com/office/drawing/2014/main" id="{2FE7A961-CB13-9A06-58D2-6F6A5FF7C249}"/>
                </a:ext>
              </a:extLst>
            </p:cNvPr>
            <p:cNvSpPr/>
            <p:nvPr/>
          </p:nvSpPr>
          <p:spPr>
            <a:xfrm>
              <a:off x="4518425" y="1107850"/>
              <a:ext cx="245900" cy="14800"/>
            </a:xfrm>
            <a:custGeom>
              <a:avLst/>
              <a:gdLst/>
              <a:ahLst/>
              <a:cxnLst/>
              <a:rect l="l" t="t" r="r" b="b"/>
              <a:pathLst>
                <a:path w="9836" h="592" extrusionOk="0">
                  <a:moveTo>
                    <a:pt x="334" y="0"/>
                  </a:moveTo>
                  <a:cubicBezTo>
                    <a:pt x="149" y="0"/>
                    <a:pt x="1" y="111"/>
                    <a:pt x="1" y="296"/>
                  </a:cubicBezTo>
                  <a:cubicBezTo>
                    <a:pt x="1" y="481"/>
                    <a:pt x="149" y="592"/>
                    <a:pt x="334" y="592"/>
                  </a:cubicBezTo>
                  <a:lnTo>
                    <a:pt x="9539" y="592"/>
                  </a:lnTo>
                  <a:cubicBezTo>
                    <a:pt x="9687" y="592"/>
                    <a:pt x="9835" y="481"/>
                    <a:pt x="9835" y="296"/>
                  </a:cubicBezTo>
                  <a:cubicBezTo>
                    <a:pt x="9835" y="111"/>
                    <a:pt x="9687" y="0"/>
                    <a:pt x="9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4531;p64">
              <a:extLst>
                <a:ext uri="{FF2B5EF4-FFF2-40B4-BE49-F238E27FC236}">
                  <a16:creationId xmlns:a16="http://schemas.microsoft.com/office/drawing/2014/main" id="{918384EB-4A43-0FEC-D009-792938A6765B}"/>
                </a:ext>
              </a:extLst>
            </p:cNvPr>
            <p:cNvSpPr/>
            <p:nvPr/>
          </p:nvSpPr>
          <p:spPr>
            <a:xfrm>
              <a:off x="3946325" y="1107850"/>
              <a:ext cx="537025" cy="14800"/>
            </a:xfrm>
            <a:custGeom>
              <a:avLst/>
              <a:gdLst/>
              <a:ahLst/>
              <a:cxnLst/>
              <a:rect l="l" t="t" r="r" b="b"/>
              <a:pathLst>
                <a:path w="21481" h="592" extrusionOk="0">
                  <a:moveTo>
                    <a:pt x="296" y="0"/>
                  </a:moveTo>
                  <a:cubicBezTo>
                    <a:pt x="111" y="0"/>
                    <a:pt x="0" y="111"/>
                    <a:pt x="0" y="296"/>
                  </a:cubicBezTo>
                  <a:cubicBezTo>
                    <a:pt x="0" y="481"/>
                    <a:pt x="111" y="592"/>
                    <a:pt x="296" y="592"/>
                  </a:cubicBezTo>
                  <a:lnTo>
                    <a:pt x="21184" y="592"/>
                  </a:lnTo>
                  <a:cubicBezTo>
                    <a:pt x="21332" y="592"/>
                    <a:pt x="21480" y="481"/>
                    <a:pt x="21480" y="296"/>
                  </a:cubicBezTo>
                  <a:cubicBezTo>
                    <a:pt x="21480" y="111"/>
                    <a:pt x="21332" y="0"/>
                    <a:pt x="211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4532;p64">
              <a:extLst>
                <a:ext uri="{FF2B5EF4-FFF2-40B4-BE49-F238E27FC236}">
                  <a16:creationId xmlns:a16="http://schemas.microsoft.com/office/drawing/2014/main" id="{59939ADA-8ADB-3148-DE25-0140601E4A36}"/>
                </a:ext>
              </a:extLst>
            </p:cNvPr>
            <p:cNvSpPr/>
            <p:nvPr/>
          </p:nvSpPr>
          <p:spPr>
            <a:xfrm>
              <a:off x="3805825" y="1107850"/>
              <a:ext cx="83200" cy="14800"/>
            </a:xfrm>
            <a:custGeom>
              <a:avLst/>
              <a:gdLst/>
              <a:ahLst/>
              <a:cxnLst/>
              <a:rect l="l" t="t" r="r" b="b"/>
              <a:pathLst>
                <a:path w="3328" h="592" extrusionOk="0">
                  <a:moveTo>
                    <a:pt x="333" y="0"/>
                  </a:moveTo>
                  <a:cubicBezTo>
                    <a:pt x="149" y="0"/>
                    <a:pt x="1" y="111"/>
                    <a:pt x="1" y="296"/>
                  </a:cubicBezTo>
                  <a:cubicBezTo>
                    <a:pt x="1" y="481"/>
                    <a:pt x="149" y="592"/>
                    <a:pt x="333" y="592"/>
                  </a:cubicBezTo>
                  <a:lnTo>
                    <a:pt x="3032" y="592"/>
                  </a:lnTo>
                  <a:cubicBezTo>
                    <a:pt x="3217" y="592"/>
                    <a:pt x="3328" y="481"/>
                    <a:pt x="3328" y="296"/>
                  </a:cubicBezTo>
                  <a:cubicBezTo>
                    <a:pt x="3328" y="111"/>
                    <a:pt x="3217" y="0"/>
                    <a:pt x="30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4533;p64">
              <a:extLst>
                <a:ext uri="{FF2B5EF4-FFF2-40B4-BE49-F238E27FC236}">
                  <a16:creationId xmlns:a16="http://schemas.microsoft.com/office/drawing/2014/main" id="{F4D99EE1-B2A6-9579-45EA-6E56DA8C2D02}"/>
                </a:ext>
              </a:extLst>
            </p:cNvPr>
            <p:cNvSpPr/>
            <p:nvPr/>
          </p:nvSpPr>
          <p:spPr>
            <a:xfrm>
              <a:off x="3653325" y="1107850"/>
              <a:ext cx="125725" cy="14800"/>
            </a:xfrm>
            <a:custGeom>
              <a:avLst/>
              <a:gdLst/>
              <a:ahLst/>
              <a:cxnLst/>
              <a:rect l="l" t="t" r="r" b="b"/>
              <a:pathLst>
                <a:path w="5029" h="592" extrusionOk="0">
                  <a:moveTo>
                    <a:pt x="296" y="0"/>
                  </a:moveTo>
                  <a:cubicBezTo>
                    <a:pt x="148" y="0"/>
                    <a:pt x="0" y="111"/>
                    <a:pt x="0" y="296"/>
                  </a:cubicBezTo>
                  <a:cubicBezTo>
                    <a:pt x="0" y="481"/>
                    <a:pt x="148" y="592"/>
                    <a:pt x="296" y="592"/>
                  </a:cubicBezTo>
                  <a:lnTo>
                    <a:pt x="4733" y="592"/>
                  </a:lnTo>
                  <a:cubicBezTo>
                    <a:pt x="4881" y="592"/>
                    <a:pt x="5028" y="481"/>
                    <a:pt x="5028" y="296"/>
                  </a:cubicBezTo>
                  <a:cubicBezTo>
                    <a:pt x="5028" y="111"/>
                    <a:pt x="4881" y="0"/>
                    <a:pt x="47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4534;p64">
              <a:extLst>
                <a:ext uri="{FF2B5EF4-FFF2-40B4-BE49-F238E27FC236}">
                  <a16:creationId xmlns:a16="http://schemas.microsoft.com/office/drawing/2014/main" id="{F52DE0F8-066C-11B2-B103-CA52ED14ABC7}"/>
                </a:ext>
              </a:extLst>
            </p:cNvPr>
            <p:cNvSpPr/>
            <p:nvPr/>
          </p:nvSpPr>
          <p:spPr>
            <a:xfrm>
              <a:off x="3131125" y="1107850"/>
              <a:ext cx="490800" cy="14800"/>
            </a:xfrm>
            <a:custGeom>
              <a:avLst/>
              <a:gdLst/>
              <a:ahLst/>
              <a:cxnLst/>
              <a:rect l="l" t="t" r="r" b="b"/>
              <a:pathLst>
                <a:path w="19632" h="592" extrusionOk="0">
                  <a:moveTo>
                    <a:pt x="333" y="0"/>
                  </a:moveTo>
                  <a:cubicBezTo>
                    <a:pt x="148" y="0"/>
                    <a:pt x="0" y="111"/>
                    <a:pt x="0" y="296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19336" y="592"/>
                  </a:lnTo>
                  <a:cubicBezTo>
                    <a:pt x="19484" y="592"/>
                    <a:pt x="19631" y="481"/>
                    <a:pt x="19631" y="296"/>
                  </a:cubicBezTo>
                  <a:cubicBezTo>
                    <a:pt x="19631" y="111"/>
                    <a:pt x="19484" y="0"/>
                    <a:pt x="193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4535;p64">
              <a:extLst>
                <a:ext uri="{FF2B5EF4-FFF2-40B4-BE49-F238E27FC236}">
                  <a16:creationId xmlns:a16="http://schemas.microsoft.com/office/drawing/2014/main" id="{45E3CC0B-DDC3-21BF-4BFE-4579F4F469DA}"/>
                </a:ext>
              </a:extLst>
            </p:cNvPr>
            <p:cNvSpPr/>
            <p:nvPr/>
          </p:nvSpPr>
          <p:spPr>
            <a:xfrm>
              <a:off x="2762325" y="1107850"/>
              <a:ext cx="320750" cy="14800"/>
            </a:xfrm>
            <a:custGeom>
              <a:avLst/>
              <a:gdLst/>
              <a:ahLst/>
              <a:cxnLst/>
              <a:rect l="l" t="t" r="r" b="b"/>
              <a:pathLst>
                <a:path w="12830" h="592" extrusionOk="0">
                  <a:moveTo>
                    <a:pt x="297" y="0"/>
                  </a:moveTo>
                  <a:cubicBezTo>
                    <a:pt x="149" y="0"/>
                    <a:pt x="1" y="111"/>
                    <a:pt x="1" y="296"/>
                  </a:cubicBezTo>
                  <a:cubicBezTo>
                    <a:pt x="1" y="481"/>
                    <a:pt x="149" y="592"/>
                    <a:pt x="297" y="592"/>
                  </a:cubicBezTo>
                  <a:lnTo>
                    <a:pt x="12534" y="592"/>
                  </a:lnTo>
                  <a:cubicBezTo>
                    <a:pt x="12719" y="592"/>
                    <a:pt x="12830" y="481"/>
                    <a:pt x="12830" y="296"/>
                  </a:cubicBezTo>
                  <a:cubicBezTo>
                    <a:pt x="12830" y="111"/>
                    <a:pt x="12719" y="0"/>
                    <a:pt x="125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4536;p64">
              <a:extLst>
                <a:ext uri="{FF2B5EF4-FFF2-40B4-BE49-F238E27FC236}">
                  <a16:creationId xmlns:a16="http://schemas.microsoft.com/office/drawing/2014/main" id="{BA15E9E5-55DD-97CD-A016-B2FD59569B86}"/>
                </a:ext>
              </a:extLst>
            </p:cNvPr>
            <p:cNvSpPr/>
            <p:nvPr/>
          </p:nvSpPr>
          <p:spPr>
            <a:xfrm>
              <a:off x="4696825" y="1239100"/>
              <a:ext cx="67500" cy="15725"/>
            </a:xfrm>
            <a:custGeom>
              <a:avLst/>
              <a:gdLst/>
              <a:ahLst/>
              <a:cxnLst/>
              <a:rect l="l" t="t" r="r" b="b"/>
              <a:pathLst>
                <a:path w="2700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2403" y="629"/>
                  </a:lnTo>
                  <a:cubicBezTo>
                    <a:pt x="2551" y="629"/>
                    <a:pt x="2699" y="481"/>
                    <a:pt x="2699" y="333"/>
                  </a:cubicBezTo>
                  <a:cubicBezTo>
                    <a:pt x="2699" y="148"/>
                    <a:pt x="2551" y="0"/>
                    <a:pt x="24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4537;p64">
              <a:extLst>
                <a:ext uri="{FF2B5EF4-FFF2-40B4-BE49-F238E27FC236}">
                  <a16:creationId xmlns:a16="http://schemas.microsoft.com/office/drawing/2014/main" id="{DDF0000F-9653-61F8-ACB0-05A063779355}"/>
                </a:ext>
              </a:extLst>
            </p:cNvPr>
            <p:cNvSpPr/>
            <p:nvPr/>
          </p:nvSpPr>
          <p:spPr>
            <a:xfrm>
              <a:off x="3585850" y="1239100"/>
              <a:ext cx="1058300" cy="15725"/>
            </a:xfrm>
            <a:custGeom>
              <a:avLst/>
              <a:gdLst/>
              <a:ahLst/>
              <a:cxnLst/>
              <a:rect l="l" t="t" r="r" b="b"/>
              <a:pathLst>
                <a:path w="42332" h="629" extrusionOk="0">
                  <a:moveTo>
                    <a:pt x="296" y="0"/>
                  </a:moveTo>
                  <a:cubicBezTo>
                    <a:pt x="112" y="0"/>
                    <a:pt x="1" y="148"/>
                    <a:pt x="1" y="333"/>
                  </a:cubicBezTo>
                  <a:cubicBezTo>
                    <a:pt x="1" y="481"/>
                    <a:pt x="112" y="629"/>
                    <a:pt x="296" y="629"/>
                  </a:cubicBezTo>
                  <a:lnTo>
                    <a:pt x="42036" y="629"/>
                  </a:lnTo>
                  <a:cubicBezTo>
                    <a:pt x="42221" y="629"/>
                    <a:pt x="42332" y="481"/>
                    <a:pt x="42332" y="333"/>
                  </a:cubicBezTo>
                  <a:cubicBezTo>
                    <a:pt x="42332" y="148"/>
                    <a:pt x="42221" y="0"/>
                    <a:pt x="420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4538;p64">
              <a:extLst>
                <a:ext uri="{FF2B5EF4-FFF2-40B4-BE49-F238E27FC236}">
                  <a16:creationId xmlns:a16="http://schemas.microsoft.com/office/drawing/2014/main" id="{1C947B9B-3359-807E-6696-2A971C9B64AE}"/>
                </a:ext>
              </a:extLst>
            </p:cNvPr>
            <p:cNvSpPr/>
            <p:nvPr/>
          </p:nvSpPr>
          <p:spPr>
            <a:xfrm>
              <a:off x="3327050" y="1239100"/>
              <a:ext cx="201525" cy="15725"/>
            </a:xfrm>
            <a:custGeom>
              <a:avLst/>
              <a:gdLst/>
              <a:ahLst/>
              <a:cxnLst/>
              <a:rect l="l" t="t" r="r" b="b"/>
              <a:pathLst>
                <a:path w="8061" h="629" extrusionOk="0">
                  <a:moveTo>
                    <a:pt x="297" y="0"/>
                  </a:moveTo>
                  <a:cubicBezTo>
                    <a:pt x="112" y="0"/>
                    <a:pt x="1" y="148"/>
                    <a:pt x="1" y="333"/>
                  </a:cubicBezTo>
                  <a:cubicBezTo>
                    <a:pt x="1" y="481"/>
                    <a:pt x="112" y="629"/>
                    <a:pt x="297" y="629"/>
                  </a:cubicBezTo>
                  <a:lnTo>
                    <a:pt x="7765" y="629"/>
                  </a:lnTo>
                  <a:cubicBezTo>
                    <a:pt x="7913" y="629"/>
                    <a:pt x="8060" y="481"/>
                    <a:pt x="8060" y="333"/>
                  </a:cubicBezTo>
                  <a:cubicBezTo>
                    <a:pt x="8060" y="148"/>
                    <a:pt x="7913" y="0"/>
                    <a:pt x="77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4539;p64">
              <a:extLst>
                <a:ext uri="{FF2B5EF4-FFF2-40B4-BE49-F238E27FC236}">
                  <a16:creationId xmlns:a16="http://schemas.microsoft.com/office/drawing/2014/main" id="{58EB086F-09EA-CD52-D7C1-DABACAABEEE2}"/>
                </a:ext>
              </a:extLst>
            </p:cNvPr>
            <p:cNvSpPr/>
            <p:nvPr/>
          </p:nvSpPr>
          <p:spPr>
            <a:xfrm>
              <a:off x="2762325" y="1239100"/>
              <a:ext cx="448300" cy="15725"/>
            </a:xfrm>
            <a:custGeom>
              <a:avLst/>
              <a:gdLst/>
              <a:ahLst/>
              <a:cxnLst/>
              <a:rect l="l" t="t" r="r" b="b"/>
              <a:pathLst>
                <a:path w="17932" h="629" extrusionOk="0">
                  <a:moveTo>
                    <a:pt x="297" y="0"/>
                  </a:moveTo>
                  <a:cubicBezTo>
                    <a:pt x="149" y="0"/>
                    <a:pt x="1" y="148"/>
                    <a:pt x="1" y="333"/>
                  </a:cubicBezTo>
                  <a:cubicBezTo>
                    <a:pt x="1" y="481"/>
                    <a:pt x="149" y="629"/>
                    <a:pt x="297" y="629"/>
                  </a:cubicBezTo>
                  <a:lnTo>
                    <a:pt x="17636" y="629"/>
                  </a:lnTo>
                  <a:cubicBezTo>
                    <a:pt x="17784" y="629"/>
                    <a:pt x="17932" y="481"/>
                    <a:pt x="17932" y="333"/>
                  </a:cubicBezTo>
                  <a:cubicBezTo>
                    <a:pt x="17932" y="148"/>
                    <a:pt x="17784" y="0"/>
                    <a:pt x="176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4540;p64">
              <a:extLst>
                <a:ext uri="{FF2B5EF4-FFF2-40B4-BE49-F238E27FC236}">
                  <a16:creationId xmlns:a16="http://schemas.microsoft.com/office/drawing/2014/main" id="{45DF1D49-D547-8D6B-4860-947BF1818CDD}"/>
                </a:ext>
              </a:extLst>
            </p:cNvPr>
            <p:cNvSpPr/>
            <p:nvPr/>
          </p:nvSpPr>
          <p:spPr>
            <a:xfrm>
              <a:off x="4650600" y="1371275"/>
              <a:ext cx="113725" cy="15725"/>
            </a:xfrm>
            <a:custGeom>
              <a:avLst/>
              <a:gdLst/>
              <a:ahLst/>
              <a:cxnLst/>
              <a:rect l="l" t="t" r="r" b="b"/>
              <a:pathLst>
                <a:path w="4549" h="629" extrusionOk="0">
                  <a:moveTo>
                    <a:pt x="297" y="0"/>
                  </a:moveTo>
                  <a:cubicBezTo>
                    <a:pt x="112" y="0"/>
                    <a:pt x="1" y="148"/>
                    <a:pt x="1" y="296"/>
                  </a:cubicBezTo>
                  <a:cubicBezTo>
                    <a:pt x="1" y="481"/>
                    <a:pt x="112" y="629"/>
                    <a:pt x="297" y="629"/>
                  </a:cubicBezTo>
                  <a:lnTo>
                    <a:pt x="4252" y="629"/>
                  </a:lnTo>
                  <a:cubicBezTo>
                    <a:pt x="4400" y="629"/>
                    <a:pt x="4548" y="481"/>
                    <a:pt x="4548" y="296"/>
                  </a:cubicBezTo>
                  <a:cubicBezTo>
                    <a:pt x="4548" y="148"/>
                    <a:pt x="4400" y="0"/>
                    <a:pt x="42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4541;p64">
              <a:extLst>
                <a:ext uri="{FF2B5EF4-FFF2-40B4-BE49-F238E27FC236}">
                  <a16:creationId xmlns:a16="http://schemas.microsoft.com/office/drawing/2014/main" id="{040CA860-1512-B43E-54CF-B681A1D3B2F6}"/>
                </a:ext>
              </a:extLst>
            </p:cNvPr>
            <p:cNvSpPr/>
            <p:nvPr/>
          </p:nvSpPr>
          <p:spPr>
            <a:xfrm>
              <a:off x="4408450" y="1371275"/>
              <a:ext cx="134050" cy="15725"/>
            </a:xfrm>
            <a:custGeom>
              <a:avLst/>
              <a:gdLst/>
              <a:ahLst/>
              <a:cxnLst/>
              <a:rect l="l" t="t" r="r" b="b"/>
              <a:pathLst>
                <a:path w="5362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296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5065" y="629"/>
                  </a:lnTo>
                  <a:cubicBezTo>
                    <a:pt x="5213" y="629"/>
                    <a:pt x="5361" y="481"/>
                    <a:pt x="5361" y="296"/>
                  </a:cubicBezTo>
                  <a:cubicBezTo>
                    <a:pt x="5361" y="148"/>
                    <a:pt x="5213" y="0"/>
                    <a:pt x="5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4542;p64">
              <a:extLst>
                <a:ext uri="{FF2B5EF4-FFF2-40B4-BE49-F238E27FC236}">
                  <a16:creationId xmlns:a16="http://schemas.microsoft.com/office/drawing/2014/main" id="{688EC0DF-D0B7-AD22-E04F-13426560DA54}"/>
                </a:ext>
              </a:extLst>
            </p:cNvPr>
            <p:cNvSpPr/>
            <p:nvPr/>
          </p:nvSpPr>
          <p:spPr>
            <a:xfrm>
              <a:off x="4238375" y="1371275"/>
              <a:ext cx="125725" cy="15725"/>
            </a:xfrm>
            <a:custGeom>
              <a:avLst/>
              <a:gdLst/>
              <a:ahLst/>
              <a:cxnLst/>
              <a:rect l="l" t="t" r="r" b="b"/>
              <a:pathLst>
                <a:path w="5029" h="629" extrusionOk="0">
                  <a:moveTo>
                    <a:pt x="334" y="0"/>
                  </a:moveTo>
                  <a:cubicBezTo>
                    <a:pt x="149" y="0"/>
                    <a:pt x="1" y="148"/>
                    <a:pt x="1" y="296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4733" y="629"/>
                  </a:lnTo>
                  <a:cubicBezTo>
                    <a:pt x="4918" y="629"/>
                    <a:pt x="5029" y="481"/>
                    <a:pt x="5029" y="296"/>
                  </a:cubicBezTo>
                  <a:cubicBezTo>
                    <a:pt x="5029" y="148"/>
                    <a:pt x="4918" y="0"/>
                    <a:pt x="47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4543;p64">
              <a:extLst>
                <a:ext uri="{FF2B5EF4-FFF2-40B4-BE49-F238E27FC236}">
                  <a16:creationId xmlns:a16="http://schemas.microsoft.com/office/drawing/2014/main" id="{06C3F210-1965-3986-7489-64E6413B2214}"/>
                </a:ext>
              </a:extLst>
            </p:cNvPr>
            <p:cNvSpPr/>
            <p:nvPr/>
          </p:nvSpPr>
          <p:spPr>
            <a:xfrm>
              <a:off x="4005475" y="1371275"/>
              <a:ext cx="184875" cy="15725"/>
            </a:xfrm>
            <a:custGeom>
              <a:avLst/>
              <a:gdLst/>
              <a:ahLst/>
              <a:cxnLst/>
              <a:rect l="l" t="t" r="r" b="b"/>
              <a:pathLst>
                <a:path w="7395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296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7099" y="629"/>
                  </a:lnTo>
                  <a:cubicBezTo>
                    <a:pt x="7283" y="629"/>
                    <a:pt x="7394" y="481"/>
                    <a:pt x="7394" y="296"/>
                  </a:cubicBezTo>
                  <a:cubicBezTo>
                    <a:pt x="7394" y="148"/>
                    <a:pt x="7283" y="0"/>
                    <a:pt x="70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4544;p64">
              <a:extLst>
                <a:ext uri="{FF2B5EF4-FFF2-40B4-BE49-F238E27FC236}">
                  <a16:creationId xmlns:a16="http://schemas.microsoft.com/office/drawing/2014/main" id="{4C752FAA-E89B-E6D1-CA67-BCAAE3603E5A}"/>
                </a:ext>
              </a:extLst>
            </p:cNvPr>
            <p:cNvSpPr/>
            <p:nvPr/>
          </p:nvSpPr>
          <p:spPr>
            <a:xfrm>
              <a:off x="3823400" y="1371275"/>
              <a:ext cx="146975" cy="15725"/>
            </a:xfrm>
            <a:custGeom>
              <a:avLst/>
              <a:gdLst/>
              <a:ahLst/>
              <a:cxnLst/>
              <a:rect l="l" t="t" r="r" b="b"/>
              <a:pathLst>
                <a:path w="5879" h="629" extrusionOk="0">
                  <a:moveTo>
                    <a:pt x="296" y="0"/>
                  </a:moveTo>
                  <a:cubicBezTo>
                    <a:pt x="111" y="0"/>
                    <a:pt x="0" y="148"/>
                    <a:pt x="0" y="296"/>
                  </a:cubicBezTo>
                  <a:cubicBezTo>
                    <a:pt x="0" y="481"/>
                    <a:pt x="111" y="629"/>
                    <a:pt x="296" y="629"/>
                  </a:cubicBezTo>
                  <a:lnTo>
                    <a:pt x="5546" y="629"/>
                  </a:lnTo>
                  <a:cubicBezTo>
                    <a:pt x="5731" y="629"/>
                    <a:pt x="5878" y="481"/>
                    <a:pt x="5878" y="296"/>
                  </a:cubicBezTo>
                  <a:cubicBezTo>
                    <a:pt x="5878" y="148"/>
                    <a:pt x="5731" y="0"/>
                    <a:pt x="55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4545;p64">
              <a:extLst>
                <a:ext uri="{FF2B5EF4-FFF2-40B4-BE49-F238E27FC236}">
                  <a16:creationId xmlns:a16="http://schemas.microsoft.com/office/drawing/2014/main" id="{1F4EA30B-AB98-EF63-39D8-8DE960F2779A}"/>
                </a:ext>
              </a:extLst>
            </p:cNvPr>
            <p:cNvSpPr/>
            <p:nvPr/>
          </p:nvSpPr>
          <p:spPr>
            <a:xfrm>
              <a:off x="3704150" y="1371275"/>
              <a:ext cx="96150" cy="15725"/>
            </a:xfrm>
            <a:custGeom>
              <a:avLst/>
              <a:gdLst/>
              <a:ahLst/>
              <a:cxnLst/>
              <a:rect l="l" t="t" r="r" b="b"/>
              <a:pathLst>
                <a:path w="3846" h="629" extrusionOk="0">
                  <a:moveTo>
                    <a:pt x="297" y="0"/>
                  </a:moveTo>
                  <a:cubicBezTo>
                    <a:pt x="149" y="0"/>
                    <a:pt x="1" y="148"/>
                    <a:pt x="1" y="296"/>
                  </a:cubicBezTo>
                  <a:cubicBezTo>
                    <a:pt x="1" y="481"/>
                    <a:pt x="149" y="629"/>
                    <a:pt x="297" y="629"/>
                  </a:cubicBezTo>
                  <a:lnTo>
                    <a:pt x="3550" y="629"/>
                  </a:lnTo>
                  <a:cubicBezTo>
                    <a:pt x="3698" y="629"/>
                    <a:pt x="3846" y="481"/>
                    <a:pt x="3846" y="296"/>
                  </a:cubicBezTo>
                  <a:cubicBezTo>
                    <a:pt x="3846" y="148"/>
                    <a:pt x="3698" y="0"/>
                    <a:pt x="35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4546;p64">
              <a:extLst>
                <a:ext uri="{FF2B5EF4-FFF2-40B4-BE49-F238E27FC236}">
                  <a16:creationId xmlns:a16="http://schemas.microsoft.com/office/drawing/2014/main" id="{F7C36302-8F6D-7DBE-E725-D45CB0EB00FE}"/>
                </a:ext>
              </a:extLst>
            </p:cNvPr>
            <p:cNvSpPr/>
            <p:nvPr/>
          </p:nvSpPr>
          <p:spPr>
            <a:xfrm>
              <a:off x="3148675" y="1371275"/>
              <a:ext cx="524075" cy="15725"/>
            </a:xfrm>
            <a:custGeom>
              <a:avLst/>
              <a:gdLst/>
              <a:ahLst/>
              <a:cxnLst/>
              <a:rect l="l" t="t" r="r" b="b"/>
              <a:pathLst>
                <a:path w="20963" h="629" extrusionOk="0">
                  <a:moveTo>
                    <a:pt x="296" y="0"/>
                  </a:moveTo>
                  <a:cubicBezTo>
                    <a:pt x="148" y="0"/>
                    <a:pt x="1" y="148"/>
                    <a:pt x="1" y="296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20667" y="629"/>
                  </a:lnTo>
                  <a:cubicBezTo>
                    <a:pt x="20852" y="629"/>
                    <a:pt x="20963" y="481"/>
                    <a:pt x="20963" y="296"/>
                  </a:cubicBezTo>
                  <a:cubicBezTo>
                    <a:pt x="20963" y="148"/>
                    <a:pt x="20852" y="0"/>
                    <a:pt x="206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4547;p64">
              <a:extLst>
                <a:ext uri="{FF2B5EF4-FFF2-40B4-BE49-F238E27FC236}">
                  <a16:creationId xmlns:a16="http://schemas.microsoft.com/office/drawing/2014/main" id="{355D7F19-AF8A-8231-2AAC-9A92C0862F07}"/>
                </a:ext>
              </a:extLst>
            </p:cNvPr>
            <p:cNvSpPr/>
            <p:nvPr/>
          </p:nvSpPr>
          <p:spPr>
            <a:xfrm>
              <a:off x="2762325" y="1371275"/>
              <a:ext cx="359575" cy="15725"/>
            </a:xfrm>
            <a:custGeom>
              <a:avLst/>
              <a:gdLst/>
              <a:ahLst/>
              <a:cxnLst/>
              <a:rect l="l" t="t" r="r" b="b"/>
              <a:pathLst>
                <a:path w="14383" h="629" extrusionOk="0">
                  <a:moveTo>
                    <a:pt x="297" y="0"/>
                  </a:moveTo>
                  <a:cubicBezTo>
                    <a:pt x="149" y="0"/>
                    <a:pt x="1" y="148"/>
                    <a:pt x="1" y="296"/>
                  </a:cubicBezTo>
                  <a:cubicBezTo>
                    <a:pt x="1" y="481"/>
                    <a:pt x="149" y="629"/>
                    <a:pt x="297" y="629"/>
                  </a:cubicBezTo>
                  <a:lnTo>
                    <a:pt x="14050" y="629"/>
                  </a:lnTo>
                  <a:cubicBezTo>
                    <a:pt x="14235" y="629"/>
                    <a:pt x="14382" y="481"/>
                    <a:pt x="14382" y="296"/>
                  </a:cubicBezTo>
                  <a:cubicBezTo>
                    <a:pt x="14382" y="148"/>
                    <a:pt x="14235" y="0"/>
                    <a:pt x="140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4548;p64">
              <a:extLst>
                <a:ext uri="{FF2B5EF4-FFF2-40B4-BE49-F238E27FC236}">
                  <a16:creationId xmlns:a16="http://schemas.microsoft.com/office/drawing/2014/main" id="{05499661-9133-8B9C-CE4C-CFF09EC8A8AB}"/>
                </a:ext>
              </a:extLst>
            </p:cNvPr>
            <p:cNvSpPr/>
            <p:nvPr/>
          </p:nvSpPr>
          <p:spPr>
            <a:xfrm>
              <a:off x="3853900" y="1569975"/>
              <a:ext cx="158075" cy="15750"/>
            </a:xfrm>
            <a:custGeom>
              <a:avLst/>
              <a:gdLst/>
              <a:ahLst/>
              <a:cxnLst/>
              <a:rect l="l" t="t" r="r" b="b"/>
              <a:pathLst>
                <a:path w="6323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6026" y="629"/>
                  </a:lnTo>
                  <a:cubicBezTo>
                    <a:pt x="6211" y="629"/>
                    <a:pt x="6322" y="481"/>
                    <a:pt x="6322" y="297"/>
                  </a:cubicBezTo>
                  <a:cubicBezTo>
                    <a:pt x="6322" y="149"/>
                    <a:pt x="6211" y="1"/>
                    <a:pt x="60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4549;p64">
              <a:extLst>
                <a:ext uri="{FF2B5EF4-FFF2-40B4-BE49-F238E27FC236}">
                  <a16:creationId xmlns:a16="http://schemas.microsoft.com/office/drawing/2014/main" id="{C5B87E1D-D483-A965-65BF-F41A31744815}"/>
                </a:ext>
              </a:extLst>
            </p:cNvPr>
            <p:cNvSpPr/>
            <p:nvPr/>
          </p:nvSpPr>
          <p:spPr>
            <a:xfrm>
              <a:off x="3498050" y="1569975"/>
              <a:ext cx="340150" cy="15750"/>
            </a:xfrm>
            <a:custGeom>
              <a:avLst/>
              <a:gdLst/>
              <a:ahLst/>
              <a:cxnLst/>
              <a:rect l="l" t="t" r="r" b="b"/>
              <a:pathLst>
                <a:path w="13606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3273" y="629"/>
                  </a:lnTo>
                  <a:cubicBezTo>
                    <a:pt x="13458" y="629"/>
                    <a:pt x="13606" y="481"/>
                    <a:pt x="13606" y="297"/>
                  </a:cubicBezTo>
                  <a:cubicBezTo>
                    <a:pt x="13606" y="149"/>
                    <a:pt x="13458" y="1"/>
                    <a:pt x="132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4550;p64">
              <a:extLst>
                <a:ext uri="{FF2B5EF4-FFF2-40B4-BE49-F238E27FC236}">
                  <a16:creationId xmlns:a16="http://schemas.microsoft.com/office/drawing/2014/main" id="{11104E17-1419-16B7-9BE6-FD386214C171}"/>
                </a:ext>
              </a:extLst>
            </p:cNvPr>
            <p:cNvSpPr/>
            <p:nvPr/>
          </p:nvSpPr>
          <p:spPr>
            <a:xfrm>
              <a:off x="3411175" y="1569975"/>
              <a:ext cx="57325" cy="15750"/>
            </a:xfrm>
            <a:custGeom>
              <a:avLst/>
              <a:gdLst/>
              <a:ahLst/>
              <a:cxnLst/>
              <a:rect l="l" t="t" r="r" b="b"/>
              <a:pathLst>
                <a:path w="2293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997" y="629"/>
                  </a:lnTo>
                  <a:cubicBezTo>
                    <a:pt x="2144" y="629"/>
                    <a:pt x="2292" y="481"/>
                    <a:pt x="2292" y="297"/>
                  </a:cubicBezTo>
                  <a:cubicBezTo>
                    <a:pt x="2292" y="149"/>
                    <a:pt x="2144" y="1"/>
                    <a:pt x="19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4551;p64">
              <a:extLst>
                <a:ext uri="{FF2B5EF4-FFF2-40B4-BE49-F238E27FC236}">
                  <a16:creationId xmlns:a16="http://schemas.microsoft.com/office/drawing/2014/main" id="{D2788880-70E1-776B-BCA8-0A6D6A950499}"/>
                </a:ext>
              </a:extLst>
            </p:cNvPr>
            <p:cNvSpPr/>
            <p:nvPr/>
          </p:nvSpPr>
          <p:spPr>
            <a:xfrm>
              <a:off x="3315975" y="1569975"/>
              <a:ext cx="84125" cy="15750"/>
            </a:xfrm>
            <a:custGeom>
              <a:avLst/>
              <a:gdLst/>
              <a:ahLst/>
              <a:cxnLst/>
              <a:rect l="l" t="t" r="r" b="b"/>
              <a:pathLst>
                <a:path w="3365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3069" y="629"/>
                  </a:lnTo>
                  <a:cubicBezTo>
                    <a:pt x="3217" y="629"/>
                    <a:pt x="3365" y="481"/>
                    <a:pt x="3365" y="297"/>
                  </a:cubicBezTo>
                  <a:cubicBezTo>
                    <a:pt x="3365" y="149"/>
                    <a:pt x="3217" y="1"/>
                    <a:pt x="30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4552;p64">
              <a:extLst>
                <a:ext uri="{FF2B5EF4-FFF2-40B4-BE49-F238E27FC236}">
                  <a16:creationId xmlns:a16="http://schemas.microsoft.com/office/drawing/2014/main" id="{CBA786CA-D0B2-CE32-F7DC-6AE7833BB5FF}"/>
                </a:ext>
              </a:extLst>
            </p:cNvPr>
            <p:cNvSpPr/>
            <p:nvPr/>
          </p:nvSpPr>
          <p:spPr>
            <a:xfrm>
              <a:off x="2991550" y="1569975"/>
              <a:ext cx="310575" cy="15750"/>
            </a:xfrm>
            <a:custGeom>
              <a:avLst/>
              <a:gdLst/>
              <a:ahLst/>
              <a:cxnLst/>
              <a:rect l="l" t="t" r="r" b="b"/>
              <a:pathLst>
                <a:path w="12423" h="630" extrusionOk="0">
                  <a:moveTo>
                    <a:pt x="333" y="1"/>
                  </a:moveTo>
                  <a:cubicBezTo>
                    <a:pt x="148" y="1"/>
                    <a:pt x="1" y="149"/>
                    <a:pt x="1" y="297"/>
                  </a:cubicBezTo>
                  <a:cubicBezTo>
                    <a:pt x="1" y="481"/>
                    <a:pt x="148" y="629"/>
                    <a:pt x="333" y="629"/>
                  </a:cubicBezTo>
                  <a:lnTo>
                    <a:pt x="12127" y="629"/>
                  </a:lnTo>
                  <a:cubicBezTo>
                    <a:pt x="12312" y="629"/>
                    <a:pt x="12423" y="481"/>
                    <a:pt x="12423" y="297"/>
                  </a:cubicBezTo>
                  <a:cubicBezTo>
                    <a:pt x="12423" y="149"/>
                    <a:pt x="12312" y="1"/>
                    <a:pt x="121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4553;p64">
              <a:extLst>
                <a:ext uri="{FF2B5EF4-FFF2-40B4-BE49-F238E27FC236}">
                  <a16:creationId xmlns:a16="http://schemas.microsoft.com/office/drawing/2014/main" id="{B03F677F-C4D1-B389-ABCD-A83BE800C62F}"/>
                </a:ext>
              </a:extLst>
            </p:cNvPr>
            <p:cNvSpPr/>
            <p:nvPr/>
          </p:nvSpPr>
          <p:spPr>
            <a:xfrm>
              <a:off x="2762325" y="1569975"/>
              <a:ext cx="205225" cy="15750"/>
            </a:xfrm>
            <a:custGeom>
              <a:avLst/>
              <a:gdLst/>
              <a:ahLst/>
              <a:cxnLst/>
              <a:rect l="l" t="t" r="r" b="b"/>
              <a:pathLst>
                <a:path w="8209" h="630" extrusionOk="0">
                  <a:moveTo>
                    <a:pt x="297" y="1"/>
                  </a:moveTo>
                  <a:cubicBezTo>
                    <a:pt x="149" y="1"/>
                    <a:pt x="1" y="149"/>
                    <a:pt x="1" y="297"/>
                  </a:cubicBezTo>
                  <a:cubicBezTo>
                    <a:pt x="1" y="481"/>
                    <a:pt x="149" y="629"/>
                    <a:pt x="297" y="629"/>
                  </a:cubicBezTo>
                  <a:lnTo>
                    <a:pt x="7913" y="629"/>
                  </a:lnTo>
                  <a:cubicBezTo>
                    <a:pt x="8060" y="629"/>
                    <a:pt x="8208" y="481"/>
                    <a:pt x="8208" y="297"/>
                  </a:cubicBezTo>
                  <a:cubicBezTo>
                    <a:pt x="8208" y="149"/>
                    <a:pt x="8060" y="1"/>
                    <a:pt x="79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4554;p64">
              <a:extLst>
                <a:ext uri="{FF2B5EF4-FFF2-40B4-BE49-F238E27FC236}">
                  <a16:creationId xmlns:a16="http://schemas.microsoft.com/office/drawing/2014/main" id="{87085D06-DFA7-D085-DF02-17E8E8250BB2}"/>
                </a:ext>
              </a:extLst>
            </p:cNvPr>
            <p:cNvSpPr/>
            <p:nvPr/>
          </p:nvSpPr>
          <p:spPr>
            <a:xfrm>
              <a:off x="3964800" y="1702150"/>
              <a:ext cx="47175" cy="14825"/>
            </a:xfrm>
            <a:custGeom>
              <a:avLst/>
              <a:gdLst/>
              <a:ahLst/>
              <a:cxnLst/>
              <a:rect l="l" t="t" r="r" b="b"/>
              <a:pathLst>
                <a:path w="1887" h="593" extrusionOk="0">
                  <a:moveTo>
                    <a:pt x="296" y="1"/>
                  </a:moveTo>
                  <a:cubicBezTo>
                    <a:pt x="148" y="1"/>
                    <a:pt x="1" y="112"/>
                    <a:pt x="1" y="296"/>
                  </a:cubicBezTo>
                  <a:cubicBezTo>
                    <a:pt x="1" y="444"/>
                    <a:pt x="148" y="592"/>
                    <a:pt x="296" y="592"/>
                  </a:cubicBezTo>
                  <a:lnTo>
                    <a:pt x="1590" y="592"/>
                  </a:lnTo>
                  <a:cubicBezTo>
                    <a:pt x="1775" y="592"/>
                    <a:pt x="1886" y="444"/>
                    <a:pt x="1886" y="296"/>
                  </a:cubicBezTo>
                  <a:cubicBezTo>
                    <a:pt x="1886" y="112"/>
                    <a:pt x="1775" y="1"/>
                    <a:pt x="15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4555;p64">
              <a:extLst>
                <a:ext uri="{FF2B5EF4-FFF2-40B4-BE49-F238E27FC236}">
                  <a16:creationId xmlns:a16="http://schemas.microsoft.com/office/drawing/2014/main" id="{94B9512A-E690-18C4-4228-03F3C8A811CB}"/>
                </a:ext>
              </a:extLst>
            </p:cNvPr>
            <p:cNvSpPr/>
            <p:nvPr/>
          </p:nvSpPr>
          <p:spPr>
            <a:xfrm>
              <a:off x="3273450" y="1702150"/>
              <a:ext cx="664575" cy="14825"/>
            </a:xfrm>
            <a:custGeom>
              <a:avLst/>
              <a:gdLst/>
              <a:ahLst/>
              <a:cxnLst/>
              <a:rect l="l" t="t" r="r" b="b"/>
              <a:pathLst>
                <a:path w="26583" h="593" extrusionOk="0">
                  <a:moveTo>
                    <a:pt x="333" y="1"/>
                  </a:moveTo>
                  <a:cubicBezTo>
                    <a:pt x="148" y="1"/>
                    <a:pt x="1" y="112"/>
                    <a:pt x="1" y="296"/>
                  </a:cubicBezTo>
                  <a:cubicBezTo>
                    <a:pt x="1" y="444"/>
                    <a:pt x="148" y="592"/>
                    <a:pt x="333" y="592"/>
                  </a:cubicBezTo>
                  <a:lnTo>
                    <a:pt x="26287" y="592"/>
                  </a:lnTo>
                  <a:cubicBezTo>
                    <a:pt x="26435" y="592"/>
                    <a:pt x="26582" y="444"/>
                    <a:pt x="26582" y="296"/>
                  </a:cubicBezTo>
                  <a:cubicBezTo>
                    <a:pt x="26582" y="112"/>
                    <a:pt x="26435" y="1"/>
                    <a:pt x="262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4556;p64">
              <a:extLst>
                <a:ext uri="{FF2B5EF4-FFF2-40B4-BE49-F238E27FC236}">
                  <a16:creationId xmlns:a16="http://schemas.microsoft.com/office/drawing/2014/main" id="{6800D87D-AB6A-73F7-B852-614F9C4708F4}"/>
                </a:ext>
              </a:extLst>
            </p:cNvPr>
            <p:cNvSpPr/>
            <p:nvPr/>
          </p:nvSpPr>
          <p:spPr>
            <a:xfrm>
              <a:off x="3112625" y="1702150"/>
              <a:ext cx="132200" cy="14825"/>
            </a:xfrm>
            <a:custGeom>
              <a:avLst/>
              <a:gdLst/>
              <a:ahLst/>
              <a:cxnLst/>
              <a:rect l="l" t="t" r="r" b="b"/>
              <a:pathLst>
                <a:path w="5288" h="593" extrusionOk="0">
                  <a:moveTo>
                    <a:pt x="333" y="1"/>
                  </a:moveTo>
                  <a:cubicBezTo>
                    <a:pt x="149" y="1"/>
                    <a:pt x="1" y="112"/>
                    <a:pt x="1" y="296"/>
                  </a:cubicBezTo>
                  <a:cubicBezTo>
                    <a:pt x="1" y="444"/>
                    <a:pt x="149" y="592"/>
                    <a:pt x="333" y="592"/>
                  </a:cubicBezTo>
                  <a:lnTo>
                    <a:pt x="4955" y="592"/>
                  </a:lnTo>
                  <a:cubicBezTo>
                    <a:pt x="5140" y="592"/>
                    <a:pt x="5287" y="444"/>
                    <a:pt x="5287" y="296"/>
                  </a:cubicBezTo>
                  <a:cubicBezTo>
                    <a:pt x="5287" y="112"/>
                    <a:pt x="5140" y="1"/>
                    <a:pt x="49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4557;p64">
              <a:extLst>
                <a:ext uri="{FF2B5EF4-FFF2-40B4-BE49-F238E27FC236}">
                  <a16:creationId xmlns:a16="http://schemas.microsoft.com/office/drawing/2014/main" id="{41215B4D-CB06-494D-BEB6-A0A7D93548B1}"/>
                </a:ext>
              </a:extLst>
            </p:cNvPr>
            <p:cNvSpPr/>
            <p:nvPr/>
          </p:nvSpPr>
          <p:spPr>
            <a:xfrm>
              <a:off x="2762325" y="1702150"/>
              <a:ext cx="284700" cy="14825"/>
            </a:xfrm>
            <a:custGeom>
              <a:avLst/>
              <a:gdLst/>
              <a:ahLst/>
              <a:cxnLst/>
              <a:rect l="l" t="t" r="r" b="b"/>
              <a:pathLst>
                <a:path w="11388" h="593" extrusionOk="0">
                  <a:moveTo>
                    <a:pt x="297" y="1"/>
                  </a:moveTo>
                  <a:cubicBezTo>
                    <a:pt x="149" y="1"/>
                    <a:pt x="1" y="112"/>
                    <a:pt x="1" y="296"/>
                  </a:cubicBezTo>
                  <a:cubicBezTo>
                    <a:pt x="1" y="444"/>
                    <a:pt x="149" y="592"/>
                    <a:pt x="297" y="592"/>
                  </a:cubicBezTo>
                  <a:lnTo>
                    <a:pt x="11055" y="592"/>
                  </a:lnTo>
                  <a:cubicBezTo>
                    <a:pt x="11240" y="592"/>
                    <a:pt x="11388" y="444"/>
                    <a:pt x="11388" y="296"/>
                  </a:cubicBezTo>
                  <a:cubicBezTo>
                    <a:pt x="11388" y="112"/>
                    <a:pt x="11240" y="1"/>
                    <a:pt x="110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4558;p64">
              <a:extLst>
                <a:ext uri="{FF2B5EF4-FFF2-40B4-BE49-F238E27FC236}">
                  <a16:creationId xmlns:a16="http://schemas.microsoft.com/office/drawing/2014/main" id="{B046C278-31CF-FDAE-78BC-ED4AD3C60BF8}"/>
                </a:ext>
              </a:extLst>
            </p:cNvPr>
            <p:cNvSpPr/>
            <p:nvPr/>
          </p:nvSpPr>
          <p:spPr>
            <a:xfrm>
              <a:off x="3936150" y="1833400"/>
              <a:ext cx="75825" cy="15725"/>
            </a:xfrm>
            <a:custGeom>
              <a:avLst/>
              <a:gdLst/>
              <a:ahLst/>
              <a:cxnLst/>
              <a:rect l="l" t="t" r="r" b="b"/>
              <a:pathLst>
                <a:path w="3033" h="629" extrusionOk="0">
                  <a:moveTo>
                    <a:pt x="296" y="0"/>
                  </a:moveTo>
                  <a:cubicBezTo>
                    <a:pt x="111" y="0"/>
                    <a:pt x="0" y="148"/>
                    <a:pt x="0" y="333"/>
                  </a:cubicBezTo>
                  <a:cubicBezTo>
                    <a:pt x="0" y="481"/>
                    <a:pt x="111" y="629"/>
                    <a:pt x="296" y="629"/>
                  </a:cubicBezTo>
                  <a:lnTo>
                    <a:pt x="2736" y="629"/>
                  </a:lnTo>
                  <a:cubicBezTo>
                    <a:pt x="2921" y="629"/>
                    <a:pt x="3032" y="481"/>
                    <a:pt x="3032" y="333"/>
                  </a:cubicBezTo>
                  <a:cubicBezTo>
                    <a:pt x="3032" y="148"/>
                    <a:pt x="2921" y="0"/>
                    <a:pt x="27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4559;p64">
              <a:extLst>
                <a:ext uri="{FF2B5EF4-FFF2-40B4-BE49-F238E27FC236}">
                  <a16:creationId xmlns:a16="http://schemas.microsoft.com/office/drawing/2014/main" id="{CC6EBFDE-17D6-3433-5387-8D4B135B8A33}"/>
                </a:ext>
              </a:extLst>
            </p:cNvPr>
            <p:cNvSpPr/>
            <p:nvPr/>
          </p:nvSpPr>
          <p:spPr>
            <a:xfrm>
              <a:off x="3785500" y="1833400"/>
              <a:ext cx="88750" cy="15725"/>
            </a:xfrm>
            <a:custGeom>
              <a:avLst/>
              <a:gdLst/>
              <a:ahLst/>
              <a:cxnLst/>
              <a:rect l="l" t="t" r="r" b="b"/>
              <a:pathLst>
                <a:path w="3550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3254" y="629"/>
                  </a:lnTo>
                  <a:cubicBezTo>
                    <a:pt x="3439" y="629"/>
                    <a:pt x="3549" y="481"/>
                    <a:pt x="3549" y="333"/>
                  </a:cubicBezTo>
                  <a:cubicBezTo>
                    <a:pt x="3549" y="148"/>
                    <a:pt x="3439" y="0"/>
                    <a:pt x="32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4560;p64">
              <a:extLst>
                <a:ext uri="{FF2B5EF4-FFF2-40B4-BE49-F238E27FC236}">
                  <a16:creationId xmlns:a16="http://schemas.microsoft.com/office/drawing/2014/main" id="{DED40063-841E-9249-A253-EFAC9E967251}"/>
                </a:ext>
              </a:extLst>
            </p:cNvPr>
            <p:cNvSpPr/>
            <p:nvPr/>
          </p:nvSpPr>
          <p:spPr>
            <a:xfrm>
              <a:off x="3680125" y="1833400"/>
              <a:ext cx="84125" cy="15725"/>
            </a:xfrm>
            <a:custGeom>
              <a:avLst/>
              <a:gdLst/>
              <a:ahLst/>
              <a:cxnLst/>
              <a:rect l="l" t="t" r="r" b="b"/>
              <a:pathLst>
                <a:path w="3365" h="629" extrusionOk="0">
                  <a:moveTo>
                    <a:pt x="296" y="0"/>
                  </a:moveTo>
                  <a:cubicBezTo>
                    <a:pt x="149" y="0"/>
                    <a:pt x="1" y="148"/>
                    <a:pt x="1" y="333"/>
                  </a:cubicBezTo>
                  <a:cubicBezTo>
                    <a:pt x="1" y="481"/>
                    <a:pt x="149" y="629"/>
                    <a:pt x="296" y="629"/>
                  </a:cubicBezTo>
                  <a:lnTo>
                    <a:pt x="3032" y="629"/>
                  </a:lnTo>
                  <a:cubicBezTo>
                    <a:pt x="3217" y="629"/>
                    <a:pt x="3365" y="481"/>
                    <a:pt x="3365" y="333"/>
                  </a:cubicBezTo>
                  <a:cubicBezTo>
                    <a:pt x="3365" y="148"/>
                    <a:pt x="3217" y="0"/>
                    <a:pt x="30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4561;p64">
              <a:extLst>
                <a:ext uri="{FF2B5EF4-FFF2-40B4-BE49-F238E27FC236}">
                  <a16:creationId xmlns:a16="http://schemas.microsoft.com/office/drawing/2014/main" id="{249FAD42-88C9-D71B-4334-57D2633D2CF4}"/>
                </a:ext>
              </a:extLst>
            </p:cNvPr>
            <p:cNvSpPr/>
            <p:nvPr/>
          </p:nvSpPr>
          <p:spPr>
            <a:xfrm>
              <a:off x="3535025" y="1833400"/>
              <a:ext cx="121100" cy="15725"/>
            </a:xfrm>
            <a:custGeom>
              <a:avLst/>
              <a:gdLst/>
              <a:ahLst/>
              <a:cxnLst/>
              <a:rect l="l" t="t" r="r" b="b"/>
              <a:pathLst>
                <a:path w="4844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4511" y="629"/>
                  </a:lnTo>
                  <a:cubicBezTo>
                    <a:pt x="4696" y="629"/>
                    <a:pt x="4843" y="481"/>
                    <a:pt x="4843" y="333"/>
                  </a:cubicBezTo>
                  <a:cubicBezTo>
                    <a:pt x="4843" y="148"/>
                    <a:pt x="4696" y="0"/>
                    <a:pt x="45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4562;p64">
              <a:extLst>
                <a:ext uri="{FF2B5EF4-FFF2-40B4-BE49-F238E27FC236}">
                  <a16:creationId xmlns:a16="http://schemas.microsoft.com/office/drawing/2014/main" id="{9764D9B7-82F5-3D0B-89BF-F790061586DA}"/>
                </a:ext>
              </a:extLst>
            </p:cNvPr>
            <p:cNvSpPr/>
            <p:nvPr/>
          </p:nvSpPr>
          <p:spPr>
            <a:xfrm>
              <a:off x="3421325" y="1833400"/>
              <a:ext cx="97075" cy="15725"/>
            </a:xfrm>
            <a:custGeom>
              <a:avLst/>
              <a:gdLst/>
              <a:ahLst/>
              <a:cxnLst/>
              <a:rect l="l" t="t" r="r" b="b"/>
              <a:pathLst>
                <a:path w="3883" h="629" extrusionOk="0">
                  <a:moveTo>
                    <a:pt x="334" y="0"/>
                  </a:moveTo>
                  <a:cubicBezTo>
                    <a:pt x="149" y="0"/>
                    <a:pt x="1" y="148"/>
                    <a:pt x="1" y="333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3587" y="629"/>
                  </a:lnTo>
                  <a:cubicBezTo>
                    <a:pt x="3772" y="629"/>
                    <a:pt x="3883" y="481"/>
                    <a:pt x="3883" y="333"/>
                  </a:cubicBezTo>
                  <a:cubicBezTo>
                    <a:pt x="3883" y="148"/>
                    <a:pt x="3772" y="0"/>
                    <a:pt x="35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4563;p64">
              <a:extLst>
                <a:ext uri="{FF2B5EF4-FFF2-40B4-BE49-F238E27FC236}">
                  <a16:creationId xmlns:a16="http://schemas.microsoft.com/office/drawing/2014/main" id="{721F4D23-A06D-CD40-A9D3-68507CAF82E2}"/>
                </a:ext>
              </a:extLst>
            </p:cNvPr>
            <p:cNvSpPr/>
            <p:nvPr/>
          </p:nvSpPr>
          <p:spPr>
            <a:xfrm>
              <a:off x="3347400" y="1833400"/>
              <a:ext cx="65650" cy="15725"/>
            </a:xfrm>
            <a:custGeom>
              <a:avLst/>
              <a:gdLst/>
              <a:ahLst/>
              <a:cxnLst/>
              <a:rect l="l" t="t" r="r" b="b"/>
              <a:pathLst>
                <a:path w="2626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2329" y="629"/>
                  </a:lnTo>
                  <a:cubicBezTo>
                    <a:pt x="2477" y="629"/>
                    <a:pt x="2625" y="481"/>
                    <a:pt x="2625" y="333"/>
                  </a:cubicBezTo>
                  <a:cubicBezTo>
                    <a:pt x="2625" y="148"/>
                    <a:pt x="2477" y="0"/>
                    <a:pt x="23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4564;p64">
              <a:extLst>
                <a:ext uri="{FF2B5EF4-FFF2-40B4-BE49-F238E27FC236}">
                  <a16:creationId xmlns:a16="http://schemas.microsoft.com/office/drawing/2014/main" id="{B68974D9-41DE-CA18-21C5-9FEE7FECD8B1}"/>
                </a:ext>
              </a:extLst>
            </p:cNvPr>
            <p:cNvSpPr/>
            <p:nvPr/>
          </p:nvSpPr>
          <p:spPr>
            <a:xfrm>
              <a:off x="3002650" y="1833400"/>
              <a:ext cx="331825" cy="15725"/>
            </a:xfrm>
            <a:custGeom>
              <a:avLst/>
              <a:gdLst/>
              <a:ahLst/>
              <a:cxnLst/>
              <a:rect l="l" t="t" r="r" b="b"/>
              <a:pathLst>
                <a:path w="13273" h="629" extrusionOk="0">
                  <a:moveTo>
                    <a:pt x="296" y="0"/>
                  </a:moveTo>
                  <a:cubicBezTo>
                    <a:pt x="111" y="0"/>
                    <a:pt x="0" y="148"/>
                    <a:pt x="0" y="333"/>
                  </a:cubicBezTo>
                  <a:cubicBezTo>
                    <a:pt x="0" y="481"/>
                    <a:pt x="111" y="629"/>
                    <a:pt x="296" y="629"/>
                  </a:cubicBezTo>
                  <a:lnTo>
                    <a:pt x="12940" y="629"/>
                  </a:lnTo>
                  <a:cubicBezTo>
                    <a:pt x="13125" y="629"/>
                    <a:pt x="13273" y="481"/>
                    <a:pt x="13273" y="333"/>
                  </a:cubicBezTo>
                  <a:cubicBezTo>
                    <a:pt x="13273" y="148"/>
                    <a:pt x="13125" y="0"/>
                    <a:pt x="129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4565;p64">
              <a:extLst>
                <a:ext uri="{FF2B5EF4-FFF2-40B4-BE49-F238E27FC236}">
                  <a16:creationId xmlns:a16="http://schemas.microsoft.com/office/drawing/2014/main" id="{54575F9C-E864-95EA-CB73-CD61436335BD}"/>
                </a:ext>
              </a:extLst>
            </p:cNvPr>
            <p:cNvSpPr/>
            <p:nvPr/>
          </p:nvSpPr>
          <p:spPr>
            <a:xfrm>
              <a:off x="2762325" y="1833400"/>
              <a:ext cx="229250" cy="15725"/>
            </a:xfrm>
            <a:custGeom>
              <a:avLst/>
              <a:gdLst/>
              <a:ahLst/>
              <a:cxnLst/>
              <a:rect l="l" t="t" r="r" b="b"/>
              <a:pathLst>
                <a:path w="9170" h="629" extrusionOk="0">
                  <a:moveTo>
                    <a:pt x="297" y="0"/>
                  </a:moveTo>
                  <a:cubicBezTo>
                    <a:pt x="149" y="0"/>
                    <a:pt x="1" y="148"/>
                    <a:pt x="1" y="333"/>
                  </a:cubicBezTo>
                  <a:cubicBezTo>
                    <a:pt x="1" y="481"/>
                    <a:pt x="149" y="629"/>
                    <a:pt x="297" y="629"/>
                  </a:cubicBezTo>
                  <a:lnTo>
                    <a:pt x="8837" y="629"/>
                  </a:lnTo>
                  <a:cubicBezTo>
                    <a:pt x="9022" y="629"/>
                    <a:pt x="9170" y="481"/>
                    <a:pt x="9170" y="333"/>
                  </a:cubicBezTo>
                  <a:cubicBezTo>
                    <a:pt x="9170" y="148"/>
                    <a:pt x="9022" y="0"/>
                    <a:pt x="88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4566;p64">
              <a:extLst>
                <a:ext uri="{FF2B5EF4-FFF2-40B4-BE49-F238E27FC236}">
                  <a16:creationId xmlns:a16="http://schemas.microsoft.com/office/drawing/2014/main" id="{B16C6E43-EC47-EE30-83A1-FCD85E8CAF89}"/>
                </a:ext>
              </a:extLst>
            </p:cNvPr>
            <p:cNvSpPr/>
            <p:nvPr/>
          </p:nvSpPr>
          <p:spPr>
            <a:xfrm>
              <a:off x="3726350" y="2067250"/>
              <a:ext cx="73025" cy="73025"/>
            </a:xfrm>
            <a:custGeom>
              <a:avLst/>
              <a:gdLst/>
              <a:ahLst/>
              <a:cxnLst/>
              <a:rect l="l" t="t" r="r" b="b"/>
              <a:pathLst>
                <a:path w="2921" h="2921" extrusionOk="0">
                  <a:moveTo>
                    <a:pt x="1479" y="0"/>
                  </a:moveTo>
                  <a:cubicBezTo>
                    <a:pt x="666" y="0"/>
                    <a:pt x="0" y="629"/>
                    <a:pt x="0" y="1442"/>
                  </a:cubicBezTo>
                  <a:cubicBezTo>
                    <a:pt x="0" y="2255"/>
                    <a:pt x="666" y="2921"/>
                    <a:pt x="1479" y="2921"/>
                  </a:cubicBezTo>
                  <a:cubicBezTo>
                    <a:pt x="2292" y="2921"/>
                    <a:pt x="2921" y="2255"/>
                    <a:pt x="2921" y="1442"/>
                  </a:cubicBezTo>
                  <a:cubicBezTo>
                    <a:pt x="2921" y="629"/>
                    <a:pt x="2292" y="0"/>
                    <a:pt x="14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4567;p64">
              <a:extLst>
                <a:ext uri="{FF2B5EF4-FFF2-40B4-BE49-F238E27FC236}">
                  <a16:creationId xmlns:a16="http://schemas.microsoft.com/office/drawing/2014/main" id="{C1EA038B-90EB-97FA-D1B6-FECD02EB0515}"/>
                </a:ext>
              </a:extLst>
            </p:cNvPr>
            <p:cNvSpPr/>
            <p:nvPr/>
          </p:nvSpPr>
          <p:spPr>
            <a:xfrm>
              <a:off x="3718950" y="2058925"/>
              <a:ext cx="88750" cy="88750"/>
            </a:xfrm>
            <a:custGeom>
              <a:avLst/>
              <a:gdLst/>
              <a:ahLst/>
              <a:cxnLst/>
              <a:rect l="l" t="t" r="r" b="b"/>
              <a:pathLst>
                <a:path w="3550" h="3550" extrusionOk="0">
                  <a:moveTo>
                    <a:pt x="1775" y="629"/>
                  </a:moveTo>
                  <a:cubicBezTo>
                    <a:pt x="2403" y="629"/>
                    <a:pt x="2921" y="1146"/>
                    <a:pt x="2921" y="1775"/>
                  </a:cubicBezTo>
                  <a:cubicBezTo>
                    <a:pt x="2921" y="2403"/>
                    <a:pt x="2403" y="2921"/>
                    <a:pt x="1775" y="2921"/>
                  </a:cubicBezTo>
                  <a:cubicBezTo>
                    <a:pt x="1146" y="2921"/>
                    <a:pt x="629" y="2403"/>
                    <a:pt x="629" y="1775"/>
                  </a:cubicBezTo>
                  <a:cubicBezTo>
                    <a:pt x="629" y="1146"/>
                    <a:pt x="1146" y="629"/>
                    <a:pt x="1775" y="629"/>
                  </a:cubicBezTo>
                  <a:close/>
                  <a:moveTo>
                    <a:pt x="1775" y="0"/>
                  </a:moveTo>
                  <a:cubicBezTo>
                    <a:pt x="814" y="0"/>
                    <a:pt x="0" y="814"/>
                    <a:pt x="0" y="1775"/>
                  </a:cubicBezTo>
                  <a:cubicBezTo>
                    <a:pt x="0" y="2736"/>
                    <a:pt x="814" y="3549"/>
                    <a:pt x="1775" y="3549"/>
                  </a:cubicBezTo>
                  <a:cubicBezTo>
                    <a:pt x="2736" y="3549"/>
                    <a:pt x="3550" y="2736"/>
                    <a:pt x="3550" y="1775"/>
                  </a:cubicBezTo>
                  <a:cubicBezTo>
                    <a:pt x="3550" y="814"/>
                    <a:pt x="2736" y="0"/>
                    <a:pt x="17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4568;p64">
              <a:extLst>
                <a:ext uri="{FF2B5EF4-FFF2-40B4-BE49-F238E27FC236}">
                  <a16:creationId xmlns:a16="http://schemas.microsoft.com/office/drawing/2014/main" id="{3B221437-54CA-01CA-82A4-EC7EDFA97D4C}"/>
                </a:ext>
              </a:extLst>
            </p:cNvPr>
            <p:cNvSpPr/>
            <p:nvPr/>
          </p:nvSpPr>
          <p:spPr>
            <a:xfrm>
              <a:off x="2028475" y="3650500"/>
              <a:ext cx="3505750" cy="189500"/>
            </a:xfrm>
            <a:custGeom>
              <a:avLst/>
              <a:gdLst/>
              <a:ahLst/>
              <a:cxnLst/>
              <a:rect l="l" t="t" r="r" b="b"/>
              <a:pathLst>
                <a:path w="140230" h="7580" extrusionOk="0">
                  <a:moveTo>
                    <a:pt x="0" y="1"/>
                  </a:moveTo>
                  <a:lnTo>
                    <a:pt x="0" y="7580"/>
                  </a:lnTo>
                  <a:lnTo>
                    <a:pt x="140230" y="7580"/>
                  </a:lnTo>
                  <a:lnTo>
                    <a:pt x="14023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4569;p64">
              <a:extLst>
                <a:ext uri="{FF2B5EF4-FFF2-40B4-BE49-F238E27FC236}">
                  <a16:creationId xmlns:a16="http://schemas.microsoft.com/office/drawing/2014/main" id="{F17A659D-5DCE-3A83-5207-E10F73089FCC}"/>
                </a:ext>
              </a:extLst>
            </p:cNvPr>
            <p:cNvSpPr/>
            <p:nvPr/>
          </p:nvSpPr>
          <p:spPr>
            <a:xfrm>
              <a:off x="2021075" y="3643125"/>
              <a:ext cx="3521475" cy="204275"/>
            </a:xfrm>
            <a:custGeom>
              <a:avLst/>
              <a:gdLst/>
              <a:ahLst/>
              <a:cxnLst/>
              <a:rect l="l" t="t" r="r" b="b"/>
              <a:pathLst>
                <a:path w="140859" h="8171" extrusionOk="0">
                  <a:moveTo>
                    <a:pt x="140230" y="629"/>
                  </a:moveTo>
                  <a:lnTo>
                    <a:pt x="140230" y="7542"/>
                  </a:lnTo>
                  <a:lnTo>
                    <a:pt x="592" y="7542"/>
                  </a:lnTo>
                  <a:lnTo>
                    <a:pt x="592" y="629"/>
                  </a:lnTo>
                  <a:close/>
                  <a:moveTo>
                    <a:pt x="296" y="0"/>
                  </a:moveTo>
                  <a:cubicBezTo>
                    <a:pt x="222" y="0"/>
                    <a:pt x="148" y="37"/>
                    <a:pt x="74" y="74"/>
                  </a:cubicBezTo>
                  <a:cubicBezTo>
                    <a:pt x="37" y="148"/>
                    <a:pt x="0" y="222"/>
                    <a:pt x="0" y="296"/>
                  </a:cubicBezTo>
                  <a:lnTo>
                    <a:pt x="0" y="7875"/>
                  </a:lnTo>
                  <a:cubicBezTo>
                    <a:pt x="0" y="7949"/>
                    <a:pt x="37" y="8023"/>
                    <a:pt x="74" y="8097"/>
                  </a:cubicBezTo>
                  <a:cubicBezTo>
                    <a:pt x="148" y="8134"/>
                    <a:pt x="222" y="8171"/>
                    <a:pt x="296" y="8171"/>
                  </a:cubicBezTo>
                  <a:lnTo>
                    <a:pt x="140526" y="8171"/>
                  </a:lnTo>
                  <a:cubicBezTo>
                    <a:pt x="140637" y="8171"/>
                    <a:pt x="140711" y="8134"/>
                    <a:pt x="140747" y="8097"/>
                  </a:cubicBezTo>
                  <a:cubicBezTo>
                    <a:pt x="140821" y="8023"/>
                    <a:pt x="140858" y="7949"/>
                    <a:pt x="140858" y="7875"/>
                  </a:cubicBezTo>
                  <a:lnTo>
                    <a:pt x="140858" y="296"/>
                  </a:lnTo>
                  <a:cubicBezTo>
                    <a:pt x="140858" y="222"/>
                    <a:pt x="140821" y="148"/>
                    <a:pt x="140747" y="74"/>
                  </a:cubicBezTo>
                  <a:cubicBezTo>
                    <a:pt x="140711" y="37"/>
                    <a:pt x="140637" y="0"/>
                    <a:pt x="140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4570;p64">
              <a:extLst>
                <a:ext uri="{FF2B5EF4-FFF2-40B4-BE49-F238E27FC236}">
                  <a16:creationId xmlns:a16="http://schemas.microsoft.com/office/drawing/2014/main" id="{E6BEE3CA-F87C-F577-452A-34E6C125F998}"/>
                </a:ext>
              </a:extLst>
            </p:cNvPr>
            <p:cNvSpPr/>
            <p:nvPr/>
          </p:nvSpPr>
          <p:spPr>
            <a:xfrm>
              <a:off x="1668925" y="2418450"/>
              <a:ext cx="4230400" cy="734825"/>
            </a:xfrm>
            <a:custGeom>
              <a:avLst/>
              <a:gdLst/>
              <a:ahLst/>
              <a:cxnLst/>
              <a:rect l="l" t="t" r="r" b="b"/>
              <a:pathLst>
                <a:path w="169216" h="29393" extrusionOk="0">
                  <a:moveTo>
                    <a:pt x="52647" y="1"/>
                  </a:moveTo>
                  <a:lnTo>
                    <a:pt x="1" y="15085"/>
                  </a:lnTo>
                  <a:lnTo>
                    <a:pt x="6027" y="29393"/>
                  </a:lnTo>
                  <a:lnTo>
                    <a:pt x="163189" y="29393"/>
                  </a:lnTo>
                  <a:lnTo>
                    <a:pt x="169215" y="15085"/>
                  </a:lnTo>
                  <a:lnTo>
                    <a:pt x="1165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4571;p64">
              <a:extLst>
                <a:ext uri="{FF2B5EF4-FFF2-40B4-BE49-F238E27FC236}">
                  <a16:creationId xmlns:a16="http://schemas.microsoft.com/office/drawing/2014/main" id="{1503479F-57CD-9A3F-2FCD-EE82363B4127}"/>
                </a:ext>
              </a:extLst>
            </p:cNvPr>
            <p:cNvSpPr/>
            <p:nvPr/>
          </p:nvSpPr>
          <p:spPr>
            <a:xfrm>
              <a:off x="1661525" y="2410150"/>
              <a:ext cx="4246100" cy="750525"/>
            </a:xfrm>
            <a:custGeom>
              <a:avLst/>
              <a:gdLst/>
              <a:ahLst/>
              <a:cxnLst/>
              <a:rect l="l" t="t" r="r" b="b"/>
              <a:pathLst>
                <a:path w="169844" h="30021" extrusionOk="0">
                  <a:moveTo>
                    <a:pt x="116791" y="629"/>
                  </a:moveTo>
                  <a:lnTo>
                    <a:pt x="169104" y="15639"/>
                  </a:lnTo>
                  <a:lnTo>
                    <a:pt x="163300" y="29429"/>
                  </a:lnTo>
                  <a:lnTo>
                    <a:pt x="6545" y="29429"/>
                  </a:lnTo>
                  <a:lnTo>
                    <a:pt x="740" y="15639"/>
                  </a:lnTo>
                  <a:lnTo>
                    <a:pt x="53017" y="629"/>
                  </a:lnTo>
                  <a:close/>
                  <a:moveTo>
                    <a:pt x="52943" y="0"/>
                  </a:moveTo>
                  <a:lnTo>
                    <a:pt x="52869" y="37"/>
                  </a:lnTo>
                  <a:lnTo>
                    <a:pt x="223" y="15121"/>
                  </a:lnTo>
                  <a:cubicBezTo>
                    <a:pt x="149" y="15158"/>
                    <a:pt x="75" y="15232"/>
                    <a:pt x="38" y="15306"/>
                  </a:cubicBezTo>
                  <a:cubicBezTo>
                    <a:pt x="1" y="15380"/>
                    <a:pt x="1" y="15454"/>
                    <a:pt x="38" y="15565"/>
                  </a:cubicBezTo>
                  <a:lnTo>
                    <a:pt x="6064" y="29836"/>
                  </a:lnTo>
                  <a:cubicBezTo>
                    <a:pt x="6101" y="29946"/>
                    <a:pt x="6212" y="30020"/>
                    <a:pt x="6323" y="30020"/>
                  </a:cubicBezTo>
                  <a:lnTo>
                    <a:pt x="163485" y="30020"/>
                  </a:lnTo>
                  <a:cubicBezTo>
                    <a:pt x="163633" y="30020"/>
                    <a:pt x="163744" y="29946"/>
                    <a:pt x="163781" y="29836"/>
                  </a:cubicBezTo>
                  <a:lnTo>
                    <a:pt x="169807" y="15565"/>
                  </a:lnTo>
                  <a:cubicBezTo>
                    <a:pt x="169844" y="15454"/>
                    <a:pt x="169844" y="15380"/>
                    <a:pt x="169807" y="15306"/>
                  </a:cubicBezTo>
                  <a:cubicBezTo>
                    <a:pt x="169770" y="15232"/>
                    <a:pt x="169696" y="15158"/>
                    <a:pt x="169622" y="15121"/>
                  </a:cubicBezTo>
                  <a:lnTo>
                    <a:pt x="116976" y="37"/>
                  </a:lnTo>
                  <a:lnTo>
                    <a:pt x="1168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4572;p64">
              <a:extLst>
                <a:ext uri="{FF2B5EF4-FFF2-40B4-BE49-F238E27FC236}">
                  <a16:creationId xmlns:a16="http://schemas.microsoft.com/office/drawing/2014/main" id="{0B83C91B-477F-3EA0-2718-1FCD4CAC5EF2}"/>
                </a:ext>
              </a:extLst>
            </p:cNvPr>
            <p:cNvSpPr/>
            <p:nvPr/>
          </p:nvSpPr>
          <p:spPr>
            <a:xfrm>
              <a:off x="2122750" y="2690200"/>
              <a:ext cx="409475" cy="244950"/>
            </a:xfrm>
            <a:custGeom>
              <a:avLst/>
              <a:gdLst/>
              <a:ahLst/>
              <a:cxnLst/>
              <a:rect l="l" t="t" r="r" b="b"/>
              <a:pathLst>
                <a:path w="16379" h="9798" extrusionOk="0">
                  <a:moveTo>
                    <a:pt x="9391" y="0"/>
                  </a:moveTo>
                  <a:lnTo>
                    <a:pt x="0" y="2366"/>
                  </a:lnTo>
                  <a:lnTo>
                    <a:pt x="6248" y="9798"/>
                  </a:lnTo>
                  <a:lnTo>
                    <a:pt x="16378" y="8910"/>
                  </a:lnTo>
                  <a:lnTo>
                    <a:pt x="939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4573;p64">
              <a:extLst>
                <a:ext uri="{FF2B5EF4-FFF2-40B4-BE49-F238E27FC236}">
                  <a16:creationId xmlns:a16="http://schemas.microsoft.com/office/drawing/2014/main" id="{B969A68C-E281-6153-6E69-787D4CACCBED}"/>
                </a:ext>
              </a:extLst>
            </p:cNvPr>
            <p:cNvSpPr/>
            <p:nvPr/>
          </p:nvSpPr>
          <p:spPr>
            <a:xfrm>
              <a:off x="2396325" y="2621800"/>
              <a:ext cx="409475" cy="244950"/>
            </a:xfrm>
            <a:custGeom>
              <a:avLst/>
              <a:gdLst/>
              <a:ahLst/>
              <a:cxnLst/>
              <a:rect l="l" t="t" r="r" b="b"/>
              <a:pathLst>
                <a:path w="16379" h="9798" extrusionOk="0">
                  <a:moveTo>
                    <a:pt x="9391" y="0"/>
                  </a:moveTo>
                  <a:lnTo>
                    <a:pt x="0" y="2367"/>
                  </a:lnTo>
                  <a:lnTo>
                    <a:pt x="6249" y="9798"/>
                  </a:lnTo>
                  <a:lnTo>
                    <a:pt x="16378" y="8910"/>
                  </a:lnTo>
                  <a:lnTo>
                    <a:pt x="939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4574;p64">
              <a:extLst>
                <a:ext uri="{FF2B5EF4-FFF2-40B4-BE49-F238E27FC236}">
                  <a16:creationId xmlns:a16="http://schemas.microsoft.com/office/drawing/2014/main" id="{0ED8DC2F-DB2F-FD40-67A6-90B30377877F}"/>
                </a:ext>
              </a:extLst>
            </p:cNvPr>
            <p:cNvSpPr/>
            <p:nvPr/>
          </p:nvSpPr>
          <p:spPr>
            <a:xfrm>
              <a:off x="5047125" y="2690200"/>
              <a:ext cx="409475" cy="244950"/>
            </a:xfrm>
            <a:custGeom>
              <a:avLst/>
              <a:gdLst/>
              <a:ahLst/>
              <a:cxnLst/>
              <a:rect l="l" t="t" r="r" b="b"/>
              <a:pathLst>
                <a:path w="16379" h="9798" extrusionOk="0">
                  <a:moveTo>
                    <a:pt x="6988" y="0"/>
                  </a:moveTo>
                  <a:lnTo>
                    <a:pt x="0" y="8910"/>
                  </a:lnTo>
                  <a:lnTo>
                    <a:pt x="10130" y="9798"/>
                  </a:lnTo>
                  <a:lnTo>
                    <a:pt x="16378" y="2366"/>
                  </a:lnTo>
                  <a:lnTo>
                    <a:pt x="698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4575;p64">
              <a:extLst>
                <a:ext uri="{FF2B5EF4-FFF2-40B4-BE49-F238E27FC236}">
                  <a16:creationId xmlns:a16="http://schemas.microsoft.com/office/drawing/2014/main" id="{491125BE-DF0B-F9ED-234D-753A04D3203E}"/>
                </a:ext>
              </a:extLst>
            </p:cNvPr>
            <p:cNvSpPr/>
            <p:nvPr/>
          </p:nvSpPr>
          <p:spPr>
            <a:xfrm>
              <a:off x="4772600" y="2621800"/>
              <a:ext cx="410400" cy="244950"/>
            </a:xfrm>
            <a:custGeom>
              <a:avLst/>
              <a:gdLst/>
              <a:ahLst/>
              <a:cxnLst/>
              <a:rect l="l" t="t" r="r" b="b"/>
              <a:pathLst>
                <a:path w="16416" h="9798" extrusionOk="0">
                  <a:moveTo>
                    <a:pt x="7025" y="0"/>
                  </a:moveTo>
                  <a:lnTo>
                    <a:pt x="1" y="8910"/>
                  </a:lnTo>
                  <a:lnTo>
                    <a:pt x="10131" y="9798"/>
                  </a:lnTo>
                  <a:lnTo>
                    <a:pt x="16416" y="2367"/>
                  </a:lnTo>
                  <a:lnTo>
                    <a:pt x="70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4576;p64">
              <a:extLst>
                <a:ext uri="{FF2B5EF4-FFF2-40B4-BE49-F238E27FC236}">
                  <a16:creationId xmlns:a16="http://schemas.microsoft.com/office/drawing/2014/main" id="{CC992D2B-8D94-A758-E578-1D39AA27BC2F}"/>
                </a:ext>
              </a:extLst>
            </p:cNvPr>
            <p:cNvSpPr/>
            <p:nvPr/>
          </p:nvSpPr>
          <p:spPr>
            <a:xfrm>
              <a:off x="1668925" y="2795550"/>
              <a:ext cx="863300" cy="854975"/>
            </a:xfrm>
            <a:custGeom>
              <a:avLst/>
              <a:gdLst/>
              <a:ahLst/>
              <a:cxnLst/>
              <a:rect l="l" t="t" r="r" b="b"/>
              <a:pathLst>
                <a:path w="34532" h="34199" extrusionOk="0">
                  <a:moveTo>
                    <a:pt x="1" y="1"/>
                  </a:moveTo>
                  <a:lnTo>
                    <a:pt x="14604" y="34199"/>
                  </a:lnTo>
                  <a:lnTo>
                    <a:pt x="31537" y="34199"/>
                  </a:lnTo>
                  <a:lnTo>
                    <a:pt x="34531" y="469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4577;p64">
              <a:extLst>
                <a:ext uri="{FF2B5EF4-FFF2-40B4-BE49-F238E27FC236}">
                  <a16:creationId xmlns:a16="http://schemas.microsoft.com/office/drawing/2014/main" id="{BC63AF2B-9F28-E3CD-2A62-CAA039760CF4}"/>
                </a:ext>
              </a:extLst>
            </p:cNvPr>
            <p:cNvSpPr/>
            <p:nvPr/>
          </p:nvSpPr>
          <p:spPr>
            <a:xfrm>
              <a:off x="1661525" y="2788175"/>
              <a:ext cx="879000" cy="870675"/>
            </a:xfrm>
            <a:custGeom>
              <a:avLst/>
              <a:gdLst/>
              <a:ahLst/>
              <a:cxnLst/>
              <a:rect l="l" t="t" r="r" b="b"/>
              <a:pathLst>
                <a:path w="35160" h="34827" extrusionOk="0">
                  <a:moveTo>
                    <a:pt x="814" y="703"/>
                  </a:moveTo>
                  <a:lnTo>
                    <a:pt x="34494" y="5250"/>
                  </a:lnTo>
                  <a:lnTo>
                    <a:pt x="31526" y="34198"/>
                  </a:lnTo>
                  <a:lnTo>
                    <a:pt x="15122" y="34198"/>
                  </a:lnTo>
                  <a:lnTo>
                    <a:pt x="814" y="703"/>
                  </a:lnTo>
                  <a:close/>
                  <a:moveTo>
                    <a:pt x="334" y="0"/>
                  </a:moveTo>
                  <a:cubicBezTo>
                    <a:pt x="260" y="0"/>
                    <a:pt x="149" y="37"/>
                    <a:pt x="75" y="111"/>
                  </a:cubicBezTo>
                  <a:cubicBezTo>
                    <a:pt x="1" y="222"/>
                    <a:pt x="1" y="333"/>
                    <a:pt x="38" y="444"/>
                  </a:cubicBezTo>
                  <a:lnTo>
                    <a:pt x="14641" y="34605"/>
                  </a:lnTo>
                  <a:cubicBezTo>
                    <a:pt x="14678" y="34753"/>
                    <a:pt x="14789" y="34827"/>
                    <a:pt x="14900" y="34827"/>
                  </a:cubicBezTo>
                  <a:lnTo>
                    <a:pt x="31833" y="34827"/>
                  </a:lnTo>
                  <a:cubicBezTo>
                    <a:pt x="31980" y="34827"/>
                    <a:pt x="32091" y="34679"/>
                    <a:pt x="32128" y="34531"/>
                  </a:cubicBezTo>
                  <a:lnTo>
                    <a:pt x="35123" y="5028"/>
                  </a:lnTo>
                  <a:cubicBezTo>
                    <a:pt x="35160" y="4843"/>
                    <a:pt x="35049" y="4695"/>
                    <a:pt x="34864" y="4695"/>
                  </a:cubicBezTo>
                  <a:lnTo>
                    <a:pt x="33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4578;p64">
              <a:extLst>
                <a:ext uri="{FF2B5EF4-FFF2-40B4-BE49-F238E27FC236}">
                  <a16:creationId xmlns:a16="http://schemas.microsoft.com/office/drawing/2014/main" id="{189469A6-AC06-CE1E-2D64-F0743EDB71A2}"/>
                </a:ext>
              </a:extLst>
            </p:cNvPr>
            <p:cNvSpPr/>
            <p:nvPr/>
          </p:nvSpPr>
          <p:spPr>
            <a:xfrm>
              <a:off x="564425" y="2517350"/>
              <a:ext cx="635925" cy="2438250"/>
            </a:xfrm>
            <a:custGeom>
              <a:avLst/>
              <a:gdLst/>
              <a:ahLst/>
              <a:cxnLst/>
              <a:rect l="l" t="t" r="r" b="b"/>
              <a:pathLst>
                <a:path w="25437" h="97530" extrusionOk="0">
                  <a:moveTo>
                    <a:pt x="1" y="1"/>
                  </a:moveTo>
                  <a:lnTo>
                    <a:pt x="1" y="97049"/>
                  </a:lnTo>
                  <a:lnTo>
                    <a:pt x="24438" y="97530"/>
                  </a:lnTo>
                  <a:lnTo>
                    <a:pt x="25437" y="97530"/>
                  </a:lnTo>
                  <a:lnTo>
                    <a:pt x="25437" y="6185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4579;p64">
              <a:extLst>
                <a:ext uri="{FF2B5EF4-FFF2-40B4-BE49-F238E27FC236}">
                  <a16:creationId xmlns:a16="http://schemas.microsoft.com/office/drawing/2014/main" id="{D2583AB8-41C5-D699-5F63-6974579DAF2F}"/>
                </a:ext>
              </a:extLst>
            </p:cNvPr>
            <p:cNvSpPr/>
            <p:nvPr/>
          </p:nvSpPr>
          <p:spPr>
            <a:xfrm>
              <a:off x="557050" y="2509725"/>
              <a:ext cx="651625" cy="2453275"/>
            </a:xfrm>
            <a:custGeom>
              <a:avLst/>
              <a:gdLst/>
              <a:ahLst/>
              <a:cxnLst/>
              <a:rect l="l" t="t" r="r" b="b"/>
              <a:pathLst>
                <a:path w="26065" h="98131" extrusionOk="0">
                  <a:moveTo>
                    <a:pt x="629" y="1859"/>
                  </a:moveTo>
                  <a:lnTo>
                    <a:pt x="25436" y="62232"/>
                  </a:lnTo>
                  <a:lnTo>
                    <a:pt x="25436" y="97502"/>
                  </a:lnTo>
                  <a:lnTo>
                    <a:pt x="24733" y="97502"/>
                  </a:lnTo>
                  <a:lnTo>
                    <a:pt x="629" y="97021"/>
                  </a:lnTo>
                  <a:lnTo>
                    <a:pt x="629" y="1859"/>
                  </a:lnTo>
                  <a:close/>
                  <a:moveTo>
                    <a:pt x="334" y="1"/>
                  </a:moveTo>
                  <a:cubicBezTo>
                    <a:pt x="310" y="1"/>
                    <a:pt x="284" y="4"/>
                    <a:pt x="259" y="10"/>
                  </a:cubicBezTo>
                  <a:cubicBezTo>
                    <a:pt x="111" y="47"/>
                    <a:pt x="0" y="158"/>
                    <a:pt x="0" y="306"/>
                  </a:cubicBezTo>
                  <a:lnTo>
                    <a:pt x="0" y="97354"/>
                  </a:lnTo>
                  <a:cubicBezTo>
                    <a:pt x="0" y="97502"/>
                    <a:pt x="148" y="97650"/>
                    <a:pt x="296" y="97650"/>
                  </a:cubicBezTo>
                  <a:lnTo>
                    <a:pt x="24733" y="98130"/>
                  </a:lnTo>
                  <a:lnTo>
                    <a:pt x="25732" y="98130"/>
                  </a:lnTo>
                  <a:cubicBezTo>
                    <a:pt x="25842" y="98130"/>
                    <a:pt x="25916" y="98093"/>
                    <a:pt x="25953" y="98056"/>
                  </a:cubicBezTo>
                  <a:cubicBezTo>
                    <a:pt x="26027" y="97982"/>
                    <a:pt x="26064" y="97908"/>
                    <a:pt x="26064" y="97835"/>
                  </a:cubicBezTo>
                  <a:lnTo>
                    <a:pt x="26064" y="62158"/>
                  </a:lnTo>
                  <a:lnTo>
                    <a:pt x="26027" y="62047"/>
                  </a:lnTo>
                  <a:lnTo>
                    <a:pt x="592" y="195"/>
                  </a:lnTo>
                  <a:cubicBezTo>
                    <a:pt x="561" y="72"/>
                    <a:pt x="454" y="1"/>
                    <a:pt x="3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4580;p64">
              <a:extLst>
                <a:ext uri="{FF2B5EF4-FFF2-40B4-BE49-F238E27FC236}">
                  <a16:creationId xmlns:a16="http://schemas.microsoft.com/office/drawing/2014/main" id="{CFFA291E-E041-17E6-60BC-04EFA32B565D}"/>
                </a:ext>
              </a:extLst>
            </p:cNvPr>
            <p:cNvSpPr/>
            <p:nvPr/>
          </p:nvSpPr>
          <p:spPr>
            <a:xfrm>
              <a:off x="6378975" y="2517350"/>
              <a:ext cx="635925" cy="2438250"/>
            </a:xfrm>
            <a:custGeom>
              <a:avLst/>
              <a:gdLst/>
              <a:ahLst/>
              <a:cxnLst/>
              <a:rect l="l" t="t" r="r" b="b"/>
              <a:pathLst>
                <a:path w="25437" h="97530" extrusionOk="0">
                  <a:moveTo>
                    <a:pt x="25437" y="1"/>
                  </a:moveTo>
                  <a:lnTo>
                    <a:pt x="1" y="61853"/>
                  </a:lnTo>
                  <a:lnTo>
                    <a:pt x="1" y="97530"/>
                  </a:lnTo>
                  <a:lnTo>
                    <a:pt x="1036" y="97530"/>
                  </a:lnTo>
                  <a:lnTo>
                    <a:pt x="25437" y="97049"/>
                  </a:lnTo>
                  <a:lnTo>
                    <a:pt x="2543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4581;p64">
              <a:extLst>
                <a:ext uri="{FF2B5EF4-FFF2-40B4-BE49-F238E27FC236}">
                  <a16:creationId xmlns:a16="http://schemas.microsoft.com/office/drawing/2014/main" id="{99478E7F-9638-49E9-2006-6F89A11B1FBD}"/>
                </a:ext>
              </a:extLst>
            </p:cNvPr>
            <p:cNvSpPr/>
            <p:nvPr/>
          </p:nvSpPr>
          <p:spPr>
            <a:xfrm>
              <a:off x="6371600" y="2509725"/>
              <a:ext cx="650700" cy="2453275"/>
            </a:xfrm>
            <a:custGeom>
              <a:avLst/>
              <a:gdLst/>
              <a:ahLst/>
              <a:cxnLst/>
              <a:rect l="l" t="t" r="r" b="b"/>
              <a:pathLst>
                <a:path w="26028" h="98131" extrusionOk="0">
                  <a:moveTo>
                    <a:pt x="25436" y="1859"/>
                  </a:moveTo>
                  <a:lnTo>
                    <a:pt x="25436" y="97021"/>
                  </a:lnTo>
                  <a:lnTo>
                    <a:pt x="1331" y="97502"/>
                  </a:lnTo>
                  <a:lnTo>
                    <a:pt x="592" y="97502"/>
                  </a:lnTo>
                  <a:lnTo>
                    <a:pt x="592" y="62232"/>
                  </a:lnTo>
                  <a:lnTo>
                    <a:pt x="25436" y="1859"/>
                  </a:lnTo>
                  <a:close/>
                  <a:moveTo>
                    <a:pt x="25730" y="1"/>
                  </a:moveTo>
                  <a:cubicBezTo>
                    <a:pt x="25609" y="1"/>
                    <a:pt x="25497" y="72"/>
                    <a:pt x="25436" y="195"/>
                  </a:cubicBezTo>
                  <a:lnTo>
                    <a:pt x="0" y="62047"/>
                  </a:lnTo>
                  <a:lnTo>
                    <a:pt x="0" y="62158"/>
                  </a:lnTo>
                  <a:lnTo>
                    <a:pt x="0" y="97835"/>
                  </a:lnTo>
                  <a:cubicBezTo>
                    <a:pt x="0" y="97908"/>
                    <a:pt x="37" y="97982"/>
                    <a:pt x="74" y="98056"/>
                  </a:cubicBezTo>
                  <a:cubicBezTo>
                    <a:pt x="148" y="98093"/>
                    <a:pt x="222" y="98130"/>
                    <a:pt x="296" y="98130"/>
                  </a:cubicBezTo>
                  <a:lnTo>
                    <a:pt x="1331" y="98130"/>
                  </a:lnTo>
                  <a:lnTo>
                    <a:pt x="25732" y="97650"/>
                  </a:lnTo>
                  <a:cubicBezTo>
                    <a:pt x="25916" y="97650"/>
                    <a:pt x="26027" y="97502"/>
                    <a:pt x="26027" y="97354"/>
                  </a:cubicBezTo>
                  <a:lnTo>
                    <a:pt x="26027" y="306"/>
                  </a:lnTo>
                  <a:cubicBezTo>
                    <a:pt x="26027" y="158"/>
                    <a:pt x="25953" y="47"/>
                    <a:pt x="25805" y="10"/>
                  </a:cubicBezTo>
                  <a:cubicBezTo>
                    <a:pt x="25780" y="4"/>
                    <a:pt x="25755" y="1"/>
                    <a:pt x="257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4582;p64">
              <a:extLst>
                <a:ext uri="{FF2B5EF4-FFF2-40B4-BE49-F238E27FC236}">
                  <a16:creationId xmlns:a16="http://schemas.microsoft.com/office/drawing/2014/main" id="{28244B38-93A8-AD05-0308-BE38D74208F6}"/>
                </a:ext>
              </a:extLst>
            </p:cNvPr>
            <p:cNvSpPr/>
            <p:nvPr/>
          </p:nvSpPr>
          <p:spPr>
            <a:xfrm>
              <a:off x="564425" y="2517350"/>
              <a:ext cx="1469625" cy="1546325"/>
            </a:xfrm>
            <a:custGeom>
              <a:avLst/>
              <a:gdLst/>
              <a:ahLst/>
              <a:cxnLst/>
              <a:rect l="l" t="t" r="r" b="b"/>
              <a:pathLst>
                <a:path w="58785" h="61853" extrusionOk="0">
                  <a:moveTo>
                    <a:pt x="1" y="1"/>
                  </a:moveTo>
                  <a:lnTo>
                    <a:pt x="25363" y="61853"/>
                  </a:lnTo>
                  <a:lnTo>
                    <a:pt x="58784" y="45327"/>
                  </a:lnTo>
                  <a:lnTo>
                    <a:pt x="44181" y="1112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4583;p64">
              <a:extLst>
                <a:ext uri="{FF2B5EF4-FFF2-40B4-BE49-F238E27FC236}">
                  <a16:creationId xmlns:a16="http://schemas.microsoft.com/office/drawing/2014/main" id="{A5F4AC05-4C3F-A7D6-F456-5D43A05EB0A6}"/>
                </a:ext>
              </a:extLst>
            </p:cNvPr>
            <p:cNvSpPr/>
            <p:nvPr/>
          </p:nvSpPr>
          <p:spPr>
            <a:xfrm>
              <a:off x="556125" y="2509600"/>
              <a:ext cx="1487150" cy="1562075"/>
            </a:xfrm>
            <a:custGeom>
              <a:avLst/>
              <a:gdLst/>
              <a:ahLst/>
              <a:cxnLst/>
              <a:rect l="l" t="t" r="r" b="b"/>
              <a:pathLst>
                <a:path w="59486" h="62483" extrusionOk="0">
                  <a:moveTo>
                    <a:pt x="850" y="754"/>
                  </a:moveTo>
                  <a:lnTo>
                    <a:pt x="44291" y="11698"/>
                  </a:lnTo>
                  <a:lnTo>
                    <a:pt x="58752" y="45503"/>
                  </a:lnTo>
                  <a:lnTo>
                    <a:pt x="58752" y="45503"/>
                  </a:lnTo>
                  <a:lnTo>
                    <a:pt x="25879" y="61756"/>
                  </a:lnTo>
                  <a:lnTo>
                    <a:pt x="850" y="754"/>
                  </a:lnTo>
                  <a:close/>
                  <a:moveTo>
                    <a:pt x="318" y="1"/>
                  </a:moveTo>
                  <a:cubicBezTo>
                    <a:pt x="239" y="1"/>
                    <a:pt x="165" y="35"/>
                    <a:pt x="111" y="89"/>
                  </a:cubicBezTo>
                  <a:cubicBezTo>
                    <a:pt x="37" y="200"/>
                    <a:pt x="0" y="311"/>
                    <a:pt x="74" y="422"/>
                  </a:cubicBezTo>
                  <a:lnTo>
                    <a:pt x="25399" y="62274"/>
                  </a:lnTo>
                  <a:cubicBezTo>
                    <a:pt x="25436" y="62348"/>
                    <a:pt x="25510" y="62422"/>
                    <a:pt x="25584" y="62459"/>
                  </a:cubicBezTo>
                  <a:cubicBezTo>
                    <a:pt x="25614" y="62474"/>
                    <a:pt x="25651" y="62483"/>
                    <a:pt x="25689" y="62483"/>
                  </a:cubicBezTo>
                  <a:cubicBezTo>
                    <a:pt x="25743" y="62483"/>
                    <a:pt x="25799" y="62465"/>
                    <a:pt x="25842" y="62422"/>
                  </a:cubicBezTo>
                  <a:lnTo>
                    <a:pt x="59264" y="45933"/>
                  </a:lnTo>
                  <a:cubicBezTo>
                    <a:pt x="59412" y="45859"/>
                    <a:pt x="59486" y="45674"/>
                    <a:pt x="59412" y="45526"/>
                  </a:cubicBezTo>
                  <a:lnTo>
                    <a:pt x="44808" y="11328"/>
                  </a:lnTo>
                  <a:cubicBezTo>
                    <a:pt x="44771" y="11254"/>
                    <a:pt x="44697" y="11180"/>
                    <a:pt x="44587" y="11143"/>
                  </a:cubicBezTo>
                  <a:lnTo>
                    <a:pt x="407" y="15"/>
                  </a:lnTo>
                  <a:cubicBezTo>
                    <a:pt x="377" y="5"/>
                    <a:pt x="347" y="1"/>
                    <a:pt x="3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4584;p64">
              <a:extLst>
                <a:ext uri="{FF2B5EF4-FFF2-40B4-BE49-F238E27FC236}">
                  <a16:creationId xmlns:a16="http://schemas.microsoft.com/office/drawing/2014/main" id="{622C830E-4AD7-4C6C-33E3-0F8F4AE5E400}"/>
                </a:ext>
              </a:extLst>
            </p:cNvPr>
            <p:cNvSpPr/>
            <p:nvPr/>
          </p:nvSpPr>
          <p:spPr>
            <a:xfrm>
              <a:off x="5038800" y="2795550"/>
              <a:ext cx="861425" cy="854975"/>
            </a:xfrm>
            <a:custGeom>
              <a:avLst/>
              <a:gdLst/>
              <a:ahLst/>
              <a:cxnLst/>
              <a:rect l="l" t="t" r="r" b="b"/>
              <a:pathLst>
                <a:path w="34457" h="34199" extrusionOk="0">
                  <a:moveTo>
                    <a:pt x="34457" y="1"/>
                  </a:moveTo>
                  <a:lnTo>
                    <a:pt x="0" y="4696"/>
                  </a:lnTo>
                  <a:lnTo>
                    <a:pt x="2958" y="34199"/>
                  </a:lnTo>
                  <a:lnTo>
                    <a:pt x="19854" y="34199"/>
                  </a:lnTo>
                  <a:lnTo>
                    <a:pt x="3445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4585;p64">
              <a:extLst>
                <a:ext uri="{FF2B5EF4-FFF2-40B4-BE49-F238E27FC236}">
                  <a16:creationId xmlns:a16="http://schemas.microsoft.com/office/drawing/2014/main" id="{B2D841DD-8E2B-0297-7025-382E6B02D09E}"/>
                </a:ext>
              </a:extLst>
            </p:cNvPr>
            <p:cNvSpPr/>
            <p:nvPr/>
          </p:nvSpPr>
          <p:spPr>
            <a:xfrm>
              <a:off x="5030475" y="2788175"/>
              <a:ext cx="878075" cy="870675"/>
            </a:xfrm>
            <a:custGeom>
              <a:avLst/>
              <a:gdLst/>
              <a:ahLst/>
              <a:cxnLst/>
              <a:rect l="l" t="t" r="r" b="b"/>
              <a:pathLst>
                <a:path w="35123" h="34827" extrusionOk="0">
                  <a:moveTo>
                    <a:pt x="34272" y="703"/>
                  </a:moveTo>
                  <a:lnTo>
                    <a:pt x="19965" y="34198"/>
                  </a:lnTo>
                  <a:lnTo>
                    <a:pt x="3561" y="34198"/>
                  </a:lnTo>
                  <a:lnTo>
                    <a:pt x="666" y="5250"/>
                  </a:lnTo>
                  <a:lnTo>
                    <a:pt x="34272" y="703"/>
                  </a:lnTo>
                  <a:close/>
                  <a:moveTo>
                    <a:pt x="34753" y="0"/>
                  </a:moveTo>
                  <a:lnTo>
                    <a:pt x="296" y="4695"/>
                  </a:lnTo>
                  <a:cubicBezTo>
                    <a:pt x="149" y="4732"/>
                    <a:pt x="1" y="4880"/>
                    <a:pt x="38" y="5028"/>
                  </a:cubicBezTo>
                  <a:lnTo>
                    <a:pt x="2958" y="34531"/>
                  </a:lnTo>
                  <a:cubicBezTo>
                    <a:pt x="2995" y="34679"/>
                    <a:pt x="3106" y="34827"/>
                    <a:pt x="3291" y="34827"/>
                  </a:cubicBezTo>
                  <a:lnTo>
                    <a:pt x="20187" y="34827"/>
                  </a:lnTo>
                  <a:cubicBezTo>
                    <a:pt x="20298" y="34827"/>
                    <a:pt x="20408" y="34753"/>
                    <a:pt x="20445" y="34605"/>
                  </a:cubicBezTo>
                  <a:lnTo>
                    <a:pt x="35049" y="444"/>
                  </a:lnTo>
                  <a:cubicBezTo>
                    <a:pt x="35123" y="333"/>
                    <a:pt x="35086" y="222"/>
                    <a:pt x="35012" y="111"/>
                  </a:cubicBezTo>
                  <a:cubicBezTo>
                    <a:pt x="34938" y="37"/>
                    <a:pt x="34864" y="0"/>
                    <a:pt x="347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4586;p64">
              <a:extLst>
                <a:ext uri="{FF2B5EF4-FFF2-40B4-BE49-F238E27FC236}">
                  <a16:creationId xmlns:a16="http://schemas.microsoft.com/office/drawing/2014/main" id="{76B830EC-0653-9CAC-86FF-BCF8C4C42DB8}"/>
                </a:ext>
              </a:extLst>
            </p:cNvPr>
            <p:cNvSpPr/>
            <p:nvPr/>
          </p:nvSpPr>
          <p:spPr>
            <a:xfrm>
              <a:off x="5583200" y="3053425"/>
              <a:ext cx="129400" cy="107250"/>
            </a:xfrm>
            <a:custGeom>
              <a:avLst/>
              <a:gdLst/>
              <a:ahLst/>
              <a:cxnLst/>
              <a:rect l="l" t="t" r="r" b="b"/>
              <a:pathLst>
                <a:path w="5176" h="4290" extrusionOk="0">
                  <a:moveTo>
                    <a:pt x="5176" y="1"/>
                  </a:moveTo>
                  <a:lnTo>
                    <a:pt x="1442" y="371"/>
                  </a:lnTo>
                  <a:lnTo>
                    <a:pt x="0" y="4289"/>
                  </a:lnTo>
                  <a:lnTo>
                    <a:pt x="3623" y="3957"/>
                  </a:lnTo>
                  <a:lnTo>
                    <a:pt x="517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4587;p64">
              <a:extLst>
                <a:ext uri="{FF2B5EF4-FFF2-40B4-BE49-F238E27FC236}">
                  <a16:creationId xmlns:a16="http://schemas.microsoft.com/office/drawing/2014/main" id="{1833EC05-CDE7-E9E4-001F-2117FF9C29E2}"/>
                </a:ext>
              </a:extLst>
            </p:cNvPr>
            <p:cNvSpPr/>
            <p:nvPr/>
          </p:nvSpPr>
          <p:spPr>
            <a:xfrm>
              <a:off x="5375225" y="3075625"/>
              <a:ext cx="122950" cy="102600"/>
            </a:xfrm>
            <a:custGeom>
              <a:avLst/>
              <a:gdLst/>
              <a:ahLst/>
              <a:cxnLst/>
              <a:rect l="l" t="t" r="r" b="b"/>
              <a:pathLst>
                <a:path w="4918" h="4104" extrusionOk="0">
                  <a:moveTo>
                    <a:pt x="4918" y="0"/>
                  </a:moveTo>
                  <a:lnTo>
                    <a:pt x="1406" y="333"/>
                  </a:lnTo>
                  <a:lnTo>
                    <a:pt x="1" y="4104"/>
                  </a:lnTo>
                  <a:lnTo>
                    <a:pt x="3513" y="3808"/>
                  </a:lnTo>
                  <a:lnTo>
                    <a:pt x="49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4588;p64">
              <a:extLst>
                <a:ext uri="{FF2B5EF4-FFF2-40B4-BE49-F238E27FC236}">
                  <a16:creationId xmlns:a16="http://schemas.microsoft.com/office/drawing/2014/main" id="{4E08451E-AEBD-DCBA-9736-576B7F2D5BB9}"/>
                </a:ext>
              </a:extLst>
            </p:cNvPr>
            <p:cNvSpPr/>
            <p:nvPr/>
          </p:nvSpPr>
          <p:spPr>
            <a:xfrm>
              <a:off x="5415900" y="2996125"/>
              <a:ext cx="111850" cy="73050"/>
            </a:xfrm>
            <a:custGeom>
              <a:avLst/>
              <a:gdLst/>
              <a:ahLst/>
              <a:cxnLst/>
              <a:rect l="l" t="t" r="r" b="b"/>
              <a:pathLst>
                <a:path w="4474" h="2922" extrusionOk="0">
                  <a:moveTo>
                    <a:pt x="4474" y="1"/>
                  </a:moveTo>
                  <a:lnTo>
                    <a:pt x="962" y="407"/>
                  </a:lnTo>
                  <a:lnTo>
                    <a:pt x="0" y="2921"/>
                  </a:lnTo>
                  <a:lnTo>
                    <a:pt x="3513" y="2552"/>
                  </a:lnTo>
                  <a:lnTo>
                    <a:pt x="44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4589;p64">
              <a:extLst>
                <a:ext uri="{FF2B5EF4-FFF2-40B4-BE49-F238E27FC236}">
                  <a16:creationId xmlns:a16="http://schemas.microsoft.com/office/drawing/2014/main" id="{A541475C-C69C-65BD-DCEC-750F6C5F047F}"/>
                </a:ext>
              </a:extLst>
            </p:cNvPr>
            <p:cNvSpPr/>
            <p:nvPr/>
          </p:nvSpPr>
          <p:spPr>
            <a:xfrm>
              <a:off x="5520350" y="2983200"/>
              <a:ext cx="112775" cy="74875"/>
            </a:xfrm>
            <a:custGeom>
              <a:avLst/>
              <a:gdLst/>
              <a:ahLst/>
              <a:cxnLst/>
              <a:rect l="l" t="t" r="r" b="b"/>
              <a:pathLst>
                <a:path w="4511" h="2995" extrusionOk="0">
                  <a:moveTo>
                    <a:pt x="4511" y="0"/>
                  </a:moveTo>
                  <a:lnTo>
                    <a:pt x="961" y="444"/>
                  </a:lnTo>
                  <a:lnTo>
                    <a:pt x="0" y="2995"/>
                  </a:lnTo>
                  <a:lnTo>
                    <a:pt x="0" y="2995"/>
                  </a:lnTo>
                  <a:lnTo>
                    <a:pt x="3512" y="2662"/>
                  </a:lnTo>
                  <a:lnTo>
                    <a:pt x="451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4590;p64">
              <a:extLst>
                <a:ext uri="{FF2B5EF4-FFF2-40B4-BE49-F238E27FC236}">
                  <a16:creationId xmlns:a16="http://schemas.microsoft.com/office/drawing/2014/main" id="{D2412FA7-0783-F924-B271-BB6A1EA4CC19}"/>
                </a:ext>
              </a:extLst>
            </p:cNvPr>
            <p:cNvSpPr/>
            <p:nvPr/>
          </p:nvSpPr>
          <p:spPr>
            <a:xfrm>
              <a:off x="5276325" y="3085775"/>
              <a:ext cx="118350" cy="101700"/>
            </a:xfrm>
            <a:custGeom>
              <a:avLst/>
              <a:gdLst/>
              <a:ahLst/>
              <a:cxnLst/>
              <a:rect l="l" t="t" r="r" b="b"/>
              <a:pathLst>
                <a:path w="4734" h="4068" extrusionOk="0">
                  <a:moveTo>
                    <a:pt x="4733" y="1"/>
                  </a:moveTo>
                  <a:lnTo>
                    <a:pt x="1517" y="334"/>
                  </a:lnTo>
                  <a:lnTo>
                    <a:pt x="1" y="4068"/>
                  </a:lnTo>
                  <a:lnTo>
                    <a:pt x="3291" y="3772"/>
                  </a:lnTo>
                  <a:lnTo>
                    <a:pt x="473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4591;p64">
              <a:extLst>
                <a:ext uri="{FF2B5EF4-FFF2-40B4-BE49-F238E27FC236}">
                  <a16:creationId xmlns:a16="http://schemas.microsoft.com/office/drawing/2014/main" id="{28CCF3EE-7043-F069-11F7-CD5F39D170F3}"/>
                </a:ext>
              </a:extLst>
            </p:cNvPr>
            <p:cNvSpPr/>
            <p:nvPr/>
          </p:nvSpPr>
          <p:spPr>
            <a:xfrm>
              <a:off x="5535125" y="3168050"/>
              <a:ext cx="132200" cy="119250"/>
            </a:xfrm>
            <a:custGeom>
              <a:avLst/>
              <a:gdLst/>
              <a:ahLst/>
              <a:cxnLst/>
              <a:rect l="l" t="t" r="r" b="b"/>
              <a:pathLst>
                <a:path w="5288" h="4770" extrusionOk="0">
                  <a:moveTo>
                    <a:pt x="5287" y="0"/>
                  </a:moveTo>
                  <a:lnTo>
                    <a:pt x="1664" y="296"/>
                  </a:lnTo>
                  <a:lnTo>
                    <a:pt x="1" y="4769"/>
                  </a:lnTo>
                  <a:lnTo>
                    <a:pt x="3476" y="4585"/>
                  </a:lnTo>
                  <a:lnTo>
                    <a:pt x="528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4592;p64">
              <a:extLst>
                <a:ext uri="{FF2B5EF4-FFF2-40B4-BE49-F238E27FC236}">
                  <a16:creationId xmlns:a16="http://schemas.microsoft.com/office/drawing/2014/main" id="{2C8827B0-0FFE-0986-182B-7575CBB349AE}"/>
                </a:ext>
              </a:extLst>
            </p:cNvPr>
            <p:cNvSpPr/>
            <p:nvPr/>
          </p:nvSpPr>
          <p:spPr>
            <a:xfrm>
              <a:off x="5295750" y="3308525"/>
              <a:ext cx="115550" cy="81375"/>
            </a:xfrm>
            <a:custGeom>
              <a:avLst/>
              <a:gdLst/>
              <a:ahLst/>
              <a:cxnLst/>
              <a:rect l="l" t="t" r="r" b="b"/>
              <a:pathLst>
                <a:path w="4622" h="3255" extrusionOk="0">
                  <a:moveTo>
                    <a:pt x="4622" y="1"/>
                  </a:moveTo>
                  <a:lnTo>
                    <a:pt x="1146" y="223"/>
                  </a:lnTo>
                  <a:lnTo>
                    <a:pt x="0" y="3254"/>
                  </a:lnTo>
                  <a:lnTo>
                    <a:pt x="3402" y="3254"/>
                  </a:lnTo>
                  <a:lnTo>
                    <a:pt x="462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4593;p64">
              <a:extLst>
                <a:ext uri="{FF2B5EF4-FFF2-40B4-BE49-F238E27FC236}">
                  <a16:creationId xmlns:a16="http://schemas.microsoft.com/office/drawing/2014/main" id="{83BFE10F-EE87-9956-9A5B-91D135DB094B}"/>
                </a:ext>
              </a:extLst>
            </p:cNvPr>
            <p:cNvSpPr/>
            <p:nvPr/>
          </p:nvSpPr>
          <p:spPr>
            <a:xfrm>
              <a:off x="5478750" y="3064525"/>
              <a:ext cx="123875" cy="104475"/>
            </a:xfrm>
            <a:custGeom>
              <a:avLst/>
              <a:gdLst/>
              <a:ahLst/>
              <a:cxnLst/>
              <a:rect l="l" t="t" r="r" b="b"/>
              <a:pathLst>
                <a:path w="4955" h="4179" extrusionOk="0">
                  <a:moveTo>
                    <a:pt x="4954" y="0"/>
                  </a:moveTo>
                  <a:lnTo>
                    <a:pt x="1442" y="370"/>
                  </a:lnTo>
                  <a:lnTo>
                    <a:pt x="0" y="4178"/>
                  </a:lnTo>
                  <a:lnTo>
                    <a:pt x="3513" y="3882"/>
                  </a:lnTo>
                  <a:lnTo>
                    <a:pt x="495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4594;p64">
              <a:extLst>
                <a:ext uri="{FF2B5EF4-FFF2-40B4-BE49-F238E27FC236}">
                  <a16:creationId xmlns:a16="http://schemas.microsoft.com/office/drawing/2014/main" id="{7B034B99-91BE-9079-190F-B77D5DBF2242}"/>
                </a:ext>
              </a:extLst>
            </p:cNvPr>
            <p:cNvSpPr/>
            <p:nvPr/>
          </p:nvSpPr>
          <p:spPr>
            <a:xfrm>
              <a:off x="5624775" y="2969325"/>
              <a:ext cx="121100" cy="78575"/>
            </a:xfrm>
            <a:custGeom>
              <a:avLst/>
              <a:gdLst/>
              <a:ahLst/>
              <a:cxnLst/>
              <a:rect l="l" t="t" r="r" b="b"/>
              <a:pathLst>
                <a:path w="4844" h="3143" extrusionOk="0">
                  <a:moveTo>
                    <a:pt x="4844" y="0"/>
                  </a:moveTo>
                  <a:lnTo>
                    <a:pt x="999" y="481"/>
                  </a:lnTo>
                  <a:lnTo>
                    <a:pt x="1" y="3143"/>
                  </a:lnTo>
                  <a:lnTo>
                    <a:pt x="3772" y="2773"/>
                  </a:lnTo>
                  <a:lnTo>
                    <a:pt x="48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4595;p64">
              <a:extLst>
                <a:ext uri="{FF2B5EF4-FFF2-40B4-BE49-F238E27FC236}">
                  <a16:creationId xmlns:a16="http://schemas.microsoft.com/office/drawing/2014/main" id="{3952B07F-87E2-8BBD-FAB7-27E9AC446148}"/>
                </a:ext>
              </a:extLst>
            </p:cNvPr>
            <p:cNvSpPr/>
            <p:nvPr/>
          </p:nvSpPr>
          <p:spPr>
            <a:xfrm>
              <a:off x="5193150" y="3315000"/>
              <a:ext cx="115550" cy="74900"/>
            </a:xfrm>
            <a:custGeom>
              <a:avLst/>
              <a:gdLst/>
              <a:ahLst/>
              <a:cxnLst/>
              <a:rect l="l" t="t" r="r" b="b"/>
              <a:pathLst>
                <a:path w="4622" h="2996" extrusionOk="0">
                  <a:moveTo>
                    <a:pt x="4622" y="1"/>
                  </a:moveTo>
                  <a:lnTo>
                    <a:pt x="1147" y="185"/>
                  </a:lnTo>
                  <a:lnTo>
                    <a:pt x="0" y="2995"/>
                  </a:lnTo>
                  <a:lnTo>
                    <a:pt x="3476" y="2995"/>
                  </a:lnTo>
                  <a:lnTo>
                    <a:pt x="462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4596;p64">
              <a:extLst>
                <a:ext uri="{FF2B5EF4-FFF2-40B4-BE49-F238E27FC236}">
                  <a16:creationId xmlns:a16="http://schemas.microsoft.com/office/drawing/2014/main" id="{CB0F8F8A-4299-B866-4E0D-9499EDFBD566}"/>
                </a:ext>
              </a:extLst>
            </p:cNvPr>
            <p:cNvSpPr/>
            <p:nvPr/>
          </p:nvSpPr>
          <p:spPr>
            <a:xfrm>
              <a:off x="5320700" y="3009075"/>
              <a:ext cx="102625" cy="69325"/>
            </a:xfrm>
            <a:custGeom>
              <a:avLst/>
              <a:gdLst/>
              <a:ahLst/>
              <a:cxnLst/>
              <a:rect l="l" t="t" r="r" b="b"/>
              <a:pathLst>
                <a:path w="4105" h="2773" extrusionOk="0">
                  <a:moveTo>
                    <a:pt x="4104" y="0"/>
                  </a:moveTo>
                  <a:lnTo>
                    <a:pt x="962" y="370"/>
                  </a:lnTo>
                  <a:lnTo>
                    <a:pt x="0" y="2773"/>
                  </a:lnTo>
                  <a:lnTo>
                    <a:pt x="0" y="2773"/>
                  </a:lnTo>
                  <a:lnTo>
                    <a:pt x="3180" y="2477"/>
                  </a:lnTo>
                  <a:lnTo>
                    <a:pt x="410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4597;p64">
              <a:extLst>
                <a:ext uri="{FF2B5EF4-FFF2-40B4-BE49-F238E27FC236}">
                  <a16:creationId xmlns:a16="http://schemas.microsoft.com/office/drawing/2014/main" id="{89F1BF28-E6D8-DCC7-F64E-4735EEDE8365}"/>
                </a:ext>
              </a:extLst>
            </p:cNvPr>
            <p:cNvSpPr/>
            <p:nvPr/>
          </p:nvSpPr>
          <p:spPr>
            <a:xfrm>
              <a:off x="5497225" y="3297450"/>
              <a:ext cx="119275" cy="92450"/>
            </a:xfrm>
            <a:custGeom>
              <a:avLst/>
              <a:gdLst/>
              <a:ahLst/>
              <a:cxnLst/>
              <a:rect l="l" t="t" r="r" b="b"/>
              <a:pathLst>
                <a:path w="4771" h="3698" extrusionOk="0">
                  <a:moveTo>
                    <a:pt x="4770" y="0"/>
                  </a:moveTo>
                  <a:lnTo>
                    <a:pt x="1295" y="185"/>
                  </a:lnTo>
                  <a:lnTo>
                    <a:pt x="1" y="3697"/>
                  </a:lnTo>
                  <a:lnTo>
                    <a:pt x="3291" y="3697"/>
                  </a:lnTo>
                  <a:lnTo>
                    <a:pt x="47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4598;p64">
              <a:extLst>
                <a:ext uri="{FF2B5EF4-FFF2-40B4-BE49-F238E27FC236}">
                  <a16:creationId xmlns:a16="http://schemas.microsoft.com/office/drawing/2014/main" id="{2177FFDA-1269-263E-538B-32CAD676CAEA}"/>
                </a:ext>
              </a:extLst>
            </p:cNvPr>
            <p:cNvSpPr/>
            <p:nvPr/>
          </p:nvSpPr>
          <p:spPr>
            <a:xfrm>
              <a:off x="5432525" y="3177275"/>
              <a:ext cx="128500" cy="115575"/>
            </a:xfrm>
            <a:custGeom>
              <a:avLst/>
              <a:gdLst/>
              <a:ahLst/>
              <a:cxnLst/>
              <a:rect l="l" t="t" r="r" b="b"/>
              <a:pathLst>
                <a:path w="5140" h="4623" extrusionOk="0">
                  <a:moveTo>
                    <a:pt x="5140" y="1"/>
                  </a:moveTo>
                  <a:lnTo>
                    <a:pt x="1628" y="297"/>
                  </a:lnTo>
                  <a:lnTo>
                    <a:pt x="1" y="4622"/>
                  </a:lnTo>
                  <a:lnTo>
                    <a:pt x="3476" y="4437"/>
                  </a:lnTo>
                  <a:lnTo>
                    <a:pt x="514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4599;p64">
              <a:extLst>
                <a:ext uri="{FF2B5EF4-FFF2-40B4-BE49-F238E27FC236}">
                  <a16:creationId xmlns:a16="http://schemas.microsoft.com/office/drawing/2014/main" id="{E1B43E60-7BF1-F7B9-08D3-B862922A0861}"/>
                </a:ext>
              </a:extLst>
            </p:cNvPr>
            <p:cNvSpPr/>
            <p:nvPr/>
          </p:nvSpPr>
          <p:spPr>
            <a:xfrm>
              <a:off x="5329950" y="3185600"/>
              <a:ext cx="126650" cy="112800"/>
            </a:xfrm>
            <a:custGeom>
              <a:avLst/>
              <a:gdLst/>
              <a:ahLst/>
              <a:cxnLst/>
              <a:rect l="l" t="t" r="r" b="b"/>
              <a:pathLst>
                <a:path w="5066" h="4512" extrusionOk="0">
                  <a:moveTo>
                    <a:pt x="5065" y="1"/>
                  </a:moveTo>
                  <a:lnTo>
                    <a:pt x="1590" y="333"/>
                  </a:lnTo>
                  <a:lnTo>
                    <a:pt x="0" y="4511"/>
                  </a:lnTo>
                  <a:lnTo>
                    <a:pt x="3475" y="4326"/>
                  </a:lnTo>
                  <a:lnTo>
                    <a:pt x="506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4600;p64">
              <a:extLst>
                <a:ext uri="{FF2B5EF4-FFF2-40B4-BE49-F238E27FC236}">
                  <a16:creationId xmlns:a16="http://schemas.microsoft.com/office/drawing/2014/main" id="{7B836F80-A376-AFE9-00EA-B6C342B3FE59}"/>
                </a:ext>
              </a:extLst>
            </p:cNvPr>
            <p:cNvSpPr/>
            <p:nvPr/>
          </p:nvSpPr>
          <p:spPr>
            <a:xfrm>
              <a:off x="5228275" y="3194850"/>
              <a:ext cx="124800" cy="110000"/>
            </a:xfrm>
            <a:custGeom>
              <a:avLst/>
              <a:gdLst/>
              <a:ahLst/>
              <a:cxnLst/>
              <a:rect l="l" t="t" r="r" b="b"/>
              <a:pathLst>
                <a:path w="4992" h="4400" extrusionOk="0">
                  <a:moveTo>
                    <a:pt x="4991" y="0"/>
                  </a:moveTo>
                  <a:lnTo>
                    <a:pt x="1664" y="296"/>
                  </a:lnTo>
                  <a:lnTo>
                    <a:pt x="0" y="4400"/>
                  </a:lnTo>
                  <a:lnTo>
                    <a:pt x="3439" y="4178"/>
                  </a:lnTo>
                  <a:lnTo>
                    <a:pt x="499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4601;p64">
              <a:extLst>
                <a:ext uri="{FF2B5EF4-FFF2-40B4-BE49-F238E27FC236}">
                  <a16:creationId xmlns:a16="http://schemas.microsoft.com/office/drawing/2014/main" id="{680260F8-0D66-37DA-ADDC-A5421C89AAB5}"/>
                </a:ext>
              </a:extLst>
            </p:cNvPr>
            <p:cNvSpPr/>
            <p:nvPr/>
          </p:nvSpPr>
          <p:spPr>
            <a:xfrm>
              <a:off x="5396500" y="3302975"/>
              <a:ext cx="117400" cy="86925"/>
            </a:xfrm>
            <a:custGeom>
              <a:avLst/>
              <a:gdLst/>
              <a:ahLst/>
              <a:cxnLst/>
              <a:rect l="l" t="t" r="r" b="b"/>
              <a:pathLst>
                <a:path w="4696" h="3477" extrusionOk="0">
                  <a:moveTo>
                    <a:pt x="4695" y="1"/>
                  </a:moveTo>
                  <a:lnTo>
                    <a:pt x="1220" y="186"/>
                  </a:lnTo>
                  <a:lnTo>
                    <a:pt x="0" y="3476"/>
                  </a:lnTo>
                  <a:lnTo>
                    <a:pt x="3401" y="3476"/>
                  </a:lnTo>
                  <a:lnTo>
                    <a:pt x="469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4602;p64">
              <a:extLst>
                <a:ext uri="{FF2B5EF4-FFF2-40B4-BE49-F238E27FC236}">
                  <a16:creationId xmlns:a16="http://schemas.microsoft.com/office/drawing/2014/main" id="{CC178B50-012D-05E4-5771-663A60F59B65}"/>
                </a:ext>
              </a:extLst>
            </p:cNvPr>
            <p:cNvSpPr/>
            <p:nvPr/>
          </p:nvSpPr>
          <p:spPr>
            <a:xfrm>
              <a:off x="5535125" y="2517350"/>
              <a:ext cx="1469600" cy="1546325"/>
            </a:xfrm>
            <a:custGeom>
              <a:avLst/>
              <a:gdLst/>
              <a:ahLst/>
              <a:cxnLst/>
              <a:rect l="l" t="t" r="r" b="b"/>
              <a:pathLst>
                <a:path w="58784" h="61853" extrusionOk="0">
                  <a:moveTo>
                    <a:pt x="58784" y="1"/>
                  </a:moveTo>
                  <a:lnTo>
                    <a:pt x="14604" y="11129"/>
                  </a:lnTo>
                  <a:lnTo>
                    <a:pt x="1" y="45327"/>
                  </a:lnTo>
                  <a:lnTo>
                    <a:pt x="33422" y="61853"/>
                  </a:lnTo>
                  <a:lnTo>
                    <a:pt x="587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4603;p64">
              <a:extLst>
                <a:ext uri="{FF2B5EF4-FFF2-40B4-BE49-F238E27FC236}">
                  <a16:creationId xmlns:a16="http://schemas.microsoft.com/office/drawing/2014/main" id="{46AEBDAF-EA3A-B5F6-A25D-0E678716D3BB}"/>
                </a:ext>
              </a:extLst>
            </p:cNvPr>
            <p:cNvSpPr/>
            <p:nvPr/>
          </p:nvSpPr>
          <p:spPr>
            <a:xfrm>
              <a:off x="5525875" y="2509600"/>
              <a:ext cx="1487175" cy="1562075"/>
            </a:xfrm>
            <a:custGeom>
              <a:avLst/>
              <a:gdLst/>
              <a:ahLst/>
              <a:cxnLst/>
              <a:rect l="l" t="t" r="r" b="b"/>
              <a:pathLst>
                <a:path w="59487" h="62483" extrusionOk="0">
                  <a:moveTo>
                    <a:pt x="58636" y="754"/>
                  </a:moveTo>
                  <a:lnTo>
                    <a:pt x="33644" y="61756"/>
                  </a:lnTo>
                  <a:lnTo>
                    <a:pt x="734" y="45503"/>
                  </a:lnTo>
                  <a:lnTo>
                    <a:pt x="734" y="45503"/>
                  </a:lnTo>
                  <a:lnTo>
                    <a:pt x="15196" y="11698"/>
                  </a:lnTo>
                  <a:lnTo>
                    <a:pt x="58636" y="754"/>
                  </a:lnTo>
                  <a:close/>
                  <a:moveTo>
                    <a:pt x="59168" y="1"/>
                  </a:moveTo>
                  <a:cubicBezTo>
                    <a:pt x="59139" y="1"/>
                    <a:pt x="59110" y="5"/>
                    <a:pt x="59080" y="15"/>
                  </a:cubicBezTo>
                  <a:lnTo>
                    <a:pt x="14900" y="11143"/>
                  </a:lnTo>
                  <a:cubicBezTo>
                    <a:pt x="14789" y="11180"/>
                    <a:pt x="14715" y="11254"/>
                    <a:pt x="14678" y="11328"/>
                  </a:cubicBezTo>
                  <a:lnTo>
                    <a:pt x="75" y="45526"/>
                  </a:lnTo>
                  <a:cubicBezTo>
                    <a:pt x="1" y="45674"/>
                    <a:pt x="75" y="45859"/>
                    <a:pt x="223" y="45933"/>
                  </a:cubicBezTo>
                  <a:lnTo>
                    <a:pt x="33644" y="62422"/>
                  </a:lnTo>
                  <a:cubicBezTo>
                    <a:pt x="33687" y="62465"/>
                    <a:pt x="33743" y="62483"/>
                    <a:pt x="33797" y="62483"/>
                  </a:cubicBezTo>
                  <a:cubicBezTo>
                    <a:pt x="33835" y="62483"/>
                    <a:pt x="33872" y="62474"/>
                    <a:pt x="33903" y="62459"/>
                  </a:cubicBezTo>
                  <a:cubicBezTo>
                    <a:pt x="33977" y="62422"/>
                    <a:pt x="34051" y="62348"/>
                    <a:pt x="34088" y="62274"/>
                  </a:cubicBezTo>
                  <a:lnTo>
                    <a:pt x="59413" y="422"/>
                  </a:lnTo>
                  <a:cubicBezTo>
                    <a:pt x="59487" y="311"/>
                    <a:pt x="59450" y="200"/>
                    <a:pt x="59376" y="89"/>
                  </a:cubicBezTo>
                  <a:cubicBezTo>
                    <a:pt x="59322" y="35"/>
                    <a:pt x="59248" y="1"/>
                    <a:pt x="591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4604;p64">
              <a:extLst>
                <a:ext uri="{FF2B5EF4-FFF2-40B4-BE49-F238E27FC236}">
                  <a16:creationId xmlns:a16="http://schemas.microsoft.com/office/drawing/2014/main" id="{14F9EFA0-7291-9FE8-3240-B889EAC57D13}"/>
                </a:ext>
              </a:extLst>
            </p:cNvPr>
            <p:cNvSpPr/>
            <p:nvPr/>
          </p:nvSpPr>
          <p:spPr>
            <a:xfrm>
              <a:off x="2453625" y="2391650"/>
              <a:ext cx="2670225" cy="1257025"/>
            </a:xfrm>
            <a:custGeom>
              <a:avLst/>
              <a:gdLst/>
              <a:ahLst/>
              <a:cxnLst/>
              <a:rect l="l" t="t" r="r" b="b"/>
              <a:pathLst>
                <a:path w="106809" h="50281" extrusionOk="0">
                  <a:moveTo>
                    <a:pt x="8652" y="1"/>
                  </a:moveTo>
                  <a:cubicBezTo>
                    <a:pt x="6766" y="1"/>
                    <a:pt x="5214" y="1406"/>
                    <a:pt x="4992" y="3291"/>
                  </a:cubicBezTo>
                  <a:lnTo>
                    <a:pt x="1" y="50281"/>
                  </a:lnTo>
                  <a:lnTo>
                    <a:pt x="106809" y="50281"/>
                  </a:lnTo>
                  <a:lnTo>
                    <a:pt x="101818" y="3291"/>
                  </a:lnTo>
                  <a:cubicBezTo>
                    <a:pt x="101633" y="1406"/>
                    <a:pt x="100043" y="1"/>
                    <a:pt x="9815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4605;p64">
              <a:extLst>
                <a:ext uri="{FF2B5EF4-FFF2-40B4-BE49-F238E27FC236}">
                  <a16:creationId xmlns:a16="http://schemas.microsoft.com/office/drawing/2014/main" id="{A0BD3193-1C3F-DE4D-289D-A9B14350AA3D}"/>
                </a:ext>
              </a:extLst>
            </p:cNvPr>
            <p:cNvSpPr/>
            <p:nvPr/>
          </p:nvSpPr>
          <p:spPr>
            <a:xfrm>
              <a:off x="2446225" y="2384250"/>
              <a:ext cx="2685950" cy="1272750"/>
            </a:xfrm>
            <a:custGeom>
              <a:avLst/>
              <a:gdLst/>
              <a:ahLst/>
              <a:cxnLst/>
              <a:rect l="l" t="t" r="r" b="b"/>
              <a:pathLst>
                <a:path w="107438" h="50910" extrusionOk="0">
                  <a:moveTo>
                    <a:pt x="98454" y="593"/>
                  </a:moveTo>
                  <a:cubicBezTo>
                    <a:pt x="100191" y="593"/>
                    <a:pt x="101633" y="1923"/>
                    <a:pt x="101818" y="3624"/>
                  </a:cubicBezTo>
                  <a:lnTo>
                    <a:pt x="106774" y="50281"/>
                  </a:lnTo>
                  <a:lnTo>
                    <a:pt x="666" y="50281"/>
                  </a:lnTo>
                  <a:lnTo>
                    <a:pt x="5620" y="3624"/>
                  </a:lnTo>
                  <a:cubicBezTo>
                    <a:pt x="5805" y="1923"/>
                    <a:pt x="7247" y="593"/>
                    <a:pt x="8948" y="593"/>
                  </a:cubicBezTo>
                  <a:close/>
                  <a:moveTo>
                    <a:pt x="8948" y="1"/>
                  </a:moveTo>
                  <a:cubicBezTo>
                    <a:pt x="6914" y="1"/>
                    <a:pt x="5214" y="1517"/>
                    <a:pt x="4992" y="3550"/>
                  </a:cubicBezTo>
                  <a:lnTo>
                    <a:pt x="1" y="50540"/>
                  </a:lnTo>
                  <a:cubicBezTo>
                    <a:pt x="1" y="50651"/>
                    <a:pt x="38" y="50725"/>
                    <a:pt x="75" y="50799"/>
                  </a:cubicBezTo>
                  <a:cubicBezTo>
                    <a:pt x="149" y="50873"/>
                    <a:pt x="223" y="50910"/>
                    <a:pt x="297" y="50910"/>
                  </a:cubicBezTo>
                  <a:lnTo>
                    <a:pt x="107105" y="50910"/>
                  </a:lnTo>
                  <a:cubicBezTo>
                    <a:pt x="107216" y="50910"/>
                    <a:pt x="107290" y="50873"/>
                    <a:pt x="107327" y="50799"/>
                  </a:cubicBezTo>
                  <a:cubicBezTo>
                    <a:pt x="107400" y="50725"/>
                    <a:pt x="107437" y="50651"/>
                    <a:pt x="107437" y="50540"/>
                  </a:cubicBezTo>
                  <a:lnTo>
                    <a:pt x="102446" y="3550"/>
                  </a:lnTo>
                  <a:cubicBezTo>
                    <a:pt x="102225" y="1517"/>
                    <a:pt x="100487" y="1"/>
                    <a:pt x="984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4606;p64">
              <a:extLst>
                <a:ext uri="{FF2B5EF4-FFF2-40B4-BE49-F238E27FC236}">
                  <a16:creationId xmlns:a16="http://schemas.microsoft.com/office/drawing/2014/main" id="{3FBEC7DB-54B1-D960-6BD7-5E1A2A34D774}"/>
                </a:ext>
              </a:extLst>
            </p:cNvPr>
            <p:cNvSpPr/>
            <p:nvPr/>
          </p:nvSpPr>
          <p:spPr>
            <a:xfrm>
              <a:off x="2453625" y="2391650"/>
              <a:ext cx="1203425" cy="1257025"/>
            </a:xfrm>
            <a:custGeom>
              <a:avLst/>
              <a:gdLst/>
              <a:ahLst/>
              <a:cxnLst/>
              <a:rect l="l" t="t" r="r" b="b"/>
              <a:pathLst>
                <a:path w="48137" h="50281" extrusionOk="0">
                  <a:moveTo>
                    <a:pt x="8319" y="1"/>
                  </a:moveTo>
                  <a:cubicBezTo>
                    <a:pt x="7654" y="75"/>
                    <a:pt x="7062" y="297"/>
                    <a:pt x="6544" y="666"/>
                  </a:cubicBezTo>
                  <a:lnTo>
                    <a:pt x="6397" y="777"/>
                  </a:lnTo>
                  <a:cubicBezTo>
                    <a:pt x="6249" y="888"/>
                    <a:pt x="6101" y="1036"/>
                    <a:pt x="5953" y="1184"/>
                  </a:cubicBezTo>
                  <a:cubicBezTo>
                    <a:pt x="5657" y="1517"/>
                    <a:pt x="5435" y="1886"/>
                    <a:pt x="5250" y="2293"/>
                  </a:cubicBezTo>
                  <a:cubicBezTo>
                    <a:pt x="5140" y="2626"/>
                    <a:pt x="5029" y="2958"/>
                    <a:pt x="4992" y="3291"/>
                  </a:cubicBezTo>
                  <a:lnTo>
                    <a:pt x="1" y="50281"/>
                  </a:lnTo>
                  <a:lnTo>
                    <a:pt x="19004" y="50281"/>
                  </a:lnTo>
                  <a:lnTo>
                    <a:pt x="20113" y="36971"/>
                  </a:lnTo>
                  <a:cubicBezTo>
                    <a:pt x="20445" y="32942"/>
                    <a:pt x="23403" y="29651"/>
                    <a:pt x="27359" y="28875"/>
                  </a:cubicBezTo>
                  <a:cubicBezTo>
                    <a:pt x="39522" y="26583"/>
                    <a:pt x="48136" y="15676"/>
                    <a:pt x="47508" y="3328"/>
                  </a:cubicBezTo>
                  <a:lnTo>
                    <a:pt x="4743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4607;p64">
              <a:extLst>
                <a:ext uri="{FF2B5EF4-FFF2-40B4-BE49-F238E27FC236}">
                  <a16:creationId xmlns:a16="http://schemas.microsoft.com/office/drawing/2014/main" id="{B5F2C135-549F-CDB6-827C-AC3E9F48B70B}"/>
                </a:ext>
              </a:extLst>
            </p:cNvPr>
            <p:cNvSpPr/>
            <p:nvPr/>
          </p:nvSpPr>
          <p:spPr>
            <a:xfrm>
              <a:off x="2446225" y="2384250"/>
              <a:ext cx="1203425" cy="1272750"/>
            </a:xfrm>
            <a:custGeom>
              <a:avLst/>
              <a:gdLst/>
              <a:ahLst/>
              <a:cxnLst/>
              <a:rect l="l" t="t" r="r" b="b"/>
              <a:pathLst>
                <a:path w="48137" h="50910" extrusionOk="0">
                  <a:moveTo>
                    <a:pt x="47434" y="593"/>
                  </a:moveTo>
                  <a:lnTo>
                    <a:pt x="47508" y="3624"/>
                  </a:lnTo>
                  <a:cubicBezTo>
                    <a:pt x="47545" y="4031"/>
                    <a:pt x="47545" y="4437"/>
                    <a:pt x="47545" y="4844"/>
                  </a:cubicBezTo>
                  <a:cubicBezTo>
                    <a:pt x="47545" y="16527"/>
                    <a:pt x="39227" y="26694"/>
                    <a:pt x="27618" y="28875"/>
                  </a:cubicBezTo>
                  <a:cubicBezTo>
                    <a:pt x="23514" y="29652"/>
                    <a:pt x="20446" y="33090"/>
                    <a:pt x="20076" y="37231"/>
                  </a:cubicBezTo>
                  <a:lnTo>
                    <a:pt x="19041" y="50281"/>
                  </a:lnTo>
                  <a:lnTo>
                    <a:pt x="666" y="50281"/>
                  </a:lnTo>
                  <a:lnTo>
                    <a:pt x="5620" y="3624"/>
                  </a:lnTo>
                  <a:cubicBezTo>
                    <a:pt x="5657" y="3291"/>
                    <a:pt x="5731" y="2996"/>
                    <a:pt x="5842" y="2700"/>
                  </a:cubicBezTo>
                  <a:cubicBezTo>
                    <a:pt x="5990" y="2330"/>
                    <a:pt x="6212" y="1997"/>
                    <a:pt x="6471" y="1702"/>
                  </a:cubicBezTo>
                  <a:lnTo>
                    <a:pt x="6508" y="1665"/>
                  </a:lnTo>
                  <a:cubicBezTo>
                    <a:pt x="6609" y="1563"/>
                    <a:pt x="6742" y="1462"/>
                    <a:pt x="6877" y="1332"/>
                  </a:cubicBezTo>
                  <a:lnTo>
                    <a:pt x="6877" y="1332"/>
                  </a:lnTo>
                  <a:lnTo>
                    <a:pt x="6877" y="1332"/>
                  </a:lnTo>
                  <a:lnTo>
                    <a:pt x="7025" y="1221"/>
                  </a:lnTo>
                  <a:cubicBezTo>
                    <a:pt x="7506" y="888"/>
                    <a:pt x="8060" y="666"/>
                    <a:pt x="8652" y="630"/>
                  </a:cubicBezTo>
                  <a:cubicBezTo>
                    <a:pt x="8763" y="593"/>
                    <a:pt x="8874" y="593"/>
                    <a:pt x="8948" y="593"/>
                  </a:cubicBezTo>
                  <a:close/>
                  <a:moveTo>
                    <a:pt x="8578" y="1"/>
                  </a:moveTo>
                  <a:cubicBezTo>
                    <a:pt x="7876" y="75"/>
                    <a:pt x="7210" y="334"/>
                    <a:pt x="6656" y="703"/>
                  </a:cubicBezTo>
                  <a:lnTo>
                    <a:pt x="6656" y="740"/>
                  </a:lnTo>
                  <a:lnTo>
                    <a:pt x="6545" y="814"/>
                  </a:lnTo>
                  <a:lnTo>
                    <a:pt x="6508" y="814"/>
                  </a:lnTo>
                  <a:cubicBezTo>
                    <a:pt x="6360" y="962"/>
                    <a:pt x="6175" y="1110"/>
                    <a:pt x="6027" y="1258"/>
                  </a:cubicBezTo>
                  <a:cubicBezTo>
                    <a:pt x="5694" y="1628"/>
                    <a:pt x="5436" y="2034"/>
                    <a:pt x="5251" y="2478"/>
                  </a:cubicBezTo>
                  <a:cubicBezTo>
                    <a:pt x="5140" y="2811"/>
                    <a:pt x="5029" y="3180"/>
                    <a:pt x="4992" y="3550"/>
                  </a:cubicBezTo>
                  <a:lnTo>
                    <a:pt x="1" y="50540"/>
                  </a:lnTo>
                  <a:cubicBezTo>
                    <a:pt x="1" y="50651"/>
                    <a:pt x="38" y="50725"/>
                    <a:pt x="75" y="50799"/>
                  </a:cubicBezTo>
                  <a:cubicBezTo>
                    <a:pt x="149" y="50873"/>
                    <a:pt x="223" y="50910"/>
                    <a:pt x="297" y="50910"/>
                  </a:cubicBezTo>
                  <a:lnTo>
                    <a:pt x="19300" y="50910"/>
                  </a:lnTo>
                  <a:cubicBezTo>
                    <a:pt x="19484" y="50910"/>
                    <a:pt x="19595" y="50762"/>
                    <a:pt x="19632" y="50614"/>
                  </a:cubicBezTo>
                  <a:lnTo>
                    <a:pt x="20704" y="37304"/>
                  </a:lnTo>
                  <a:cubicBezTo>
                    <a:pt x="21037" y="33386"/>
                    <a:pt x="23884" y="30206"/>
                    <a:pt x="27729" y="29467"/>
                  </a:cubicBezTo>
                  <a:cubicBezTo>
                    <a:pt x="39633" y="27211"/>
                    <a:pt x="48137" y="16823"/>
                    <a:pt x="48137" y="4844"/>
                  </a:cubicBezTo>
                  <a:cubicBezTo>
                    <a:pt x="48137" y="4437"/>
                    <a:pt x="48137" y="3994"/>
                    <a:pt x="48137" y="3587"/>
                  </a:cubicBezTo>
                  <a:lnTo>
                    <a:pt x="48026" y="297"/>
                  </a:lnTo>
                  <a:cubicBezTo>
                    <a:pt x="48026" y="112"/>
                    <a:pt x="47878" y="1"/>
                    <a:pt x="477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4608;p64">
              <a:extLst>
                <a:ext uri="{FF2B5EF4-FFF2-40B4-BE49-F238E27FC236}">
                  <a16:creationId xmlns:a16="http://schemas.microsoft.com/office/drawing/2014/main" id="{7E92C107-1932-AE1B-E171-BBF37B7F2A2F}"/>
                </a:ext>
              </a:extLst>
            </p:cNvPr>
            <p:cNvSpPr/>
            <p:nvPr/>
          </p:nvSpPr>
          <p:spPr>
            <a:xfrm>
              <a:off x="4618250" y="2603325"/>
              <a:ext cx="289325" cy="265275"/>
            </a:xfrm>
            <a:custGeom>
              <a:avLst/>
              <a:gdLst/>
              <a:ahLst/>
              <a:cxnLst/>
              <a:rect l="l" t="t" r="r" b="b"/>
              <a:pathLst>
                <a:path w="11573" h="10611" extrusionOk="0">
                  <a:moveTo>
                    <a:pt x="5768" y="0"/>
                  </a:moveTo>
                  <a:cubicBezTo>
                    <a:pt x="2589" y="0"/>
                    <a:pt x="1" y="2366"/>
                    <a:pt x="1" y="5287"/>
                  </a:cubicBezTo>
                  <a:cubicBezTo>
                    <a:pt x="1" y="8208"/>
                    <a:pt x="2589" y="10611"/>
                    <a:pt x="5768" y="10611"/>
                  </a:cubicBezTo>
                  <a:cubicBezTo>
                    <a:pt x="8985" y="10611"/>
                    <a:pt x="11573" y="8208"/>
                    <a:pt x="11573" y="5287"/>
                  </a:cubicBezTo>
                  <a:cubicBezTo>
                    <a:pt x="11573" y="2366"/>
                    <a:pt x="8985" y="0"/>
                    <a:pt x="57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4609;p64">
              <a:extLst>
                <a:ext uri="{FF2B5EF4-FFF2-40B4-BE49-F238E27FC236}">
                  <a16:creationId xmlns:a16="http://schemas.microsoft.com/office/drawing/2014/main" id="{800A18D9-7C7F-512B-85EE-239D7B059D3B}"/>
                </a:ext>
              </a:extLst>
            </p:cNvPr>
            <p:cNvSpPr/>
            <p:nvPr/>
          </p:nvSpPr>
          <p:spPr>
            <a:xfrm>
              <a:off x="4609950" y="2595000"/>
              <a:ext cx="305025" cy="281000"/>
            </a:xfrm>
            <a:custGeom>
              <a:avLst/>
              <a:gdLst/>
              <a:ahLst/>
              <a:cxnLst/>
              <a:rect l="l" t="t" r="r" b="b"/>
              <a:pathLst>
                <a:path w="12201" h="11240" extrusionOk="0">
                  <a:moveTo>
                    <a:pt x="6100" y="629"/>
                  </a:moveTo>
                  <a:cubicBezTo>
                    <a:pt x="7616" y="629"/>
                    <a:pt x="9021" y="1183"/>
                    <a:pt x="9982" y="2108"/>
                  </a:cubicBezTo>
                  <a:cubicBezTo>
                    <a:pt x="10980" y="2995"/>
                    <a:pt x="11609" y="4252"/>
                    <a:pt x="11609" y="5620"/>
                  </a:cubicBezTo>
                  <a:cubicBezTo>
                    <a:pt x="11609" y="6988"/>
                    <a:pt x="10980" y="8245"/>
                    <a:pt x="9982" y="9169"/>
                  </a:cubicBezTo>
                  <a:cubicBezTo>
                    <a:pt x="9021" y="10056"/>
                    <a:pt x="7616" y="10611"/>
                    <a:pt x="6100" y="10611"/>
                  </a:cubicBezTo>
                  <a:cubicBezTo>
                    <a:pt x="4584" y="10611"/>
                    <a:pt x="3216" y="10056"/>
                    <a:pt x="2218" y="9169"/>
                  </a:cubicBezTo>
                  <a:cubicBezTo>
                    <a:pt x="1220" y="8245"/>
                    <a:pt x="629" y="6988"/>
                    <a:pt x="629" y="5620"/>
                  </a:cubicBezTo>
                  <a:cubicBezTo>
                    <a:pt x="629" y="4252"/>
                    <a:pt x="1220" y="2995"/>
                    <a:pt x="2218" y="2108"/>
                  </a:cubicBezTo>
                  <a:cubicBezTo>
                    <a:pt x="3216" y="1183"/>
                    <a:pt x="4584" y="629"/>
                    <a:pt x="6100" y="629"/>
                  </a:cubicBezTo>
                  <a:close/>
                  <a:moveTo>
                    <a:pt x="6100" y="0"/>
                  </a:moveTo>
                  <a:cubicBezTo>
                    <a:pt x="4437" y="0"/>
                    <a:pt x="2921" y="629"/>
                    <a:pt x="1812" y="1627"/>
                  </a:cubicBezTo>
                  <a:cubicBezTo>
                    <a:pt x="702" y="2662"/>
                    <a:pt x="0" y="4067"/>
                    <a:pt x="0" y="5620"/>
                  </a:cubicBezTo>
                  <a:cubicBezTo>
                    <a:pt x="0" y="7173"/>
                    <a:pt x="702" y="8578"/>
                    <a:pt x="1812" y="9613"/>
                  </a:cubicBezTo>
                  <a:cubicBezTo>
                    <a:pt x="2921" y="10611"/>
                    <a:pt x="4437" y="11239"/>
                    <a:pt x="6100" y="11239"/>
                  </a:cubicBezTo>
                  <a:cubicBezTo>
                    <a:pt x="7801" y="11239"/>
                    <a:pt x="9317" y="10611"/>
                    <a:pt x="10426" y="9613"/>
                  </a:cubicBezTo>
                  <a:cubicBezTo>
                    <a:pt x="11535" y="8578"/>
                    <a:pt x="12200" y="7173"/>
                    <a:pt x="12200" y="5620"/>
                  </a:cubicBezTo>
                  <a:cubicBezTo>
                    <a:pt x="12200" y="4067"/>
                    <a:pt x="11535" y="2662"/>
                    <a:pt x="10426" y="1627"/>
                  </a:cubicBezTo>
                  <a:cubicBezTo>
                    <a:pt x="9317" y="629"/>
                    <a:pt x="7801" y="0"/>
                    <a:pt x="61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4610;p64">
              <a:extLst>
                <a:ext uri="{FF2B5EF4-FFF2-40B4-BE49-F238E27FC236}">
                  <a16:creationId xmlns:a16="http://schemas.microsoft.com/office/drawing/2014/main" id="{77A0B394-D51D-6CA4-5370-E3C8B5635C08}"/>
                </a:ext>
              </a:extLst>
            </p:cNvPr>
            <p:cNvSpPr/>
            <p:nvPr/>
          </p:nvSpPr>
          <p:spPr>
            <a:xfrm>
              <a:off x="4638600" y="2621800"/>
              <a:ext cx="248650" cy="227400"/>
            </a:xfrm>
            <a:custGeom>
              <a:avLst/>
              <a:gdLst/>
              <a:ahLst/>
              <a:cxnLst/>
              <a:rect l="l" t="t" r="r" b="b"/>
              <a:pathLst>
                <a:path w="9946" h="9096" extrusionOk="0">
                  <a:moveTo>
                    <a:pt x="4954" y="0"/>
                  </a:moveTo>
                  <a:cubicBezTo>
                    <a:pt x="2218" y="0"/>
                    <a:pt x="0" y="2034"/>
                    <a:pt x="0" y="4548"/>
                  </a:cubicBezTo>
                  <a:cubicBezTo>
                    <a:pt x="0" y="7062"/>
                    <a:pt x="2218" y="9095"/>
                    <a:pt x="4954" y="9095"/>
                  </a:cubicBezTo>
                  <a:cubicBezTo>
                    <a:pt x="7690" y="9095"/>
                    <a:pt x="9945" y="7062"/>
                    <a:pt x="9945" y="4548"/>
                  </a:cubicBezTo>
                  <a:cubicBezTo>
                    <a:pt x="9945" y="2034"/>
                    <a:pt x="7690" y="0"/>
                    <a:pt x="49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4611;p64">
              <a:extLst>
                <a:ext uri="{FF2B5EF4-FFF2-40B4-BE49-F238E27FC236}">
                  <a16:creationId xmlns:a16="http://schemas.microsoft.com/office/drawing/2014/main" id="{8D3E2CDB-6D1D-9CD8-101F-20142F91399F}"/>
                </a:ext>
              </a:extLst>
            </p:cNvPr>
            <p:cNvSpPr/>
            <p:nvPr/>
          </p:nvSpPr>
          <p:spPr>
            <a:xfrm>
              <a:off x="4631200" y="2614400"/>
              <a:ext cx="263425" cy="243100"/>
            </a:xfrm>
            <a:custGeom>
              <a:avLst/>
              <a:gdLst/>
              <a:ahLst/>
              <a:cxnLst/>
              <a:rect l="l" t="t" r="r" b="b"/>
              <a:pathLst>
                <a:path w="10537" h="9724" extrusionOk="0">
                  <a:moveTo>
                    <a:pt x="5250" y="592"/>
                  </a:moveTo>
                  <a:cubicBezTo>
                    <a:pt x="6544" y="592"/>
                    <a:pt x="7727" y="1073"/>
                    <a:pt x="8578" y="1849"/>
                  </a:cubicBezTo>
                  <a:cubicBezTo>
                    <a:pt x="9391" y="2626"/>
                    <a:pt x="9908" y="3698"/>
                    <a:pt x="9908" y="4844"/>
                  </a:cubicBezTo>
                  <a:cubicBezTo>
                    <a:pt x="9908" y="6027"/>
                    <a:pt x="9391" y="7062"/>
                    <a:pt x="8578" y="7838"/>
                  </a:cubicBezTo>
                  <a:cubicBezTo>
                    <a:pt x="7727" y="8615"/>
                    <a:pt x="6544" y="9096"/>
                    <a:pt x="5250" y="9096"/>
                  </a:cubicBezTo>
                  <a:cubicBezTo>
                    <a:pt x="3956" y="9096"/>
                    <a:pt x="2810" y="8615"/>
                    <a:pt x="1960" y="7838"/>
                  </a:cubicBezTo>
                  <a:cubicBezTo>
                    <a:pt x="1109" y="7062"/>
                    <a:pt x="592" y="6027"/>
                    <a:pt x="592" y="4844"/>
                  </a:cubicBezTo>
                  <a:cubicBezTo>
                    <a:pt x="592" y="3698"/>
                    <a:pt x="1109" y="2626"/>
                    <a:pt x="1960" y="1849"/>
                  </a:cubicBezTo>
                  <a:cubicBezTo>
                    <a:pt x="2810" y="1073"/>
                    <a:pt x="3956" y="592"/>
                    <a:pt x="5250" y="592"/>
                  </a:cubicBezTo>
                  <a:close/>
                  <a:moveTo>
                    <a:pt x="5250" y="1"/>
                  </a:moveTo>
                  <a:cubicBezTo>
                    <a:pt x="3808" y="1"/>
                    <a:pt x="2514" y="518"/>
                    <a:pt x="1553" y="1406"/>
                  </a:cubicBezTo>
                  <a:cubicBezTo>
                    <a:pt x="592" y="2293"/>
                    <a:pt x="0" y="3513"/>
                    <a:pt x="0" y="4844"/>
                  </a:cubicBezTo>
                  <a:cubicBezTo>
                    <a:pt x="0" y="6212"/>
                    <a:pt x="592" y="7432"/>
                    <a:pt x="1553" y="8282"/>
                  </a:cubicBezTo>
                  <a:cubicBezTo>
                    <a:pt x="2514" y="9169"/>
                    <a:pt x="3808" y="9724"/>
                    <a:pt x="5250" y="9724"/>
                  </a:cubicBezTo>
                  <a:cubicBezTo>
                    <a:pt x="6692" y="9724"/>
                    <a:pt x="8023" y="9169"/>
                    <a:pt x="8984" y="8282"/>
                  </a:cubicBezTo>
                  <a:cubicBezTo>
                    <a:pt x="9945" y="7432"/>
                    <a:pt x="10537" y="6212"/>
                    <a:pt x="10537" y="4844"/>
                  </a:cubicBezTo>
                  <a:cubicBezTo>
                    <a:pt x="10537" y="3513"/>
                    <a:pt x="9945" y="2293"/>
                    <a:pt x="8984" y="1406"/>
                  </a:cubicBezTo>
                  <a:cubicBezTo>
                    <a:pt x="8023" y="518"/>
                    <a:pt x="6692" y="1"/>
                    <a:pt x="52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4612;p64">
              <a:extLst>
                <a:ext uri="{FF2B5EF4-FFF2-40B4-BE49-F238E27FC236}">
                  <a16:creationId xmlns:a16="http://schemas.microsoft.com/office/drawing/2014/main" id="{AB689B82-9E21-BF63-FAF8-F9BBB171FD8D}"/>
                </a:ext>
              </a:extLst>
            </p:cNvPr>
            <p:cNvSpPr/>
            <p:nvPr/>
          </p:nvSpPr>
          <p:spPr>
            <a:xfrm>
              <a:off x="913800" y="2888150"/>
              <a:ext cx="246800" cy="260350"/>
            </a:xfrm>
            <a:custGeom>
              <a:avLst/>
              <a:gdLst/>
              <a:ahLst/>
              <a:cxnLst/>
              <a:rect l="l" t="t" r="r" b="b"/>
              <a:pathLst>
                <a:path w="9872" h="10414" extrusionOk="0">
                  <a:moveTo>
                    <a:pt x="4270" y="0"/>
                  </a:moveTo>
                  <a:cubicBezTo>
                    <a:pt x="3903" y="0"/>
                    <a:pt x="3536" y="58"/>
                    <a:pt x="3180" y="179"/>
                  </a:cubicBezTo>
                  <a:cubicBezTo>
                    <a:pt x="999" y="955"/>
                    <a:pt x="1" y="3802"/>
                    <a:pt x="962" y="6575"/>
                  </a:cubicBezTo>
                  <a:cubicBezTo>
                    <a:pt x="1766" y="8895"/>
                    <a:pt x="3684" y="10413"/>
                    <a:pt x="5567" y="10413"/>
                  </a:cubicBezTo>
                  <a:cubicBezTo>
                    <a:pt x="5934" y="10413"/>
                    <a:pt x="6300" y="10356"/>
                    <a:pt x="6655" y="10235"/>
                  </a:cubicBezTo>
                  <a:cubicBezTo>
                    <a:pt x="8874" y="9459"/>
                    <a:pt x="9872" y="6575"/>
                    <a:pt x="8911" y="3802"/>
                  </a:cubicBezTo>
                  <a:cubicBezTo>
                    <a:pt x="8075" y="1513"/>
                    <a:pt x="6153" y="0"/>
                    <a:pt x="427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4613;p64">
              <a:extLst>
                <a:ext uri="{FF2B5EF4-FFF2-40B4-BE49-F238E27FC236}">
                  <a16:creationId xmlns:a16="http://schemas.microsoft.com/office/drawing/2014/main" id="{17B0D91B-170E-B1A4-2686-A2237EE15771}"/>
                </a:ext>
              </a:extLst>
            </p:cNvPr>
            <p:cNvSpPr/>
            <p:nvPr/>
          </p:nvSpPr>
          <p:spPr>
            <a:xfrm>
              <a:off x="920275" y="2880600"/>
              <a:ext cx="232950" cy="275450"/>
            </a:xfrm>
            <a:custGeom>
              <a:avLst/>
              <a:gdLst/>
              <a:ahLst/>
              <a:cxnLst/>
              <a:rect l="l" t="t" r="r" b="b"/>
              <a:pathLst>
                <a:path w="9318" h="11018" extrusionOk="0">
                  <a:moveTo>
                    <a:pt x="4096" y="628"/>
                  </a:moveTo>
                  <a:cubicBezTo>
                    <a:pt x="5813" y="628"/>
                    <a:pt x="7589" y="2061"/>
                    <a:pt x="8356" y="4215"/>
                  </a:cubicBezTo>
                  <a:cubicBezTo>
                    <a:pt x="8578" y="4917"/>
                    <a:pt x="8689" y="5583"/>
                    <a:pt x="8689" y="6248"/>
                  </a:cubicBezTo>
                  <a:cubicBezTo>
                    <a:pt x="8689" y="7210"/>
                    <a:pt x="8467" y="8060"/>
                    <a:pt x="8060" y="8762"/>
                  </a:cubicBezTo>
                  <a:cubicBezTo>
                    <a:pt x="7653" y="9465"/>
                    <a:pt x="7062" y="9982"/>
                    <a:pt x="6322" y="10241"/>
                  </a:cubicBezTo>
                  <a:cubicBezTo>
                    <a:pt x="5990" y="10352"/>
                    <a:pt x="5620" y="10389"/>
                    <a:pt x="5287" y="10389"/>
                  </a:cubicBezTo>
                  <a:cubicBezTo>
                    <a:pt x="5266" y="10390"/>
                    <a:pt x="5245" y="10390"/>
                    <a:pt x="5223" y="10390"/>
                  </a:cubicBezTo>
                  <a:cubicBezTo>
                    <a:pt x="3540" y="10390"/>
                    <a:pt x="1729" y="8957"/>
                    <a:pt x="999" y="6803"/>
                  </a:cubicBezTo>
                  <a:cubicBezTo>
                    <a:pt x="740" y="6100"/>
                    <a:pt x="629" y="5398"/>
                    <a:pt x="629" y="4769"/>
                  </a:cubicBezTo>
                  <a:cubicBezTo>
                    <a:pt x="629" y="3808"/>
                    <a:pt x="851" y="2958"/>
                    <a:pt x="1257" y="2255"/>
                  </a:cubicBezTo>
                  <a:cubicBezTo>
                    <a:pt x="1701" y="1553"/>
                    <a:pt x="2293" y="1035"/>
                    <a:pt x="3032" y="777"/>
                  </a:cubicBezTo>
                  <a:cubicBezTo>
                    <a:pt x="3365" y="666"/>
                    <a:pt x="3698" y="629"/>
                    <a:pt x="4030" y="629"/>
                  </a:cubicBezTo>
                  <a:cubicBezTo>
                    <a:pt x="4052" y="628"/>
                    <a:pt x="4074" y="628"/>
                    <a:pt x="4096" y="628"/>
                  </a:cubicBezTo>
                  <a:close/>
                  <a:moveTo>
                    <a:pt x="4030" y="0"/>
                  </a:moveTo>
                  <a:cubicBezTo>
                    <a:pt x="3624" y="0"/>
                    <a:pt x="3217" y="74"/>
                    <a:pt x="2810" y="185"/>
                  </a:cubicBezTo>
                  <a:cubicBezTo>
                    <a:pt x="1923" y="518"/>
                    <a:pt x="1220" y="1146"/>
                    <a:pt x="740" y="1923"/>
                  </a:cubicBezTo>
                  <a:cubicBezTo>
                    <a:pt x="259" y="2736"/>
                    <a:pt x="0" y="3734"/>
                    <a:pt x="0" y="4769"/>
                  </a:cubicBezTo>
                  <a:cubicBezTo>
                    <a:pt x="0" y="5472"/>
                    <a:pt x="148" y="6248"/>
                    <a:pt x="407" y="6988"/>
                  </a:cubicBezTo>
                  <a:cubicBezTo>
                    <a:pt x="1257" y="9391"/>
                    <a:pt x="3254" y="11018"/>
                    <a:pt x="5287" y="11018"/>
                  </a:cubicBezTo>
                  <a:cubicBezTo>
                    <a:pt x="5694" y="11018"/>
                    <a:pt x="6101" y="10944"/>
                    <a:pt x="6507" y="10796"/>
                  </a:cubicBezTo>
                  <a:cubicBezTo>
                    <a:pt x="7395" y="10500"/>
                    <a:pt x="8097" y="9871"/>
                    <a:pt x="8578" y="9058"/>
                  </a:cubicBezTo>
                  <a:cubicBezTo>
                    <a:pt x="9058" y="8282"/>
                    <a:pt x="9317" y="7284"/>
                    <a:pt x="9317" y="6248"/>
                  </a:cubicBezTo>
                  <a:cubicBezTo>
                    <a:pt x="9317" y="5546"/>
                    <a:pt x="9169" y="4769"/>
                    <a:pt x="8910" y="4030"/>
                  </a:cubicBezTo>
                  <a:cubicBezTo>
                    <a:pt x="8097" y="1627"/>
                    <a:pt x="6101" y="0"/>
                    <a:pt x="40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4614;p64">
              <a:extLst>
                <a:ext uri="{FF2B5EF4-FFF2-40B4-BE49-F238E27FC236}">
                  <a16:creationId xmlns:a16="http://schemas.microsoft.com/office/drawing/2014/main" id="{87297E50-189F-454B-7DF1-EC4FBDD956C7}"/>
                </a:ext>
              </a:extLst>
            </p:cNvPr>
            <p:cNvSpPr/>
            <p:nvPr/>
          </p:nvSpPr>
          <p:spPr>
            <a:xfrm>
              <a:off x="931375" y="2906950"/>
              <a:ext cx="211675" cy="222725"/>
            </a:xfrm>
            <a:custGeom>
              <a:avLst/>
              <a:gdLst/>
              <a:ahLst/>
              <a:cxnLst/>
              <a:rect l="l" t="t" r="r" b="b"/>
              <a:pathLst>
                <a:path w="8467" h="8909" extrusionOk="0">
                  <a:moveTo>
                    <a:pt x="3692" y="1"/>
                  </a:moveTo>
                  <a:cubicBezTo>
                    <a:pt x="3369" y="1"/>
                    <a:pt x="3047" y="54"/>
                    <a:pt x="2736" y="166"/>
                  </a:cubicBezTo>
                  <a:cubicBezTo>
                    <a:pt x="850" y="795"/>
                    <a:pt x="0" y="3272"/>
                    <a:pt x="813" y="5638"/>
                  </a:cubicBezTo>
                  <a:cubicBezTo>
                    <a:pt x="1490" y="7606"/>
                    <a:pt x="3138" y="8909"/>
                    <a:pt x="4759" y="8909"/>
                  </a:cubicBezTo>
                  <a:cubicBezTo>
                    <a:pt x="5086" y="8909"/>
                    <a:pt x="5413" y="8856"/>
                    <a:pt x="5731" y="8744"/>
                  </a:cubicBezTo>
                  <a:cubicBezTo>
                    <a:pt x="7616" y="8078"/>
                    <a:pt x="8466" y="5638"/>
                    <a:pt x="7616" y="3272"/>
                  </a:cubicBezTo>
                  <a:cubicBezTo>
                    <a:pt x="6940" y="1304"/>
                    <a:pt x="5291" y="1"/>
                    <a:pt x="36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4615;p64">
              <a:extLst>
                <a:ext uri="{FF2B5EF4-FFF2-40B4-BE49-F238E27FC236}">
                  <a16:creationId xmlns:a16="http://schemas.microsoft.com/office/drawing/2014/main" id="{AFD1634D-5D16-66D7-ACE5-449C5AC5B0FA}"/>
                </a:ext>
              </a:extLst>
            </p:cNvPr>
            <p:cNvSpPr/>
            <p:nvPr/>
          </p:nvSpPr>
          <p:spPr>
            <a:xfrm>
              <a:off x="935975" y="2899075"/>
              <a:ext cx="201525" cy="238500"/>
            </a:xfrm>
            <a:custGeom>
              <a:avLst/>
              <a:gdLst/>
              <a:ahLst/>
              <a:cxnLst/>
              <a:rect l="l" t="t" r="r" b="b"/>
              <a:pathLst>
                <a:path w="8061" h="9540" extrusionOk="0">
                  <a:moveTo>
                    <a:pt x="3577" y="628"/>
                  </a:moveTo>
                  <a:cubicBezTo>
                    <a:pt x="5001" y="628"/>
                    <a:pt x="6517" y="1840"/>
                    <a:pt x="7136" y="3698"/>
                  </a:cubicBezTo>
                  <a:cubicBezTo>
                    <a:pt x="7358" y="4252"/>
                    <a:pt x="7432" y="4844"/>
                    <a:pt x="7432" y="5398"/>
                  </a:cubicBezTo>
                  <a:cubicBezTo>
                    <a:pt x="7432" y="6212"/>
                    <a:pt x="7247" y="6951"/>
                    <a:pt x="6914" y="7543"/>
                  </a:cubicBezTo>
                  <a:cubicBezTo>
                    <a:pt x="6545" y="8134"/>
                    <a:pt x="6064" y="8541"/>
                    <a:pt x="5436" y="8763"/>
                  </a:cubicBezTo>
                  <a:cubicBezTo>
                    <a:pt x="5140" y="8874"/>
                    <a:pt x="4881" y="8911"/>
                    <a:pt x="4585" y="8911"/>
                  </a:cubicBezTo>
                  <a:cubicBezTo>
                    <a:pt x="3143" y="8911"/>
                    <a:pt x="1591" y="7728"/>
                    <a:pt x="925" y="5842"/>
                  </a:cubicBezTo>
                  <a:cubicBezTo>
                    <a:pt x="703" y="5287"/>
                    <a:pt x="629" y="4696"/>
                    <a:pt x="629" y="4141"/>
                  </a:cubicBezTo>
                  <a:cubicBezTo>
                    <a:pt x="629" y="3328"/>
                    <a:pt x="814" y="2589"/>
                    <a:pt x="1184" y="1997"/>
                  </a:cubicBezTo>
                  <a:cubicBezTo>
                    <a:pt x="1517" y="1406"/>
                    <a:pt x="2034" y="962"/>
                    <a:pt x="2626" y="777"/>
                  </a:cubicBezTo>
                  <a:cubicBezTo>
                    <a:pt x="2922" y="666"/>
                    <a:pt x="3217" y="629"/>
                    <a:pt x="3513" y="629"/>
                  </a:cubicBezTo>
                  <a:cubicBezTo>
                    <a:pt x="3534" y="629"/>
                    <a:pt x="3556" y="628"/>
                    <a:pt x="3577" y="628"/>
                  </a:cubicBezTo>
                  <a:close/>
                  <a:moveTo>
                    <a:pt x="3513" y="1"/>
                  </a:moveTo>
                  <a:cubicBezTo>
                    <a:pt x="3143" y="1"/>
                    <a:pt x="2774" y="75"/>
                    <a:pt x="2441" y="186"/>
                  </a:cubicBezTo>
                  <a:cubicBezTo>
                    <a:pt x="1665" y="444"/>
                    <a:pt x="1036" y="999"/>
                    <a:pt x="629" y="1701"/>
                  </a:cubicBezTo>
                  <a:cubicBezTo>
                    <a:pt x="223" y="2367"/>
                    <a:pt x="1" y="3217"/>
                    <a:pt x="1" y="4141"/>
                  </a:cubicBezTo>
                  <a:cubicBezTo>
                    <a:pt x="1" y="4770"/>
                    <a:pt x="112" y="5398"/>
                    <a:pt x="334" y="6064"/>
                  </a:cubicBezTo>
                  <a:cubicBezTo>
                    <a:pt x="1073" y="8134"/>
                    <a:pt x="2774" y="9539"/>
                    <a:pt x="4585" y="9539"/>
                  </a:cubicBezTo>
                  <a:cubicBezTo>
                    <a:pt x="4918" y="9539"/>
                    <a:pt x="5288" y="9465"/>
                    <a:pt x="5620" y="9354"/>
                  </a:cubicBezTo>
                  <a:cubicBezTo>
                    <a:pt x="6397" y="9095"/>
                    <a:pt x="7025" y="8541"/>
                    <a:pt x="7432" y="7838"/>
                  </a:cubicBezTo>
                  <a:cubicBezTo>
                    <a:pt x="7839" y="7136"/>
                    <a:pt x="8061" y="6323"/>
                    <a:pt x="8061" y="5398"/>
                  </a:cubicBezTo>
                  <a:cubicBezTo>
                    <a:pt x="8061" y="4770"/>
                    <a:pt x="7950" y="4141"/>
                    <a:pt x="7728" y="3476"/>
                  </a:cubicBezTo>
                  <a:cubicBezTo>
                    <a:pt x="6988" y="1406"/>
                    <a:pt x="5288" y="1"/>
                    <a:pt x="35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4616;p64">
              <a:extLst>
                <a:ext uri="{FF2B5EF4-FFF2-40B4-BE49-F238E27FC236}">
                  <a16:creationId xmlns:a16="http://schemas.microsoft.com/office/drawing/2014/main" id="{4E1CD335-0645-E8BF-D683-0E4890DBE62E}"/>
                </a:ext>
              </a:extLst>
            </p:cNvPr>
            <p:cNvSpPr/>
            <p:nvPr/>
          </p:nvSpPr>
          <p:spPr>
            <a:xfrm>
              <a:off x="1254850" y="2924675"/>
              <a:ext cx="196900" cy="207625"/>
            </a:xfrm>
            <a:custGeom>
              <a:avLst/>
              <a:gdLst/>
              <a:ahLst/>
              <a:cxnLst/>
              <a:rect l="l" t="t" r="r" b="b"/>
              <a:pathLst>
                <a:path w="7876" h="8305" extrusionOk="0">
                  <a:moveTo>
                    <a:pt x="3465" y="1"/>
                  </a:moveTo>
                  <a:cubicBezTo>
                    <a:pt x="3156" y="1"/>
                    <a:pt x="2849" y="52"/>
                    <a:pt x="2552" y="160"/>
                  </a:cubicBezTo>
                  <a:cubicBezTo>
                    <a:pt x="814" y="751"/>
                    <a:pt x="1" y="3043"/>
                    <a:pt x="777" y="5262"/>
                  </a:cubicBezTo>
                  <a:cubicBezTo>
                    <a:pt x="1421" y="7101"/>
                    <a:pt x="2928" y="8304"/>
                    <a:pt x="4436" y="8304"/>
                  </a:cubicBezTo>
                  <a:cubicBezTo>
                    <a:pt x="4747" y="8304"/>
                    <a:pt x="5058" y="8253"/>
                    <a:pt x="5362" y="8145"/>
                  </a:cubicBezTo>
                  <a:cubicBezTo>
                    <a:pt x="7099" y="7554"/>
                    <a:pt x="7876" y="5262"/>
                    <a:pt x="7136" y="3043"/>
                  </a:cubicBezTo>
                  <a:cubicBezTo>
                    <a:pt x="6493" y="1205"/>
                    <a:pt x="4960" y="1"/>
                    <a:pt x="34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4617;p64">
              <a:extLst>
                <a:ext uri="{FF2B5EF4-FFF2-40B4-BE49-F238E27FC236}">
                  <a16:creationId xmlns:a16="http://schemas.microsoft.com/office/drawing/2014/main" id="{7E666ABB-53D1-F044-B79C-0721B3CF314C}"/>
                </a:ext>
              </a:extLst>
            </p:cNvPr>
            <p:cNvSpPr/>
            <p:nvPr/>
          </p:nvSpPr>
          <p:spPr>
            <a:xfrm>
              <a:off x="1259475" y="2916650"/>
              <a:ext cx="188575" cy="223700"/>
            </a:xfrm>
            <a:custGeom>
              <a:avLst/>
              <a:gdLst/>
              <a:ahLst/>
              <a:cxnLst/>
              <a:rect l="l" t="t" r="r" b="b"/>
              <a:pathLst>
                <a:path w="7543" h="8948" extrusionOk="0">
                  <a:moveTo>
                    <a:pt x="3254" y="629"/>
                  </a:moveTo>
                  <a:cubicBezTo>
                    <a:pt x="4585" y="629"/>
                    <a:pt x="6027" y="1738"/>
                    <a:pt x="6655" y="3475"/>
                  </a:cubicBezTo>
                  <a:cubicBezTo>
                    <a:pt x="6840" y="3993"/>
                    <a:pt x="6914" y="4548"/>
                    <a:pt x="6914" y="5065"/>
                  </a:cubicBezTo>
                  <a:cubicBezTo>
                    <a:pt x="6914" y="5805"/>
                    <a:pt x="6729" y="6507"/>
                    <a:pt x="6434" y="7025"/>
                  </a:cubicBezTo>
                  <a:cubicBezTo>
                    <a:pt x="6101" y="7579"/>
                    <a:pt x="5620" y="7986"/>
                    <a:pt x="5066" y="8171"/>
                  </a:cubicBezTo>
                  <a:cubicBezTo>
                    <a:pt x="4807" y="8282"/>
                    <a:pt x="4548" y="8319"/>
                    <a:pt x="4252" y="8319"/>
                  </a:cubicBezTo>
                  <a:cubicBezTo>
                    <a:pt x="2921" y="8319"/>
                    <a:pt x="1479" y="7209"/>
                    <a:pt x="888" y="5472"/>
                  </a:cubicBezTo>
                  <a:cubicBezTo>
                    <a:pt x="703" y="4917"/>
                    <a:pt x="592" y="4400"/>
                    <a:pt x="592" y="3882"/>
                  </a:cubicBezTo>
                  <a:cubicBezTo>
                    <a:pt x="592" y="3143"/>
                    <a:pt x="777" y="2440"/>
                    <a:pt x="1110" y="1886"/>
                  </a:cubicBezTo>
                  <a:cubicBezTo>
                    <a:pt x="1443" y="1368"/>
                    <a:pt x="1886" y="961"/>
                    <a:pt x="2478" y="740"/>
                  </a:cubicBezTo>
                  <a:cubicBezTo>
                    <a:pt x="2736" y="666"/>
                    <a:pt x="2995" y="629"/>
                    <a:pt x="3254" y="629"/>
                  </a:cubicBezTo>
                  <a:close/>
                  <a:moveTo>
                    <a:pt x="3254" y="0"/>
                  </a:moveTo>
                  <a:cubicBezTo>
                    <a:pt x="2921" y="0"/>
                    <a:pt x="2589" y="74"/>
                    <a:pt x="2256" y="185"/>
                  </a:cubicBezTo>
                  <a:cubicBezTo>
                    <a:pt x="1553" y="407"/>
                    <a:pt x="962" y="924"/>
                    <a:pt x="592" y="1590"/>
                  </a:cubicBezTo>
                  <a:cubicBezTo>
                    <a:pt x="186" y="2255"/>
                    <a:pt x="1" y="3032"/>
                    <a:pt x="1" y="3882"/>
                  </a:cubicBezTo>
                  <a:cubicBezTo>
                    <a:pt x="1" y="4474"/>
                    <a:pt x="75" y="5065"/>
                    <a:pt x="296" y="5694"/>
                  </a:cubicBezTo>
                  <a:cubicBezTo>
                    <a:pt x="962" y="7616"/>
                    <a:pt x="2589" y="8910"/>
                    <a:pt x="4252" y="8947"/>
                  </a:cubicBezTo>
                  <a:cubicBezTo>
                    <a:pt x="4585" y="8947"/>
                    <a:pt x="4918" y="8873"/>
                    <a:pt x="5250" y="8762"/>
                  </a:cubicBezTo>
                  <a:cubicBezTo>
                    <a:pt x="5990" y="8503"/>
                    <a:pt x="6544" y="7986"/>
                    <a:pt x="6951" y="7357"/>
                  </a:cubicBezTo>
                  <a:cubicBezTo>
                    <a:pt x="7321" y="6692"/>
                    <a:pt x="7543" y="5915"/>
                    <a:pt x="7543" y="5065"/>
                  </a:cubicBezTo>
                  <a:cubicBezTo>
                    <a:pt x="7543" y="4474"/>
                    <a:pt x="7432" y="3882"/>
                    <a:pt x="7210" y="3254"/>
                  </a:cubicBezTo>
                  <a:cubicBezTo>
                    <a:pt x="6544" y="1331"/>
                    <a:pt x="4918" y="0"/>
                    <a:pt x="32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4618;p64">
              <a:extLst>
                <a:ext uri="{FF2B5EF4-FFF2-40B4-BE49-F238E27FC236}">
                  <a16:creationId xmlns:a16="http://schemas.microsoft.com/office/drawing/2014/main" id="{EFC19852-4852-A849-1FB3-9202008674E3}"/>
                </a:ext>
              </a:extLst>
            </p:cNvPr>
            <p:cNvSpPr/>
            <p:nvPr/>
          </p:nvSpPr>
          <p:spPr>
            <a:xfrm>
              <a:off x="1268725" y="2939350"/>
              <a:ext cx="169150" cy="178300"/>
            </a:xfrm>
            <a:custGeom>
              <a:avLst/>
              <a:gdLst/>
              <a:ahLst/>
              <a:cxnLst/>
              <a:rect l="l" t="t" r="r" b="b"/>
              <a:pathLst>
                <a:path w="6766" h="7132" extrusionOk="0">
                  <a:moveTo>
                    <a:pt x="2950" y="0"/>
                  </a:moveTo>
                  <a:cubicBezTo>
                    <a:pt x="2692" y="0"/>
                    <a:pt x="2434" y="41"/>
                    <a:pt x="2182" y="127"/>
                  </a:cubicBezTo>
                  <a:cubicBezTo>
                    <a:pt x="703" y="645"/>
                    <a:pt x="0" y="2604"/>
                    <a:pt x="666" y="4527"/>
                  </a:cubicBezTo>
                  <a:cubicBezTo>
                    <a:pt x="1221" y="6099"/>
                    <a:pt x="2546" y="7131"/>
                    <a:pt x="3829" y="7131"/>
                  </a:cubicBezTo>
                  <a:cubicBezTo>
                    <a:pt x="4085" y="7131"/>
                    <a:pt x="4339" y="7090"/>
                    <a:pt x="4585" y="7004"/>
                  </a:cubicBezTo>
                  <a:cubicBezTo>
                    <a:pt x="6101" y="6486"/>
                    <a:pt x="6766" y="4490"/>
                    <a:pt x="6101" y="2604"/>
                  </a:cubicBezTo>
                  <a:cubicBezTo>
                    <a:pt x="5546" y="1032"/>
                    <a:pt x="4246" y="0"/>
                    <a:pt x="295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4619;p64">
              <a:extLst>
                <a:ext uri="{FF2B5EF4-FFF2-40B4-BE49-F238E27FC236}">
                  <a16:creationId xmlns:a16="http://schemas.microsoft.com/office/drawing/2014/main" id="{D98948B9-CEBD-C1F4-32DE-09A1520C0867}"/>
                </a:ext>
              </a:extLst>
            </p:cNvPr>
            <p:cNvSpPr/>
            <p:nvPr/>
          </p:nvSpPr>
          <p:spPr>
            <a:xfrm>
              <a:off x="1271500" y="2931425"/>
              <a:ext cx="163625" cy="194125"/>
            </a:xfrm>
            <a:custGeom>
              <a:avLst/>
              <a:gdLst/>
              <a:ahLst/>
              <a:cxnLst/>
              <a:rect l="l" t="t" r="r" b="b"/>
              <a:pathLst>
                <a:path w="6545" h="7765" extrusionOk="0">
                  <a:moveTo>
                    <a:pt x="2847" y="629"/>
                  </a:moveTo>
                  <a:cubicBezTo>
                    <a:pt x="3956" y="629"/>
                    <a:pt x="5176" y="1553"/>
                    <a:pt x="5694" y="3032"/>
                  </a:cubicBezTo>
                  <a:cubicBezTo>
                    <a:pt x="5879" y="3476"/>
                    <a:pt x="5953" y="3957"/>
                    <a:pt x="5953" y="4400"/>
                  </a:cubicBezTo>
                  <a:cubicBezTo>
                    <a:pt x="5953" y="5029"/>
                    <a:pt x="5805" y="5583"/>
                    <a:pt x="5509" y="6064"/>
                  </a:cubicBezTo>
                  <a:cubicBezTo>
                    <a:pt x="5250" y="6508"/>
                    <a:pt x="4843" y="6840"/>
                    <a:pt x="4363" y="7025"/>
                  </a:cubicBezTo>
                  <a:cubicBezTo>
                    <a:pt x="4141" y="7099"/>
                    <a:pt x="3919" y="7136"/>
                    <a:pt x="3697" y="7136"/>
                  </a:cubicBezTo>
                  <a:cubicBezTo>
                    <a:pt x="2588" y="7136"/>
                    <a:pt x="1368" y="6212"/>
                    <a:pt x="851" y="4733"/>
                  </a:cubicBezTo>
                  <a:cubicBezTo>
                    <a:pt x="703" y="4252"/>
                    <a:pt x="629" y="3809"/>
                    <a:pt x="629" y="3365"/>
                  </a:cubicBezTo>
                  <a:cubicBezTo>
                    <a:pt x="629" y="2736"/>
                    <a:pt x="777" y="2145"/>
                    <a:pt x="1035" y="1701"/>
                  </a:cubicBezTo>
                  <a:cubicBezTo>
                    <a:pt x="1331" y="1258"/>
                    <a:pt x="1701" y="888"/>
                    <a:pt x="2182" y="740"/>
                  </a:cubicBezTo>
                  <a:cubicBezTo>
                    <a:pt x="2403" y="666"/>
                    <a:pt x="2625" y="629"/>
                    <a:pt x="2847" y="629"/>
                  </a:cubicBezTo>
                  <a:close/>
                  <a:moveTo>
                    <a:pt x="2847" y="1"/>
                  </a:moveTo>
                  <a:cubicBezTo>
                    <a:pt x="2551" y="1"/>
                    <a:pt x="2255" y="38"/>
                    <a:pt x="1997" y="149"/>
                  </a:cubicBezTo>
                  <a:cubicBezTo>
                    <a:pt x="1368" y="370"/>
                    <a:pt x="851" y="814"/>
                    <a:pt x="518" y="1369"/>
                  </a:cubicBezTo>
                  <a:cubicBezTo>
                    <a:pt x="185" y="1960"/>
                    <a:pt x="0" y="2626"/>
                    <a:pt x="0" y="3365"/>
                  </a:cubicBezTo>
                  <a:cubicBezTo>
                    <a:pt x="0" y="3883"/>
                    <a:pt x="74" y="4400"/>
                    <a:pt x="259" y="4918"/>
                  </a:cubicBezTo>
                  <a:cubicBezTo>
                    <a:pt x="851" y="6618"/>
                    <a:pt x="2255" y="7728"/>
                    <a:pt x="3697" y="7765"/>
                  </a:cubicBezTo>
                  <a:cubicBezTo>
                    <a:pt x="3993" y="7765"/>
                    <a:pt x="4289" y="7691"/>
                    <a:pt x="4585" y="7617"/>
                  </a:cubicBezTo>
                  <a:cubicBezTo>
                    <a:pt x="5213" y="7395"/>
                    <a:pt x="5694" y="6951"/>
                    <a:pt x="6063" y="6360"/>
                  </a:cubicBezTo>
                  <a:cubicBezTo>
                    <a:pt x="6396" y="5805"/>
                    <a:pt x="6544" y="5103"/>
                    <a:pt x="6544" y="4400"/>
                  </a:cubicBezTo>
                  <a:cubicBezTo>
                    <a:pt x="6544" y="3883"/>
                    <a:pt x="6470" y="3365"/>
                    <a:pt x="6285" y="2810"/>
                  </a:cubicBezTo>
                  <a:cubicBezTo>
                    <a:pt x="5694" y="1147"/>
                    <a:pt x="4326" y="1"/>
                    <a:pt x="28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4620;p64">
              <a:extLst>
                <a:ext uri="{FF2B5EF4-FFF2-40B4-BE49-F238E27FC236}">
                  <a16:creationId xmlns:a16="http://schemas.microsoft.com/office/drawing/2014/main" id="{0EA25B63-FAB2-A1F8-F535-B5CF45939076}"/>
                </a:ext>
              </a:extLst>
            </p:cNvPr>
            <p:cNvSpPr/>
            <p:nvPr/>
          </p:nvSpPr>
          <p:spPr>
            <a:xfrm>
              <a:off x="1540450" y="2960750"/>
              <a:ext cx="151600" cy="159500"/>
            </a:xfrm>
            <a:custGeom>
              <a:avLst/>
              <a:gdLst/>
              <a:ahLst/>
              <a:cxnLst/>
              <a:rect l="l" t="t" r="r" b="b"/>
              <a:pathLst>
                <a:path w="6064" h="6380" extrusionOk="0">
                  <a:moveTo>
                    <a:pt x="2656" y="1"/>
                  </a:moveTo>
                  <a:cubicBezTo>
                    <a:pt x="2420" y="1"/>
                    <a:pt x="2187" y="40"/>
                    <a:pt x="1960" y="122"/>
                  </a:cubicBezTo>
                  <a:cubicBezTo>
                    <a:pt x="629" y="565"/>
                    <a:pt x="1" y="2340"/>
                    <a:pt x="592" y="4041"/>
                  </a:cubicBezTo>
                  <a:cubicBezTo>
                    <a:pt x="1083" y="5452"/>
                    <a:pt x="2262" y="6379"/>
                    <a:pt x="3409" y="6379"/>
                  </a:cubicBezTo>
                  <a:cubicBezTo>
                    <a:pt x="3644" y="6379"/>
                    <a:pt x="3878" y="6341"/>
                    <a:pt x="4104" y="6259"/>
                  </a:cubicBezTo>
                  <a:cubicBezTo>
                    <a:pt x="5435" y="5778"/>
                    <a:pt x="6064" y="4041"/>
                    <a:pt x="5472" y="2340"/>
                  </a:cubicBezTo>
                  <a:cubicBezTo>
                    <a:pt x="4981" y="928"/>
                    <a:pt x="3803" y="1"/>
                    <a:pt x="26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4621;p64">
              <a:extLst>
                <a:ext uri="{FF2B5EF4-FFF2-40B4-BE49-F238E27FC236}">
                  <a16:creationId xmlns:a16="http://schemas.microsoft.com/office/drawing/2014/main" id="{466C443B-19A0-D109-2143-BCC6CD1B995B}"/>
                </a:ext>
              </a:extLst>
            </p:cNvPr>
            <p:cNvSpPr/>
            <p:nvPr/>
          </p:nvSpPr>
          <p:spPr>
            <a:xfrm>
              <a:off x="1542300" y="2952675"/>
              <a:ext cx="147900" cy="174725"/>
            </a:xfrm>
            <a:custGeom>
              <a:avLst/>
              <a:gdLst/>
              <a:ahLst/>
              <a:cxnLst/>
              <a:rect l="l" t="t" r="r" b="b"/>
              <a:pathLst>
                <a:path w="5916" h="6989" extrusionOk="0">
                  <a:moveTo>
                    <a:pt x="2589" y="629"/>
                  </a:moveTo>
                  <a:cubicBezTo>
                    <a:pt x="3550" y="629"/>
                    <a:pt x="4659" y="1443"/>
                    <a:pt x="5103" y="2774"/>
                  </a:cubicBezTo>
                  <a:cubicBezTo>
                    <a:pt x="5250" y="3180"/>
                    <a:pt x="5324" y="3587"/>
                    <a:pt x="5324" y="3957"/>
                  </a:cubicBezTo>
                  <a:cubicBezTo>
                    <a:pt x="5324" y="4511"/>
                    <a:pt x="5177" y="5029"/>
                    <a:pt x="4918" y="5436"/>
                  </a:cubicBezTo>
                  <a:cubicBezTo>
                    <a:pt x="4696" y="5842"/>
                    <a:pt x="4363" y="6138"/>
                    <a:pt x="3920" y="6286"/>
                  </a:cubicBezTo>
                  <a:cubicBezTo>
                    <a:pt x="3735" y="6360"/>
                    <a:pt x="3550" y="6397"/>
                    <a:pt x="3328" y="6397"/>
                  </a:cubicBezTo>
                  <a:cubicBezTo>
                    <a:pt x="2367" y="6397"/>
                    <a:pt x="1258" y="5547"/>
                    <a:pt x="814" y="4253"/>
                  </a:cubicBezTo>
                  <a:cubicBezTo>
                    <a:pt x="666" y="3846"/>
                    <a:pt x="592" y="3439"/>
                    <a:pt x="592" y="3033"/>
                  </a:cubicBezTo>
                  <a:cubicBezTo>
                    <a:pt x="592" y="2478"/>
                    <a:pt x="740" y="1960"/>
                    <a:pt x="999" y="1554"/>
                  </a:cubicBezTo>
                  <a:cubicBezTo>
                    <a:pt x="1221" y="1184"/>
                    <a:pt x="1553" y="888"/>
                    <a:pt x="1997" y="740"/>
                  </a:cubicBezTo>
                  <a:cubicBezTo>
                    <a:pt x="2182" y="666"/>
                    <a:pt x="2367" y="629"/>
                    <a:pt x="2589" y="629"/>
                  </a:cubicBezTo>
                  <a:close/>
                  <a:moveTo>
                    <a:pt x="2589" y="1"/>
                  </a:moveTo>
                  <a:cubicBezTo>
                    <a:pt x="2330" y="1"/>
                    <a:pt x="2034" y="38"/>
                    <a:pt x="1775" y="149"/>
                  </a:cubicBezTo>
                  <a:cubicBezTo>
                    <a:pt x="1221" y="334"/>
                    <a:pt x="777" y="740"/>
                    <a:pt x="444" y="1258"/>
                  </a:cubicBezTo>
                  <a:cubicBezTo>
                    <a:pt x="149" y="1776"/>
                    <a:pt x="1" y="2404"/>
                    <a:pt x="1" y="3033"/>
                  </a:cubicBezTo>
                  <a:cubicBezTo>
                    <a:pt x="1" y="3513"/>
                    <a:pt x="75" y="3994"/>
                    <a:pt x="222" y="4437"/>
                  </a:cubicBezTo>
                  <a:cubicBezTo>
                    <a:pt x="777" y="5953"/>
                    <a:pt x="2034" y="6988"/>
                    <a:pt x="3328" y="6988"/>
                  </a:cubicBezTo>
                  <a:cubicBezTo>
                    <a:pt x="3624" y="6988"/>
                    <a:pt x="3883" y="6951"/>
                    <a:pt x="4141" y="6878"/>
                  </a:cubicBezTo>
                  <a:cubicBezTo>
                    <a:pt x="4696" y="6656"/>
                    <a:pt x="5177" y="6249"/>
                    <a:pt x="5472" y="5768"/>
                  </a:cubicBezTo>
                  <a:cubicBezTo>
                    <a:pt x="5768" y="5251"/>
                    <a:pt x="5916" y="4622"/>
                    <a:pt x="5916" y="3957"/>
                  </a:cubicBezTo>
                  <a:cubicBezTo>
                    <a:pt x="5916" y="3513"/>
                    <a:pt x="5842" y="3033"/>
                    <a:pt x="5694" y="2552"/>
                  </a:cubicBezTo>
                  <a:cubicBezTo>
                    <a:pt x="5140" y="1036"/>
                    <a:pt x="3883" y="1"/>
                    <a:pt x="25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4622;p64">
              <a:extLst>
                <a:ext uri="{FF2B5EF4-FFF2-40B4-BE49-F238E27FC236}">
                  <a16:creationId xmlns:a16="http://schemas.microsoft.com/office/drawing/2014/main" id="{C1BB14FB-45D4-AAF1-2401-AABE893B3698}"/>
                </a:ext>
              </a:extLst>
            </p:cNvPr>
            <p:cNvSpPr/>
            <p:nvPr/>
          </p:nvSpPr>
          <p:spPr>
            <a:xfrm>
              <a:off x="1551550" y="2972325"/>
              <a:ext cx="129425" cy="136350"/>
            </a:xfrm>
            <a:custGeom>
              <a:avLst/>
              <a:gdLst/>
              <a:ahLst/>
              <a:cxnLst/>
              <a:rect l="l" t="t" r="r" b="b"/>
              <a:pathLst>
                <a:path w="5177" h="5454" extrusionOk="0">
                  <a:moveTo>
                    <a:pt x="2260" y="1"/>
                  </a:moveTo>
                  <a:cubicBezTo>
                    <a:pt x="2059" y="1"/>
                    <a:pt x="1858" y="33"/>
                    <a:pt x="1664" y="102"/>
                  </a:cubicBezTo>
                  <a:cubicBezTo>
                    <a:pt x="518" y="472"/>
                    <a:pt x="0" y="1988"/>
                    <a:pt x="518" y="3430"/>
                  </a:cubicBezTo>
                  <a:cubicBezTo>
                    <a:pt x="917" y="4659"/>
                    <a:pt x="1930" y="5454"/>
                    <a:pt x="2918" y="5454"/>
                  </a:cubicBezTo>
                  <a:cubicBezTo>
                    <a:pt x="3119" y="5454"/>
                    <a:pt x="3319" y="5421"/>
                    <a:pt x="3513" y="5352"/>
                  </a:cubicBezTo>
                  <a:cubicBezTo>
                    <a:pt x="4659" y="4945"/>
                    <a:pt x="5176" y="3430"/>
                    <a:pt x="4659" y="1988"/>
                  </a:cubicBezTo>
                  <a:cubicBezTo>
                    <a:pt x="4259" y="790"/>
                    <a:pt x="3248" y="1"/>
                    <a:pt x="2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4623;p64">
              <a:extLst>
                <a:ext uri="{FF2B5EF4-FFF2-40B4-BE49-F238E27FC236}">
                  <a16:creationId xmlns:a16="http://schemas.microsoft.com/office/drawing/2014/main" id="{5A2F009F-99A5-9A6A-02CD-FA717BA65F30}"/>
                </a:ext>
              </a:extLst>
            </p:cNvPr>
            <p:cNvSpPr/>
            <p:nvPr/>
          </p:nvSpPr>
          <p:spPr>
            <a:xfrm>
              <a:off x="1551550" y="2963775"/>
              <a:ext cx="129425" cy="152525"/>
            </a:xfrm>
            <a:custGeom>
              <a:avLst/>
              <a:gdLst/>
              <a:ahLst/>
              <a:cxnLst/>
              <a:rect l="l" t="t" r="r" b="b"/>
              <a:pathLst>
                <a:path w="5177" h="6101" extrusionOk="0">
                  <a:moveTo>
                    <a:pt x="2256" y="629"/>
                  </a:moveTo>
                  <a:cubicBezTo>
                    <a:pt x="3069" y="629"/>
                    <a:pt x="3993" y="1332"/>
                    <a:pt x="4400" y="2441"/>
                  </a:cubicBezTo>
                  <a:cubicBezTo>
                    <a:pt x="4511" y="2773"/>
                    <a:pt x="4548" y="3143"/>
                    <a:pt x="4548" y="3439"/>
                  </a:cubicBezTo>
                  <a:cubicBezTo>
                    <a:pt x="4548" y="3920"/>
                    <a:pt x="4437" y="4363"/>
                    <a:pt x="4252" y="4696"/>
                  </a:cubicBezTo>
                  <a:cubicBezTo>
                    <a:pt x="4030" y="5029"/>
                    <a:pt x="3771" y="5287"/>
                    <a:pt x="3402" y="5398"/>
                  </a:cubicBezTo>
                  <a:cubicBezTo>
                    <a:pt x="3254" y="5472"/>
                    <a:pt x="3069" y="5472"/>
                    <a:pt x="2921" y="5472"/>
                  </a:cubicBezTo>
                  <a:cubicBezTo>
                    <a:pt x="2901" y="5473"/>
                    <a:pt x="2880" y="5474"/>
                    <a:pt x="2859" y="5474"/>
                  </a:cubicBezTo>
                  <a:cubicBezTo>
                    <a:pt x="2062" y="5474"/>
                    <a:pt x="1174" y="4779"/>
                    <a:pt x="814" y="3698"/>
                  </a:cubicBezTo>
                  <a:cubicBezTo>
                    <a:pt x="666" y="3328"/>
                    <a:pt x="629" y="2995"/>
                    <a:pt x="629" y="2663"/>
                  </a:cubicBezTo>
                  <a:cubicBezTo>
                    <a:pt x="629" y="2182"/>
                    <a:pt x="740" y="1775"/>
                    <a:pt x="925" y="1442"/>
                  </a:cubicBezTo>
                  <a:cubicBezTo>
                    <a:pt x="1146" y="1073"/>
                    <a:pt x="1405" y="851"/>
                    <a:pt x="1775" y="703"/>
                  </a:cubicBezTo>
                  <a:cubicBezTo>
                    <a:pt x="1923" y="666"/>
                    <a:pt x="2108" y="629"/>
                    <a:pt x="2256" y="629"/>
                  </a:cubicBezTo>
                  <a:close/>
                  <a:moveTo>
                    <a:pt x="2256" y="1"/>
                  </a:moveTo>
                  <a:cubicBezTo>
                    <a:pt x="2034" y="1"/>
                    <a:pt x="1812" y="75"/>
                    <a:pt x="1590" y="149"/>
                  </a:cubicBezTo>
                  <a:cubicBezTo>
                    <a:pt x="1073" y="296"/>
                    <a:pt x="666" y="666"/>
                    <a:pt x="407" y="1110"/>
                  </a:cubicBezTo>
                  <a:cubicBezTo>
                    <a:pt x="148" y="1553"/>
                    <a:pt x="0" y="2108"/>
                    <a:pt x="0" y="2663"/>
                  </a:cubicBezTo>
                  <a:cubicBezTo>
                    <a:pt x="0" y="3069"/>
                    <a:pt x="74" y="3476"/>
                    <a:pt x="222" y="3883"/>
                  </a:cubicBezTo>
                  <a:cubicBezTo>
                    <a:pt x="666" y="5214"/>
                    <a:pt x="1775" y="6101"/>
                    <a:pt x="2921" y="6101"/>
                  </a:cubicBezTo>
                  <a:cubicBezTo>
                    <a:pt x="3143" y="6101"/>
                    <a:pt x="3402" y="6064"/>
                    <a:pt x="3623" y="5990"/>
                  </a:cubicBezTo>
                  <a:cubicBezTo>
                    <a:pt x="4104" y="5805"/>
                    <a:pt x="4511" y="5472"/>
                    <a:pt x="4770" y="4992"/>
                  </a:cubicBezTo>
                  <a:cubicBezTo>
                    <a:pt x="5028" y="4548"/>
                    <a:pt x="5176" y="4030"/>
                    <a:pt x="5176" y="3439"/>
                  </a:cubicBezTo>
                  <a:cubicBezTo>
                    <a:pt x="5176" y="3069"/>
                    <a:pt x="5102" y="2626"/>
                    <a:pt x="4954" y="2219"/>
                  </a:cubicBezTo>
                  <a:cubicBezTo>
                    <a:pt x="4511" y="925"/>
                    <a:pt x="3439" y="38"/>
                    <a:pt x="22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4624;p64">
              <a:extLst>
                <a:ext uri="{FF2B5EF4-FFF2-40B4-BE49-F238E27FC236}">
                  <a16:creationId xmlns:a16="http://schemas.microsoft.com/office/drawing/2014/main" id="{A0DD78FB-C9E1-C742-588D-8D4EE48EE91C}"/>
                </a:ext>
              </a:extLst>
            </p:cNvPr>
            <p:cNvSpPr/>
            <p:nvPr/>
          </p:nvSpPr>
          <p:spPr>
            <a:xfrm>
              <a:off x="4390900" y="2603325"/>
              <a:ext cx="29600" cy="247725"/>
            </a:xfrm>
            <a:custGeom>
              <a:avLst/>
              <a:gdLst/>
              <a:ahLst/>
              <a:cxnLst/>
              <a:rect l="l" t="t" r="r" b="b"/>
              <a:pathLst>
                <a:path w="1184" h="9909" extrusionOk="0">
                  <a:moveTo>
                    <a:pt x="0" y="0"/>
                  </a:moveTo>
                  <a:lnTo>
                    <a:pt x="0" y="9908"/>
                  </a:lnTo>
                  <a:lnTo>
                    <a:pt x="1183" y="9908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4625;p64">
              <a:extLst>
                <a:ext uri="{FF2B5EF4-FFF2-40B4-BE49-F238E27FC236}">
                  <a16:creationId xmlns:a16="http://schemas.microsoft.com/office/drawing/2014/main" id="{337EB6EA-E3FC-1AAC-DB00-AC54ADD8AC97}"/>
                </a:ext>
              </a:extLst>
            </p:cNvPr>
            <p:cNvSpPr/>
            <p:nvPr/>
          </p:nvSpPr>
          <p:spPr>
            <a:xfrm>
              <a:off x="4291075" y="2603325"/>
              <a:ext cx="28675" cy="247725"/>
            </a:xfrm>
            <a:custGeom>
              <a:avLst/>
              <a:gdLst/>
              <a:ahLst/>
              <a:cxnLst/>
              <a:rect l="l" t="t" r="r" b="b"/>
              <a:pathLst>
                <a:path w="1147" h="9909" extrusionOk="0">
                  <a:moveTo>
                    <a:pt x="0" y="0"/>
                  </a:moveTo>
                  <a:lnTo>
                    <a:pt x="0" y="9908"/>
                  </a:lnTo>
                  <a:lnTo>
                    <a:pt x="1146" y="9908"/>
                  </a:lnTo>
                  <a:lnTo>
                    <a:pt x="114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4626;p64">
              <a:extLst>
                <a:ext uri="{FF2B5EF4-FFF2-40B4-BE49-F238E27FC236}">
                  <a16:creationId xmlns:a16="http://schemas.microsoft.com/office/drawing/2014/main" id="{562B87A2-A862-A12F-BDCA-A3567DB58705}"/>
                </a:ext>
              </a:extLst>
            </p:cNvPr>
            <p:cNvSpPr/>
            <p:nvPr/>
          </p:nvSpPr>
          <p:spPr>
            <a:xfrm>
              <a:off x="4190325" y="2603325"/>
              <a:ext cx="29600" cy="247725"/>
            </a:xfrm>
            <a:custGeom>
              <a:avLst/>
              <a:gdLst/>
              <a:ahLst/>
              <a:cxnLst/>
              <a:rect l="l" t="t" r="r" b="b"/>
              <a:pathLst>
                <a:path w="1184" h="9909" extrusionOk="0">
                  <a:moveTo>
                    <a:pt x="0" y="0"/>
                  </a:moveTo>
                  <a:lnTo>
                    <a:pt x="0" y="9908"/>
                  </a:lnTo>
                  <a:lnTo>
                    <a:pt x="1183" y="9908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4627;p64">
              <a:extLst>
                <a:ext uri="{FF2B5EF4-FFF2-40B4-BE49-F238E27FC236}">
                  <a16:creationId xmlns:a16="http://schemas.microsoft.com/office/drawing/2014/main" id="{597A55F1-055E-00EB-C956-ADF0715A8E41}"/>
                </a:ext>
              </a:extLst>
            </p:cNvPr>
            <p:cNvSpPr/>
            <p:nvPr/>
          </p:nvSpPr>
          <p:spPr>
            <a:xfrm>
              <a:off x="4090500" y="2603325"/>
              <a:ext cx="28675" cy="247725"/>
            </a:xfrm>
            <a:custGeom>
              <a:avLst/>
              <a:gdLst/>
              <a:ahLst/>
              <a:cxnLst/>
              <a:rect l="l" t="t" r="r" b="b"/>
              <a:pathLst>
                <a:path w="1147" h="9909" extrusionOk="0">
                  <a:moveTo>
                    <a:pt x="1" y="0"/>
                  </a:moveTo>
                  <a:lnTo>
                    <a:pt x="1" y="9908"/>
                  </a:lnTo>
                  <a:lnTo>
                    <a:pt x="1147" y="9908"/>
                  </a:lnTo>
                  <a:lnTo>
                    <a:pt x="11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4628;p64">
              <a:extLst>
                <a:ext uri="{FF2B5EF4-FFF2-40B4-BE49-F238E27FC236}">
                  <a16:creationId xmlns:a16="http://schemas.microsoft.com/office/drawing/2014/main" id="{F316DFDB-5245-C8B0-7615-0D87B55FB09C}"/>
                </a:ext>
              </a:extLst>
            </p:cNvPr>
            <p:cNvSpPr/>
            <p:nvPr/>
          </p:nvSpPr>
          <p:spPr>
            <a:xfrm>
              <a:off x="4561875" y="2950850"/>
              <a:ext cx="378050" cy="36050"/>
            </a:xfrm>
            <a:custGeom>
              <a:avLst/>
              <a:gdLst/>
              <a:ahLst/>
              <a:cxnLst/>
              <a:rect l="l" t="t" r="r" b="b"/>
              <a:pathLst>
                <a:path w="15122" h="1442" extrusionOk="0">
                  <a:moveTo>
                    <a:pt x="703" y="0"/>
                  </a:moveTo>
                  <a:cubicBezTo>
                    <a:pt x="333" y="0"/>
                    <a:pt x="1" y="333"/>
                    <a:pt x="1" y="739"/>
                  </a:cubicBezTo>
                  <a:cubicBezTo>
                    <a:pt x="1" y="1109"/>
                    <a:pt x="333" y="1442"/>
                    <a:pt x="703" y="1442"/>
                  </a:cubicBezTo>
                  <a:lnTo>
                    <a:pt x="14419" y="1442"/>
                  </a:lnTo>
                  <a:cubicBezTo>
                    <a:pt x="14789" y="1442"/>
                    <a:pt x="15122" y="1109"/>
                    <a:pt x="15122" y="739"/>
                  </a:cubicBezTo>
                  <a:cubicBezTo>
                    <a:pt x="15122" y="333"/>
                    <a:pt x="14789" y="0"/>
                    <a:pt x="144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4629;p64">
              <a:extLst>
                <a:ext uri="{FF2B5EF4-FFF2-40B4-BE49-F238E27FC236}">
                  <a16:creationId xmlns:a16="http://schemas.microsoft.com/office/drawing/2014/main" id="{74AD3B6D-263E-630E-16C9-4068D3A5AB6A}"/>
                </a:ext>
              </a:extLst>
            </p:cNvPr>
            <p:cNvSpPr/>
            <p:nvPr/>
          </p:nvSpPr>
          <p:spPr>
            <a:xfrm>
              <a:off x="4561875" y="3063600"/>
              <a:ext cx="378050" cy="35150"/>
            </a:xfrm>
            <a:custGeom>
              <a:avLst/>
              <a:gdLst/>
              <a:ahLst/>
              <a:cxnLst/>
              <a:rect l="l" t="t" r="r" b="b"/>
              <a:pathLst>
                <a:path w="15122" h="1406" extrusionOk="0">
                  <a:moveTo>
                    <a:pt x="703" y="0"/>
                  </a:moveTo>
                  <a:cubicBezTo>
                    <a:pt x="333" y="0"/>
                    <a:pt x="1" y="296"/>
                    <a:pt x="1" y="703"/>
                  </a:cubicBezTo>
                  <a:cubicBezTo>
                    <a:pt x="1" y="1073"/>
                    <a:pt x="333" y="1405"/>
                    <a:pt x="703" y="1405"/>
                  </a:cubicBezTo>
                  <a:lnTo>
                    <a:pt x="14419" y="1405"/>
                  </a:lnTo>
                  <a:cubicBezTo>
                    <a:pt x="14789" y="1405"/>
                    <a:pt x="15122" y="1073"/>
                    <a:pt x="15122" y="703"/>
                  </a:cubicBezTo>
                  <a:cubicBezTo>
                    <a:pt x="15122" y="296"/>
                    <a:pt x="14789" y="0"/>
                    <a:pt x="144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4630;p64">
              <a:extLst>
                <a:ext uri="{FF2B5EF4-FFF2-40B4-BE49-F238E27FC236}">
                  <a16:creationId xmlns:a16="http://schemas.microsoft.com/office/drawing/2014/main" id="{C675765D-B22B-6D90-4EE8-D994431B8322}"/>
                </a:ext>
              </a:extLst>
            </p:cNvPr>
            <p:cNvSpPr/>
            <p:nvPr/>
          </p:nvSpPr>
          <p:spPr>
            <a:xfrm>
              <a:off x="2656050" y="3012775"/>
              <a:ext cx="159925" cy="146050"/>
            </a:xfrm>
            <a:custGeom>
              <a:avLst/>
              <a:gdLst/>
              <a:ahLst/>
              <a:cxnLst/>
              <a:rect l="l" t="t" r="r" b="b"/>
              <a:pathLst>
                <a:path w="6397" h="5842" extrusionOk="0">
                  <a:moveTo>
                    <a:pt x="3217" y="0"/>
                  </a:moveTo>
                  <a:cubicBezTo>
                    <a:pt x="1442" y="0"/>
                    <a:pt x="0" y="1331"/>
                    <a:pt x="0" y="2921"/>
                  </a:cubicBezTo>
                  <a:cubicBezTo>
                    <a:pt x="0" y="4547"/>
                    <a:pt x="1442" y="5841"/>
                    <a:pt x="3217" y="5841"/>
                  </a:cubicBezTo>
                  <a:cubicBezTo>
                    <a:pt x="4954" y="5841"/>
                    <a:pt x="6396" y="4547"/>
                    <a:pt x="6396" y="2921"/>
                  </a:cubicBezTo>
                  <a:cubicBezTo>
                    <a:pt x="6396" y="1331"/>
                    <a:pt x="4954" y="0"/>
                    <a:pt x="32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4631;p64">
              <a:extLst>
                <a:ext uri="{FF2B5EF4-FFF2-40B4-BE49-F238E27FC236}">
                  <a16:creationId xmlns:a16="http://schemas.microsoft.com/office/drawing/2014/main" id="{973D9FB8-DEF5-7DB8-C15A-CEF081F53CF1}"/>
                </a:ext>
              </a:extLst>
            </p:cNvPr>
            <p:cNvSpPr/>
            <p:nvPr/>
          </p:nvSpPr>
          <p:spPr>
            <a:xfrm>
              <a:off x="2648650" y="3005375"/>
              <a:ext cx="174700" cy="161775"/>
            </a:xfrm>
            <a:custGeom>
              <a:avLst/>
              <a:gdLst/>
              <a:ahLst/>
              <a:cxnLst/>
              <a:rect l="l" t="t" r="r" b="b"/>
              <a:pathLst>
                <a:path w="6988" h="6471" extrusionOk="0">
                  <a:moveTo>
                    <a:pt x="3513" y="629"/>
                  </a:moveTo>
                  <a:cubicBezTo>
                    <a:pt x="4289" y="629"/>
                    <a:pt x="5028" y="925"/>
                    <a:pt x="5546" y="1368"/>
                  </a:cubicBezTo>
                  <a:cubicBezTo>
                    <a:pt x="6064" y="1849"/>
                    <a:pt x="6359" y="2514"/>
                    <a:pt x="6359" y="3217"/>
                  </a:cubicBezTo>
                  <a:cubicBezTo>
                    <a:pt x="6359" y="3919"/>
                    <a:pt x="6064" y="4585"/>
                    <a:pt x="5546" y="5065"/>
                  </a:cubicBezTo>
                  <a:cubicBezTo>
                    <a:pt x="5028" y="5546"/>
                    <a:pt x="4289" y="5842"/>
                    <a:pt x="3513" y="5842"/>
                  </a:cubicBezTo>
                  <a:cubicBezTo>
                    <a:pt x="2699" y="5842"/>
                    <a:pt x="1960" y="5546"/>
                    <a:pt x="1442" y="5065"/>
                  </a:cubicBezTo>
                  <a:cubicBezTo>
                    <a:pt x="925" y="4585"/>
                    <a:pt x="629" y="3919"/>
                    <a:pt x="629" y="3217"/>
                  </a:cubicBezTo>
                  <a:cubicBezTo>
                    <a:pt x="629" y="2514"/>
                    <a:pt x="925" y="1849"/>
                    <a:pt x="1442" y="1368"/>
                  </a:cubicBezTo>
                  <a:cubicBezTo>
                    <a:pt x="1960" y="925"/>
                    <a:pt x="2699" y="629"/>
                    <a:pt x="3513" y="629"/>
                  </a:cubicBezTo>
                  <a:close/>
                  <a:moveTo>
                    <a:pt x="3513" y="0"/>
                  </a:moveTo>
                  <a:cubicBezTo>
                    <a:pt x="2551" y="0"/>
                    <a:pt x="1664" y="333"/>
                    <a:pt x="1036" y="925"/>
                  </a:cubicBezTo>
                  <a:cubicBezTo>
                    <a:pt x="407" y="1516"/>
                    <a:pt x="0" y="2329"/>
                    <a:pt x="0" y="3217"/>
                  </a:cubicBezTo>
                  <a:cubicBezTo>
                    <a:pt x="0" y="4104"/>
                    <a:pt x="407" y="4917"/>
                    <a:pt x="1036" y="5509"/>
                  </a:cubicBezTo>
                  <a:cubicBezTo>
                    <a:pt x="1664" y="6100"/>
                    <a:pt x="2551" y="6470"/>
                    <a:pt x="3513" y="6470"/>
                  </a:cubicBezTo>
                  <a:cubicBezTo>
                    <a:pt x="4437" y="6470"/>
                    <a:pt x="5324" y="6100"/>
                    <a:pt x="5953" y="5509"/>
                  </a:cubicBezTo>
                  <a:cubicBezTo>
                    <a:pt x="6581" y="4917"/>
                    <a:pt x="6988" y="4104"/>
                    <a:pt x="6988" y="3217"/>
                  </a:cubicBezTo>
                  <a:cubicBezTo>
                    <a:pt x="6988" y="2329"/>
                    <a:pt x="6581" y="1516"/>
                    <a:pt x="5953" y="925"/>
                  </a:cubicBezTo>
                  <a:cubicBezTo>
                    <a:pt x="5324" y="333"/>
                    <a:pt x="4437" y="0"/>
                    <a:pt x="35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4632;p64">
              <a:extLst>
                <a:ext uri="{FF2B5EF4-FFF2-40B4-BE49-F238E27FC236}">
                  <a16:creationId xmlns:a16="http://schemas.microsoft.com/office/drawing/2014/main" id="{33463A80-F9CA-E147-7CF1-CD8EACC93855}"/>
                </a:ext>
              </a:extLst>
            </p:cNvPr>
            <p:cNvSpPr/>
            <p:nvPr/>
          </p:nvSpPr>
          <p:spPr>
            <a:xfrm>
              <a:off x="2644950" y="3225350"/>
              <a:ext cx="159000" cy="146050"/>
            </a:xfrm>
            <a:custGeom>
              <a:avLst/>
              <a:gdLst/>
              <a:ahLst/>
              <a:cxnLst/>
              <a:rect l="l" t="t" r="r" b="b"/>
              <a:pathLst>
                <a:path w="6360" h="5842" extrusionOk="0">
                  <a:moveTo>
                    <a:pt x="3180" y="0"/>
                  </a:moveTo>
                  <a:cubicBezTo>
                    <a:pt x="1405" y="0"/>
                    <a:pt x="1" y="1294"/>
                    <a:pt x="1" y="2921"/>
                  </a:cubicBezTo>
                  <a:cubicBezTo>
                    <a:pt x="1" y="4548"/>
                    <a:pt x="1405" y="5842"/>
                    <a:pt x="3180" y="5842"/>
                  </a:cubicBezTo>
                  <a:cubicBezTo>
                    <a:pt x="4918" y="5842"/>
                    <a:pt x="6360" y="4548"/>
                    <a:pt x="6360" y="2921"/>
                  </a:cubicBezTo>
                  <a:cubicBezTo>
                    <a:pt x="6360" y="1294"/>
                    <a:pt x="4918" y="0"/>
                    <a:pt x="31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4633;p64">
              <a:extLst>
                <a:ext uri="{FF2B5EF4-FFF2-40B4-BE49-F238E27FC236}">
                  <a16:creationId xmlns:a16="http://schemas.microsoft.com/office/drawing/2014/main" id="{55D01BC8-098B-6A27-DA64-4AD4C4492FB0}"/>
                </a:ext>
              </a:extLst>
            </p:cNvPr>
            <p:cNvSpPr/>
            <p:nvPr/>
          </p:nvSpPr>
          <p:spPr>
            <a:xfrm>
              <a:off x="2636625" y="3217950"/>
              <a:ext cx="174725" cy="160850"/>
            </a:xfrm>
            <a:custGeom>
              <a:avLst/>
              <a:gdLst/>
              <a:ahLst/>
              <a:cxnLst/>
              <a:rect l="l" t="t" r="r" b="b"/>
              <a:pathLst>
                <a:path w="6989" h="6434" extrusionOk="0">
                  <a:moveTo>
                    <a:pt x="3513" y="592"/>
                  </a:moveTo>
                  <a:cubicBezTo>
                    <a:pt x="4289" y="592"/>
                    <a:pt x="5029" y="888"/>
                    <a:pt x="5546" y="1368"/>
                  </a:cubicBezTo>
                  <a:cubicBezTo>
                    <a:pt x="6064" y="1849"/>
                    <a:pt x="6397" y="2515"/>
                    <a:pt x="6397" y="3217"/>
                  </a:cubicBezTo>
                  <a:cubicBezTo>
                    <a:pt x="6397" y="3919"/>
                    <a:pt x="6064" y="4585"/>
                    <a:pt x="5546" y="5066"/>
                  </a:cubicBezTo>
                  <a:cubicBezTo>
                    <a:pt x="5029" y="5546"/>
                    <a:pt x="4289" y="5842"/>
                    <a:pt x="3513" y="5842"/>
                  </a:cubicBezTo>
                  <a:cubicBezTo>
                    <a:pt x="2700" y="5842"/>
                    <a:pt x="1960" y="5546"/>
                    <a:pt x="1443" y="5066"/>
                  </a:cubicBezTo>
                  <a:cubicBezTo>
                    <a:pt x="925" y="4585"/>
                    <a:pt x="629" y="3919"/>
                    <a:pt x="629" y="3217"/>
                  </a:cubicBezTo>
                  <a:cubicBezTo>
                    <a:pt x="629" y="2515"/>
                    <a:pt x="925" y="1849"/>
                    <a:pt x="1443" y="1368"/>
                  </a:cubicBezTo>
                  <a:cubicBezTo>
                    <a:pt x="1960" y="888"/>
                    <a:pt x="2700" y="592"/>
                    <a:pt x="3513" y="592"/>
                  </a:cubicBezTo>
                  <a:close/>
                  <a:moveTo>
                    <a:pt x="3513" y="1"/>
                  </a:moveTo>
                  <a:cubicBezTo>
                    <a:pt x="2552" y="1"/>
                    <a:pt x="1665" y="333"/>
                    <a:pt x="1036" y="925"/>
                  </a:cubicBezTo>
                  <a:cubicBezTo>
                    <a:pt x="408" y="1516"/>
                    <a:pt x="1" y="2330"/>
                    <a:pt x="1" y="3217"/>
                  </a:cubicBezTo>
                  <a:cubicBezTo>
                    <a:pt x="1" y="4104"/>
                    <a:pt x="408" y="4918"/>
                    <a:pt x="1036" y="5509"/>
                  </a:cubicBezTo>
                  <a:cubicBezTo>
                    <a:pt x="1665" y="6101"/>
                    <a:pt x="2552" y="6433"/>
                    <a:pt x="3513" y="6433"/>
                  </a:cubicBezTo>
                  <a:cubicBezTo>
                    <a:pt x="4474" y="6433"/>
                    <a:pt x="5325" y="6101"/>
                    <a:pt x="5953" y="5509"/>
                  </a:cubicBezTo>
                  <a:cubicBezTo>
                    <a:pt x="6582" y="4918"/>
                    <a:pt x="6988" y="4104"/>
                    <a:pt x="6988" y="3217"/>
                  </a:cubicBezTo>
                  <a:cubicBezTo>
                    <a:pt x="6988" y="2330"/>
                    <a:pt x="6582" y="1516"/>
                    <a:pt x="5953" y="925"/>
                  </a:cubicBezTo>
                  <a:cubicBezTo>
                    <a:pt x="5325" y="333"/>
                    <a:pt x="4474" y="1"/>
                    <a:pt x="35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4634;p64">
              <a:extLst>
                <a:ext uri="{FF2B5EF4-FFF2-40B4-BE49-F238E27FC236}">
                  <a16:creationId xmlns:a16="http://schemas.microsoft.com/office/drawing/2014/main" id="{4DE98370-9484-BE6E-CECB-F90CFAA02314}"/>
                </a:ext>
              </a:extLst>
            </p:cNvPr>
            <p:cNvSpPr/>
            <p:nvPr/>
          </p:nvSpPr>
          <p:spPr>
            <a:xfrm>
              <a:off x="2618150" y="3425000"/>
              <a:ext cx="159925" cy="146050"/>
            </a:xfrm>
            <a:custGeom>
              <a:avLst/>
              <a:gdLst/>
              <a:ahLst/>
              <a:cxnLst/>
              <a:rect l="l" t="t" r="r" b="b"/>
              <a:pathLst>
                <a:path w="6397" h="5842" extrusionOk="0">
                  <a:moveTo>
                    <a:pt x="3217" y="0"/>
                  </a:moveTo>
                  <a:cubicBezTo>
                    <a:pt x="1442" y="0"/>
                    <a:pt x="0" y="1331"/>
                    <a:pt x="0" y="2921"/>
                  </a:cubicBezTo>
                  <a:cubicBezTo>
                    <a:pt x="0" y="4547"/>
                    <a:pt x="1442" y="5841"/>
                    <a:pt x="3217" y="5841"/>
                  </a:cubicBezTo>
                  <a:cubicBezTo>
                    <a:pt x="4954" y="5841"/>
                    <a:pt x="6396" y="4547"/>
                    <a:pt x="6396" y="2921"/>
                  </a:cubicBezTo>
                  <a:cubicBezTo>
                    <a:pt x="6396" y="1331"/>
                    <a:pt x="4954" y="0"/>
                    <a:pt x="32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4635;p64">
              <a:extLst>
                <a:ext uri="{FF2B5EF4-FFF2-40B4-BE49-F238E27FC236}">
                  <a16:creationId xmlns:a16="http://schemas.microsoft.com/office/drawing/2014/main" id="{C3459BEA-DF7C-09EE-CC17-25E76A4DB6E2}"/>
                </a:ext>
              </a:extLst>
            </p:cNvPr>
            <p:cNvSpPr/>
            <p:nvPr/>
          </p:nvSpPr>
          <p:spPr>
            <a:xfrm>
              <a:off x="2610750" y="3417600"/>
              <a:ext cx="174725" cy="160850"/>
            </a:xfrm>
            <a:custGeom>
              <a:avLst/>
              <a:gdLst/>
              <a:ahLst/>
              <a:cxnLst/>
              <a:rect l="l" t="t" r="r" b="b"/>
              <a:pathLst>
                <a:path w="6989" h="6434" extrusionOk="0">
                  <a:moveTo>
                    <a:pt x="3513" y="592"/>
                  </a:moveTo>
                  <a:cubicBezTo>
                    <a:pt x="4289" y="592"/>
                    <a:pt x="5029" y="925"/>
                    <a:pt x="5546" y="1368"/>
                  </a:cubicBezTo>
                  <a:cubicBezTo>
                    <a:pt x="6064" y="1849"/>
                    <a:pt x="6360" y="2514"/>
                    <a:pt x="6360" y="3217"/>
                  </a:cubicBezTo>
                  <a:cubicBezTo>
                    <a:pt x="6360" y="3919"/>
                    <a:pt x="6064" y="4585"/>
                    <a:pt x="5546" y="5065"/>
                  </a:cubicBezTo>
                  <a:cubicBezTo>
                    <a:pt x="5029" y="5546"/>
                    <a:pt x="4289" y="5842"/>
                    <a:pt x="3513" y="5842"/>
                  </a:cubicBezTo>
                  <a:cubicBezTo>
                    <a:pt x="2700" y="5842"/>
                    <a:pt x="1960" y="5546"/>
                    <a:pt x="1443" y="5065"/>
                  </a:cubicBezTo>
                  <a:cubicBezTo>
                    <a:pt x="925" y="4585"/>
                    <a:pt x="629" y="3919"/>
                    <a:pt x="629" y="3217"/>
                  </a:cubicBezTo>
                  <a:cubicBezTo>
                    <a:pt x="629" y="2514"/>
                    <a:pt x="925" y="1849"/>
                    <a:pt x="1443" y="1368"/>
                  </a:cubicBezTo>
                  <a:cubicBezTo>
                    <a:pt x="1960" y="925"/>
                    <a:pt x="2700" y="592"/>
                    <a:pt x="3513" y="592"/>
                  </a:cubicBezTo>
                  <a:close/>
                  <a:moveTo>
                    <a:pt x="3513" y="0"/>
                  </a:moveTo>
                  <a:cubicBezTo>
                    <a:pt x="2552" y="0"/>
                    <a:pt x="1664" y="333"/>
                    <a:pt x="1036" y="925"/>
                  </a:cubicBezTo>
                  <a:cubicBezTo>
                    <a:pt x="407" y="1516"/>
                    <a:pt x="1" y="2329"/>
                    <a:pt x="1" y="3217"/>
                  </a:cubicBezTo>
                  <a:cubicBezTo>
                    <a:pt x="1" y="4104"/>
                    <a:pt x="407" y="4917"/>
                    <a:pt x="1036" y="5509"/>
                  </a:cubicBezTo>
                  <a:cubicBezTo>
                    <a:pt x="1664" y="6100"/>
                    <a:pt x="2552" y="6433"/>
                    <a:pt x="3513" y="6433"/>
                  </a:cubicBezTo>
                  <a:cubicBezTo>
                    <a:pt x="4437" y="6433"/>
                    <a:pt x="5324" y="6100"/>
                    <a:pt x="5953" y="5509"/>
                  </a:cubicBezTo>
                  <a:cubicBezTo>
                    <a:pt x="6581" y="4917"/>
                    <a:pt x="6988" y="4104"/>
                    <a:pt x="6988" y="3217"/>
                  </a:cubicBezTo>
                  <a:cubicBezTo>
                    <a:pt x="6988" y="2329"/>
                    <a:pt x="6581" y="1516"/>
                    <a:pt x="5953" y="925"/>
                  </a:cubicBezTo>
                  <a:cubicBezTo>
                    <a:pt x="5324" y="333"/>
                    <a:pt x="4437" y="0"/>
                    <a:pt x="35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4636;p64">
              <a:extLst>
                <a:ext uri="{FF2B5EF4-FFF2-40B4-BE49-F238E27FC236}">
                  <a16:creationId xmlns:a16="http://schemas.microsoft.com/office/drawing/2014/main" id="{786E37F1-892F-901B-E9E1-C5229FE7723C}"/>
                </a:ext>
              </a:extLst>
            </p:cNvPr>
            <p:cNvSpPr/>
            <p:nvPr/>
          </p:nvSpPr>
          <p:spPr>
            <a:xfrm>
              <a:off x="5515725" y="3650500"/>
              <a:ext cx="855875" cy="1305100"/>
            </a:xfrm>
            <a:custGeom>
              <a:avLst/>
              <a:gdLst/>
              <a:ahLst/>
              <a:cxnLst/>
              <a:rect l="l" t="t" r="r" b="b"/>
              <a:pathLst>
                <a:path w="34235" h="52204" extrusionOk="0">
                  <a:moveTo>
                    <a:pt x="777" y="1"/>
                  </a:moveTo>
                  <a:lnTo>
                    <a:pt x="0" y="25769"/>
                  </a:lnTo>
                  <a:lnTo>
                    <a:pt x="34235" y="52204"/>
                  </a:lnTo>
                  <a:lnTo>
                    <a:pt x="34235" y="52204"/>
                  </a:lnTo>
                  <a:lnTo>
                    <a:pt x="34198" y="16527"/>
                  </a:lnTo>
                  <a:lnTo>
                    <a:pt x="77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4637;p64">
              <a:extLst>
                <a:ext uri="{FF2B5EF4-FFF2-40B4-BE49-F238E27FC236}">
                  <a16:creationId xmlns:a16="http://schemas.microsoft.com/office/drawing/2014/main" id="{B4613BA1-0F20-F9EE-7181-733AB330F90B}"/>
                </a:ext>
              </a:extLst>
            </p:cNvPr>
            <p:cNvSpPr/>
            <p:nvPr/>
          </p:nvSpPr>
          <p:spPr>
            <a:xfrm>
              <a:off x="5508325" y="3642975"/>
              <a:ext cx="871600" cy="1320100"/>
            </a:xfrm>
            <a:custGeom>
              <a:avLst/>
              <a:gdLst/>
              <a:ahLst/>
              <a:cxnLst/>
              <a:rect l="l" t="t" r="r" b="b"/>
              <a:pathLst>
                <a:path w="34864" h="52804" extrusionOk="0">
                  <a:moveTo>
                    <a:pt x="1368" y="782"/>
                  </a:moveTo>
                  <a:lnTo>
                    <a:pt x="34198" y="17014"/>
                  </a:lnTo>
                  <a:lnTo>
                    <a:pt x="34235" y="51876"/>
                  </a:lnTo>
                  <a:lnTo>
                    <a:pt x="34235" y="51876"/>
                  </a:lnTo>
                  <a:lnTo>
                    <a:pt x="629" y="25923"/>
                  </a:lnTo>
                  <a:lnTo>
                    <a:pt x="1368" y="782"/>
                  </a:lnTo>
                  <a:close/>
                  <a:moveTo>
                    <a:pt x="1073" y="0"/>
                  </a:moveTo>
                  <a:cubicBezTo>
                    <a:pt x="1016" y="0"/>
                    <a:pt x="952" y="22"/>
                    <a:pt x="888" y="43"/>
                  </a:cubicBezTo>
                  <a:cubicBezTo>
                    <a:pt x="814" y="80"/>
                    <a:pt x="777" y="191"/>
                    <a:pt x="740" y="302"/>
                  </a:cubicBezTo>
                  <a:lnTo>
                    <a:pt x="0" y="26070"/>
                  </a:lnTo>
                  <a:cubicBezTo>
                    <a:pt x="0" y="26144"/>
                    <a:pt x="37" y="26255"/>
                    <a:pt x="111" y="26292"/>
                  </a:cubicBezTo>
                  <a:lnTo>
                    <a:pt x="34346" y="52726"/>
                  </a:lnTo>
                  <a:cubicBezTo>
                    <a:pt x="34415" y="52772"/>
                    <a:pt x="34483" y="52804"/>
                    <a:pt x="34552" y="52804"/>
                  </a:cubicBezTo>
                  <a:cubicBezTo>
                    <a:pt x="34594" y="52804"/>
                    <a:pt x="34637" y="52792"/>
                    <a:pt x="34679" y="52763"/>
                  </a:cubicBezTo>
                  <a:cubicBezTo>
                    <a:pt x="34790" y="52726"/>
                    <a:pt x="34864" y="52615"/>
                    <a:pt x="34864" y="52505"/>
                  </a:cubicBezTo>
                  <a:lnTo>
                    <a:pt x="34790" y="16828"/>
                  </a:lnTo>
                  <a:cubicBezTo>
                    <a:pt x="34790" y="16717"/>
                    <a:pt x="34716" y="16606"/>
                    <a:pt x="34642" y="16569"/>
                  </a:cubicBezTo>
                  <a:lnTo>
                    <a:pt x="1184" y="43"/>
                  </a:lnTo>
                  <a:cubicBezTo>
                    <a:pt x="1152" y="12"/>
                    <a:pt x="1114" y="0"/>
                    <a:pt x="10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4638;p64">
              <a:extLst>
                <a:ext uri="{FF2B5EF4-FFF2-40B4-BE49-F238E27FC236}">
                  <a16:creationId xmlns:a16="http://schemas.microsoft.com/office/drawing/2014/main" id="{3C78959D-01D7-E2FE-63E3-C11D4AEE7360}"/>
                </a:ext>
              </a:extLst>
            </p:cNvPr>
            <p:cNvSpPr/>
            <p:nvPr/>
          </p:nvSpPr>
          <p:spPr>
            <a:xfrm>
              <a:off x="1200325" y="3650500"/>
              <a:ext cx="854975" cy="1305100"/>
            </a:xfrm>
            <a:custGeom>
              <a:avLst/>
              <a:gdLst/>
              <a:ahLst/>
              <a:cxnLst/>
              <a:rect l="l" t="t" r="r" b="b"/>
              <a:pathLst>
                <a:path w="34199" h="52204" extrusionOk="0">
                  <a:moveTo>
                    <a:pt x="33459" y="1"/>
                  </a:moveTo>
                  <a:lnTo>
                    <a:pt x="1" y="16527"/>
                  </a:lnTo>
                  <a:lnTo>
                    <a:pt x="1" y="52204"/>
                  </a:lnTo>
                  <a:lnTo>
                    <a:pt x="34198" y="25769"/>
                  </a:lnTo>
                  <a:lnTo>
                    <a:pt x="334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4639;p64">
              <a:extLst>
                <a:ext uri="{FF2B5EF4-FFF2-40B4-BE49-F238E27FC236}">
                  <a16:creationId xmlns:a16="http://schemas.microsoft.com/office/drawing/2014/main" id="{08725A17-6421-C1CA-3A13-8C6EA08F0316}"/>
                </a:ext>
              </a:extLst>
            </p:cNvPr>
            <p:cNvSpPr/>
            <p:nvPr/>
          </p:nvSpPr>
          <p:spPr>
            <a:xfrm>
              <a:off x="1192925" y="3642975"/>
              <a:ext cx="869775" cy="1320100"/>
            </a:xfrm>
            <a:custGeom>
              <a:avLst/>
              <a:gdLst/>
              <a:ahLst/>
              <a:cxnLst/>
              <a:rect l="l" t="t" r="r" b="b"/>
              <a:pathLst>
                <a:path w="34791" h="52804" extrusionOk="0">
                  <a:moveTo>
                    <a:pt x="33459" y="782"/>
                  </a:moveTo>
                  <a:lnTo>
                    <a:pt x="34162" y="25923"/>
                  </a:lnTo>
                  <a:lnTo>
                    <a:pt x="629" y="51876"/>
                  </a:lnTo>
                  <a:lnTo>
                    <a:pt x="629" y="16995"/>
                  </a:lnTo>
                  <a:lnTo>
                    <a:pt x="629" y="16995"/>
                  </a:lnTo>
                  <a:lnTo>
                    <a:pt x="33459" y="782"/>
                  </a:lnTo>
                  <a:close/>
                  <a:moveTo>
                    <a:pt x="33718" y="0"/>
                  </a:moveTo>
                  <a:cubicBezTo>
                    <a:pt x="33676" y="0"/>
                    <a:pt x="33638" y="12"/>
                    <a:pt x="33607" y="43"/>
                  </a:cubicBezTo>
                  <a:lnTo>
                    <a:pt x="186" y="16569"/>
                  </a:lnTo>
                  <a:cubicBezTo>
                    <a:pt x="75" y="16606"/>
                    <a:pt x="1" y="16717"/>
                    <a:pt x="1" y="16828"/>
                  </a:cubicBezTo>
                  <a:lnTo>
                    <a:pt x="1" y="52505"/>
                  </a:lnTo>
                  <a:cubicBezTo>
                    <a:pt x="1" y="52615"/>
                    <a:pt x="75" y="52726"/>
                    <a:pt x="186" y="52763"/>
                  </a:cubicBezTo>
                  <a:cubicBezTo>
                    <a:pt x="228" y="52792"/>
                    <a:pt x="270" y="52804"/>
                    <a:pt x="313" y="52804"/>
                  </a:cubicBezTo>
                  <a:cubicBezTo>
                    <a:pt x="381" y="52804"/>
                    <a:pt x="450" y="52772"/>
                    <a:pt x="518" y="52726"/>
                  </a:cubicBezTo>
                  <a:lnTo>
                    <a:pt x="34679" y="26292"/>
                  </a:lnTo>
                  <a:cubicBezTo>
                    <a:pt x="34753" y="26255"/>
                    <a:pt x="34790" y="26144"/>
                    <a:pt x="34790" y="26070"/>
                  </a:cubicBezTo>
                  <a:lnTo>
                    <a:pt x="34051" y="302"/>
                  </a:lnTo>
                  <a:cubicBezTo>
                    <a:pt x="34051" y="191"/>
                    <a:pt x="33977" y="80"/>
                    <a:pt x="33903" y="43"/>
                  </a:cubicBezTo>
                  <a:cubicBezTo>
                    <a:pt x="33839" y="22"/>
                    <a:pt x="33775" y="0"/>
                    <a:pt x="337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4640;p64">
              <a:extLst>
                <a:ext uri="{FF2B5EF4-FFF2-40B4-BE49-F238E27FC236}">
                  <a16:creationId xmlns:a16="http://schemas.microsoft.com/office/drawing/2014/main" id="{27875780-3749-0C5F-0884-14194CE86B29}"/>
                </a:ext>
              </a:extLst>
            </p:cNvPr>
            <p:cNvSpPr/>
            <p:nvPr/>
          </p:nvSpPr>
          <p:spPr>
            <a:xfrm>
              <a:off x="2685625" y="2486850"/>
              <a:ext cx="543475" cy="497275"/>
            </a:xfrm>
            <a:custGeom>
              <a:avLst/>
              <a:gdLst/>
              <a:ahLst/>
              <a:cxnLst/>
              <a:rect l="l" t="t" r="r" b="b"/>
              <a:pathLst>
                <a:path w="21739" h="19891" extrusionOk="0">
                  <a:moveTo>
                    <a:pt x="10870" y="1"/>
                  </a:moveTo>
                  <a:cubicBezTo>
                    <a:pt x="4880" y="1"/>
                    <a:pt x="0" y="4437"/>
                    <a:pt x="0" y="9946"/>
                  </a:cubicBezTo>
                  <a:cubicBezTo>
                    <a:pt x="0" y="15455"/>
                    <a:pt x="4880" y="19891"/>
                    <a:pt x="10870" y="19891"/>
                  </a:cubicBezTo>
                  <a:cubicBezTo>
                    <a:pt x="16859" y="19891"/>
                    <a:pt x="21739" y="15455"/>
                    <a:pt x="21739" y="9946"/>
                  </a:cubicBezTo>
                  <a:cubicBezTo>
                    <a:pt x="21739" y="4437"/>
                    <a:pt x="16859" y="1"/>
                    <a:pt x="108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4641;p64">
              <a:extLst>
                <a:ext uri="{FF2B5EF4-FFF2-40B4-BE49-F238E27FC236}">
                  <a16:creationId xmlns:a16="http://schemas.microsoft.com/office/drawing/2014/main" id="{B504F9CB-48E4-36A4-C503-3078205EF074}"/>
                </a:ext>
              </a:extLst>
            </p:cNvPr>
            <p:cNvSpPr/>
            <p:nvPr/>
          </p:nvSpPr>
          <p:spPr>
            <a:xfrm>
              <a:off x="2678225" y="2479450"/>
              <a:ext cx="558275" cy="513000"/>
            </a:xfrm>
            <a:custGeom>
              <a:avLst/>
              <a:gdLst/>
              <a:ahLst/>
              <a:cxnLst/>
              <a:rect l="l" t="t" r="r" b="b"/>
              <a:pathLst>
                <a:path w="22331" h="20520" extrusionOk="0">
                  <a:moveTo>
                    <a:pt x="11166" y="593"/>
                  </a:moveTo>
                  <a:cubicBezTo>
                    <a:pt x="14086" y="593"/>
                    <a:pt x="16711" y="1702"/>
                    <a:pt x="18634" y="3439"/>
                  </a:cubicBezTo>
                  <a:cubicBezTo>
                    <a:pt x="20519" y="5177"/>
                    <a:pt x="21702" y="7580"/>
                    <a:pt x="21702" y="10242"/>
                  </a:cubicBezTo>
                  <a:cubicBezTo>
                    <a:pt x="21702" y="12904"/>
                    <a:pt x="20519" y="15307"/>
                    <a:pt x="18634" y="17044"/>
                  </a:cubicBezTo>
                  <a:cubicBezTo>
                    <a:pt x="16711" y="18819"/>
                    <a:pt x="14086" y="19891"/>
                    <a:pt x="11166" y="19891"/>
                  </a:cubicBezTo>
                  <a:cubicBezTo>
                    <a:pt x="8245" y="19891"/>
                    <a:pt x="5583" y="18819"/>
                    <a:pt x="3698" y="17044"/>
                  </a:cubicBezTo>
                  <a:cubicBezTo>
                    <a:pt x="1775" y="15307"/>
                    <a:pt x="629" y="12904"/>
                    <a:pt x="629" y="10242"/>
                  </a:cubicBezTo>
                  <a:cubicBezTo>
                    <a:pt x="629" y="7580"/>
                    <a:pt x="1775" y="5177"/>
                    <a:pt x="3698" y="3439"/>
                  </a:cubicBezTo>
                  <a:cubicBezTo>
                    <a:pt x="5583" y="1702"/>
                    <a:pt x="8245" y="593"/>
                    <a:pt x="11166" y="593"/>
                  </a:cubicBezTo>
                  <a:close/>
                  <a:moveTo>
                    <a:pt x="11166" y="1"/>
                  </a:moveTo>
                  <a:cubicBezTo>
                    <a:pt x="8097" y="1"/>
                    <a:pt x="5287" y="1147"/>
                    <a:pt x="3291" y="2996"/>
                  </a:cubicBezTo>
                  <a:cubicBezTo>
                    <a:pt x="1258" y="4844"/>
                    <a:pt x="1" y="7395"/>
                    <a:pt x="1" y="10242"/>
                  </a:cubicBezTo>
                  <a:cubicBezTo>
                    <a:pt x="1" y="13089"/>
                    <a:pt x="1258" y="15677"/>
                    <a:pt x="3291" y="17525"/>
                  </a:cubicBezTo>
                  <a:cubicBezTo>
                    <a:pt x="5287" y="19374"/>
                    <a:pt x="8097" y="20520"/>
                    <a:pt x="11166" y="20520"/>
                  </a:cubicBezTo>
                  <a:cubicBezTo>
                    <a:pt x="14234" y="20520"/>
                    <a:pt x="17007" y="19374"/>
                    <a:pt x="19040" y="17525"/>
                  </a:cubicBezTo>
                  <a:cubicBezTo>
                    <a:pt x="21074" y="15677"/>
                    <a:pt x="22331" y="13089"/>
                    <a:pt x="22331" y="10242"/>
                  </a:cubicBezTo>
                  <a:cubicBezTo>
                    <a:pt x="22331" y="7395"/>
                    <a:pt x="21074" y="4844"/>
                    <a:pt x="19040" y="2996"/>
                  </a:cubicBezTo>
                  <a:cubicBezTo>
                    <a:pt x="17007" y="1147"/>
                    <a:pt x="14234" y="1"/>
                    <a:pt x="111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4642;p64">
              <a:extLst>
                <a:ext uri="{FF2B5EF4-FFF2-40B4-BE49-F238E27FC236}">
                  <a16:creationId xmlns:a16="http://schemas.microsoft.com/office/drawing/2014/main" id="{43274CC6-47E3-D72C-CEFC-F616921F556B}"/>
                </a:ext>
              </a:extLst>
            </p:cNvPr>
            <p:cNvSpPr/>
            <p:nvPr/>
          </p:nvSpPr>
          <p:spPr>
            <a:xfrm>
              <a:off x="2722600" y="2520125"/>
              <a:ext cx="469550" cy="430750"/>
            </a:xfrm>
            <a:custGeom>
              <a:avLst/>
              <a:gdLst/>
              <a:ahLst/>
              <a:cxnLst/>
              <a:rect l="l" t="t" r="r" b="b"/>
              <a:pathLst>
                <a:path w="18782" h="17230" extrusionOk="0">
                  <a:moveTo>
                    <a:pt x="9391" y="1"/>
                  </a:moveTo>
                  <a:cubicBezTo>
                    <a:pt x="4215" y="1"/>
                    <a:pt x="0" y="3846"/>
                    <a:pt x="0" y="8615"/>
                  </a:cubicBezTo>
                  <a:cubicBezTo>
                    <a:pt x="0" y="13384"/>
                    <a:pt x="4215" y="17229"/>
                    <a:pt x="9391" y="17229"/>
                  </a:cubicBezTo>
                  <a:cubicBezTo>
                    <a:pt x="14567" y="17229"/>
                    <a:pt x="18781" y="13384"/>
                    <a:pt x="18781" y="8615"/>
                  </a:cubicBezTo>
                  <a:cubicBezTo>
                    <a:pt x="18781" y="3846"/>
                    <a:pt x="14567" y="1"/>
                    <a:pt x="93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4643;p64">
              <a:extLst>
                <a:ext uri="{FF2B5EF4-FFF2-40B4-BE49-F238E27FC236}">
                  <a16:creationId xmlns:a16="http://schemas.microsoft.com/office/drawing/2014/main" id="{2A8478D6-B85E-8BDB-6EAF-6834CF48A2E1}"/>
                </a:ext>
              </a:extLst>
            </p:cNvPr>
            <p:cNvSpPr/>
            <p:nvPr/>
          </p:nvSpPr>
          <p:spPr>
            <a:xfrm>
              <a:off x="2714275" y="2512725"/>
              <a:ext cx="485250" cy="445525"/>
            </a:xfrm>
            <a:custGeom>
              <a:avLst/>
              <a:gdLst/>
              <a:ahLst/>
              <a:cxnLst/>
              <a:rect l="l" t="t" r="r" b="b"/>
              <a:pathLst>
                <a:path w="19410" h="17821" extrusionOk="0">
                  <a:moveTo>
                    <a:pt x="9724" y="592"/>
                  </a:moveTo>
                  <a:cubicBezTo>
                    <a:pt x="12238" y="592"/>
                    <a:pt x="14530" y="1554"/>
                    <a:pt x="16157" y="3069"/>
                  </a:cubicBezTo>
                  <a:cubicBezTo>
                    <a:pt x="17783" y="4548"/>
                    <a:pt x="18818" y="6619"/>
                    <a:pt x="18818" y="8911"/>
                  </a:cubicBezTo>
                  <a:cubicBezTo>
                    <a:pt x="18818" y="11203"/>
                    <a:pt x="17783" y="13273"/>
                    <a:pt x="16157" y="14789"/>
                  </a:cubicBezTo>
                  <a:cubicBezTo>
                    <a:pt x="14530" y="16305"/>
                    <a:pt x="12238" y="17229"/>
                    <a:pt x="9724" y="17229"/>
                  </a:cubicBezTo>
                  <a:cubicBezTo>
                    <a:pt x="7210" y="17229"/>
                    <a:pt x="4917" y="16305"/>
                    <a:pt x="3291" y="14789"/>
                  </a:cubicBezTo>
                  <a:cubicBezTo>
                    <a:pt x="1627" y="13273"/>
                    <a:pt x="629" y="11203"/>
                    <a:pt x="629" y="8911"/>
                  </a:cubicBezTo>
                  <a:cubicBezTo>
                    <a:pt x="629" y="6619"/>
                    <a:pt x="1627" y="4548"/>
                    <a:pt x="3291" y="3069"/>
                  </a:cubicBezTo>
                  <a:cubicBezTo>
                    <a:pt x="4917" y="1554"/>
                    <a:pt x="7210" y="592"/>
                    <a:pt x="9724" y="592"/>
                  </a:cubicBezTo>
                  <a:close/>
                  <a:moveTo>
                    <a:pt x="9724" y="1"/>
                  </a:moveTo>
                  <a:cubicBezTo>
                    <a:pt x="7062" y="1"/>
                    <a:pt x="4622" y="999"/>
                    <a:pt x="2884" y="2589"/>
                  </a:cubicBezTo>
                  <a:cubicBezTo>
                    <a:pt x="1109" y="4216"/>
                    <a:pt x="0" y="6434"/>
                    <a:pt x="0" y="8911"/>
                  </a:cubicBezTo>
                  <a:cubicBezTo>
                    <a:pt x="0" y="11388"/>
                    <a:pt x="1109" y="13606"/>
                    <a:pt x="2884" y="15233"/>
                  </a:cubicBezTo>
                  <a:cubicBezTo>
                    <a:pt x="4622" y="16860"/>
                    <a:pt x="7062" y="17821"/>
                    <a:pt x="9724" y="17821"/>
                  </a:cubicBezTo>
                  <a:cubicBezTo>
                    <a:pt x="12386" y="17821"/>
                    <a:pt x="14826" y="16860"/>
                    <a:pt x="16563" y="15233"/>
                  </a:cubicBezTo>
                  <a:cubicBezTo>
                    <a:pt x="18338" y="13606"/>
                    <a:pt x="19410" y="11388"/>
                    <a:pt x="19410" y="8911"/>
                  </a:cubicBezTo>
                  <a:cubicBezTo>
                    <a:pt x="19410" y="6434"/>
                    <a:pt x="18338" y="4216"/>
                    <a:pt x="16563" y="2589"/>
                  </a:cubicBezTo>
                  <a:cubicBezTo>
                    <a:pt x="14826" y="999"/>
                    <a:pt x="12386" y="1"/>
                    <a:pt x="97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4644;p64">
              <a:extLst>
                <a:ext uri="{FF2B5EF4-FFF2-40B4-BE49-F238E27FC236}">
                  <a16:creationId xmlns:a16="http://schemas.microsoft.com/office/drawing/2014/main" id="{5754722B-888E-FBFE-63D7-19AE9FEBAB14}"/>
                </a:ext>
              </a:extLst>
            </p:cNvPr>
            <p:cNvSpPr/>
            <p:nvPr/>
          </p:nvSpPr>
          <p:spPr>
            <a:xfrm>
              <a:off x="2772500" y="2565425"/>
              <a:ext cx="369725" cy="340150"/>
            </a:xfrm>
            <a:custGeom>
              <a:avLst/>
              <a:gdLst/>
              <a:ahLst/>
              <a:cxnLst/>
              <a:rect l="l" t="t" r="r" b="b"/>
              <a:pathLst>
                <a:path w="14789" h="13606" extrusionOk="0">
                  <a:moveTo>
                    <a:pt x="7395" y="629"/>
                  </a:moveTo>
                  <a:cubicBezTo>
                    <a:pt x="9280" y="629"/>
                    <a:pt x="10981" y="1331"/>
                    <a:pt x="12201" y="2440"/>
                  </a:cubicBezTo>
                  <a:cubicBezTo>
                    <a:pt x="13421" y="3586"/>
                    <a:pt x="14160" y="5102"/>
                    <a:pt x="14160" y="6803"/>
                  </a:cubicBezTo>
                  <a:cubicBezTo>
                    <a:pt x="14160" y="8504"/>
                    <a:pt x="13421" y="10056"/>
                    <a:pt x="12201" y="11165"/>
                  </a:cubicBezTo>
                  <a:cubicBezTo>
                    <a:pt x="10981" y="12275"/>
                    <a:pt x="9280" y="12977"/>
                    <a:pt x="7395" y="12977"/>
                  </a:cubicBezTo>
                  <a:cubicBezTo>
                    <a:pt x="5509" y="12977"/>
                    <a:pt x="3808" y="12275"/>
                    <a:pt x="2588" y="11165"/>
                  </a:cubicBezTo>
                  <a:cubicBezTo>
                    <a:pt x="1368" y="10056"/>
                    <a:pt x="629" y="8504"/>
                    <a:pt x="629" y="6803"/>
                  </a:cubicBezTo>
                  <a:cubicBezTo>
                    <a:pt x="629" y="5102"/>
                    <a:pt x="1368" y="3586"/>
                    <a:pt x="2588" y="2440"/>
                  </a:cubicBezTo>
                  <a:cubicBezTo>
                    <a:pt x="3808" y="1331"/>
                    <a:pt x="5509" y="629"/>
                    <a:pt x="7395" y="629"/>
                  </a:cubicBezTo>
                  <a:close/>
                  <a:moveTo>
                    <a:pt x="7395" y="0"/>
                  </a:moveTo>
                  <a:cubicBezTo>
                    <a:pt x="5361" y="0"/>
                    <a:pt x="3513" y="777"/>
                    <a:pt x="2182" y="1997"/>
                  </a:cubicBezTo>
                  <a:cubicBezTo>
                    <a:pt x="851" y="3217"/>
                    <a:pt x="1" y="4917"/>
                    <a:pt x="1" y="6803"/>
                  </a:cubicBezTo>
                  <a:cubicBezTo>
                    <a:pt x="1" y="8688"/>
                    <a:pt x="851" y="10389"/>
                    <a:pt x="2182" y="11609"/>
                  </a:cubicBezTo>
                  <a:cubicBezTo>
                    <a:pt x="3513" y="12866"/>
                    <a:pt x="5361" y="13605"/>
                    <a:pt x="7395" y="13605"/>
                  </a:cubicBezTo>
                  <a:cubicBezTo>
                    <a:pt x="9428" y="13605"/>
                    <a:pt x="11277" y="12866"/>
                    <a:pt x="12607" y="11609"/>
                  </a:cubicBezTo>
                  <a:cubicBezTo>
                    <a:pt x="13938" y="10389"/>
                    <a:pt x="14789" y="8688"/>
                    <a:pt x="14789" y="6803"/>
                  </a:cubicBezTo>
                  <a:cubicBezTo>
                    <a:pt x="14789" y="4917"/>
                    <a:pt x="13938" y="3217"/>
                    <a:pt x="12607" y="1997"/>
                  </a:cubicBezTo>
                  <a:cubicBezTo>
                    <a:pt x="11277" y="777"/>
                    <a:pt x="9428" y="0"/>
                    <a:pt x="73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4645;p64">
              <a:extLst>
                <a:ext uri="{FF2B5EF4-FFF2-40B4-BE49-F238E27FC236}">
                  <a16:creationId xmlns:a16="http://schemas.microsoft.com/office/drawing/2014/main" id="{7BA7193E-6738-DF7A-8406-A8575B9838E4}"/>
                </a:ext>
              </a:extLst>
            </p:cNvPr>
            <p:cNvSpPr/>
            <p:nvPr/>
          </p:nvSpPr>
          <p:spPr>
            <a:xfrm>
              <a:off x="2850150" y="2636600"/>
              <a:ext cx="214450" cy="197800"/>
            </a:xfrm>
            <a:custGeom>
              <a:avLst/>
              <a:gdLst/>
              <a:ahLst/>
              <a:cxnLst/>
              <a:rect l="l" t="t" r="r" b="b"/>
              <a:pathLst>
                <a:path w="8578" h="7912" extrusionOk="0">
                  <a:moveTo>
                    <a:pt x="4289" y="629"/>
                  </a:moveTo>
                  <a:cubicBezTo>
                    <a:pt x="5324" y="629"/>
                    <a:pt x="6248" y="998"/>
                    <a:pt x="6914" y="1590"/>
                  </a:cubicBezTo>
                  <a:cubicBezTo>
                    <a:pt x="7579" y="2218"/>
                    <a:pt x="7949" y="3032"/>
                    <a:pt x="7949" y="3956"/>
                  </a:cubicBezTo>
                  <a:cubicBezTo>
                    <a:pt x="7949" y="4880"/>
                    <a:pt x="7579" y="5693"/>
                    <a:pt x="6914" y="6322"/>
                  </a:cubicBezTo>
                  <a:cubicBezTo>
                    <a:pt x="6248" y="6914"/>
                    <a:pt x="5324" y="7320"/>
                    <a:pt x="4289" y="7320"/>
                  </a:cubicBezTo>
                  <a:cubicBezTo>
                    <a:pt x="3253" y="7320"/>
                    <a:pt x="2329" y="6914"/>
                    <a:pt x="1664" y="6322"/>
                  </a:cubicBezTo>
                  <a:cubicBezTo>
                    <a:pt x="998" y="5693"/>
                    <a:pt x="592" y="4880"/>
                    <a:pt x="592" y="3956"/>
                  </a:cubicBezTo>
                  <a:cubicBezTo>
                    <a:pt x="592" y="3032"/>
                    <a:pt x="998" y="2218"/>
                    <a:pt x="1664" y="1590"/>
                  </a:cubicBezTo>
                  <a:cubicBezTo>
                    <a:pt x="2329" y="998"/>
                    <a:pt x="3253" y="629"/>
                    <a:pt x="4289" y="629"/>
                  </a:cubicBezTo>
                  <a:close/>
                  <a:moveTo>
                    <a:pt x="4289" y="0"/>
                  </a:moveTo>
                  <a:cubicBezTo>
                    <a:pt x="3106" y="0"/>
                    <a:pt x="2033" y="444"/>
                    <a:pt x="1257" y="1146"/>
                  </a:cubicBezTo>
                  <a:cubicBezTo>
                    <a:pt x="481" y="1849"/>
                    <a:pt x="0" y="2847"/>
                    <a:pt x="0" y="3956"/>
                  </a:cubicBezTo>
                  <a:cubicBezTo>
                    <a:pt x="0" y="5065"/>
                    <a:pt x="481" y="6063"/>
                    <a:pt x="1257" y="6766"/>
                  </a:cubicBezTo>
                  <a:cubicBezTo>
                    <a:pt x="2033" y="7505"/>
                    <a:pt x="3106" y="7912"/>
                    <a:pt x="4289" y="7912"/>
                  </a:cubicBezTo>
                  <a:cubicBezTo>
                    <a:pt x="5472" y="7912"/>
                    <a:pt x="6544" y="7505"/>
                    <a:pt x="7320" y="6766"/>
                  </a:cubicBezTo>
                  <a:cubicBezTo>
                    <a:pt x="8097" y="6063"/>
                    <a:pt x="8577" y="5065"/>
                    <a:pt x="8577" y="3956"/>
                  </a:cubicBezTo>
                  <a:cubicBezTo>
                    <a:pt x="8577" y="2847"/>
                    <a:pt x="8097" y="1849"/>
                    <a:pt x="7320" y="1146"/>
                  </a:cubicBezTo>
                  <a:cubicBezTo>
                    <a:pt x="6544" y="444"/>
                    <a:pt x="5472" y="0"/>
                    <a:pt x="42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4646;p64">
              <a:extLst>
                <a:ext uri="{FF2B5EF4-FFF2-40B4-BE49-F238E27FC236}">
                  <a16:creationId xmlns:a16="http://schemas.microsoft.com/office/drawing/2014/main" id="{9E797E06-1F24-91F6-FF43-CDA7A47108C0}"/>
                </a:ext>
              </a:extLst>
            </p:cNvPr>
            <p:cNvSpPr/>
            <p:nvPr/>
          </p:nvSpPr>
          <p:spPr>
            <a:xfrm>
              <a:off x="2957350" y="2520125"/>
              <a:ext cx="25" cy="430750"/>
            </a:xfrm>
            <a:custGeom>
              <a:avLst/>
              <a:gdLst/>
              <a:ahLst/>
              <a:cxnLst/>
              <a:rect l="l" t="t" r="r" b="b"/>
              <a:pathLst>
                <a:path w="1" h="17230" extrusionOk="0">
                  <a:moveTo>
                    <a:pt x="1" y="1"/>
                  </a:moveTo>
                  <a:lnTo>
                    <a:pt x="1" y="17229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4647;p64">
              <a:extLst>
                <a:ext uri="{FF2B5EF4-FFF2-40B4-BE49-F238E27FC236}">
                  <a16:creationId xmlns:a16="http://schemas.microsoft.com/office/drawing/2014/main" id="{803B6247-2BFD-D415-E484-E67D1245CCB4}"/>
                </a:ext>
              </a:extLst>
            </p:cNvPr>
            <p:cNvSpPr/>
            <p:nvPr/>
          </p:nvSpPr>
          <p:spPr>
            <a:xfrm>
              <a:off x="2949950" y="2512725"/>
              <a:ext cx="14825" cy="445525"/>
            </a:xfrm>
            <a:custGeom>
              <a:avLst/>
              <a:gdLst/>
              <a:ahLst/>
              <a:cxnLst/>
              <a:rect l="l" t="t" r="r" b="b"/>
              <a:pathLst>
                <a:path w="593" h="17821" extrusionOk="0">
                  <a:moveTo>
                    <a:pt x="297" y="1"/>
                  </a:moveTo>
                  <a:cubicBezTo>
                    <a:pt x="112" y="1"/>
                    <a:pt x="1" y="149"/>
                    <a:pt x="1" y="297"/>
                  </a:cubicBezTo>
                  <a:lnTo>
                    <a:pt x="1" y="17525"/>
                  </a:lnTo>
                  <a:cubicBezTo>
                    <a:pt x="1" y="17710"/>
                    <a:pt x="112" y="17821"/>
                    <a:pt x="297" y="17821"/>
                  </a:cubicBezTo>
                  <a:cubicBezTo>
                    <a:pt x="445" y="17821"/>
                    <a:pt x="592" y="17710"/>
                    <a:pt x="592" y="17525"/>
                  </a:cubicBezTo>
                  <a:lnTo>
                    <a:pt x="592" y="297"/>
                  </a:lnTo>
                  <a:cubicBezTo>
                    <a:pt x="592" y="149"/>
                    <a:pt x="445" y="1"/>
                    <a:pt x="2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4648;p64">
              <a:extLst>
                <a:ext uri="{FF2B5EF4-FFF2-40B4-BE49-F238E27FC236}">
                  <a16:creationId xmlns:a16="http://schemas.microsoft.com/office/drawing/2014/main" id="{99180C4C-5D3A-F1FF-5F91-C8E49CE1441F}"/>
                </a:ext>
              </a:extLst>
            </p:cNvPr>
            <p:cNvSpPr/>
            <p:nvPr/>
          </p:nvSpPr>
          <p:spPr>
            <a:xfrm>
              <a:off x="2722600" y="2735475"/>
              <a:ext cx="469550" cy="25"/>
            </a:xfrm>
            <a:custGeom>
              <a:avLst/>
              <a:gdLst/>
              <a:ahLst/>
              <a:cxnLst/>
              <a:rect l="l" t="t" r="r" b="b"/>
              <a:pathLst>
                <a:path w="18782" h="1" extrusionOk="0">
                  <a:moveTo>
                    <a:pt x="0" y="1"/>
                  </a:moveTo>
                  <a:lnTo>
                    <a:pt x="18781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4649;p64">
              <a:extLst>
                <a:ext uri="{FF2B5EF4-FFF2-40B4-BE49-F238E27FC236}">
                  <a16:creationId xmlns:a16="http://schemas.microsoft.com/office/drawing/2014/main" id="{B59F9527-82B0-6B73-E2CC-90C25546FA03}"/>
                </a:ext>
              </a:extLst>
            </p:cNvPr>
            <p:cNvSpPr/>
            <p:nvPr/>
          </p:nvSpPr>
          <p:spPr>
            <a:xfrm>
              <a:off x="2714275" y="2728100"/>
              <a:ext cx="485250" cy="14800"/>
            </a:xfrm>
            <a:custGeom>
              <a:avLst/>
              <a:gdLst/>
              <a:ahLst/>
              <a:cxnLst/>
              <a:rect l="l" t="t" r="r" b="b"/>
              <a:pathLst>
                <a:path w="19410" h="592" extrusionOk="0">
                  <a:moveTo>
                    <a:pt x="333" y="0"/>
                  </a:moveTo>
                  <a:cubicBezTo>
                    <a:pt x="148" y="0"/>
                    <a:pt x="0" y="148"/>
                    <a:pt x="0" y="296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19114" y="592"/>
                  </a:lnTo>
                  <a:cubicBezTo>
                    <a:pt x="19299" y="592"/>
                    <a:pt x="19410" y="481"/>
                    <a:pt x="19410" y="296"/>
                  </a:cubicBezTo>
                  <a:cubicBezTo>
                    <a:pt x="19410" y="148"/>
                    <a:pt x="19299" y="0"/>
                    <a:pt x="191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4650;p64">
              <a:extLst>
                <a:ext uri="{FF2B5EF4-FFF2-40B4-BE49-F238E27FC236}">
                  <a16:creationId xmlns:a16="http://schemas.microsoft.com/office/drawing/2014/main" id="{433C8486-840E-0541-0B6F-B27919C99EA2}"/>
                </a:ext>
              </a:extLst>
            </p:cNvPr>
            <p:cNvSpPr/>
            <p:nvPr/>
          </p:nvSpPr>
          <p:spPr>
            <a:xfrm>
              <a:off x="1932350" y="3051575"/>
              <a:ext cx="224625" cy="411425"/>
            </a:xfrm>
            <a:custGeom>
              <a:avLst/>
              <a:gdLst/>
              <a:ahLst/>
              <a:cxnLst/>
              <a:rect l="l" t="t" r="r" b="b"/>
              <a:pathLst>
                <a:path w="8985" h="16457" extrusionOk="0">
                  <a:moveTo>
                    <a:pt x="1183" y="1"/>
                  </a:moveTo>
                  <a:cubicBezTo>
                    <a:pt x="481" y="1"/>
                    <a:pt x="0" y="740"/>
                    <a:pt x="296" y="1369"/>
                  </a:cubicBezTo>
                  <a:lnTo>
                    <a:pt x="6729" y="15861"/>
                  </a:lnTo>
                  <a:cubicBezTo>
                    <a:pt x="6866" y="16239"/>
                    <a:pt x="7226" y="16457"/>
                    <a:pt x="7632" y="16457"/>
                  </a:cubicBezTo>
                  <a:cubicBezTo>
                    <a:pt x="7663" y="16457"/>
                    <a:pt x="7695" y="16455"/>
                    <a:pt x="7727" y="16453"/>
                  </a:cubicBezTo>
                  <a:lnTo>
                    <a:pt x="7949" y="16416"/>
                  </a:lnTo>
                  <a:cubicBezTo>
                    <a:pt x="8614" y="16342"/>
                    <a:pt x="8984" y="15639"/>
                    <a:pt x="8725" y="15048"/>
                  </a:cubicBezTo>
                  <a:lnTo>
                    <a:pt x="2071" y="592"/>
                  </a:lnTo>
                  <a:cubicBezTo>
                    <a:pt x="1923" y="223"/>
                    <a:pt x="1590" y="1"/>
                    <a:pt x="11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4651;p64">
              <a:extLst>
                <a:ext uri="{FF2B5EF4-FFF2-40B4-BE49-F238E27FC236}">
                  <a16:creationId xmlns:a16="http://schemas.microsoft.com/office/drawing/2014/main" id="{A3F73ED8-23F4-141E-A781-E681E00E4696}"/>
                </a:ext>
              </a:extLst>
            </p:cNvPr>
            <p:cNvSpPr/>
            <p:nvPr/>
          </p:nvSpPr>
          <p:spPr>
            <a:xfrm>
              <a:off x="1929575" y="3044200"/>
              <a:ext cx="230175" cy="426100"/>
            </a:xfrm>
            <a:custGeom>
              <a:avLst/>
              <a:gdLst/>
              <a:ahLst/>
              <a:cxnLst/>
              <a:rect l="l" t="t" r="r" b="b"/>
              <a:pathLst>
                <a:path w="9207" h="17044" extrusionOk="0">
                  <a:moveTo>
                    <a:pt x="1294" y="629"/>
                  </a:moveTo>
                  <a:cubicBezTo>
                    <a:pt x="1553" y="629"/>
                    <a:pt x="1812" y="776"/>
                    <a:pt x="1923" y="998"/>
                  </a:cubicBezTo>
                  <a:lnTo>
                    <a:pt x="8541" y="15454"/>
                  </a:lnTo>
                  <a:cubicBezTo>
                    <a:pt x="8578" y="15565"/>
                    <a:pt x="8614" y="15639"/>
                    <a:pt x="8614" y="15750"/>
                  </a:cubicBezTo>
                  <a:cubicBezTo>
                    <a:pt x="8614" y="16082"/>
                    <a:pt x="8356" y="16378"/>
                    <a:pt x="8023" y="16415"/>
                  </a:cubicBezTo>
                  <a:lnTo>
                    <a:pt x="7801" y="16452"/>
                  </a:lnTo>
                  <a:lnTo>
                    <a:pt x="7727" y="16452"/>
                  </a:lnTo>
                  <a:cubicBezTo>
                    <a:pt x="7468" y="16452"/>
                    <a:pt x="7210" y="16304"/>
                    <a:pt x="7099" y="16045"/>
                  </a:cubicBezTo>
                  <a:lnTo>
                    <a:pt x="703" y="1553"/>
                  </a:lnTo>
                  <a:cubicBezTo>
                    <a:pt x="666" y="1442"/>
                    <a:pt x="629" y="1368"/>
                    <a:pt x="629" y="1294"/>
                  </a:cubicBezTo>
                  <a:cubicBezTo>
                    <a:pt x="629" y="1109"/>
                    <a:pt x="703" y="924"/>
                    <a:pt x="814" y="813"/>
                  </a:cubicBezTo>
                  <a:cubicBezTo>
                    <a:pt x="962" y="703"/>
                    <a:pt x="1109" y="629"/>
                    <a:pt x="1294" y="629"/>
                  </a:cubicBezTo>
                  <a:close/>
                  <a:moveTo>
                    <a:pt x="1294" y="0"/>
                  </a:moveTo>
                  <a:cubicBezTo>
                    <a:pt x="925" y="0"/>
                    <a:pt x="592" y="148"/>
                    <a:pt x="370" y="370"/>
                  </a:cubicBezTo>
                  <a:cubicBezTo>
                    <a:pt x="148" y="629"/>
                    <a:pt x="0" y="924"/>
                    <a:pt x="0" y="1294"/>
                  </a:cubicBezTo>
                  <a:cubicBezTo>
                    <a:pt x="0" y="1442"/>
                    <a:pt x="37" y="1627"/>
                    <a:pt x="111" y="1812"/>
                  </a:cubicBezTo>
                  <a:lnTo>
                    <a:pt x="6544" y="16304"/>
                  </a:lnTo>
                  <a:cubicBezTo>
                    <a:pt x="6766" y="16748"/>
                    <a:pt x="7210" y="17044"/>
                    <a:pt x="7727" y="17044"/>
                  </a:cubicBezTo>
                  <a:lnTo>
                    <a:pt x="7875" y="17044"/>
                  </a:lnTo>
                  <a:lnTo>
                    <a:pt x="8097" y="17007"/>
                  </a:lnTo>
                  <a:cubicBezTo>
                    <a:pt x="8762" y="16933"/>
                    <a:pt x="9206" y="16378"/>
                    <a:pt x="9206" y="15750"/>
                  </a:cubicBezTo>
                  <a:cubicBezTo>
                    <a:pt x="9206" y="15565"/>
                    <a:pt x="9169" y="15380"/>
                    <a:pt x="9095" y="15195"/>
                  </a:cubicBezTo>
                  <a:lnTo>
                    <a:pt x="2477" y="740"/>
                  </a:lnTo>
                  <a:cubicBezTo>
                    <a:pt x="2256" y="296"/>
                    <a:pt x="1812" y="0"/>
                    <a:pt x="12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4652;p64">
              <a:extLst>
                <a:ext uri="{FF2B5EF4-FFF2-40B4-BE49-F238E27FC236}">
                  <a16:creationId xmlns:a16="http://schemas.microsoft.com/office/drawing/2014/main" id="{EC26BA9F-7F9F-6AC9-63E8-450BA6508B02}"/>
                </a:ext>
              </a:extLst>
            </p:cNvPr>
            <p:cNvSpPr/>
            <p:nvPr/>
          </p:nvSpPr>
          <p:spPr>
            <a:xfrm>
              <a:off x="1860250" y="3071925"/>
              <a:ext cx="241250" cy="60100"/>
            </a:xfrm>
            <a:custGeom>
              <a:avLst/>
              <a:gdLst/>
              <a:ahLst/>
              <a:cxnLst/>
              <a:rect l="l" t="t" r="r" b="b"/>
              <a:pathLst>
                <a:path w="9650" h="2404" extrusionOk="0">
                  <a:moveTo>
                    <a:pt x="8467" y="0"/>
                  </a:moveTo>
                  <a:lnTo>
                    <a:pt x="1184" y="74"/>
                  </a:lnTo>
                  <a:cubicBezTo>
                    <a:pt x="555" y="74"/>
                    <a:pt x="1" y="592"/>
                    <a:pt x="1" y="1257"/>
                  </a:cubicBezTo>
                  <a:cubicBezTo>
                    <a:pt x="1" y="1886"/>
                    <a:pt x="555" y="2403"/>
                    <a:pt x="1184" y="2403"/>
                  </a:cubicBezTo>
                  <a:lnTo>
                    <a:pt x="8504" y="2366"/>
                  </a:lnTo>
                  <a:lnTo>
                    <a:pt x="8541" y="2366"/>
                  </a:lnTo>
                  <a:cubicBezTo>
                    <a:pt x="9169" y="2329"/>
                    <a:pt x="9650" y="1812"/>
                    <a:pt x="9650" y="1183"/>
                  </a:cubicBezTo>
                  <a:cubicBezTo>
                    <a:pt x="9650" y="518"/>
                    <a:pt x="9132" y="0"/>
                    <a:pt x="84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4653;p64">
              <a:extLst>
                <a:ext uri="{FF2B5EF4-FFF2-40B4-BE49-F238E27FC236}">
                  <a16:creationId xmlns:a16="http://schemas.microsoft.com/office/drawing/2014/main" id="{05284CFC-761A-16D3-3428-EEF952D0FDD9}"/>
                </a:ext>
              </a:extLst>
            </p:cNvPr>
            <p:cNvSpPr/>
            <p:nvPr/>
          </p:nvSpPr>
          <p:spPr>
            <a:xfrm>
              <a:off x="1852850" y="3064525"/>
              <a:ext cx="256050" cy="74900"/>
            </a:xfrm>
            <a:custGeom>
              <a:avLst/>
              <a:gdLst/>
              <a:ahLst/>
              <a:cxnLst/>
              <a:rect l="l" t="t" r="r" b="b"/>
              <a:pathLst>
                <a:path w="10242" h="2996" extrusionOk="0">
                  <a:moveTo>
                    <a:pt x="8763" y="629"/>
                  </a:moveTo>
                  <a:cubicBezTo>
                    <a:pt x="9243" y="629"/>
                    <a:pt x="9650" y="999"/>
                    <a:pt x="9650" y="1479"/>
                  </a:cubicBezTo>
                  <a:cubicBezTo>
                    <a:pt x="9650" y="1960"/>
                    <a:pt x="9280" y="2330"/>
                    <a:pt x="8837" y="2330"/>
                  </a:cubicBezTo>
                  <a:lnTo>
                    <a:pt x="8763" y="2367"/>
                  </a:lnTo>
                  <a:lnTo>
                    <a:pt x="1480" y="2404"/>
                  </a:lnTo>
                  <a:cubicBezTo>
                    <a:pt x="999" y="2404"/>
                    <a:pt x="629" y="1997"/>
                    <a:pt x="629" y="1516"/>
                  </a:cubicBezTo>
                  <a:cubicBezTo>
                    <a:pt x="629" y="1294"/>
                    <a:pt x="703" y="1073"/>
                    <a:pt x="888" y="925"/>
                  </a:cubicBezTo>
                  <a:cubicBezTo>
                    <a:pt x="1036" y="777"/>
                    <a:pt x="1258" y="666"/>
                    <a:pt x="1480" y="666"/>
                  </a:cubicBezTo>
                  <a:lnTo>
                    <a:pt x="8763" y="629"/>
                  </a:lnTo>
                  <a:close/>
                  <a:moveTo>
                    <a:pt x="8763" y="0"/>
                  </a:moveTo>
                  <a:lnTo>
                    <a:pt x="1480" y="37"/>
                  </a:lnTo>
                  <a:cubicBezTo>
                    <a:pt x="666" y="37"/>
                    <a:pt x="1" y="703"/>
                    <a:pt x="1" y="1516"/>
                  </a:cubicBezTo>
                  <a:lnTo>
                    <a:pt x="1" y="1553"/>
                  </a:lnTo>
                  <a:cubicBezTo>
                    <a:pt x="1" y="2367"/>
                    <a:pt x="666" y="2995"/>
                    <a:pt x="1480" y="2995"/>
                  </a:cubicBezTo>
                  <a:lnTo>
                    <a:pt x="8800" y="2958"/>
                  </a:lnTo>
                  <a:lnTo>
                    <a:pt x="8837" y="2958"/>
                  </a:lnTo>
                  <a:cubicBezTo>
                    <a:pt x="9650" y="2921"/>
                    <a:pt x="10242" y="2293"/>
                    <a:pt x="10242" y="1479"/>
                  </a:cubicBezTo>
                  <a:cubicBezTo>
                    <a:pt x="10242" y="666"/>
                    <a:pt x="9576" y="0"/>
                    <a:pt x="87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4654;p64">
              <a:extLst>
                <a:ext uri="{FF2B5EF4-FFF2-40B4-BE49-F238E27FC236}">
                  <a16:creationId xmlns:a16="http://schemas.microsoft.com/office/drawing/2014/main" id="{5E0E2720-A321-9C07-4205-620AB7636B19}"/>
                </a:ext>
              </a:extLst>
            </p:cNvPr>
            <p:cNvSpPr/>
            <p:nvPr/>
          </p:nvSpPr>
          <p:spPr>
            <a:xfrm>
              <a:off x="2226250" y="3045125"/>
              <a:ext cx="224625" cy="411425"/>
            </a:xfrm>
            <a:custGeom>
              <a:avLst/>
              <a:gdLst/>
              <a:ahLst/>
              <a:cxnLst/>
              <a:rect l="l" t="t" r="r" b="b"/>
              <a:pathLst>
                <a:path w="8985" h="16457" extrusionOk="0">
                  <a:moveTo>
                    <a:pt x="1184" y="0"/>
                  </a:moveTo>
                  <a:cubicBezTo>
                    <a:pt x="482" y="0"/>
                    <a:pt x="1" y="739"/>
                    <a:pt x="297" y="1368"/>
                  </a:cubicBezTo>
                  <a:lnTo>
                    <a:pt x="6730" y="15860"/>
                  </a:lnTo>
                  <a:cubicBezTo>
                    <a:pt x="6867" y="16238"/>
                    <a:pt x="7227" y="16456"/>
                    <a:pt x="7632" y="16456"/>
                  </a:cubicBezTo>
                  <a:cubicBezTo>
                    <a:pt x="7664" y="16456"/>
                    <a:pt x="7696" y="16455"/>
                    <a:pt x="7728" y="16452"/>
                  </a:cubicBezTo>
                  <a:lnTo>
                    <a:pt x="7950" y="16415"/>
                  </a:lnTo>
                  <a:cubicBezTo>
                    <a:pt x="8615" y="16341"/>
                    <a:pt x="8985" y="15639"/>
                    <a:pt x="8726" y="15047"/>
                  </a:cubicBezTo>
                  <a:lnTo>
                    <a:pt x="2071" y="592"/>
                  </a:lnTo>
                  <a:cubicBezTo>
                    <a:pt x="1923" y="222"/>
                    <a:pt x="1591" y="0"/>
                    <a:pt x="11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4655;p64">
              <a:extLst>
                <a:ext uri="{FF2B5EF4-FFF2-40B4-BE49-F238E27FC236}">
                  <a16:creationId xmlns:a16="http://schemas.microsoft.com/office/drawing/2014/main" id="{1A3A6F08-AAAF-50C3-282C-259E527C5F50}"/>
                </a:ext>
              </a:extLst>
            </p:cNvPr>
            <p:cNvSpPr/>
            <p:nvPr/>
          </p:nvSpPr>
          <p:spPr>
            <a:xfrm>
              <a:off x="2224400" y="3037725"/>
              <a:ext cx="230175" cy="426100"/>
            </a:xfrm>
            <a:custGeom>
              <a:avLst/>
              <a:gdLst/>
              <a:ahLst/>
              <a:cxnLst/>
              <a:rect l="l" t="t" r="r" b="b"/>
              <a:pathLst>
                <a:path w="9207" h="17044" extrusionOk="0">
                  <a:moveTo>
                    <a:pt x="1258" y="629"/>
                  </a:moveTo>
                  <a:cubicBezTo>
                    <a:pt x="1517" y="629"/>
                    <a:pt x="1776" y="777"/>
                    <a:pt x="1886" y="999"/>
                  </a:cubicBezTo>
                  <a:lnTo>
                    <a:pt x="8504" y="15491"/>
                  </a:lnTo>
                  <a:cubicBezTo>
                    <a:pt x="8541" y="15565"/>
                    <a:pt x="8578" y="15676"/>
                    <a:pt x="8578" y="15750"/>
                  </a:cubicBezTo>
                  <a:cubicBezTo>
                    <a:pt x="8578" y="16083"/>
                    <a:pt x="8319" y="16378"/>
                    <a:pt x="7987" y="16415"/>
                  </a:cubicBezTo>
                  <a:lnTo>
                    <a:pt x="7765" y="16452"/>
                  </a:lnTo>
                  <a:lnTo>
                    <a:pt x="7691" y="16452"/>
                  </a:lnTo>
                  <a:cubicBezTo>
                    <a:pt x="7432" y="16452"/>
                    <a:pt x="7173" y="16304"/>
                    <a:pt x="7062" y="16046"/>
                  </a:cubicBezTo>
                  <a:lnTo>
                    <a:pt x="666" y="1553"/>
                  </a:lnTo>
                  <a:cubicBezTo>
                    <a:pt x="629" y="1442"/>
                    <a:pt x="592" y="1368"/>
                    <a:pt x="592" y="1294"/>
                  </a:cubicBezTo>
                  <a:cubicBezTo>
                    <a:pt x="592" y="1109"/>
                    <a:pt x="666" y="925"/>
                    <a:pt x="777" y="814"/>
                  </a:cubicBezTo>
                  <a:cubicBezTo>
                    <a:pt x="925" y="703"/>
                    <a:pt x="1073" y="629"/>
                    <a:pt x="1258" y="629"/>
                  </a:cubicBezTo>
                  <a:close/>
                  <a:moveTo>
                    <a:pt x="1258" y="0"/>
                  </a:moveTo>
                  <a:cubicBezTo>
                    <a:pt x="888" y="0"/>
                    <a:pt x="592" y="148"/>
                    <a:pt x="334" y="370"/>
                  </a:cubicBezTo>
                  <a:cubicBezTo>
                    <a:pt x="112" y="629"/>
                    <a:pt x="1" y="925"/>
                    <a:pt x="1" y="1294"/>
                  </a:cubicBezTo>
                  <a:cubicBezTo>
                    <a:pt x="1" y="1442"/>
                    <a:pt x="1" y="1627"/>
                    <a:pt x="112" y="1812"/>
                  </a:cubicBezTo>
                  <a:lnTo>
                    <a:pt x="6508" y="16304"/>
                  </a:lnTo>
                  <a:cubicBezTo>
                    <a:pt x="6730" y="16748"/>
                    <a:pt x="7173" y="17044"/>
                    <a:pt x="7691" y="17044"/>
                  </a:cubicBezTo>
                  <a:lnTo>
                    <a:pt x="8061" y="17044"/>
                  </a:lnTo>
                  <a:cubicBezTo>
                    <a:pt x="8726" y="16933"/>
                    <a:pt x="9207" y="16378"/>
                    <a:pt x="9207" y="15750"/>
                  </a:cubicBezTo>
                  <a:cubicBezTo>
                    <a:pt x="9207" y="15565"/>
                    <a:pt x="9170" y="15380"/>
                    <a:pt x="9059" y="15232"/>
                  </a:cubicBezTo>
                  <a:lnTo>
                    <a:pt x="2441" y="740"/>
                  </a:lnTo>
                  <a:cubicBezTo>
                    <a:pt x="2219" y="296"/>
                    <a:pt x="1776" y="0"/>
                    <a:pt x="12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4656;p64">
              <a:extLst>
                <a:ext uri="{FF2B5EF4-FFF2-40B4-BE49-F238E27FC236}">
                  <a16:creationId xmlns:a16="http://schemas.microsoft.com/office/drawing/2014/main" id="{ECFF864B-AD44-6AF2-65D9-DC9494F3EDF0}"/>
                </a:ext>
              </a:extLst>
            </p:cNvPr>
            <p:cNvSpPr/>
            <p:nvPr/>
          </p:nvSpPr>
          <p:spPr>
            <a:xfrm>
              <a:off x="2154175" y="3065450"/>
              <a:ext cx="241250" cy="60100"/>
            </a:xfrm>
            <a:custGeom>
              <a:avLst/>
              <a:gdLst/>
              <a:ahLst/>
              <a:cxnLst/>
              <a:rect l="l" t="t" r="r" b="b"/>
              <a:pathLst>
                <a:path w="9650" h="2404" extrusionOk="0">
                  <a:moveTo>
                    <a:pt x="8466" y="0"/>
                  </a:moveTo>
                  <a:lnTo>
                    <a:pt x="1183" y="74"/>
                  </a:lnTo>
                  <a:cubicBezTo>
                    <a:pt x="555" y="74"/>
                    <a:pt x="0" y="592"/>
                    <a:pt x="0" y="1257"/>
                  </a:cubicBezTo>
                  <a:cubicBezTo>
                    <a:pt x="37" y="1886"/>
                    <a:pt x="555" y="2404"/>
                    <a:pt x="1183" y="2404"/>
                  </a:cubicBezTo>
                  <a:lnTo>
                    <a:pt x="8503" y="2367"/>
                  </a:lnTo>
                  <a:lnTo>
                    <a:pt x="8540" y="2367"/>
                  </a:lnTo>
                  <a:cubicBezTo>
                    <a:pt x="9169" y="2330"/>
                    <a:pt x="9650" y="1812"/>
                    <a:pt x="9650" y="1183"/>
                  </a:cubicBezTo>
                  <a:cubicBezTo>
                    <a:pt x="9650" y="518"/>
                    <a:pt x="9132" y="0"/>
                    <a:pt x="84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4657;p64">
              <a:extLst>
                <a:ext uri="{FF2B5EF4-FFF2-40B4-BE49-F238E27FC236}">
                  <a16:creationId xmlns:a16="http://schemas.microsoft.com/office/drawing/2014/main" id="{82177386-F02A-08DF-2499-D48A5BF89387}"/>
                </a:ext>
              </a:extLst>
            </p:cNvPr>
            <p:cNvSpPr/>
            <p:nvPr/>
          </p:nvSpPr>
          <p:spPr>
            <a:xfrm>
              <a:off x="2146775" y="3058050"/>
              <a:ext cx="256050" cy="75825"/>
            </a:xfrm>
            <a:custGeom>
              <a:avLst/>
              <a:gdLst/>
              <a:ahLst/>
              <a:cxnLst/>
              <a:rect l="l" t="t" r="r" b="b"/>
              <a:pathLst>
                <a:path w="10242" h="3033" extrusionOk="0">
                  <a:moveTo>
                    <a:pt x="8762" y="629"/>
                  </a:moveTo>
                  <a:cubicBezTo>
                    <a:pt x="9243" y="629"/>
                    <a:pt x="9650" y="999"/>
                    <a:pt x="9650" y="1479"/>
                  </a:cubicBezTo>
                  <a:cubicBezTo>
                    <a:pt x="9650" y="1960"/>
                    <a:pt x="9280" y="2330"/>
                    <a:pt x="8836" y="2367"/>
                  </a:cubicBezTo>
                  <a:lnTo>
                    <a:pt x="8762" y="2367"/>
                  </a:lnTo>
                  <a:lnTo>
                    <a:pt x="1479" y="2404"/>
                  </a:lnTo>
                  <a:cubicBezTo>
                    <a:pt x="999" y="2404"/>
                    <a:pt x="629" y="1997"/>
                    <a:pt x="629" y="1553"/>
                  </a:cubicBezTo>
                  <a:lnTo>
                    <a:pt x="629" y="1516"/>
                  </a:lnTo>
                  <a:cubicBezTo>
                    <a:pt x="629" y="1295"/>
                    <a:pt x="703" y="1073"/>
                    <a:pt x="888" y="925"/>
                  </a:cubicBezTo>
                  <a:cubicBezTo>
                    <a:pt x="1036" y="777"/>
                    <a:pt x="1257" y="666"/>
                    <a:pt x="1479" y="666"/>
                  </a:cubicBezTo>
                  <a:lnTo>
                    <a:pt x="8762" y="629"/>
                  </a:lnTo>
                  <a:close/>
                  <a:moveTo>
                    <a:pt x="8762" y="1"/>
                  </a:moveTo>
                  <a:lnTo>
                    <a:pt x="1479" y="38"/>
                  </a:lnTo>
                  <a:cubicBezTo>
                    <a:pt x="666" y="38"/>
                    <a:pt x="0" y="703"/>
                    <a:pt x="0" y="1516"/>
                  </a:cubicBezTo>
                  <a:lnTo>
                    <a:pt x="0" y="1553"/>
                  </a:lnTo>
                  <a:cubicBezTo>
                    <a:pt x="0" y="2367"/>
                    <a:pt x="666" y="3032"/>
                    <a:pt x="1479" y="3032"/>
                  </a:cubicBezTo>
                  <a:lnTo>
                    <a:pt x="8799" y="2958"/>
                  </a:lnTo>
                  <a:lnTo>
                    <a:pt x="8836" y="2958"/>
                  </a:lnTo>
                  <a:cubicBezTo>
                    <a:pt x="9650" y="2921"/>
                    <a:pt x="10241" y="2293"/>
                    <a:pt x="10241" y="1479"/>
                  </a:cubicBezTo>
                  <a:cubicBezTo>
                    <a:pt x="10241" y="666"/>
                    <a:pt x="9576" y="1"/>
                    <a:pt x="87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4658;p64">
              <a:extLst>
                <a:ext uri="{FF2B5EF4-FFF2-40B4-BE49-F238E27FC236}">
                  <a16:creationId xmlns:a16="http://schemas.microsoft.com/office/drawing/2014/main" id="{718D8BC0-890D-53D8-8153-AF0E26C66C52}"/>
                </a:ext>
              </a:extLst>
            </p:cNvPr>
            <p:cNvSpPr/>
            <p:nvPr/>
          </p:nvSpPr>
          <p:spPr>
            <a:xfrm>
              <a:off x="6411325" y="2750350"/>
              <a:ext cx="307800" cy="342775"/>
            </a:xfrm>
            <a:custGeom>
              <a:avLst/>
              <a:gdLst/>
              <a:ahLst/>
              <a:cxnLst/>
              <a:rect l="l" t="t" r="r" b="b"/>
              <a:pathLst>
                <a:path w="12312" h="13711" extrusionOk="0">
                  <a:moveTo>
                    <a:pt x="7907" y="0"/>
                  </a:moveTo>
                  <a:cubicBezTo>
                    <a:pt x="5765" y="0"/>
                    <a:pt x="3291" y="1801"/>
                    <a:pt x="1849" y="4656"/>
                  </a:cubicBezTo>
                  <a:cubicBezTo>
                    <a:pt x="1" y="8242"/>
                    <a:pt x="481" y="12124"/>
                    <a:pt x="2884" y="13344"/>
                  </a:cubicBezTo>
                  <a:cubicBezTo>
                    <a:pt x="3367" y="13593"/>
                    <a:pt x="3894" y="13711"/>
                    <a:pt x="4443" y="13711"/>
                  </a:cubicBezTo>
                  <a:cubicBezTo>
                    <a:pt x="6585" y="13711"/>
                    <a:pt x="9058" y="11910"/>
                    <a:pt x="10500" y="9055"/>
                  </a:cubicBezTo>
                  <a:cubicBezTo>
                    <a:pt x="12312" y="5469"/>
                    <a:pt x="11868" y="1587"/>
                    <a:pt x="9465" y="367"/>
                  </a:cubicBezTo>
                  <a:cubicBezTo>
                    <a:pt x="8983" y="118"/>
                    <a:pt x="8456" y="0"/>
                    <a:pt x="790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4659;p64">
              <a:extLst>
                <a:ext uri="{FF2B5EF4-FFF2-40B4-BE49-F238E27FC236}">
                  <a16:creationId xmlns:a16="http://schemas.microsoft.com/office/drawing/2014/main" id="{600A7533-BD0F-7ED4-0935-A5F91FEC15E3}"/>
                </a:ext>
              </a:extLst>
            </p:cNvPr>
            <p:cNvSpPr/>
            <p:nvPr/>
          </p:nvSpPr>
          <p:spPr>
            <a:xfrm>
              <a:off x="6421500" y="2742875"/>
              <a:ext cx="288400" cy="358650"/>
            </a:xfrm>
            <a:custGeom>
              <a:avLst/>
              <a:gdLst/>
              <a:ahLst/>
              <a:cxnLst/>
              <a:rect l="l" t="t" r="r" b="b"/>
              <a:pathLst>
                <a:path w="11536" h="14346" extrusionOk="0">
                  <a:moveTo>
                    <a:pt x="7505" y="592"/>
                  </a:moveTo>
                  <a:cubicBezTo>
                    <a:pt x="8023" y="592"/>
                    <a:pt x="8467" y="703"/>
                    <a:pt x="8910" y="925"/>
                  </a:cubicBezTo>
                  <a:cubicBezTo>
                    <a:pt x="9576" y="1258"/>
                    <a:pt x="10056" y="1775"/>
                    <a:pt x="10389" y="2478"/>
                  </a:cubicBezTo>
                  <a:cubicBezTo>
                    <a:pt x="10722" y="3180"/>
                    <a:pt x="10907" y="4030"/>
                    <a:pt x="10907" y="4992"/>
                  </a:cubicBezTo>
                  <a:cubicBezTo>
                    <a:pt x="10907" y="6286"/>
                    <a:pt x="10537" y="7764"/>
                    <a:pt x="9835" y="9206"/>
                  </a:cubicBezTo>
                  <a:cubicBezTo>
                    <a:pt x="8393" y="12016"/>
                    <a:pt x="5990" y="13717"/>
                    <a:pt x="4030" y="13717"/>
                  </a:cubicBezTo>
                  <a:cubicBezTo>
                    <a:pt x="3513" y="13717"/>
                    <a:pt x="3032" y="13606"/>
                    <a:pt x="2588" y="13384"/>
                  </a:cubicBezTo>
                  <a:cubicBezTo>
                    <a:pt x="1960" y="13051"/>
                    <a:pt x="1479" y="12534"/>
                    <a:pt x="1147" y="11831"/>
                  </a:cubicBezTo>
                  <a:cubicBezTo>
                    <a:pt x="814" y="11129"/>
                    <a:pt x="629" y="10278"/>
                    <a:pt x="629" y="9354"/>
                  </a:cubicBezTo>
                  <a:cubicBezTo>
                    <a:pt x="629" y="8023"/>
                    <a:pt x="962" y="6544"/>
                    <a:pt x="1701" y="5103"/>
                  </a:cubicBezTo>
                  <a:cubicBezTo>
                    <a:pt x="3106" y="2293"/>
                    <a:pt x="5509" y="592"/>
                    <a:pt x="7505" y="592"/>
                  </a:cubicBezTo>
                  <a:close/>
                  <a:moveTo>
                    <a:pt x="7505" y="1"/>
                  </a:moveTo>
                  <a:cubicBezTo>
                    <a:pt x="5176" y="1"/>
                    <a:pt x="2662" y="1886"/>
                    <a:pt x="1147" y="4807"/>
                  </a:cubicBezTo>
                  <a:cubicBezTo>
                    <a:pt x="370" y="6323"/>
                    <a:pt x="0" y="7912"/>
                    <a:pt x="0" y="9354"/>
                  </a:cubicBezTo>
                  <a:cubicBezTo>
                    <a:pt x="0" y="10352"/>
                    <a:pt x="185" y="11314"/>
                    <a:pt x="592" y="12090"/>
                  </a:cubicBezTo>
                  <a:cubicBezTo>
                    <a:pt x="962" y="12903"/>
                    <a:pt x="1553" y="13532"/>
                    <a:pt x="2330" y="13939"/>
                  </a:cubicBezTo>
                  <a:cubicBezTo>
                    <a:pt x="2847" y="14197"/>
                    <a:pt x="3439" y="14345"/>
                    <a:pt x="4030" y="14345"/>
                  </a:cubicBezTo>
                  <a:cubicBezTo>
                    <a:pt x="6359" y="14308"/>
                    <a:pt x="8873" y="12423"/>
                    <a:pt x="10352" y="9502"/>
                  </a:cubicBezTo>
                  <a:cubicBezTo>
                    <a:pt x="11129" y="7986"/>
                    <a:pt x="11535" y="6397"/>
                    <a:pt x="11535" y="4992"/>
                  </a:cubicBezTo>
                  <a:cubicBezTo>
                    <a:pt x="11535" y="3957"/>
                    <a:pt x="11313" y="2995"/>
                    <a:pt x="10944" y="2219"/>
                  </a:cubicBezTo>
                  <a:cubicBezTo>
                    <a:pt x="10574" y="1406"/>
                    <a:pt x="9982" y="777"/>
                    <a:pt x="9206" y="370"/>
                  </a:cubicBezTo>
                  <a:cubicBezTo>
                    <a:pt x="8689" y="112"/>
                    <a:pt x="8097" y="1"/>
                    <a:pt x="75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4660;p64">
              <a:extLst>
                <a:ext uri="{FF2B5EF4-FFF2-40B4-BE49-F238E27FC236}">
                  <a16:creationId xmlns:a16="http://schemas.microsoft.com/office/drawing/2014/main" id="{03D81A55-CA70-8789-C138-13BAB4D38B5A}"/>
                </a:ext>
              </a:extLst>
            </p:cNvPr>
            <p:cNvSpPr/>
            <p:nvPr/>
          </p:nvSpPr>
          <p:spPr>
            <a:xfrm>
              <a:off x="6367900" y="2718725"/>
              <a:ext cx="380800" cy="356000"/>
            </a:xfrm>
            <a:custGeom>
              <a:avLst/>
              <a:gdLst/>
              <a:ahLst/>
              <a:cxnLst/>
              <a:rect l="l" t="t" r="r" b="b"/>
              <a:pathLst>
                <a:path w="15232" h="14240" extrusionOk="0">
                  <a:moveTo>
                    <a:pt x="13049" y="0"/>
                  </a:moveTo>
                  <a:cubicBezTo>
                    <a:pt x="12563" y="0"/>
                    <a:pt x="12075" y="185"/>
                    <a:pt x="11683" y="560"/>
                  </a:cubicBezTo>
                  <a:lnTo>
                    <a:pt x="850" y="10838"/>
                  </a:lnTo>
                  <a:cubicBezTo>
                    <a:pt x="37" y="11577"/>
                    <a:pt x="0" y="12834"/>
                    <a:pt x="777" y="13611"/>
                  </a:cubicBezTo>
                  <a:cubicBezTo>
                    <a:pt x="1146" y="14017"/>
                    <a:pt x="1664" y="14239"/>
                    <a:pt x="2181" y="14239"/>
                  </a:cubicBezTo>
                  <a:cubicBezTo>
                    <a:pt x="2662" y="14239"/>
                    <a:pt x="3180" y="14054"/>
                    <a:pt x="3549" y="13685"/>
                  </a:cubicBezTo>
                  <a:lnTo>
                    <a:pt x="14419" y="3407"/>
                  </a:lnTo>
                  <a:cubicBezTo>
                    <a:pt x="15195" y="2667"/>
                    <a:pt x="15232" y="1410"/>
                    <a:pt x="14493" y="634"/>
                  </a:cubicBezTo>
                  <a:cubicBezTo>
                    <a:pt x="14091" y="213"/>
                    <a:pt x="13570" y="0"/>
                    <a:pt x="130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4661;p64">
              <a:extLst>
                <a:ext uri="{FF2B5EF4-FFF2-40B4-BE49-F238E27FC236}">
                  <a16:creationId xmlns:a16="http://schemas.microsoft.com/office/drawing/2014/main" id="{A83845E8-9E11-9266-81E3-C4A4281C3F47}"/>
                </a:ext>
              </a:extLst>
            </p:cNvPr>
            <p:cNvSpPr/>
            <p:nvPr/>
          </p:nvSpPr>
          <p:spPr>
            <a:xfrm>
              <a:off x="6007425" y="2810625"/>
              <a:ext cx="244025" cy="272225"/>
            </a:xfrm>
            <a:custGeom>
              <a:avLst/>
              <a:gdLst/>
              <a:ahLst/>
              <a:cxnLst/>
              <a:rect l="l" t="t" r="r" b="b"/>
              <a:pathLst>
                <a:path w="9761" h="10889" extrusionOk="0">
                  <a:moveTo>
                    <a:pt x="6283" y="0"/>
                  </a:moveTo>
                  <a:cubicBezTo>
                    <a:pt x="4573" y="0"/>
                    <a:pt x="2595" y="1449"/>
                    <a:pt x="1442" y="3724"/>
                  </a:cubicBezTo>
                  <a:cubicBezTo>
                    <a:pt x="1" y="6533"/>
                    <a:pt x="370" y="9639"/>
                    <a:pt x="2256" y="10600"/>
                  </a:cubicBezTo>
                  <a:cubicBezTo>
                    <a:pt x="2647" y="10796"/>
                    <a:pt x="3071" y="10889"/>
                    <a:pt x="3510" y="10889"/>
                  </a:cubicBezTo>
                  <a:cubicBezTo>
                    <a:pt x="5225" y="10889"/>
                    <a:pt x="7171" y="9466"/>
                    <a:pt x="8319" y="7199"/>
                  </a:cubicBezTo>
                  <a:cubicBezTo>
                    <a:pt x="9761" y="4352"/>
                    <a:pt x="9391" y="1247"/>
                    <a:pt x="7506" y="285"/>
                  </a:cubicBezTo>
                  <a:cubicBezTo>
                    <a:pt x="7127" y="92"/>
                    <a:pt x="6713" y="0"/>
                    <a:pt x="628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4662;p64">
              <a:extLst>
                <a:ext uri="{FF2B5EF4-FFF2-40B4-BE49-F238E27FC236}">
                  <a16:creationId xmlns:a16="http://schemas.microsoft.com/office/drawing/2014/main" id="{938F5983-402E-EC1F-200A-8639C61A5843}"/>
                </a:ext>
              </a:extLst>
            </p:cNvPr>
            <p:cNvSpPr/>
            <p:nvPr/>
          </p:nvSpPr>
          <p:spPr>
            <a:xfrm>
              <a:off x="6013900" y="2802950"/>
              <a:ext cx="231100" cy="287475"/>
            </a:xfrm>
            <a:custGeom>
              <a:avLst/>
              <a:gdLst/>
              <a:ahLst/>
              <a:cxnLst/>
              <a:rect l="l" t="t" r="r" b="b"/>
              <a:pathLst>
                <a:path w="9244" h="11499" extrusionOk="0">
                  <a:moveTo>
                    <a:pt x="5990" y="629"/>
                  </a:moveTo>
                  <a:cubicBezTo>
                    <a:pt x="6396" y="629"/>
                    <a:pt x="6766" y="703"/>
                    <a:pt x="7099" y="888"/>
                  </a:cubicBezTo>
                  <a:cubicBezTo>
                    <a:pt x="7579" y="1147"/>
                    <a:pt x="7986" y="1554"/>
                    <a:pt x="8245" y="2071"/>
                  </a:cubicBezTo>
                  <a:cubicBezTo>
                    <a:pt x="8504" y="2626"/>
                    <a:pt x="8652" y="3291"/>
                    <a:pt x="8652" y="4031"/>
                  </a:cubicBezTo>
                  <a:cubicBezTo>
                    <a:pt x="8652" y="5066"/>
                    <a:pt x="8356" y="6249"/>
                    <a:pt x="7801" y="7358"/>
                  </a:cubicBezTo>
                  <a:cubicBezTo>
                    <a:pt x="6692" y="9539"/>
                    <a:pt x="4770" y="10907"/>
                    <a:pt x="3254" y="10907"/>
                  </a:cubicBezTo>
                  <a:cubicBezTo>
                    <a:pt x="2847" y="10870"/>
                    <a:pt x="2477" y="10796"/>
                    <a:pt x="2145" y="10648"/>
                  </a:cubicBezTo>
                  <a:cubicBezTo>
                    <a:pt x="1664" y="10390"/>
                    <a:pt x="1294" y="9983"/>
                    <a:pt x="1036" y="9428"/>
                  </a:cubicBezTo>
                  <a:cubicBezTo>
                    <a:pt x="740" y="8911"/>
                    <a:pt x="629" y="8245"/>
                    <a:pt x="629" y="7506"/>
                  </a:cubicBezTo>
                  <a:cubicBezTo>
                    <a:pt x="629" y="6471"/>
                    <a:pt x="888" y="5288"/>
                    <a:pt x="1479" y="4141"/>
                  </a:cubicBezTo>
                  <a:cubicBezTo>
                    <a:pt x="2034" y="3069"/>
                    <a:pt x="2773" y="2182"/>
                    <a:pt x="3587" y="1554"/>
                  </a:cubicBezTo>
                  <a:cubicBezTo>
                    <a:pt x="4363" y="962"/>
                    <a:pt x="5250" y="629"/>
                    <a:pt x="5990" y="629"/>
                  </a:cubicBezTo>
                  <a:close/>
                  <a:moveTo>
                    <a:pt x="5990" y="1"/>
                  </a:moveTo>
                  <a:cubicBezTo>
                    <a:pt x="4141" y="38"/>
                    <a:pt x="2108" y="1517"/>
                    <a:pt x="925" y="3883"/>
                  </a:cubicBezTo>
                  <a:cubicBezTo>
                    <a:pt x="296" y="5103"/>
                    <a:pt x="0" y="6360"/>
                    <a:pt x="0" y="7506"/>
                  </a:cubicBezTo>
                  <a:cubicBezTo>
                    <a:pt x="0" y="8319"/>
                    <a:pt x="148" y="9059"/>
                    <a:pt x="481" y="9687"/>
                  </a:cubicBezTo>
                  <a:cubicBezTo>
                    <a:pt x="777" y="10353"/>
                    <a:pt x="1257" y="10870"/>
                    <a:pt x="1886" y="11166"/>
                  </a:cubicBezTo>
                  <a:cubicBezTo>
                    <a:pt x="2293" y="11388"/>
                    <a:pt x="2773" y="11499"/>
                    <a:pt x="3254" y="11499"/>
                  </a:cubicBezTo>
                  <a:cubicBezTo>
                    <a:pt x="5139" y="11499"/>
                    <a:pt x="7136" y="9983"/>
                    <a:pt x="8319" y="7654"/>
                  </a:cubicBezTo>
                  <a:cubicBezTo>
                    <a:pt x="8947" y="6434"/>
                    <a:pt x="9243" y="5177"/>
                    <a:pt x="9243" y="4031"/>
                  </a:cubicBezTo>
                  <a:cubicBezTo>
                    <a:pt x="9243" y="3217"/>
                    <a:pt x="9095" y="2441"/>
                    <a:pt x="8799" y="1812"/>
                  </a:cubicBezTo>
                  <a:cubicBezTo>
                    <a:pt x="8467" y="1184"/>
                    <a:pt x="8023" y="666"/>
                    <a:pt x="7395" y="333"/>
                  </a:cubicBezTo>
                  <a:cubicBezTo>
                    <a:pt x="6951" y="112"/>
                    <a:pt x="6470" y="1"/>
                    <a:pt x="59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4663;p64">
              <a:extLst>
                <a:ext uri="{FF2B5EF4-FFF2-40B4-BE49-F238E27FC236}">
                  <a16:creationId xmlns:a16="http://schemas.microsoft.com/office/drawing/2014/main" id="{8BE2226D-A33A-063E-8EA4-C42ECCEF78D5}"/>
                </a:ext>
              </a:extLst>
            </p:cNvPr>
            <p:cNvSpPr/>
            <p:nvPr/>
          </p:nvSpPr>
          <p:spPr>
            <a:xfrm>
              <a:off x="5994500" y="2772900"/>
              <a:ext cx="258800" cy="320975"/>
            </a:xfrm>
            <a:custGeom>
              <a:avLst/>
              <a:gdLst/>
              <a:ahLst/>
              <a:cxnLst/>
              <a:rect l="l" t="t" r="r" b="b"/>
              <a:pathLst>
                <a:path w="10352" h="12839" extrusionOk="0">
                  <a:moveTo>
                    <a:pt x="8574" y="1"/>
                  </a:moveTo>
                  <a:cubicBezTo>
                    <a:pt x="8085" y="1"/>
                    <a:pt x="7601" y="232"/>
                    <a:pt x="7283" y="685"/>
                  </a:cubicBezTo>
                  <a:lnTo>
                    <a:pt x="481" y="10371"/>
                  </a:lnTo>
                  <a:cubicBezTo>
                    <a:pt x="0" y="11074"/>
                    <a:pt x="185" y="12072"/>
                    <a:pt x="887" y="12553"/>
                  </a:cubicBezTo>
                  <a:cubicBezTo>
                    <a:pt x="1167" y="12749"/>
                    <a:pt x="1490" y="12839"/>
                    <a:pt x="1806" y="12839"/>
                  </a:cubicBezTo>
                  <a:cubicBezTo>
                    <a:pt x="1908" y="12839"/>
                    <a:pt x="2009" y="12829"/>
                    <a:pt x="2107" y="12812"/>
                  </a:cubicBezTo>
                  <a:cubicBezTo>
                    <a:pt x="2477" y="12738"/>
                    <a:pt x="2810" y="12516"/>
                    <a:pt x="3069" y="12183"/>
                  </a:cubicBezTo>
                  <a:lnTo>
                    <a:pt x="9871" y="2460"/>
                  </a:lnTo>
                  <a:cubicBezTo>
                    <a:pt x="10352" y="1757"/>
                    <a:pt x="10167" y="796"/>
                    <a:pt x="9464" y="278"/>
                  </a:cubicBezTo>
                  <a:cubicBezTo>
                    <a:pt x="9193" y="93"/>
                    <a:pt x="8882" y="1"/>
                    <a:pt x="85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4664;p64">
              <a:extLst>
                <a:ext uri="{FF2B5EF4-FFF2-40B4-BE49-F238E27FC236}">
                  <a16:creationId xmlns:a16="http://schemas.microsoft.com/office/drawing/2014/main" id="{BB17A4AB-3981-7ECE-B78A-4E8C887BD71E}"/>
                </a:ext>
              </a:extLst>
            </p:cNvPr>
            <p:cNvSpPr/>
            <p:nvPr/>
          </p:nvSpPr>
          <p:spPr>
            <a:xfrm>
              <a:off x="5838275" y="3220725"/>
              <a:ext cx="467725" cy="561975"/>
            </a:xfrm>
            <a:custGeom>
              <a:avLst/>
              <a:gdLst/>
              <a:ahLst/>
              <a:cxnLst/>
              <a:rect l="l" t="t" r="r" b="b"/>
              <a:pathLst>
                <a:path w="18709" h="22479" extrusionOk="0">
                  <a:moveTo>
                    <a:pt x="8467" y="0"/>
                  </a:moveTo>
                  <a:lnTo>
                    <a:pt x="1" y="18523"/>
                  </a:lnTo>
                  <a:lnTo>
                    <a:pt x="8948" y="22479"/>
                  </a:lnTo>
                  <a:lnTo>
                    <a:pt x="18708" y="555"/>
                  </a:lnTo>
                  <a:lnTo>
                    <a:pt x="846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4665;p64">
              <a:extLst>
                <a:ext uri="{FF2B5EF4-FFF2-40B4-BE49-F238E27FC236}">
                  <a16:creationId xmlns:a16="http://schemas.microsoft.com/office/drawing/2014/main" id="{4460C550-C8FC-5556-E34B-9B230DFBE663}"/>
                </a:ext>
              </a:extLst>
            </p:cNvPr>
            <p:cNvSpPr/>
            <p:nvPr/>
          </p:nvSpPr>
          <p:spPr>
            <a:xfrm>
              <a:off x="5829975" y="3213325"/>
              <a:ext cx="484325" cy="577500"/>
            </a:xfrm>
            <a:custGeom>
              <a:avLst/>
              <a:gdLst/>
              <a:ahLst/>
              <a:cxnLst/>
              <a:rect l="l" t="t" r="r" b="b"/>
              <a:pathLst>
                <a:path w="19373" h="23100" extrusionOk="0">
                  <a:moveTo>
                    <a:pt x="9006" y="639"/>
                  </a:moveTo>
                  <a:lnTo>
                    <a:pt x="18596" y="1110"/>
                  </a:lnTo>
                  <a:lnTo>
                    <a:pt x="9132" y="22368"/>
                  </a:lnTo>
                  <a:lnTo>
                    <a:pt x="740" y="18671"/>
                  </a:lnTo>
                  <a:lnTo>
                    <a:pt x="9006" y="639"/>
                  </a:lnTo>
                  <a:close/>
                  <a:moveTo>
                    <a:pt x="8836" y="1"/>
                  </a:moveTo>
                  <a:cubicBezTo>
                    <a:pt x="8688" y="1"/>
                    <a:pt x="8577" y="75"/>
                    <a:pt x="8540" y="186"/>
                  </a:cubicBezTo>
                  <a:lnTo>
                    <a:pt x="37" y="18708"/>
                  </a:lnTo>
                  <a:cubicBezTo>
                    <a:pt x="0" y="18782"/>
                    <a:pt x="0" y="18856"/>
                    <a:pt x="37" y="18930"/>
                  </a:cubicBezTo>
                  <a:cubicBezTo>
                    <a:pt x="74" y="19004"/>
                    <a:pt x="111" y="19078"/>
                    <a:pt x="222" y="19115"/>
                  </a:cubicBezTo>
                  <a:lnTo>
                    <a:pt x="9169" y="23070"/>
                  </a:lnTo>
                  <a:cubicBezTo>
                    <a:pt x="9209" y="23090"/>
                    <a:pt x="9251" y="23099"/>
                    <a:pt x="9293" y="23099"/>
                  </a:cubicBezTo>
                  <a:cubicBezTo>
                    <a:pt x="9408" y="23099"/>
                    <a:pt x="9521" y="23031"/>
                    <a:pt x="9576" y="22923"/>
                  </a:cubicBezTo>
                  <a:lnTo>
                    <a:pt x="19336" y="962"/>
                  </a:lnTo>
                  <a:cubicBezTo>
                    <a:pt x="19373" y="851"/>
                    <a:pt x="19373" y="777"/>
                    <a:pt x="19336" y="666"/>
                  </a:cubicBezTo>
                  <a:cubicBezTo>
                    <a:pt x="19262" y="592"/>
                    <a:pt x="19188" y="518"/>
                    <a:pt x="19077" y="518"/>
                  </a:cubicBezTo>
                  <a:lnTo>
                    <a:pt x="88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4666;p64">
              <a:extLst>
                <a:ext uri="{FF2B5EF4-FFF2-40B4-BE49-F238E27FC236}">
                  <a16:creationId xmlns:a16="http://schemas.microsoft.com/office/drawing/2014/main" id="{91066E46-B4EF-FFBA-90D0-4A486E952F46}"/>
                </a:ext>
              </a:extLst>
            </p:cNvPr>
            <p:cNvSpPr/>
            <p:nvPr/>
          </p:nvSpPr>
          <p:spPr>
            <a:xfrm>
              <a:off x="6088775" y="3235525"/>
              <a:ext cx="500975" cy="665475"/>
            </a:xfrm>
            <a:custGeom>
              <a:avLst/>
              <a:gdLst/>
              <a:ahLst/>
              <a:cxnLst/>
              <a:rect l="l" t="t" r="r" b="b"/>
              <a:pathLst>
                <a:path w="20039" h="26619" extrusionOk="0">
                  <a:moveTo>
                    <a:pt x="9945" y="0"/>
                  </a:moveTo>
                  <a:lnTo>
                    <a:pt x="0" y="22367"/>
                  </a:lnTo>
                  <a:lnTo>
                    <a:pt x="9575" y="26619"/>
                  </a:lnTo>
                  <a:lnTo>
                    <a:pt x="20038" y="518"/>
                  </a:lnTo>
                  <a:lnTo>
                    <a:pt x="994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4667;p64">
              <a:extLst>
                <a:ext uri="{FF2B5EF4-FFF2-40B4-BE49-F238E27FC236}">
                  <a16:creationId xmlns:a16="http://schemas.microsoft.com/office/drawing/2014/main" id="{9476995D-A85F-15AF-56B2-7A392E5BE97F}"/>
                </a:ext>
              </a:extLst>
            </p:cNvPr>
            <p:cNvSpPr/>
            <p:nvPr/>
          </p:nvSpPr>
          <p:spPr>
            <a:xfrm>
              <a:off x="6081375" y="3228125"/>
              <a:ext cx="516675" cy="680050"/>
            </a:xfrm>
            <a:custGeom>
              <a:avLst/>
              <a:gdLst/>
              <a:ahLst/>
              <a:cxnLst/>
              <a:rect l="l" t="t" r="r" b="b"/>
              <a:pathLst>
                <a:path w="20667" h="27202" extrusionOk="0">
                  <a:moveTo>
                    <a:pt x="10450" y="639"/>
                  </a:moveTo>
                  <a:lnTo>
                    <a:pt x="19890" y="1109"/>
                  </a:lnTo>
                  <a:lnTo>
                    <a:pt x="9687" y="26471"/>
                  </a:lnTo>
                  <a:lnTo>
                    <a:pt x="740" y="22515"/>
                  </a:lnTo>
                  <a:lnTo>
                    <a:pt x="10450" y="639"/>
                  </a:lnTo>
                  <a:close/>
                  <a:moveTo>
                    <a:pt x="10278" y="0"/>
                  </a:moveTo>
                  <a:cubicBezTo>
                    <a:pt x="10130" y="0"/>
                    <a:pt x="10019" y="74"/>
                    <a:pt x="9982" y="185"/>
                  </a:cubicBezTo>
                  <a:lnTo>
                    <a:pt x="37" y="22552"/>
                  </a:lnTo>
                  <a:cubicBezTo>
                    <a:pt x="0" y="22626"/>
                    <a:pt x="0" y="22700"/>
                    <a:pt x="37" y="22774"/>
                  </a:cubicBezTo>
                  <a:cubicBezTo>
                    <a:pt x="74" y="22848"/>
                    <a:pt x="111" y="22922"/>
                    <a:pt x="185" y="22959"/>
                  </a:cubicBezTo>
                  <a:lnTo>
                    <a:pt x="9724" y="27174"/>
                  </a:lnTo>
                  <a:cubicBezTo>
                    <a:pt x="9779" y="27192"/>
                    <a:pt x="9825" y="27201"/>
                    <a:pt x="9867" y="27201"/>
                  </a:cubicBezTo>
                  <a:cubicBezTo>
                    <a:pt x="9908" y="27201"/>
                    <a:pt x="9945" y="27192"/>
                    <a:pt x="9982" y="27174"/>
                  </a:cubicBezTo>
                  <a:cubicBezTo>
                    <a:pt x="10056" y="27137"/>
                    <a:pt x="10130" y="27100"/>
                    <a:pt x="10167" y="27026"/>
                  </a:cubicBezTo>
                  <a:lnTo>
                    <a:pt x="20630" y="925"/>
                  </a:lnTo>
                  <a:cubicBezTo>
                    <a:pt x="20667" y="851"/>
                    <a:pt x="20667" y="740"/>
                    <a:pt x="20593" y="666"/>
                  </a:cubicBezTo>
                  <a:cubicBezTo>
                    <a:pt x="20556" y="592"/>
                    <a:pt x="20445" y="518"/>
                    <a:pt x="20371" y="518"/>
                  </a:cubicBezTo>
                  <a:lnTo>
                    <a:pt x="1027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4668;p64">
              <a:extLst>
                <a:ext uri="{FF2B5EF4-FFF2-40B4-BE49-F238E27FC236}">
                  <a16:creationId xmlns:a16="http://schemas.microsoft.com/office/drawing/2014/main" id="{A255AD24-C9DB-130B-BADA-567418683E90}"/>
                </a:ext>
              </a:extLst>
            </p:cNvPr>
            <p:cNvSpPr/>
            <p:nvPr/>
          </p:nvSpPr>
          <p:spPr>
            <a:xfrm>
              <a:off x="5663600" y="3210550"/>
              <a:ext cx="354950" cy="461250"/>
            </a:xfrm>
            <a:custGeom>
              <a:avLst/>
              <a:gdLst/>
              <a:ahLst/>
              <a:cxnLst/>
              <a:rect l="l" t="t" r="r" b="b"/>
              <a:pathLst>
                <a:path w="14198" h="18450" extrusionOk="0">
                  <a:moveTo>
                    <a:pt x="7136" y="1"/>
                  </a:moveTo>
                  <a:lnTo>
                    <a:pt x="1" y="15824"/>
                  </a:lnTo>
                  <a:lnTo>
                    <a:pt x="5916" y="18449"/>
                  </a:lnTo>
                  <a:lnTo>
                    <a:pt x="14197" y="371"/>
                  </a:lnTo>
                  <a:lnTo>
                    <a:pt x="713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4669;p64">
              <a:extLst>
                <a:ext uri="{FF2B5EF4-FFF2-40B4-BE49-F238E27FC236}">
                  <a16:creationId xmlns:a16="http://schemas.microsoft.com/office/drawing/2014/main" id="{CA2C9F87-F046-4638-2ACA-42E12C375EDE}"/>
                </a:ext>
              </a:extLst>
            </p:cNvPr>
            <p:cNvSpPr/>
            <p:nvPr/>
          </p:nvSpPr>
          <p:spPr>
            <a:xfrm>
              <a:off x="5655275" y="3202250"/>
              <a:ext cx="371575" cy="477650"/>
            </a:xfrm>
            <a:custGeom>
              <a:avLst/>
              <a:gdLst/>
              <a:ahLst/>
              <a:cxnLst/>
              <a:rect l="l" t="t" r="r" b="b"/>
              <a:pathLst>
                <a:path w="14863" h="19106" extrusionOk="0">
                  <a:moveTo>
                    <a:pt x="7691" y="629"/>
                  </a:moveTo>
                  <a:lnTo>
                    <a:pt x="14079" y="974"/>
                  </a:lnTo>
                  <a:lnTo>
                    <a:pt x="14079" y="974"/>
                  </a:lnTo>
                  <a:lnTo>
                    <a:pt x="6101" y="18375"/>
                  </a:lnTo>
                  <a:lnTo>
                    <a:pt x="740" y="16008"/>
                  </a:lnTo>
                  <a:lnTo>
                    <a:pt x="7691" y="629"/>
                  </a:lnTo>
                  <a:close/>
                  <a:moveTo>
                    <a:pt x="7506" y="0"/>
                  </a:moveTo>
                  <a:cubicBezTo>
                    <a:pt x="7358" y="0"/>
                    <a:pt x="7247" y="74"/>
                    <a:pt x="7210" y="185"/>
                  </a:cubicBezTo>
                  <a:lnTo>
                    <a:pt x="38" y="16045"/>
                  </a:lnTo>
                  <a:cubicBezTo>
                    <a:pt x="1" y="16119"/>
                    <a:pt x="1" y="16193"/>
                    <a:pt x="38" y="16267"/>
                  </a:cubicBezTo>
                  <a:cubicBezTo>
                    <a:pt x="75" y="16378"/>
                    <a:pt x="112" y="16415"/>
                    <a:pt x="186" y="16452"/>
                  </a:cubicBezTo>
                  <a:lnTo>
                    <a:pt x="6101" y="19077"/>
                  </a:lnTo>
                  <a:cubicBezTo>
                    <a:pt x="6150" y="19097"/>
                    <a:pt x="6200" y="19106"/>
                    <a:pt x="6247" y="19106"/>
                  </a:cubicBezTo>
                  <a:cubicBezTo>
                    <a:pt x="6374" y="19106"/>
                    <a:pt x="6481" y="19037"/>
                    <a:pt x="6508" y="18929"/>
                  </a:cubicBezTo>
                  <a:lnTo>
                    <a:pt x="14826" y="813"/>
                  </a:lnTo>
                  <a:cubicBezTo>
                    <a:pt x="14863" y="739"/>
                    <a:pt x="14863" y="629"/>
                    <a:pt x="14789" y="518"/>
                  </a:cubicBezTo>
                  <a:cubicBezTo>
                    <a:pt x="14752" y="444"/>
                    <a:pt x="14641" y="370"/>
                    <a:pt x="14567" y="370"/>
                  </a:cubicBezTo>
                  <a:lnTo>
                    <a:pt x="75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4670;p64">
              <a:extLst>
                <a:ext uri="{FF2B5EF4-FFF2-40B4-BE49-F238E27FC236}">
                  <a16:creationId xmlns:a16="http://schemas.microsoft.com/office/drawing/2014/main" id="{F183E759-A8D5-FC1E-AE9C-A210E16F38C7}"/>
                </a:ext>
              </a:extLst>
            </p:cNvPr>
            <p:cNvSpPr/>
            <p:nvPr/>
          </p:nvSpPr>
          <p:spPr>
            <a:xfrm>
              <a:off x="1289975" y="3512800"/>
              <a:ext cx="232025" cy="192275"/>
            </a:xfrm>
            <a:custGeom>
              <a:avLst/>
              <a:gdLst/>
              <a:ahLst/>
              <a:cxnLst/>
              <a:rect l="l" t="t" r="r" b="b"/>
              <a:pathLst>
                <a:path w="9281" h="7691" extrusionOk="0">
                  <a:moveTo>
                    <a:pt x="7136" y="0"/>
                  </a:moveTo>
                  <a:lnTo>
                    <a:pt x="1" y="1775"/>
                  </a:lnTo>
                  <a:lnTo>
                    <a:pt x="2441" y="7690"/>
                  </a:lnTo>
                  <a:lnTo>
                    <a:pt x="9280" y="5065"/>
                  </a:lnTo>
                  <a:lnTo>
                    <a:pt x="71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4671;p64">
              <a:extLst>
                <a:ext uri="{FF2B5EF4-FFF2-40B4-BE49-F238E27FC236}">
                  <a16:creationId xmlns:a16="http://schemas.microsoft.com/office/drawing/2014/main" id="{61EA9BA0-03E4-F2D0-E7EE-AFAE3B710B67}"/>
                </a:ext>
              </a:extLst>
            </p:cNvPr>
            <p:cNvSpPr/>
            <p:nvPr/>
          </p:nvSpPr>
          <p:spPr>
            <a:xfrm>
              <a:off x="1281650" y="3505175"/>
              <a:ext cx="247750" cy="207525"/>
            </a:xfrm>
            <a:custGeom>
              <a:avLst/>
              <a:gdLst/>
              <a:ahLst/>
              <a:cxnLst/>
              <a:rect l="l" t="t" r="r" b="b"/>
              <a:pathLst>
                <a:path w="9910" h="8301" extrusionOk="0">
                  <a:moveTo>
                    <a:pt x="7284" y="675"/>
                  </a:moveTo>
                  <a:lnTo>
                    <a:pt x="9195" y="5192"/>
                  </a:lnTo>
                  <a:lnTo>
                    <a:pt x="9195" y="5192"/>
                  </a:lnTo>
                  <a:lnTo>
                    <a:pt x="2959" y="7588"/>
                  </a:lnTo>
                  <a:lnTo>
                    <a:pt x="740" y="2265"/>
                  </a:lnTo>
                  <a:lnTo>
                    <a:pt x="7284" y="675"/>
                  </a:lnTo>
                  <a:close/>
                  <a:moveTo>
                    <a:pt x="7471" y="0"/>
                  </a:moveTo>
                  <a:cubicBezTo>
                    <a:pt x="7446" y="0"/>
                    <a:pt x="7420" y="3"/>
                    <a:pt x="7395" y="9"/>
                  </a:cubicBezTo>
                  <a:lnTo>
                    <a:pt x="260" y="1784"/>
                  </a:lnTo>
                  <a:cubicBezTo>
                    <a:pt x="186" y="1784"/>
                    <a:pt x="112" y="1858"/>
                    <a:pt x="38" y="1932"/>
                  </a:cubicBezTo>
                  <a:cubicBezTo>
                    <a:pt x="1" y="2006"/>
                    <a:pt x="1" y="2117"/>
                    <a:pt x="38" y="2191"/>
                  </a:cubicBezTo>
                  <a:lnTo>
                    <a:pt x="2478" y="8106"/>
                  </a:lnTo>
                  <a:cubicBezTo>
                    <a:pt x="2539" y="8229"/>
                    <a:pt x="2677" y="8300"/>
                    <a:pt x="2806" y="8300"/>
                  </a:cubicBezTo>
                  <a:cubicBezTo>
                    <a:pt x="2833" y="8300"/>
                    <a:pt x="2859" y="8297"/>
                    <a:pt x="2885" y="8291"/>
                  </a:cubicBezTo>
                  <a:lnTo>
                    <a:pt x="9724" y="5666"/>
                  </a:lnTo>
                  <a:cubicBezTo>
                    <a:pt x="9798" y="5629"/>
                    <a:pt x="9835" y="5555"/>
                    <a:pt x="9872" y="5481"/>
                  </a:cubicBezTo>
                  <a:cubicBezTo>
                    <a:pt x="9909" y="5407"/>
                    <a:pt x="9909" y="5333"/>
                    <a:pt x="9872" y="5259"/>
                  </a:cubicBezTo>
                  <a:lnTo>
                    <a:pt x="7765" y="194"/>
                  </a:lnTo>
                  <a:cubicBezTo>
                    <a:pt x="7704" y="72"/>
                    <a:pt x="7592" y="0"/>
                    <a:pt x="74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4672;p64">
              <a:extLst>
                <a:ext uri="{FF2B5EF4-FFF2-40B4-BE49-F238E27FC236}">
                  <a16:creationId xmlns:a16="http://schemas.microsoft.com/office/drawing/2014/main" id="{C13D5715-E7AE-7978-1C02-817BDA0A0178}"/>
                </a:ext>
              </a:extLst>
            </p:cNvPr>
            <p:cNvSpPr/>
            <p:nvPr/>
          </p:nvSpPr>
          <p:spPr>
            <a:xfrm>
              <a:off x="1197550" y="3311300"/>
              <a:ext cx="243100" cy="176575"/>
            </a:xfrm>
            <a:custGeom>
              <a:avLst/>
              <a:gdLst/>
              <a:ahLst/>
              <a:cxnLst/>
              <a:rect l="l" t="t" r="r" b="b"/>
              <a:pathLst>
                <a:path w="9724" h="7063" extrusionOk="0">
                  <a:moveTo>
                    <a:pt x="7469" y="1"/>
                  </a:moveTo>
                  <a:lnTo>
                    <a:pt x="1" y="888"/>
                  </a:lnTo>
                  <a:lnTo>
                    <a:pt x="2552" y="7062"/>
                  </a:lnTo>
                  <a:lnTo>
                    <a:pt x="9724" y="5398"/>
                  </a:lnTo>
                  <a:lnTo>
                    <a:pt x="746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4673;p64">
              <a:extLst>
                <a:ext uri="{FF2B5EF4-FFF2-40B4-BE49-F238E27FC236}">
                  <a16:creationId xmlns:a16="http://schemas.microsoft.com/office/drawing/2014/main" id="{4DF81D02-18F6-37CD-809A-B6385FACD5E8}"/>
                </a:ext>
              </a:extLst>
            </p:cNvPr>
            <p:cNvSpPr/>
            <p:nvPr/>
          </p:nvSpPr>
          <p:spPr>
            <a:xfrm>
              <a:off x="1190150" y="3302975"/>
              <a:ext cx="258825" cy="192475"/>
            </a:xfrm>
            <a:custGeom>
              <a:avLst/>
              <a:gdLst/>
              <a:ahLst/>
              <a:cxnLst/>
              <a:rect l="l" t="t" r="r" b="b"/>
              <a:pathLst>
                <a:path w="10353" h="7699" extrusionOk="0">
                  <a:moveTo>
                    <a:pt x="7543" y="666"/>
                  </a:moveTo>
                  <a:lnTo>
                    <a:pt x="9613" y="5510"/>
                  </a:lnTo>
                  <a:lnTo>
                    <a:pt x="3041" y="7002"/>
                  </a:lnTo>
                  <a:lnTo>
                    <a:pt x="3041" y="7002"/>
                  </a:lnTo>
                  <a:lnTo>
                    <a:pt x="740" y="1480"/>
                  </a:lnTo>
                  <a:lnTo>
                    <a:pt x="7543" y="666"/>
                  </a:lnTo>
                  <a:close/>
                  <a:moveTo>
                    <a:pt x="7728" y="1"/>
                  </a:moveTo>
                  <a:lnTo>
                    <a:pt x="260" y="925"/>
                  </a:lnTo>
                  <a:cubicBezTo>
                    <a:pt x="186" y="925"/>
                    <a:pt x="75" y="999"/>
                    <a:pt x="38" y="1073"/>
                  </a:cubicBezTo>
                  <a:cubicBezTo>
                    <a:pt x="1" y="1147"/>
                    <a:pt x="1" y="1258"/>
                    <a:pt x="38" y="1332"/>
                  </a:cubicBezTo>
                  <a:lnTo>
                    <a:pt x="2552" y="7506"/>
                  </a:lnTo>
                  <a:cubicBezTo>
                    <a:pt x="2616" y="7602"/>
                    <a:pt x="2735" y="7698"/>
                    <a:pt x="2862" y="7698"/>
                  </a:cubicBezTo>
                  <a:cubicBezTo>
                    <a:pt x="2882" y="7698"/>
                    <a:pt x="2902" y="7696"/>
                    <a:pt x="2922" y="7691"/>
                  </a:cubicBezTo>
                  <a:lnTo>
                    <a:pt x="10094" y="6027"/>
                  </a:lnTo>
                  <a:cubicBezTo>
                    <a:pt x="10168" y="6027"/>
                    <a:pt x="10242" y="5953"/>
                    <a:pt x="10316" y="5879"/>
                  </a:cubicBezTo>
                  <a:cubicBezTo>
                    <a:pt x="10353" y="5805"/>
                    <a:pt x="10353" y="5694"/>
                    <a:pt x="10316" y="5620"/>
                  </a:cubicBezTo>
                  <a:lnTo>
                    <a:pt x="8023" y="186"/>
                  </a:lnTo>
                  <a:cubicBezTo>
                    <a:pt x="7987" y="75"/>
                    <a:pt x="7839" y="1"/>
                    <a:pt x="77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4674;p64">
              <a:extLst>
                <a:ext uri="{FF2B5EF4-FFF2-40B4-BE49-F238E27FC236}">
                  <a16:creationId xmlns:a16="http://schemas.microsoft.com/office/drawing/2014/main" id="{F6C6DD68-4E8A-6643-82B0-E602CEFF9B71}"/>
                </a:ext>
              </a:extLst>
            </p:cNvPr>
            <p:cNvSpPr/>
            <p:nvPr/>
          </p:nvSpPr>
          <p:spPr>
            <a:xfrm>
              <a:off x="1413825" y="3288200"/>
              <a:ext cx="203375" cy="151600"/>
            </a:xfrm>
            <a:custGeom>
              <a:avLst/>
              <a:gdLst/>
              <a:ahLst/>
              <a:cxnLst/>
              <a:rect l="l" t="t" r="r" b="b"/>
              <a:pathLst>
                <a:path w="8135" h="6064" extrusionOk="0">
                  <a:moveTo>
                    <a:pt x="6323" y="0"/>
                  </a:moveTo>
                  <a:lnTo>
                    <a:pt x="1" y="777"/>
                  </a:lnTo>
                  <a:lnTo>
                    <a:pt x="2256" y="6064"/>
                  </a:lnTo>
                  <a:lnTo>
                    <a:pt x="8134" y="4733"/>
                  </a:lnTo>
                  <a:lnTo>
                    <a:pt x="63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4675;p64">
              <a:extLst>
                <a:ext uri="{FF2B5EF4-FFF2-40B4-BE49-F238E27FC236}">
                  <a16:creationId xmlns:a16="http://schemas.microsoft.com/office/drawing/2014/main" id="{29258B4A-49EA-858C-767F-5209B322E104}"/>
                </a:ext>
              </a:extLst>
            </p:cNvPr>
            <p:cNvSpPr/>
            <p:nvPr/>
          </p:nvSpPr>
          <p:spPr>
            <a:xfrm>
              <a:off x="1406425" y="3280575"/>
              <a:ext cx="219100" cy="166850"/>
            </a:xfrm>
            <a:custGeom>
              <a:avLst/>
              <a:gdLst/>
              <a:ahLst/>
              <a:cxnLst/>
              <a:rect l="l" t="t" r="r" b="b"/>
              <a:pathLst>
                <a:path w="8764" h="6674" extrusionOk="0">
                  <a:moveTo>
                    <a:pt x="6397" y="638"/>
                  </a:moveTo>
                  <a:lnTo>
                    <a:pt x="8024" y="4816"/>
                  </a:lnTo>
                  <a:lnTo>
                    <a:pt x="2711" y="6020"/>
                  </a:lnTo>
                  <a:lnTo>
                    <a:pt x="2711" y="6020"/>
                  </a:lnTo>
                  <a:lnTo>
                    <a:pt x="740" y="1341"/>
                  </a:lnTo>
                  <a:lnTo>
                    <a:pt x="6397" y="638"/>
                  </a:lnTo>
                  <a:close/>
                  <a:moveTo>
                    <a:pt x="6641" y="0"/>
                  </a:moveTo>
                  <a:cubicBezTo>
                    <a:pt x="6621" y="0"/>
                    <a:pt x="6601" y="3"/>
                    <a:pt x="6582" y="10"/>
                  </a:cubicBezTo>
                  <a:lnTo>
                    <a:pt x="260" y="749"/>
                  </a:lnTo>
                  <a:cubicBezTo>
                    <a:pt x="186" y="786"/>
                    <a:pt x="75" y="823"/>
                    <a:pt x="38" y="897"/>
                  </a:cubicBezTo>
                  <a:cubicBezTo>
                    <a:pt x="1" y="1008"/>
                    <a:pt x="1" y="1082"/>
                    <a:pt x="38" y="1193"/>
                  </a:cubicBezTo>
                  <a:lnTo>
                    <a:pt x="2256" y="6479"/>
                  </a:lnTo>
                  <a:cubicBezTo>
                    <a:pt x="2287" y="6602"/>
                    <a:pt x="2394" y="6674"/>
                    <a:pt x="2513" y="6674"/>
                  </a:cubicBezTo>
                  <a:cubicBezTo>
                    <a:pt x="2538" y="6674"/>
                    <a:pt x="2564" y="6671"/>
                    <a:pt x="2589" y="6664"/>
                  </a:cubicBezTo>
                  <a:lnTo>
                    <a:pt x="8504" y="5333"/>
                  </a:lnTo>
                  <a:cubicBezTo>
                    <a:pt x="8615" y="5296"/>
                    <a:pt x="8689" y="5259"/>
                    <a:pt x="8726" y="5149"/>
                  </a:cubicBezTo>
                  <a:cubicBezTo>
                    <a:pt x="8763" y="5075"/>
                    <a:pt x="8763" y="5001"/>
                    <a:pt x="8726" y="4927"/>
                  </a:cubicBezTo>
                  <a:lnTo>
                    <a:pt x="6878" y="194"/>
                  </a:lnTo>
                  <a:cubicBezTo>
                    <a:pt x="6847" y="72"/>
                    <a:pt x="6740" y="0"/>
                    <a:pt x="66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4676;p64">
              <a:extLst>
                <a:ext uri="{FF2B5EF4-FFF2-40B4-BE49-F238E27FC236}">
                  <a16:creationId xmlns:a16="http://schemas.microsoft.com/office/drawing/2014/main" id="{090B4203-564E-E424-5B93-CC8E9A7BCB6D}"/>
                </a:ext>
              </a:extLst>
            </p:cNvPr>
            <p:cNvSpPr/>
            <p:nvPr/>
          </p:nvSpPr>
          <p:spPr>
            <a:xfrm>
              <a:off x="1601450" y="3269700"/>
              <a:ext cx="162700" cy="129425"/>
            </a:xfrm>
            <a:custGeom>
              <a:avLst/>
              <a:gdLst/>
              <a:ahLst/>
              <a:cxnLst/>
              <a:rect l="l" t="t" r="r" b="b"/>
              <a:pathLst>
                <a:path w="6508" h="5177" extrusionOk="0">
                  <a:moveTo>
                    <a:pt x="4844" y="1"/>
                  </a:moveTo>
                  <a:lnTo>
                    <a:pt x="1" y="592"/>
                  </a:lnTo>
                  <a:lnTo>
                    <a:pt x="1812" y="5177"/>
                  </a:lnTo>
                  <a:lnTo>
                    <a:pt x="6508" y="4105"/>
                  </a:lnTo>
                  <a:lnTo>
                    <a:pt x="484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4677;p64">
              <a:extLst>
                <a:ext uri="{FF2B5EF4-FFF2-40B4-BE49-F238E27FC236}">
                  <a16:creationId xmlns:a16="http://schemas.microsoft.com/office/drawing/2014/main" id="{17B4DB47-B1E9-3A2A-0E78-9A86CAFC8141}"/>
                </a:ext>
              </a:extLst>
            </p:cNvPr>
            <p:cNvSpPr/>
            <p:nvPr/>
          </p:nvSpPr>
          <p:spPr>
            <a:xfrm>
              <a:off x="1593150" y="3262075"/>
              <a:ext cx="179325" cy="145375"/>
            </a:xfrm>
            <a:custGeom>
              <a:avLst/>
              <a:gdLst/>
              <a:ahLst/>
              <a:cxnLst/>
              <a:rect l="l" t="t" r="r" b="b"/>
              <a:pathLst>
                <a:path w="7173" h="5815" extrusionOk="0">
                  <a:moveTo>
                    <a:pt x="4969" y="632"/>
                  </a:moveTo>
                  <a:lnTo>
                    <a:pt x="6433" y="4188"/>
                  </a:lnTo>
                  <a:lnTo>
                    <a:pt x="2329" y="5149"/>
                  </a:lnTo>
                  <a:lnTo>
                    <a:pt x="776" y="1156"/>
                  </a:lnTo>
                  <a:lnTo>
                    <a:pt x="4969" y="632"/>
                  </a:lnTo>
                  <a:close/>
                  <a:moveTo>
                    <a:pt x="5199" y="1"/>
                  </a:moveTo>
                  <a:cubicBezTo>
                    <a:pt x="5178" y="1"/>
                    <a:pt x="5158" y="4"/>
                    <a:pt x="5139" y="10"/>
                  </a:cubicBezTo>
                  <a:lnTo>
                    <a:pt x="296" y="602"/>
                  </a:lnTo>
                  <a:cubicBezTo>
                    <a:pt x="222" y="602"/>
                    <a:pt x="111" y="639"/>
                    <a:pt x="74" y="750"/>
                  </a:cubicBezTo>
                  <a:cubicBezTo>
                    <a:pt x="37" y="824"/>
                    <a:pt x="0" y="897"/>
                    <a:pt x="37" y="1008"/>
                  </a:cubicBezTo>
                  <a:lnTo>
                    <a:pt x="1849" y="5593"/>
                  </a:lnTo>
                  <a:cubicBezTo>
                    <a:pt x="1886" y="5741"/>
                    <a:pt x="2033" y="5815"/>
                    <a:pt x="2218" y="5815"/>
                  </a:cubicBezTo>
                  <a:lnTo>
                    <a:pt x="6914" y="4742"/>
                  </a:lnTo>
                  <a:cubicBezTo>
                    <a:pt x="6987" y="4705"/>
                    <a:pt x="7061" y="4632"/>
                    <a:pt x="7135" y="4558"/>
                  </a:cubicBezTo>
                  <a:cubicBezTo>
                    <a:pt x="7172" y="4484"/>
                    <a:pt x="7172" y="4373"/>
                    <a:pt x="7135" y="4299"/>
                  </a:cubicBezTo>
                  <a:lnTo>
                    <a:pt x="5435" y="195"/>
                  </a:lnTo>
                  <a:cubicBezTo>
                    <a:pt x="5404" y="73"/>
                    <a:pt x="5297" y="1"/>
                    <a:pt x="51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4678;p64">
              <a:extLst>
                <a:ext uri="{FF2B5EF4-FFF2-40B4-BE49-F238E27FC236}">
                  <a16:creationId xmlns:a16="http://schemas.microsoft.com/office/drawing/2014/main" id="{DFA84DF6-B45F-03B1-F297-1D357D962FE7}"/>
                </a:ext>
              </a:extLst>
            </p:cNvPr>
            <p:cNvSpPr/>
            <p:nvPr/>
          </p:nvSpPr>
          <p:spPr>
            <a:xfrm>
              <a:off x="1497950" y="3470275"/>
              <a:ext cx="185800" cy="158075"/>
            </a:xfrm>
            <a:custGeom>
              <a:avLst/>
              <a:gdLst/>
              <a:ahLst/>
              <a:cxnLst/>
              <a:rect l="l" t="t" r="r" b="b"/>
              <a:pathLst>
                <a:path w="7432" h="6323" extrusionOk="0">
                  <a:moveTo>
                    <a:pt x="5767" y="1"/>
                  </a:moveTo>
                  <a:lnTo>
                    <a:pt x="0" y="1405"/>
                  </a:lnTo>
                  <a:lnTo>
                    <a:pt x="2033" y="6323"/>
                  </a:lnTo>
                  <a:lnTo>
                    <a:pt x="7431" y="4252"/>
                  </a:lnTo>
                  <a:lnTo>
                    <a:pt x="57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4679;p64">
              <a:extLst>
                <a:ext uri="{FF2B5EF4-FFF2-40B4-BE49-F238E27FC236}">
                  <a16:creationId xmlns:a16="http://schemas.microsoft.com/office/drawing/2014/main" id="{327D1478-DFE1-3666-AEED-60540AD3881B}"/>
                </a:ext>
              </a:extLst>
            </p:cNvPr>
            <p:cNvSpPr/>
            <p:nvPr/>
          </p:nvSpPr>
          <p:spPr>
            <a:xfrm>
              <a:off x="1489625" y="3462650"/>
              <a:ext cx="202425" cy="173825"/>
            </a:xfrm>
            <a:custGeom>
              <a:avLst/>
              <a:gdLst/>
              <a:ahLst/>
              <a:cxnLst/>
              <a:rect l="l" t="t" r="r" b="b"/>
              <a:pathLst>
                <a:path w="8097" h="6953" extrusionOk="0">
                  <a:moveTo>
                    <a:pt x="5935" y="660"/>
                  </a:moveTo>
                  <a:lnTo>
                    <a:pt x="7357" y="4372"/>
                  </a:lnTo>
                  <a:lnTo>
                    <a:pt x="2551" y="6258"/>
                  </a:lnTo>
                  <a:lnTo>
                    <a:pt x="740" y="1932"/>
                  </a:lnTo>
                  <a:lnTo>
                    <a:pt x="5935" y="660"/>
                  </a:lnTo>
                  <a:close/>
                  <a:moveTo>
                    <a:pt x="6105" y="0"/>
                  </a:moveTo>
                  <a:cubicBezTo>
                    <a:pt x="6078" y="0"/>
                    <a:pt x="6052" y="3"/>
                    <a:pt x="6027" y="10"/>
                  </a:cubicBezTo>
                  <a:lnTo>
                    <a:pt x="259" y="1415"/>
                  </a:lnTo>
                  <a:cubicBezTo>
                    <a:pt x="148" y="1452"/>
                    <a:pt x="74" y="1489"/>
                    <a:pt x="37" y="1600"/>
                  </a:cubicBezTo>
                  <a:cubicBezTo>
                    <a:pt x="0" y="1674"/>
                    <a:pt x="0" y="1747"/>
                    <a:pt x="37" y="1858"/>
                  </a:cubicBezTo>
                  <a:lnTo>
                    <a:pt x="2108" y="6775"/>
                  </a:lnTo>
                  <a:cubicBezTo>
                    <a:pt x="2135" y="6884"/>
                    <a:pt x="2241" y="6952"/>
                    <a:pt x="2354" y="6952"/>
                  </a:cubicBezTo>
                  <a:cubicBezTo>
                    <a:pt x="2395" y="6952"/>
                    <a:pt x="2438" y="6943"/>
                    <a:pt x="2477" y="6923"/>
                  </a:cubicBezTo>
                  <a:lnTo>
                    <a:pt x="7875" y="4853"/>
                  </a:lnTo>
                  <a:cubicBezTo>
                    <a:pt x="7949" y="4816"/>
                    <a:pt x="8023" y="4779"/>
                    <a:pt x="8060" y="4705"/>
                  </a:cubicBezTo>
                  <a:cubicBezTo>
                    <a:pt x="8097" y="4631"/>
                    <a:pt x="8097" y="4520"/>
                    <a:pt x="8060" y="4446"/>
                  </a:cubicBezTo>
                  <a:lnTo>
                    <a:pt x="6396" y="195"/>
                  </a:lnTo>
                  <a:cubicBezTo>
                    <a:pt x="6366" y="72"/>
                    <a:pt x="6233" y="0"/>
                    <a:pt x="61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4680;p64">
              <a:extLst>
                <a:ext uri="{FF2B5EF4-FFF2-40B4-BE49-F238E27FC236}">
                  <a16:creationId xmlns:a16="http://schemas.microsoft.com/office/drawing/2014/main" id="{D2049FC3-0EBB-BE0A-0AC3-1ABBE4144E79}"/>
                </a:ext>
              </a:extLst>
            </p:cNvPr>
            <p:cNvSpPr/>
            <p:nvPr/>
          </p:nvSpPr>
          <p:spPr>
            <a:xfrm>
              <a:off x="1004375" y="3337175"/>
              <a:ext cx="228325" cy="193200"/>
            </a:xfrm>
            <a:custGeom>
              <a:avLst/>
              <a:gdLst/>
              <a:ahLst/>
              <a:cxnLst/>
              <a:rect l="l" t="t" r="r" b="b"/>
              <a:pathLst>
                <a:path w="9133" h="7728" extrusionOk="0">
                  <a:moveTo>
                    <a:pt x="6545" y="1"/>
                  </a:moveTo>
                  <a:lnTo>
                    <a:pt x="1" y="814"/>
                  </a:lnTo>
                  <a:lnTo>
                    <a:pt x="2811" y="7728"/>
                  </a:lnTo>
                  <a:lnTo>
                    <a:pt x="9133" y="6286"/>
                  </a:lnTo>
                  <a:lnTo>
                    <a:pt x="654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4681;p64">
              <a:extLst>
                <a:ext uri="{FF2B5EF4-FFF2-40B4-BE49-F238E27FC236}">
                  <a16:creationId xmlns:a16="http://schemas.microsoft.com/office/drawing/2014/main" id="{19F8C2A2-71AF-ECDE-5B9D-1FD6F358610C}"/>
                </a:ext>
              </a:extLst>
            </p:cNvPr>
            <p:cNvSpPr/>
            <p:nvPr/>
          </p:nvSpPr>
          <p:spPr>
            <a:xfrm>
              <a:off x="996075" y="3329800"/>
              <a:ext cx="244025" cy="208150"/>
            </a:xfrm>
            <a:custGeom>
              <a:avLst/>
              <a:gdLst/>
              <a:ahLst/>
              <a:cxnLst/>
              <a:rect l="l" t="t" r="r" b="b"/>
              <a:pathLst>
                <a:path w="9761" h="8326" extrusionOk="0">
                  <a:moveTo>
                    <a:pt x="6683" y="656"/>
                  </a:moveTo>
                  <a:lnTo>
                    <a:pt x="9021" y="6359"/>
                  </a:lnTo>
                  <a:lnTo>
                    <a:pt x="3327" y="7653"/>
                  </a:lnTo>
                  <a:lnTo>
                    <a:pt x="776" y="1368"/>
                  </a:lnTo>
                  <a:lnTo>
                    <a:pt x="6683" y="656"/>
                  </a:lnTo>
                  <a:close/>
                  <a:moveTo>
                    <a:pt x="6840" y="0"/>
                  </a:moveTo>
                  <a:lnTo>
                    <a:pt x="296" y="813"/>
                  </a:lnTo>
                  <a:cubicBezTo>
                    <a:pt x="222" y="813"/>
                    <a:pt x="111" y="850"/>
                    <a:pt x="74" y="961"/>
                  </a:cubicBezTo>
                  <a:cubicBezTo>
                    <a:pt x="37" y="1035"/>
                    <a:pt x="0" y="1146"/>
                    <a:pt x="37" y="1220"/>
                  </a:cubicBezTo>
                  <a:lnTo>
                    <a:pt x="2847" y="8134"/>
                  </a:lnTo>
                  <a:cubicBezTo>
                    <a:pt x="2911" y="8230"/>
                    <a:pt x="3030" y="8326"/>
                    <a:pt x="3157" y="8326"/>
                  </a:cubicBezTo>
                  <a:cubicBezTo>
                    <a:pt x="3177" y="8326"/>
                    <a:pt x="3197" y="8323"/>
                    <a:pt x="3216" y="8318"/>
                  </a:cubicBezTo>
                  <a:lnTo>
                    <a:pt x="9501" y="6877"/>
                  </a:lnTo>
                  <a:cubicBezTo>
                    <a:pt x="9612" y="6840"/>
                    <a:pt x="9686" y="6803"/>
                    <a:pt x="9723" y="6692"/>
                  </a:cubicBezTo>
                  <a:cubicBezTo>
                    <a:pt x="9760" y="6618"/>
                    <a:pt x="9760" y="6544"/>
                    <a:pt x="9723" y="6433"/>
                  </a:cubicBezTo>
                  <a:lnTo>
                    <a:pt x="7135" y="185"/>
                  </a:lnTo>
                  <a:cubicBezTo>
                    <a:pt x="7098" y="74"/>
                    <a:pt x="6951" y="0"/>
                    <a:pt x="68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4682;p64">
              <a:extLst>
                <a:ext uri="{FF2B5EF4-FFF2-40B4-BE49-F238E27FC236}">
                  <a16:creationId xmlns:a16="http://schemas.microsoft.com/office/drawing/2014/main" id="{A8CC3D62-591F-1660-06EC-4D49C23BA5E9}"/>
                </a:ext>
              </a:extLst>
            </p:cNvPr>
            <p:cNvSpPr/>
            <p:nvPr/>
          </p:nvSpPr>
          <p:spPr>
            <a:xfrm>
              <a:off x="1752100" y="3259550"/>
              <a:ext cx="92475" cy="106300"/>
            </a:xfrm>
            <a:custGeom>
              <a:avLst/>
              <a:gdLst/>
              <a:ahLst/>
              <a:cxnLst/>
              <a:rect l="l" t="t" r="r" b="b"/>
              <a:pathLst>
                <a:path w="3699" h="4252" extrusionOk="0">
                  <a:moveTo>
                    <a:pt x="2108" y="0"/>
                  </a:moveTo>
                  <a:lnTo>
                    <a:pt x="1" y="259"/>
                  </a:lnTo>
                  <a:lnTo>
                    <a:pt x="1628" y="4252"/>
                  </a:lnTo>
                  <a:lnTo>
                    <a:pt x="3698" y="3808"/>
                  </a:lnTo>
                  <a:lnTo>
                    <a:pt x="210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4683;p64">
              <a:extLst>
                <a:ext uri="{FF2B5EF4-FFF2-40B4-BE49-F238E27FC236}">
                  <a16:creationId xmlns:a16="http://schemas.microsoft.com/office/drawing/2014/main" id="{60CFA28F-8536-84F4-A6D1-BD8438CD1A58}"/>
                </a:ext>
              </a:extLst>
            </p:cNvPr>
            <p:cNvSpPr/>
            <p:nvPr/>
          </p:nvSpPr>
          <p:spPr>
            <a:xfrm>
              <a:off x="1743800" y="3251925"/>
              <a:ext cx="109075" cy="121575"/>
            </a:xfrm>
            <a:custGeom>
              <a:avLst/>
              <a:gdLst/>
              <a:ahLst/>
              <a:cxnLst/>
              <a:rect l="l" t="t" r="r" b="b"/>
              <a:pathLst>
                <a:path w="4363" h="4863" extrusionOk="0">
                  <a:moveTo>
                    <a:pt x="2218" y="638"/>
                  </a:moveTo>
                  <a:lnTo>
                    <a:pt x="3623" y="3891"/>
                  </a:lnTo>
                  <a:lnTo>
                    <a:pt x="2159" y="4210"/>
                  </a:lnTo>
                  <a:lnTo>
                    <a:pt x="2159" y="4210"/>
                  </a:lnTo>
                  <a:lnTo>
                    <a:pt x="777" y="823"/>
                  </a:lnTo>
                  <a:lnTo>
                    <a:pt x="2218" y="638"/>
                  </a:lnTo>
                  <a:close/>
                  <a:moveTo>
                    <a:pt x="2463" y="0"/>
                  </a:moveTo>
                  <a:cubicBezTo>
                    <a:pt x="2442" y="0"/>
                    <a:pt x="2422" y="3"/>
                    <a:pt x="2403" y="9"/>
                  </a:cubicBezTo>
                  <a:lnTo>
                    <a:pt x="296" y="268"/>
                  </a:lnTo>
                  <a:cubicBezTo>
                    <a:pt x="222" y="268"/>
                    <a:pt x="111" y="305"/>
                    <a:pt x="74" y="416"/>
                  </a:cubicBezTo>
                  <a:cubicBezTo>
                    <a:pt x="37" y="490"/>
                    <a:pt x="0" y="601"/>
                    <a:pt x="37" y="675"/>
                  </a:cubicBezTo>
                  <a:lnTo>
                    <a:pt x="1701" y="4668"/>
                  </a:lnTo>
                  <a:cubicBezTo>
                    <a:pt x="1732" y="4790"/>
                    <a:pt x="1838" y="4862"/>
                    <a:pt x="1958" y="4862"/>
                  </a:cubicBezTo>
                  <a:cubicBezTo>
                    <a:pt x="1983" y="4862"/>
                    <a:pt x="2008" y="4859"/>
                    <a:pt x="2034" y="4853"/>
                  </a:cubicBezTo>
                  <a:lnTo>
                    <a:pt x="4104" y="4409"/>
                  </a:lnTo>
                  <a:cubicBezTo>
                    <a:pt x="4215" y="4372"/>
                    <a:pt x="4289" y="4335"/>
                    <a:pt x="4326" y="4224"/>
                  </a:cubicBezTo>
                  <a:cubicBezTo>
                    <a:pt x="4363" y="4150"/>
                    <a:pt x="4363" y="4076"/>
                    <a:pt x="4326" y="3965"/>
                  </a:cubicBezTo>
                  <a:lnTo>
                    <a:pt x="2699" y="194"/>
                  </a:lnTo>
                  <a:cubicBezTo>
                    <a:pt x="2668" y="72"/>
                    <a:pt x="2562" y="0"/>
                    <a:pt x="24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4684;p64">
              <a:extLst>
                <a:ext uri="{FF2B5EF4-FFF2-40B4-BE49-F238E27FC236}">
                  <a16:creationId xmlns:a16="http://schemas.microsoft.com/office/drawing/2014/main" id="{3C168B62-43AE-38DE-29D9-E36655B62AEB}"/>
                </a:ext>
              </a:extLst>
            </p:cNvPr>
            <p:cNvSpPr/>
            <p:nvPr/>
          </p:nvSpPr>
          <p:spPr>
            <a:xfrm>
              <a:off x="1087575" y="3563625"/>
              <a:ext cx="235700" cy="215375"/>
            </a:xfrm>
            <a:custGeom>
              <a:avLst/>
              <a:gdLst/>
              <a:ahLst/>
              <a:cxnLst/>
              <a:rect l="l" t="t" r="r" b="b"/>
              <a:pathLst>
                <a:path w="9428" h="8615" extrusionOk="0">
                  <a:moveTo>
                    <a:pt x="6951" y="1"/>
                  </a:moveTo>
                  <a:lnTo>
                    <a:pt x="0" y="1701"/>
                  </a:lnTo>
                  <a:lnTo>
                    <a:pt x="2810" y="8615"/>
                  </a:lnTo>
                  <a:lnTo>
                    <a:pt x="9428" y="6064"/>
                  </a:lnTo>
                  <a:lnTo>
                    <a:pt x="69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4685;p64">
              <a:extLst>
                <a:ext uri="{FF2B5EF4-FFF2-40B4-BE49-F238E27FC236}">
                  <a16:creationId xmlns:a16="http://schemas.microsoft.com/office/drawing/2014/main" id="{329FBAA9-3650-7877-481C-141991C79DFC}"/>
                </a:ext>
              </a:extLst>
            </p:cNvPr>
            <p:cNvSpPr/>
            <p:nvPr/>
          </p:nvSpPr>
          <p:spPr>
            <a:xfrm>
              <a:off x="1079250" y="3556000"/>
              <a:ext cx="252350" cy="231100"/>
            </a:xfrm>
            <a:custGeom>
              <a:avLst/>
              <a:gdLst/>
              <a:ahLst/>
              <a:cxnLst/>
              <a:rect l="l" t="t" r="r" b="b"/>
              <a:pathLst>
                <a:path w="10094" h="9244" extrusionOk="0">
                  <a:moveTo>
                    <a:pt x="7091" y="667"/>
                  </a:moveTo>
                  <a:lnTo>
                    <a:pt x="9354" y="6184"/>
                  </a:lnTo>
                  <a:lnTo>
                    <a:pt x="3328" y="8513"/>
                  </a:lnTo>
                  <a:lnTo>
                    <a:pt x="740" y="2228"/>
                  </a:lnTo>
                  <a:lnTo>
                    <a:pt x="7091" y="667"/>
                  </a:lnTo>
                  <a:close/>
                  <a:moveTo>
                    <a:pt x="7285" y="0"/>
                  </a:moveTo>
                  <a:cubicBezTo>
                    <a:pt x="7260" y="0"/>
                    <a:pt x="7235" y="4"/>
                    <a:pt x="7210" y="10"/>
                  </a:cubicBezTo>
                  <a:lnTo>
                    <a:pt x="259" y="1711"/>
                  </a:lnTo>
                  <a:cubicBezTo>
                    <a:pt x="185" y="1747"/>
                    <a:pt x="111" y="1821"/>
                    <a:pt x="74" y="1895"/>
                  </a:cubicBezTo>
                  <a:cubicBezTo>
                    <a:pt x="37" y="1969"/>
                    <a:pt x="0" y="2043"/>
                    <a:pt x="37" y="2154"/>
                  </a:cubicBezTo>
                  <a:lnTo>
                    <a:pt x="2847" y="9031"/>
                  </a:lnTo>
                  <a:cubicBezTo>
                    <a:pt x="2902" y="9168"/>
                    <a:pt x="3018" y="9244"/>
                    <a:pt x="3134" y="9244"/>
                  </a:cubicBezTo>
                  <a:cubicBezTo>
                    <a:pt x="3175" y="9244"/>
                    <a:pt x="3216" y="9235"/>
                    <a:pt x="3254" y="9216"/>
                  </a:cubicBezTo>
                  <a:lnTo>
                    <a:pt x="9872" y="6665"/>
                  </a:lnTo>
                  <a:cubicBezTo>
                    <a:pt x="9945" y="6628"/>
                    <a:pt x="10019" y="6591"/>
                    <a:pt x="10056" y="6480"/>
                  </a:cubicBezTo>
                  <a:cubicBezTo>
                    <a:pt x="10093" y="6406"/>
                    <a:pt x="10093" y="6332"/>
                    <a:pt x="10056" y="6258"/>
                  </a:cubicBezTo>
                  <a:lnTo>
                    <a:pt x="7542" y="195"/>
                  </a:lnTo>
                  <a:cubicBezTo>
                    <a:pt x="7512" y="72"/>
                    <a:pt x="7405" y="0"/>
                    <a:pt x="72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4686;p64">
              <a:extLst>
                <a:ext uri="{FF2B5EF4-FFF2-40B4-BE49-F238E27FC236}">
                  <a16:creationId xmlns:a16="http://schemas.microsoft.com/office/drawing/2014/main" id="{936869CE-B6D0-2DF9-CBD1-3B888857FB9B}"/>
                </a:ext>
              </a:extLst>
            </p:cNvPr>
            <p:cNvSpPr/>
            <p:nvPr/>
          </p:nvSpPr>
          <p:spPr>
            <a:xfrm>
              <a:off x="1670775" y="3434225"/>
              <a:ext cx="154375" cy="132200"/>
            </a:xfrm>
            <a:custGeom>
              <a:avLst/>
              <a:gdLst/>
              <a:ahLst/>
              <a:cxnLst/>
              <a:rect l="l" t="t" r="r" b="b"/>
              <a:pathLst>
                <a:path w="6175" h="5288" extrusionOk="0">
                  <a:moveTo>
                    <a:pt x="4733" y="1"/>
                  </a:moveTo>
                  <a:lnTo>
                    <a:pt x="1" y="1147"/>
                  </a:lnTo>
                  <a:lnTo>
                    <a:pt x="1627" y="5288"/>
                  </a:lnTo>
                  <a:lnTo>
                    <a:pt x="6175" y="3513"/>
                  </a:lnTo>
                  <a:lnTo>
                    <a:pt x="473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4687;p64">
              <a:extLst>
                <a:ext uri="{FF2B5EF4-FFF2-40B4-BE49-F238E27FC236}">
                  <a16:creationId xmlns:a16="http://schemas.microsoft.com/office/drawing/2014/main" id="{3968758E-3260-EB39-2954-6E9696693D3B}"/>
                </a:ext>
              </a:extLst>
            </p:cNvPr>
            <p:cNvSpPr/>
            <p:nvPr/>
          </p:nvSpPr>
          <p:spPr>
            <a:xfrm>
              <a:off x="1663375" y="3426600"/>
              <a:ext cx="170100" cy="147450"/>
            </a:xfrm>
            <a:custGeom>
              <a:avLst/>
              <a:gdLst/>
              <a:ahLst/>
              <a:cxnLst/>
              <a:rect l="l" t="t" r="r" b="b"/>
              <a:pathLst>
                <a:path w="6804" h="5898" extrusionOk="0">
                  <a:moveTo>
                    <a:pt x="4867" y="660"/>
                  </a:moveTo>
                  <a:lnTo>
                    <a:pt x="6064" y="3670"/>
                  </a:lnTo>
                  <a:lnTo>
                    <a:pt x="2108" y="5186"/>
                  </a:lnTo>
                  <a:lnTo>
                    <a:pt x="740" y="1674"/>
                  </a:lnTo>
                  <a:lnTo>
                    <a:pt x="4867" y="660"/>
                  </a:lnTo>
                  <a:close/>
                  <a:moveTo>
                    <a:pt x="5031" y="1"/>
                  </a:moveTo>
                  <a:cubicBezTo>
                    <a:pt x="5006" y="1"/>
                    <a:pt x="4980" y="4"/>
                    <a:pt x="4955" y="10"/>
                  </a:cubicBezTo>
                  <a:lnTo>
                    <a:pt x="223" y="1156"/>
                  </a:lnTo>
                  <a:cubicBezTo>
                    <a:pt x="149" y="1193"/>
                    <a:pt x="75" y="1230"/>
                    <a:pt x="38" y="1304"/>
                  </a:cubicBezTo>
                  <a:cubicBezTo>
                    <a:pt x="1" y="1415"/>
                    <a:pt x="1" y="1489"/>
                    <a:pt x="38" y="1563"/>
                  </a:cubicBezTo>
                  <a:lnTo>
                    <a:pt x="1628" y="5703"/>
                  </a:lnTo>
                  <a:cubicBezTo>
                    <a:pt x="1689" y="5826"/>
                    <a:pt x="1826" y="5898"/>
                    <a:pt x="1956" y="5898"/>
                  </a:cubicBezTo>
                  <a:cubicBezTo>
                    <a:pt x="1982" y="5898"/>
                    <a:pt x="2009" y="5895"/>
                    <a:pt x="2034" y="5888"/>
                  </a:cubicBezTo>
                  <a:lnTo>
                    <a:pt x="6582" y="4114"/>
                  </a:lnTo>
                  <a:cubicBezTo>
                    <a:pt x="6656" y="4077"/>
                    <a:pt x="6729" y="4040"/>
                    <a:pt x="6766" y="3966"/>
                  </a:cubicBezTo>
                  <a:cubicBezTo>
                    <a:pt x="6803" y="3892"/>
                    <a:pt x="6803" y="3781"/>
                    <a:pt x="6766" y="3707"/>
                  </a:cubicBezTo>
                  <a:lnTo>
                    <a:pt x="5325" y="195"/>
                  </a:lnTo>
                  <a:cubicBezTo>
                    <a:pt x="5263" y="72"/>
                    <a:pt x="5151" y="1"/>
                    <a:pt x="50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4688;p64">
              <a:extLst>
                <a:ext uri="{FF2B5EF4-FFF2-40B4-BE49-F238E27FC236}">
                  <a16:creationId xmlns:a16="http://schemas.microsoft.com/office/drawing/2014/main" id="{B43F66A9-9405-7BDF-0FCB-32626E225013}"/>
                </a:ext>
              </a:extLst>
            </p:cNvPr>
            <p:cNvSpPr/>
            <p:nvPr/>
          </p:nvSpPr>
          <p:spPr>
            <a:xfrm>
              <a:off x="1817725" y="3414825"/>
              <a:ext cx="87850" cy="97075"/>
            </a:xfrm>
            <a:custGeom>
              <a:avLst/>
              <a:gdLst/>
              <a:ahLst/>
              <a:cxnLst/>
              <a:rect l="l" t="t" r="r" b="b"/>
              <a:pathLst>
                <a:path w="3514" h="3883" extrusionOk="0">
                  <a:moveTo>
                    <a:pt x="1997" y="0"/>
                  </a:moveTo>
                  <a:lnTo>
                    <a:pt x="1" y="481"/>
                  </a:lnTo>
                  <a:lnTo>
                    <a:pt x="1406" y="3882"/>
                  </a:lnTo>
                  <a:lnTo>
                    <a:pt x="3513" y="3069"/>
                  </a:lnTo>
                  <a:lnTo>
                    <a:pt x="19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4689;p64">
              <a:extLst>
                <a:ext uri="{FF2B5EF4-FFF2-40B4-BE49-F238E27FC236}">
                  <a16:creationId xmlns:a16="http://schemas.microsoft.com/office/drawing/2014/main" id="{DF1533F4-F15D-CC57-3E5F-E19FDBFE2BD7}"/>
                </a:ext>
              </a:extLst>
            </p:cNvPr>
            <p:cNvSpPr/>
            <p:nvPr/>
          </p:nvSpPr>
          <p:spPr>
            <a:xfrm>
              <a:off x="1810350" y="3407175"/>
              <a:ext cx="103525" cy="112350"/>
            </a:xfrm>
            <a:custGeom>
              <a:avLst/>
              <a:gdLst/>
              <a:ahLst/>
              <a:cxnLst/>
              <a:rect l="l" t="t" r="r" b="b"/>
              <a:pathLst>
                <a:path w="4141" h="4494" extrusionOk="0">
                  <a:moveTo>
                    <a:pt x="2107" y="676"/>
                  </a:moveTo>
                  <a:lnTo>
                    <a:pt x="3401" y="3227"/>
                  </a:lnTo>
                  <a:lnTo>
                    <a:pt x="1878" y="3787"/>
                  </a:lnTo>
                  <a:lnTo>
                    <a:pt x="1878" y="3787"/>
                  </a:lnTo>
                  <a:lnTo>
                    <a:pt x="740" y="1009"/>
                  </a:lnTo>
                  <a:lnTo>
                    <a:pt x="2107" y="676"/>
                  </a:lnTo>
                  <a:close/>
                  <a:moveTo>
                    <a:pt x="2280" y="1"/>
                  </a:moveTo>
                  <a:cubicBezTo>
                    <a:pt x="2259" y="1"/>
                    <a:pt x="2238" y="4"/>
                    <a:pt x="2218" y="11"/>
                  </a:cubicBezTo>
                  <a:lnTo>
                    <a:pt x="222" y="491"/>
                  </a:lnTo>
                  <a:cubicBezTo>
                    <a:pt x="148" y="528"/>
                    <a:pt x="74" y="565"/>
                    <a:pt x="37" y="639"/>
                  </a:cubicBezTo>
                  <a:cubicBezTo>
                    <a:pt x="0" y="713"/>
                    <a:pt x="0" y="824"/>
                    <a:pt x="37" y="898"/>
                  </a:cubicBezTo>
                  <a:lnTo>
                    <a:pt x="1405" y="4299"/>
                  </a:lnTo>
                  <a:cubicBezTo>
                    <a:pt x="1466" y="4422"/>
                    <a:pt x="1604" y="4493"/>
                    <a:pt x="1733" y="4493"/>
                  </a:cubicBezTo>
                  <a:cubicBezTo>
                    <a:pt x="1760" y="4493"/>
                    <a:pt x="1786" y="4490"/>
                    <a:pt x="1812" y="4484"/>
                  </a:cubicBezTo>
                  <a:lnTo>
                    <a:pt x="3919" y="3671"/>
                  </a:lnTo>
                  <a:cubicBezTo>
                    <a:pt x="3993" y="3634"/>
                    <a:pt x="4067" y="3560"/>
                    <a:pt x="4104" y="3486"/>
                  </a:cubicBezTo>
                  <a:cubicBezTo>
                    <a:pt x="4141" y="3412"/>
                    <a:pt x="4141" y="3301"/>
                    <a:pt x="4104" y="3227"/>
                  </a:cubicBezTo>
                  <a:lnTo>
                    <a:pt x="2551" y="158"/>
                  </a:lnTo>
                  <a:cubicBezTo>
                    <a:pt x="2490" y="67"/>
                    <a:pt x="2379" y="1"/>
                    <a:pt x="22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4690;p64">
              <a:extLst>
                <a:ext uri="{FF2B5EF4-FFF2-40B4-BE49-F238E27FC236}">
                  <a16:creationId xmlns:a16="http://schemas.microsoft.com/office/drawing/2014/main" id="{D0CF0721-77C3-4EE4-C1DE-96C0EBC4C953}"/>
                </a:ext>
              </a:extLst>
            </p:cNvPr>
            <p:cNvSpPr/>
            <p:nvPr/>
          </p:nvSpPr>
          <p:spPr>
            <a:xfrm>
              <a:off x="6467700" y="3108900"/>
              <a:ext cx="396550" cy="1791250"/>
            </a:xfrm>
            <a:custGeom>
              <a:avLst/>
              <a:gdLst/>
              <a:ahLst/>
              <a:cxnLst/>
              <a:rect l="l" t="t" r="r" b="b"/>
              <a:pathLst>
                <a:path w="15862" h="71650" extrusionOk="0">
                  <a:moveTo>
                    <a:pt x="15529" y="0"/>
                  </a:moveTo>
                  <a:cubicBezTo>
                    <a:pt x="15381" y="0"/>
                    <a:pt x="15233" y="148"/>
                    <a:pt x="15233" y="296"/>
                  </a:cubicBezTo>
                  <a:lnTo>
                    <a:pt x="15233" y="55456"/>
                  </a:lnTo>
                  <a:lnTo>
                    <a:pt x="297" y="55456"/>
                  </a:lnTo>
                  <a:cubicBezTo>
                    <a:pt x="223" y="55456"/>
                    <a:pt x="149" y="55493"/>
                    <a:pt x="112" y="55530"/>
                  </a:cubicBezTo>
                  <a:cubicBezTo>
                    <a:pt x="38" y="55604"/>
                    <a:pt x="1" y="55678"/>
                    <a:pt x="1" y="55752"/>
                  </a:cubicBezTo>
                  <a:lnTo>
                    <a:pt x="1" y="71354"/>
                  </a:lnTo>
                  <a:cubicBezTo>
                    <a:pt x="1" y="71538"/>
                    <a:pt x="149" y="71649"/>
                    <a:pt x="297" y="71649"/>
                  </a:cubicBezTo>
                  <a:cubicBezTo>
                    <a:pt x="482" y="71649"/>
                    <a:pt x="629" y="71538"/>
                    <a:pt x="629" y="71354"/>
                  </a:cubicBezTo>
                  <a:lnTo>
                    <a:pt x="629" y="56085"/>
                  </a:lnTo>
                  <a:lnTo>
                    <a:pt x="15529" y="56085"/>
                  </a:lnTo>
                  <a:cubicBezTo>
                    <a:pt x="15603" y="56085"/>
                    <a:pt x="15713" y="56048"/>
                    <a:pt x="15750" y="55974"/>
                  </a:cubicBezTo>
                  <a:cubicBezTo>
                    <a:pt x="15824" y="55937"/>
                    <a:pt x="15861" y="55863"/>
                    <a:pt x="15861" y="55752"/>
                  </a:cubicBezTo>
                  <a:lnTo>
                    <a:pt x="15861" y="296"/>
                  </a:lnTo>
                  <a:cubicBezTo>
                    <a:pt x="15861" y="148"/>
                    <a:pt x="15713" y="0"/>
                    <a:pt x="1552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4691;p64">
              <a:extLst>
                <a:ext uri="{FF2B5EF4-FFF2-40B4-BE49-F238E27FC236}">
                  <a16:creationId xmlns:a16="http://schemas.microsoft.com/office/drawing/2014/main" id="{7A8E173A-3A0A-EF66-281B-126C24A2FEF6}"/>
                </a:ext>
              </a:extLst>
            </p:cNvPr>
            <p:cNvSpPr/>
            <p:nvPr/>
          </p:nvSpPr>
          <p:spPr>
            <a:xfrm>
              <a:off x="6694150" y="3425900"/>
              <a:ext cx="170100" cy="713575"/>
            </a:xfrm>
            <a:custGeom>
              <a:avLst/>
              <a:gdLst/>
              <a:ahLst/>
              <a:cxnLst/>
              <a:rect l="l" t="t" r="r" b="b"/>
              <a:pathLst>
                <a:path w="6804" h="28543" extrusionOk="0">
                  <a:moveTo>
                    <a:pt x="333" y="1"/>
                  </a:moveTo>
                  <a:cubicBezTo>
                    <a:pt x="149" y="1"/>
                    <a:pt x="1" y="149"/>
                    <a:pt x="1" y="297"/>
                  </a:cubicBezTo>
                  <a:lnTo>
                    <a:pt x="1" y="28210"/>
                  </a:lnTo>
                  <a:cubicBezTo>
                    <a:pt x="1" y="28321"/>
                    <a:pt x="38" y="28395"/>
                    <a:pt x="112" y="28431"/>
                  </a:cubicBezTo>
                  <a:cubicBezTo>
                    <a:pt x="149" y="28505"/>
                    <a:pt x="223" y="28542"/>
                    <a:pt x="333" y="28542"/>
                  </a:cubicBezTo>
                  <a:lnTo>
                    <a:pt x="6471" y="28542"/>
                  </a:lnTo>
                  <a:cubicBezTo>
                    <a:pt x="6655" y="28542"/>
                    <a:pt x="6803" y="28395"/>
                    <a:pt x="6803" y="28210"/>
                  </a:cubicBezTo>
                  <a:cubicBezTo>
                    <a:pt x="6803" y="28062"/>
                    <a:pt x="6655" y="27914"/>
                    <a:pt x="6471" y="27914"/>
                  </a:cubicBezTo>
                  <a:lnTo>
                    <a:pt x="629" y="27914"/>
                  </a:lnTo>
                  <a:lnTo>
                    <a:pt x="629" y="297"/>
                  </a:lnTo>
                  <a:cubicBezTo>
                    <a:pt x="629" y="149"/>
                    <a:pt x="481" y="1"/>
                    <a:pt x="33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4692;p64">
              <a:extLst>
                <a:ext uri="{FF2B5EF4-FFF2-40B4-BE49-F238E27FC236}">
                  <a16:creationId xmlns:a16="http://schemas.microsoft.com/office/drawing/2014/main" id="{D453603F-8B0C-5120-E335-F45A04C8D219}"/>
                </a:ext>
              </a:extLst>
            </p:cNvPr>
            <p:cNvSpPr/>
            <p:nvPr/>
          </p:nvSpPr>
          <p:spPr>
            <a:xfrm>
              <a:off x="5578575" y="4023925"/>
              <a:ext cx="478775" cy="632200"/>
            </a:xfrm>
            <a:custGeom>
              <a:avLst/>
              <a:gdLst/>
              <a:ahLst/>
              <a:cxnLst/>
              <a:rect l="l" t="t" r="r" b="b"/>
              <a:pathLst>
                <a:path w="19151" h="25288" extrusionOk="0">
                  <a:moveTo>
                    <a:pt x="362" y="0"/>
                  </a:moveTo>
                  <a:cubicBezTo>
                    <a:pt x="255" y="0"/>
                    <a:pt x="148" y="49"/>
                    <a:pt x="74" y="148"/>
                  </a:cubicBezTo>
                  <a:cubicBezTo>
                    <a:pt x="0" y="296"/>
                    <a:pt x="37" y="481"/>
                    <a:pt x="185" y="592"/>
                  </a:cubicBezTo>
                  <a:lnTo>
                    <a:pt x="18523" y="11720"/>
                  </a:lnTo>
                  <a:lnTo>
                    <a:pt x="18523" y="24955"/>
                  </a:lnTo>
                  <a:cubicBezTo>
                    <a:pt x="18523" y="25140"/>
                    <a:pt x="18670" y="25288"/>
                    <a:pt x="18855" y="25288"/>
                  </a:cubicBezTo>
                  <a:cubicBezTo>
                    <a:pt x="19003" y="25288"/>
                    <a:pt x="19151" y="25140"/>
                    <a:pt x="19151" y="24955"/>
                  </a:cubicBezTo>
                  <a:lnTo>
                    <a:pt x="19151" y="11535"/>
                  </a:lnTo>
                  <a:cubicBezTo>
                    <a:pt x="19151" y="11461"/>
                    <a:pt x="19077" y="11350"/>
                    <a:pt x="19003" y="11276"/>
                  </a:cubicBezTo>
                  <a:lnTo>
                    <a:pt x="518" y="37"/>
                  </a:lnTo>
                  <a:cubicBezTo>
                    <a:pt x="469" y="12"/>
                    <a:pt x="415" y="0"/>
                    <a:pt x="3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4693;p64">
              <a:extLst>
                <a:ext uri="{FF2B5EF4-FFF2-40B4-BE49-F238E27FC236}">
                  <a16:creationId xmlns:a16="http://schemas.microsoft.com/office/drawing/2014/main" id="{0F839993-CC7D-6628-9B95-D246B505DAF5}"/>
                </a:ext>
              </a:extLst>
            </p:cNvPr>
            <p:cNvSpPr/>
            <p:nvPr/>
          </p:nvSpPr>
          <p:spPr>
            <a:xfrm>
              <a:off x="5824425" y="4187500"/>
              <a:ext cx="15725" cy="314275"/>
            </a:xfrm>
            <a:custGeom>
              <a:avLst/>
              <a:gdLst/>
              <a:ahLst/>
              <a:cxnLst/>
              <a:rect l="l" t="t" r="r" b="b"/>
              <a:pathLst>
                <a:path w="629" h="12571" extrusionOk="0">
                  <a:moveTo>
                    <a:pt x="296" y="1"/>
                  </a:moveTo>
                  <a:cubicBezTo>
                    <a:pt x="148" y="1"/>
                    <a:pt x="0" y="112"/>
                    <a:pt x="0" y="297"/>
                  </a:cubicBezTo>
                  <a:lnTo>
                    <a:pt x="0" y="12275"/>
                  </a:lnTo>
                  <a:cubicBezTo>
                    <a:pt x="0" y="12423"/>
                    <a:pt x="148" y="12571"/>
                    <a:pt x="296" y="12571"/>
                  </a:cubicBezTo>
                  <a:cubicBezTo>
                    <a:pt x="481" y="12571"/>
                    <a:pt x="629" y="12423"/>
                    <a:pt x="629" y="12275"/>
                  </a:cubicBezTo>
                  <a:lnTo>
                    <a:pt x="629" y="297"/>
                  </a:lnTo>
                  <a:cubicBezTo>
                    <a:pt x="629" y="112"/>
                    <a:pt x="481" y="1"/>
                    <a:pt x="29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4694;p64">
              <a:extLst>
                <a:ext uri="{FF2B5EF4-FFF2-40B4-BE49-F238E27FC236}">
                  <a16:creationId xmlns:a16="http://schemas.microsoft.com/office/drawing/2014/main" id="{A0055915-A5E2-028D-D145-0B2AD32886D5}"/>
                </a:ext>
              </a:extLst>
            </p:cNvPr>
            <p:cNvSpPr/>
            <p:nvPr/>
          </p:nvSpPr>
          <p:spPr>
            <a:xfrm>
              <a:off x="5823500" y="3806475"/>
              <a:ext cx="396525" cy="794825"/>
            </a:xfrm>
            <a:custGeom>
              <a:avLst/>
              <a:gdLst/>
              <a:ahLst/>
              <a:cxnLst/>
              <a:rect l="l" t="t" r="r" b="b"/>
              <a:pathLst>
                <a:path w="15861" h="31793" extrusionOk="0">
                  <a:moveTo>
                    <a:pt x="335" y="1"/>
                  </a:moveTo>
                  <a:cubicBezTo>
                    <a:pt x="310" y="1"/>
                    <a:pt x="284" y="4"/>
                    <a:pt x="259" y="10"/>
                  </a:cubicBezTo>
                  <a:cubicBezTo>
                    <a:pt x="74" y="84"/>
                    <a:pt x="0" y="232"/>
                    <a:pt x="37" y="417"/>
                  </a:cubicBezTo>
                  <a:lnTo>
                    <a:pt x="1849" y="6221"/>
                  </a:lnTo>
                  <a:cubicBezTo>
                    <a:pt x="1886" y="6258"/>
                    <a:pt x="1923" y="6332"/>
                    <a:pt x="1997" y="6369"/>
                  </a:cubicBezTo>
                  <a:lnTo>
                    <a:pt x="15269" y="14613"/>
                  </a:lnTo>
                  <a:lnTo>
                    <a:pt x="15269" y="30844"/>
                  </a:lnTo>
                  <a:lnTo>
                    <a:pt x="9243" y="26185"/>
                  </a:lnTo>
                  <a:cubicBezTo>
                    <a:pt x="9174" y="26134"/>
                    <a:pt x="9098" y="26106"/>
                    <a:pt x="9024" y="26106"/>
                  </a:cubicBezTo>
                  <a:cubicBezTo>
                    <a:pt x="8940" y="26106"/>
                    <a:pt x="8859" y="26143"/>
                    <a:pt x="8799" y="26222"/>
                  </a:cubicBezTo>
                  <a:cubicBezTo>
                    <a:pt x="8689" y="26370"/>
                    <a:pt x="8726" y="26555"/>
                    <a:pt x="8836" y="26666"/>
                  </a:cubicBezTo>
                  <a:lnTo>
                    <a:pt x="15380" y="31731"/>
                  </a:lnTo>
                  <a:cubicBezTo>
                    <a:pt x="15424" y="31774"/>
                    <a:pt x="15492" y="31792"/>
                    <a:pt x="15564" y="31792"/>
                  </a:cubicBezTo>
                  <a:cubicBezTo>
                    <a:pt x="15615" y="31792"/>
                    <a:pt x="15667" y="31783"/>
                    <a:pt x="15713" y="31768"/>
                  </a:cubicBezTo>
                  <a:cubicBezTo>
                    <a:pt x="15824" y="31731"/>
                    <a:pt x="15861" y="31620"/>
                    <a:pt x="15861" y="31472"/>
                  </a:cubicBezTo>
                  <a:lnTo>
                    <a:pt x="15861" y="14465"/>
                  </a:lnTo>
                  <a:cubicBezTo>
                    <a:pt x="15861" y="14355"/>
                    <a:pt x="15824" y="14244"/>
                    <a:pt x="15713" y="14207"/>
                  </a:cubicBezTo>
                  <a:lnTo>
                    <a:pt x="2404" y="5925"/>
                  </a:lnTo>
                  <a:lnTo>
                    <a:pt x="629" y="232"/>
                  </a:lnTo>
                  <a:cubicBezTo>
                    <a:pt x="598" y="78"/>
                    <a:pt x="465" y="1"/>
                    <a:pt x="3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4695;p64">
              <a:extLst>
                <a:ext uri="{FF2B5EF4-FFF2-40B4-BE49-F238E27FC236}">
                  <a16:creationId xmlns:a16="http://schemas.microsoft.com/office/drawing/2014/main" id="{CED283BA-1216-ECBF-C564-2BF8488E8156}"/>
                </a:ext>
              </a:extLst>
            </p:cNvPr>
            <p:cNvSpPr/>
            <p:nvPr/>
          </p:nvSpPr>
          <p:spPr>
            <a:xfrm>
              <a:off x="694750" y="2954525"/>
              <a:ext cx="15750" cy="1954850"/>
            </a:xfrm>
            <a:custGeom>
              <a:avLst/>
              <a:gdLst/>
              <a:ahLst/>
              <a:cxnLst/>
              <a:rect l="l" t="t" r="r" b="b"/>
              <a:pathLst>
                <a:path w="630" h="78194" extrusionOk="0">
                  <a:moveTo>
                    <a:pt x="333" y="1"/>
                  </a:moveTo>
                  <a:cubicBezTo>
                    <a:pt x="149" y="1"/>
                    <a:pt x="1" y="149"/>
                    <a:pt x="1" y="334"/>
                  </a:cubicBezTo>
                  <a:lnTo>
                    <a:pt x="1" y="77898"/>
                  </a:lnTo>
                  <a:cubicBezTo>
                    <a:pt x="1" y="78046"/>
                    <a:pt x="149" y="78194"/>
                    <a:pt x="333" y="78194"/>
                  </a:cubicBezTo>
                  <a:cubicBezTo>
                    <a:pt x="481" y="78194"/>
                    <a:pt x="629" y="78046"/>
                    <a:pt x="629" y="77898"/>
                  </a:cubicBezTo>
                  <a:lnTo>
                    <a:pt x="629" y="334"/>
                  </a:lnTo>
                  <a:cubicBezTo>
                    <a:pt x="629" y="149"/>
                    <a:pt x="481" y="1"/>
                    <a:pt x="33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4696;p64">
              <a:extLst>
                <a:ext uri="{FF2B5EF4-FFF2-40B4-BE49-F238E27FC236}">
                  <a16:creationId xmlns:a16="http://schemas.microsoft.com/office/drawing/2014/main" id="{40D77019-4B9D-9D2F-EC52-E6139C39300F}"/>
                </a:ext>
              </a:extLst>
            </p:cNvPr>
            <p:cNvSpPr/>
            <p:nvPr/>
          </p:nvSpPr>
          <p:spPr>
            <a:xfrm>
              <a:off x="758525" y="3878800"/>
              <a:ext cx="223700" cy="15750"/>
            </a:xfrm>
            <a:custGeom>
              <a:avLst/>
              <a:gdLst/>
              <a:ahLst/>
              <a:cxnLst/>
              <a:rect l="l" t="t" r="r" b="b"/>
              <a:pathLst>
                <a:path w="8948" h="630" extrusionOk="0">
                  <a:moveTo>
                    <a:pt x="296" y="1"/>
                  </a:moveTo>
                  <a:cubicBezTo>
                    <a:pt x="148" y="1"/>
                    <a:pt x="1" y="149"/>
                    <a:pt x="1" y="333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8652" y="629"/>
                  </a:lnTo>
                  <a:cubicBezTo>
                    <a:pt x="8800" y="629"/>
                    <a:pt x="8947" y="481"/>
                    <a:pt x="8947" y="333"/>
                  </a:cubicBezTo>
                  <a:cubicBezTo>
                    <a:pt x="8947" y="149"/>
                    <a:pt x="8800" y="1"/>
                    <a:pt x="865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4697;p64">
              <a:extLst>
                <a:ext uri="{FF2B5EF4-FFF2-40B4-BE49-F238E27FC236}">
                  <a16:creationId xmlns:a16="http://schemas.microsoft.com/office/drawing/2014/main" id="{6BF95B24-41C9-84C2-7947-34B03912A853}"/>
                </a:ext>
              </a:extLst>
            </p:cNvPr>
            <p:cNvSpPr/>
            <p:nvPr/>
          </p:nvSpPr>
          <p:spPr>
            <a:xfrm>
              <a:off x="966475" y="3697650"/>
              <a:ext cx="170100" cy="1175700"/>
            </a:xfrm>
            <a:custGeom>
              <a:avLst/>
              <a:gdLst/>
              <a:ahLst/>
              <a:cxnLst/>
              <a:rect l="l" t="t" r="r" b="b"/>
              <a:pathLst>
                <a:path w="6804" h="47028" extrusionOk="0">
                  <a:moveTo>
                    <a:pt x="334" y="0"/>
                  </a:moveTo>
                  <a:cubicBezTo>
                    <a:pt x="149" y="0"/>
                    <a:pt x="1" y="148"/>
                    <a:pt x="1" y="333"/>
                  </a:cubicBezTo>
                  <a:lnTo>
                    <a:pt x="1" y="46731"/>
                  </a:lnTo>
                  <a:cubicBezTo>
                    <a:pt x="1" y="46805"/>
                    <a:pt x="38" y="46879"/>
                    <a:pt x="112" y="46916"/>
                  </a:cubicBezTo>
                  <a:cubicBezTo>
                    <a:pt x="149" y="46990"/>
                    <a:pt x="260" y="47027"/>
                    <a:pt x="334" y="47027"/>
                  </a:cubicBezTo>
                  <a:lnTo>
                    <a:pt x="6471" y="47027"/>
                  </a:lnTo>
                  <a:cubicBezTo>
                    <a:pt x="6656" y="47027"/>
                    <a:pt x="6804" y="46879"/>
                    <a:pt x="6804" y="46731"/>
                  </a:cubicBezTo>
                  <a:cubicBezTo>
                    <a:pt x="6804" y="46547"/>
                    <a:pt x="6656" y="46399"/>
                    <a:pt x="6471" y="46399"/>
                  </a:cubicBezTo>
                  <a:lnTo>
                    <a:pt x="629" y="46399"/>
                  </a:lnTo>
                  <a:lnTo>
                    <a:pt x="629" y="333"/>
                  </a:lnTo>
                  <a:cubicBezTo>
                    <a:pt x="629" y="148"/>
                    <a:pt x="482" y="0"/>
                    <a:pt x="3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4698;p64">
              <a:extLst>
                <a:ext uri="{FF2B5EF4-FFF2-40B4-BE49-F238E27FC236}">
                  <a16:creationId xmlns:a16="http://schemas.microsoft.com/office/drawing/2014/main" id="{914E0280-9076-2B9C-7F0E-9B1C054A0BB0}"/>
                </a:ext>
              </a:extLst>
            </p:cNvPr>
            <p:cNvSpPr/>
            <p:nvPr/>
          </p:nvSpPr>
          <p:spPr>
            <a:xfrm>
              <a:off x="794575" y="4078450"/>
              <a:ext cx="187650" cy="332750"/>
            </a:xfrm>
            <a:custGeom>
              <a:avLst/>
              <a:gdLst/>
              <a:ahLst/>
              <a:cxnLst/>
              <a:rect l="l" t="t" r="r" b="b"/>
              <a:pathLst>
                <a:path w="7506" h="13310" extrusionOk="0">
                  <a:moveTo>
                    <a:pt x="296" y="0"/>
                  </a:moveTo>
                  <a:cubicBezTo>
                    <a:pt x="222" y="0"/>
                    <a:pt x="148" y="37"/>
                    <a:pt x="111" y="74"/>
                  </a:cubicBezTo>
                  <a:cubicBezTo>
                    <a:pt x="37" y="148"/>
                    <a:pt x="0" y="222"/>
                    <a:pt x="0" y="296"/>
                  </a:cubicBezTo>
                  <a:lnTo>
                    <a:pt x="0" y="13014"/>
                  </a:lnTo>
                  <a:cubicBezTo>
                    <a:pt x="0" y="13088"/>
                    <a:pt x="37" y="13162"/>
                    <a:pt x="111" y="13199"/>
                  </a:cubicBezTo>
                  <a:cubicBezTo>
                    <a:pt x="148" y="13273"/>
                    <a:pt x="222" y="13310"/>
                    <a:pt x="296" y="13310"/>
                  </a:cubicBezTo>
                  <a:lnTo>
                    <a:pt x="6840" y="13310"/>
                  </a:lnTo>
                  <a:cubicBezTo>
                    <a:pt x="7025" y="13310"/>
                    <a:pt x="7136" y="13162"/>
                    <a:pt x="7136" y="13014"/>
                  </a:cubicBezTo>
                  <a:cubicBezTo>
                    <a:pt x="7136" y="12829"/>
                    <a:pt x="7025" y="12681"/>
                    <a:pt x="6840" y="12681"/>
                  </a:cubicBezTo>
                  <a:lnTo>
                    <a:pt x="629" y="12681"/>
                  </a:lnTo>
                  <a:lnTo>
                    <a:pt x="629" y="629"/>
                  </a:lnTo>
                  <a:lnTo>
                    <a:pt x="7210" y="629"/>
                  </a:lnTo>
                  <a:cubicBezTo>
                    <a:pt x="7358" y="629"/>
                    <a:pt x="7505" y="481"/>
                    <a:pt x="7505" y="296"/>
                  </a:cubicBezTo>
                  <a:cubicBezTo>
                    <a:pt x="7505" y="148"/>
                    <a:pt x="7358" y="0"/>
                    <a:pt x="72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4699;p64">
              <a:extLst>
                <a:ext uri="{FF2B5EF4-FFF2-40B4-BE49-F238E27FC236}">
                  <a16:creationId xmlns:a16="http://schemas.microsoft.com/office/drawing/2014/main" id="{1F5DE5B3-0655-2C9D-DBEE-EF080F43F26F}"/>
                </a:ext>
              </a:extLst>
            </p:cNvPr>
            <p:cNvSpPr/>
            <p:nvPr/>
          </p:nvSpPr>
          <p:spPr>
            <a:xfrm>
              <a:off x="1193850" y="4105250"/>
              <a:ext cx="14825" cy="813375"/>
            </a:xfrm>
            <a:custGeom>
              <a:avLst/>
              <a:gdLst/>
              <a:ahLst/>
              <a:cxnLst/>
              <a:rect l="l" t="t" r="r" b="b"/>
              <a:pathLst>
                <a:path w="593" h="32535" extrusionOk="0">
                  <a:moveTo>
                    <a:pt x="297" y="0"/>
                  </a:moveTo>
                  <a:cubicBezTo>
                    <a:pt x="112" y="0"/>
                    <a:pt x="1" y="148"/>
                    <a:pt x="1" y="333"/>
                  </a:cubicBezTo>
                  <a:lnTo>
                    <a:pt x="1" y="32239"/>
                  </a:lnTo>
                  <a:cubicBezTo>
                    <a:pt x="1" y="32387"/>
                    <a:pt x="112" y="32535"/>
                    <a:pt x="297" y="32535"/>
                  </a:cubicBezTo>
                  <a:cubicBezTo>
                    <a:pt x="444" y="32535"/>
                    <a:pt x="592" y="32387"/>
                    <a:pt x="592" y="32239"/>
                  </a:cubicBezTo>
                  <a:lnTo>
                    <a:pt x="592" y="333"/>
                  </a:lnTo>
                  <a:cubicBezTo>
                    <a:pt x="592" y="148"/>
                    <a:pt x="444" y="0"/>
                    <a:pt x="29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4700;p64">
              <a:extLst>
                <a:ext uri="{FF2B5EF4-FFF2-40B4-BE49-F238E27FC236}">
                  <a16:creationId xmlns:a16="http://schemas.microsoft.com/office/drawing/2014/main" id="{AF249550-CF99-E34B-5891-F16625BE59E7}"/>
                </a:ext>
              </a:extLst>
            </p:cNvPr>
            <p:cNvSpPr/>
            <p:nvPr/>
          </p:nvSpPr>
          <p:spPr>
            <a:xfrm>
              <a:off x="6377125" y="4105250"/>
              <a:ext cx="15750" cy="857750"/>
            </a:xfrm>
            <a:custGeom>
              <a:avLst/>
              <a:gdLst/>
              <a:ahLst/>
              <a:cxnLst/>
              <a:rect l="l" t="t" r="r" b="b"/>
              <a:pathLst>
                <a:path w="630" h="34310" extrusionOk="0">
                  <a:moveTo>
                    <a:pt x="297" y="0"/>
                  </a:moveTo>
                  <a:cubicBezTo>
                    <a:pt x="149" y="0"/>
                    <a:pt x="1" y="148"/>
                    <a:pt x="1" y="333"/>
                  </a:cubicBezTo>
                  <a:lnTo>
                    <a:pt x="1" y="34014"/>
                  </a:lnTo>
                  <a:cubicBezTo>
                    <a:pt x="1" y="34161"/>
                    <a:pt x="149" y="34309"/>
                    <a:pt x="297" y="34309"/>
                  </a:cubicBezTo>
                  <a:cubicBezTo>
                    <a:pt x="481" y="34309"/>
                    <a:pt x="629" y="34161"/>
                    <a:pt x="629" y="34014"/>
                  </a:cubicBezTo>
                  <a:lnTo>
                    <a:pt x="629" y="333"/>
                  </a:lnTo>
                  <a:cubicBezTo>
                    <a:pt x="629" y="148"/>
                    <a:pt x="481" y="0"/>
                    <a:pt x="29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4701;p64">
              <a:extLst>
                <a:ext uri="{FF2B5EF4-FFF2-40B4-BE49-F238E27FC236}">
                  <a16:creationId xmlns:a16="http://schemas.microsoft.com/office/drawing/2014/main" id="{BAE203A1-EC11-F33E-EC75-D04526D990BC}"/>
                </a:ext>
              </a:extLst>
            </p:cNvPr>
            <p:cNvSpPr/>
            <p:nvPr/>
          </p:nvSpPr>
          <p:spPr>
            <a:xfrm>
              <a:off x="1301075" y="3906075"/>
              <a:ext cx="715400" cy="278475"/>
            </a:xfrm>
            <a:custGeom>
              <a:avLst/>
              <a:gdLst/>
              <a:ahLst/>
              <a:cxnLst/>
              <a:rect l="l" t="t" r="r" b="b"/>
              <a:pathLst>
                <a:path w="28616" h="11139" extrusionOk="0">
                  <a:moveTo>
                    <a:pt x="19941" y="0"/>
                  </a:moveTo>
                  <a:cubicBezTo>
                    <a:pt x="19891" y="0"/>
                    <a:pt x="19835" y="19"/>
                    <a:pt x="19780" y="56"/>
                  </a:cubicBezTo>
                  <a:lnTo>
                    <a:pt x="222" y="10555"/>
                  </a:lnTo>
                  <a:cubicBezTo>
                    <a:pt x="74" y="10629"/>
                    <a:pt x="0" y="10814"/>
                    <a:pt x="74" y="10962"/>
                  </a:cubicBezTo>
                  <a:cubicBezTo>
                    <a:pt x="128" y="11070"/>
                    <a:pt x="242" y="11139"/>
                    <a:pt x="357" y="11139"/>
                  </a:cubicBezTo>
                  <a:cubicBezTo>
                    <a:pt x="399" y="11139"/>
                    <a:pt x="441" y="11130"/>
                    <a:pt x="481" y="11110"/>
                  </a:cubicBezTo>
                  <a:lnTo>
                    <a:pt x="19632" y="832"/>
                  </a:lnTo>
                  <a:lnTo>
                    <a:pt x="19632" y="9372"/>
                  </a:lnTo>
                  <a:cubicBezTo>
                    <a:pt x="19632" y="9483"/>
                    <a:pt x="19669" y="9594"/>
                    <a:pt x="19780" y="9668"/>
                  </a:cubicBezTo>
                  <a:cubicBezTo>
                    <a:pt x="19826" y="9683"/>
                    <a:pt x="19878" y="9692"/>
                    <a:pt x="19929" y="9692"/>
                  </a:cubicBezTo>
                  <a:cubicBezTo>
                    <a:pt x="20000" y="9692"/>
                    <a:pt x="20069" y="9674"/>
                    <a:pt x="20112" y="9631"/>
                  </a:cubicBezTo>
                  <a:lnTo>
                    <a:pt x="28468" y="3087"/>
                  </a:lnTo>
                  <a:cubicBezTo>
                    <a:pt x="28579" y="2976"/>
                    <a:pt x="28616" y="2792"/>
                    <a:pt x="28505" y="2681"/>
                  </a:cubicBezTo>
                  <a:cubicBezTo>
                    <a:pt x="28437" y="2591"/>
                    <a:pt x="28343" y="2542"/>
                    <a:pt x="28246" y="2542"/>
                  </a:cubicBezTo>
                  <a:cubicBezTo>
                    <a:pt x="28183" y="2542"/>
                    <a:pt x="28119" y="2563"/>
                    <a:pt x="28061" y="2607"/>
                  </a:cubicBezTo>
                  <a:lnTo>
                    <a:pt x="20223" y="8744"/>
                  </a:lnTo>
                  <a:lnTo>
                    <a:pt x="20223" y="315"/>
                  </a:lnTo>
                  <a:cubicBezTo>
                    <a:pt x="20223" y="204"/>
                    <a:pt x="20186" y="93"/>
                    <a:pt x="20075" y="56"/>
                  </a:cubicBezTo>
                  <a:cubicBezTo>
                    <a:pt x="20038" y="19"/>
                    <a:pt x="19992" y="0"/>
                    <a:pt x="199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4702;p64">
              <a:extLst>
                <a:ext uri="{FF2B5EF4-FFF2-40B4-BE49-F238E27FC236}">
                  <a16:creationId xmlns:a16="http://schemas.microsoft.com/office/drawing/2014/main" id="{0D2E7A02-727D-1B26-9DCD-77913EE6BCF1}"/>
                </a:ext>
              </a:extLst>
            </p:cNvPr>
            <p:cNvSpPr/>
            <p:nvPr/>
          </p:nvSpPr>
          <p:spPr>
            <a:xfrm>
              <a:off x="1355600" y="3997100"/>
              <a:ext cx="297650" cy="595025"/>
            </a:xfrm>
            <a:custGeom>
              <a:avLst/>
              <a:gdLst/>
              <a:ahLst/>
              <a:cxnLst/>
              <a:rect l="l" t="t" r="r" b="b"/>
              <a:pathLst>
                <a:path w="11906" h="23801" extrusionOk="0">
                  <a:moveTo>
                    <a:pt x="11572" y="1"/>
                  </a:moveTo>
                  <a:cubicBezTo>
                    <a:pt x="11425" y="1"/>
                    <a:pt x="11277" y="149"/>
                    <a:pt x="11277" y="297"/>
                  </a:cubicBezTo>
                  <a:lnTo>
                    <a:pt x="11277" y="15381"/>
                  </a:lnTo>
                  <a:lnTo>
                    <a:pt x="185" y="23255"/>
                  </a:lnTo>
                  <a:cubicBezTo>
                    <a:pt x="38" y="23329"/>
                    <a:pt x="1" y="23551"/>
                    <a:pt x="112" y="23662"/>
                  </a:cubicBezTo>
                  <a:cubicBezTo>
                    <a:pt x="156" y="23752"/>
                    <a:pt x="242" y="23801"/>
                    <a:pt x="335" y="23801"/>
                  </a:cubicBezTo>
                  <a:cubicBezTo>
                    <a:pt x="396" y="23801"/>
                    <a:pt x="460" y="23780"/>
                    <a:pt x="518" y="23736"/>
                  </a:cubicBezTo>
                  <a:lnTo>
                    <a:pt x="11757" y="15787"/>
                  </a:lnTo>
                  <a:cubicBezTo>
                    <a:pt x="11831" y="15713"/>
                    <a:pt x="11905" y="15640"/>
                    <a:pt x="11905" y="15529"/>
                  </a:cubicBezTo>
                  <a:lnTo>
                    <a:pt x="11905" y="297"/>
                  </a:lnTo>
                  <a:cubicBezTo>
                    <a:pt x="11905" y="149"/>
                    <a:pt x="11757" y="1"/>
                    <a:pt x="1157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4703;p64">
              <a:extLst>
                <a:ext uri="{FF2B5EF4-FFF2-40B4-BE49-F238E27FC236}">
                  <a16:creationId xmlns:a16="http://schemas.microsoft.com/office/drawing/2014/main" id="{1BA49596-FDEF-A98D-75FA-AF52A64855C6}"/>
                </a:ext>
              </a:extLst>
            </p:cNvPr>
            <p:cNvSpPr/>
            <p:nvPr/>
          </p:nvSpPr>
          <p:spPr>
            <a:xfrm>
              <a:off x="1882425" y="4069200"/>
              <a:ext cx="14825" cy="206150"/>
            </a:xfrm>
            <a:custGeom>
              <a:avLst/>
              <a:gdLst/>
              <a:ahLst/>
              <a:cxnLst/>
              <a:rect l="l" t="t" r="r" b="b"/>
              <a:pathLst>
                <a:path w="593" h="8246" extrusionOk="0">
                  <a:moveTo>
                    <a:pt x="297" y="1"/>
                  </a:moveTo>
                  <a:cubicBezTo>
                    <a:pt x="112" y="1"/>
                    <a:pt x="1" y="148"/>
                    <a:pt x="1" y="333"/>
                  </a:cubicBezTo>
                  <a:lnTo>
                    <a:pt x="1" y="7912"/>
                  </a:lnTo>
                  <a:cubicBezTo>
                    <a:pt x="1" y="8097"/>
                    <a:pt x="112" y="8245"/>
                    <a:pt x="297" y="8245"/>
                  </a:cubicBezTo>
                  <a:cubicBezTo>
                    <a:pt x="481" y="8245"/>
                    <a:pt x="592" y="8097"/>
                    <a:pt x="592" y="7912"/>
                  </a:cubicBezTo>
                  <a:lnTo>
                    <a:pt x="592" y="333"/>
                  </a:lnTo>
                  <a:cubicBezTo>
                    <a:pt x="592" y="148"/>
                    <a:pt x="481" y="1"/>
                    <a:pt x="29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4704;p64">
              <a:extLst>
                <a:ext uri="{FF2B5EF4-FFF2-40B4-BE49-F238E27FC236}">
                  <a16:creationId xmlns:a16="http://schemas.microsoft.com/office/drawing/2014/main" id="{1ED296BD-4A5F-FF97-DED2-855D27953069}"/>
                </a:ext>
              </a:extLst>
            </p:cNvPr>
            <p:cNvSpPr/>
            <p:nvPr/>
          </p:nvSpPr>
          <p:spPr>
            <a:xfrm>
              <a:off x="3261425" y="5005475"/>
              <a:ext cx="265300" cy="191150"/>
            </a:xfrm>
            <a:custGeom>
              <a:avLst/>
              <a:gdLst/>
              <a:ahLst/>
              <a:cxnLst/>
              <a:rect l="l" t="t" r="r" b="b"/>
              <a:pathLst>
                <a:path w="10612" h="7646" extrusionOk="0">
                  <a:moveTo>
                    <a:pt x="5879" y="1"/>
                  </a:moveTo>
                  <a:lnTo>
                    <a:pt x="851" y="6397"/>
                  </a:lnTo>
                  <a:cubicBezTo>
                    <a:pt x="851" y="6397"/>
                    <a:pt x="1" y="7395"/>
                    <a:pt x="1517" y="7580"/>
                  </a:cubicBezTo>
                  <a:cubicBezTo>
                    <a:pt x="2022" y="7629"/>
                    <a:pt x="3201" y="7646"/>
                    <a:pt x="4548" y="7646"/>
                  </a:cubicBezTo>
                  <a:cubicBezTo>
                    <a:pt x="7243" y="7646"/>
                    <a:pt x="10612" y="7580"/>
                    <a:pt x="10612" y="7580"/>
                  </a:cubicBezTo>
                  <a:lnTo>
                    <a:pt x="10612" y="999"/>
                  </a:lnTo>
                  <a:lnTo>
                    <a:pt x="587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4705;p64">
              <a:extLst>
                <a:ext uri="{FF2B5EF4-FFF2-40B4-BE49-F238E27FC236}">
                  <a16:creationId xmlns:a16="http://schemas.microsoft.com/office/drawing/2014/main" id="{0A47BB1B-88D9-A972-A7BF-E5B3964604FA}"/>
                </a:ext>
              </a:extLst>
            </p:cNvPr>
            <p:cNvSpPr/>
            <p:nvPr/>
          </p:nvSpPr>
          <p:spPr>
            <a:xfrm>
              <a:off x="3268825" y="4997850"/>
              <a:ext cx="265300" cy="206375"/>
            </a:xfrm>
            <a:custGeom>
              <a:avLst/>
              <a:gdLst/>
              <a:ahLst/>
              <a:cxnLst/>
              <a:rect l="l" t="t" r="r" b="b"/>
              <a:pathLst>
                <a:path w="10612" h="8255" extrusionOk="0">
                  <a:moveTo>
                    <a:pt x="5724" y="640"/>
                  </a:moveTo>
                  <a:lnTo>
                    <a:pt x="9983" y="1563"/>
                  </a:lnTo>
                  <a:lnTo>
                    <a:pt x="9983" y="7566"/>
                  </a:lnTo>
                  <a:lnTo>
                    <a:pt x="9983" y="7566"/>
                  </a:lnTo>
                  <a:cubicBezTo>
                    <a:pt x="9629" y="7580"/>
                    <a:pt x="9021" y="7603"/>
                    <a:pt x="8282" y="7626"/>
                  </a:cubicBezTo>
                  <a:cubicBezTo>
                    <a:pt x="7099" y="7626"/>
                    <a:pt x="5583" y="7663"/>
                    <a:pt x="4252" y="7663"/>
                  </a:cubicBezTo>
                  <a:cubicBezTo>
                    <a:pt x="2921" y="7663"/>
                    <a:pt x="1738" y="7626"/>
                    <a:pt x="1258" y="7589"/>
                  </a:cubicBezTo>
                  <a:cubicBezTo>
                    <a:pt x="925" y="7552"/>
                    <a:pt x="777" y="7441"/>
                    <a:pt x="703" y="7404"/>
                  </a:cubicBezTo>
                  <a:cubicBezTo>
                    <a:pt x="629" y="7330"/>
                    <a:pt x="629" y="7330"/>
                    <a:pt x="629" y="7256"/>
                  </a:cubicBezTo>
                  <a:cubicBezTo>
                    <a:pt x="629" y="7219"/>
                    <a:pt x="666" y="7109"/>
                    <a:pt x="703" y="7035"/>
                  </a:cubicBezTo>
                  <a:lnTo>
                    <a:pt x="777" y="6924"/>
                  </a:lnTo>
                  <a:lnTo>
                    <a:pt x="777" y="6887"/>
                  </a:lnTo>
                  <a:lnTo>
                    <a:pt x="5724" y="640"/>
                  </a:lnTo>
                  <a:close/>
                  <a:moveTo>
                    <a:pt x="5596" y="0"/>
                  </a:moveTo>
                  <a:cubicBezTo>
                    <a:pt x="5507" y="0"/>
                    <a:pt x="5422" y="61"/>
                    <a:pt x="5361" y="121"/>
                  </a:cubicBezTo>
                  <a:lnTo>
                    <a:pt x="296" y="6517"/>
                  </a:lnTo>
                  <a:lnTo>
                    <a:pt x="308" y="6525"/>
                  </a:lnTo>
                  <a:lnTo>
                    <a:pt x="308" y="6525"/>
                  </a:lnTo>
                  <a:cubicBezTo>
                    <a:pt x="268" y="6548"/>
                    <a:pt x="208" y="6620"/>
                    <a:pt x="149" y="6739"/>
                  </a:cubicBezTo>
                  <a:cubicBezTo>
                    <a:pt x="112" y="6850"/>
                    <a:pt x="1" y="7035"/>
                    <a:pt x="1" y="7256"/>
                  </a:cubicBezTo>
                  <a:cubicBezTo>
                    <a:pt x="1" y="7478"/>
                    <a:pt x="112" y="7737"/>
                    <a:pt x="296" y="7885"/>
                  </a:cubicBezTo>
                  <a:cubicBezTo>
                    <a:pt x="518" y="8033"/>
                    <a:pt x="814" y="8144"/>
                    <a:pt x="1184" y="8181"/>
                  </a:cubicBezTo>
                  <a:cubicBezTo>
                    <a:pt x="1738" y="8255"/>
                    <a:pt x="2884" y="8255"/>
                    <a:pt x="4252" y="8255"/>
                  </a:cubicBezTo>
                  <a:cubicBezTo>
                    <a:pt x="6951" y="8255"/>
                    <a:pt x="10316" y="8181"/>
                    <a:pt x="10316" y="8181"/>
                  </a:cubicBezTo>
                  <a:cubicBezTo>
                    <a:pt x="10463" y="8181"/>
                    <a:pt x="10611" y="8033"/>
                    <a:pt x="10611" y="7885"/>
                  </a:cubicBezTo>
                  <a:lnTo>
                    <a:pt x="10611" y="1304"/>
                  </a:lnTo>
                  <a:cubicBezTo>
                    <a:pt x="10611" y="1193"/>
                    <a:pt x="10500" y="1045"/>
                    <a:pt x="10352" y="1008"/>
                  </a:cubicBezTo>
                  <a:lnTo>
                    <a:pt x="5657" y="10"/>
                  </a:lnTo>
                  <a:cubicBezTo>
                    <a:pt x="5637" y="3"/>
                    <a:pt x="5617" y="0"/>
                    <a:pt x="55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4706;p64">
              <a:extLst>
                <a:ext uri="{FF2B5EF4-FFF2-40B4-BE49-F238E27FC236}">
                  <a16:creationId xmlns:a16="http://schemas.microsoft.com/office/drawing/2014/main" id="{5B4F4A98-8EE0-FA7D-25E4-42C5CA9D88C8}"/>
                </a:ext>
              </a:extLst>
            </p:cNvPr>
            <p:cNvSpPr/>
            <p:nvPr/>
          </p:nvSpPr>
          <p:spPr>
            <a:xfrm>
              <a:off x="3389900" y="4063650"/>
              <a:ext cx="271775" cy="1028750"/>
            </a:xfrm>
            <a:custGeom>
              <a:avLst/>
              <a:gdLst/>
              <a:ahLst/>
              <a:cxnLst/>
              <a:rect l="l" t="t" r="r" b="b"/>
              <a:pathLst>
                <a:path w="10871" h="41150" extrusionOk="0">
                  <a:moveTo>
                    <a:pt x="297" y="1"/>
                  </a:moveTo>
                  <a:lnTo>
                    <a:pt x="1" y="39264"/>
                  </a:lnTo>
                  <a:cubicBezTo>
                    <a:pt x="1" y="40299"/>
                    <a:pt x="851" y="41149"/>
                    <a:pt x="1886" y="41149"/>
                  </a:cubicBezTo>
                  <a:lnTo>
                    <a:pt x="3365" y="41149"/>
                  </a:lnTo>
                  <a:cubicBezTo>
                    <a:pt x="4289" y="41149"/>
                    <a:pt x="5066" y="40484"/>
                    <a:pt x="5214" y="39559"/>
                  </a:cubicBezTo>
                  <a:lnTo>
                    <a:pt x="10870" y="3883"/>
                  </a:lnTo>
                  <a:lnTo>
                    <a:pt x="2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4707;p64">
              <a:extLst>
                <a:ext uri="{FF2B5EF4-FFF2-40B4-BE49-F238E27FC236}">
                  <a16:creationId xmlns:a16="http://schemas.microsoft.com/office/drawing/2014/main" id="{33D605D2-C1EA-EF21-6138-9AB0349C5D93}"/>
                </a:ext>
              </a:extLst>
            </p:cNvPr>
            <p:cNvSpPr/>
            <p:nvPr/>
          </p:nvSpPr>
          <p:spPr>
            <a:xfrm>
              <a:off x="3382525" y="4055650"/>
              <a:ext cx="287450" cy="1044125"/>
            </a:xfrm>
            <a:custGeom>
              <a:avLst/>
              <a:gdLst/>
              <a:ahLst/>
              <a:cxnLst/>
              <a:rect l="l" t="t" r="r" b="b"/>
              <a:pathLst>
                <a:path w="11498" h="41765" extrusionOk="0">
                  <a:moveTo>
                    <a:pt x="921" y="777"/>
                  </a:moveTo>
                  <a:lnTo>
                    <a:pt x="10832" y="4388"/>
                  </a:lnTo>
                  <a:lnTo>
                    <a:pt x="5213" y="39842"/>
                  </a:lnTo>
                  <a:cubicBezTo>
                    <a:pt x="5102" y="40619"/>
                    <a:pt x="4437" y="41173"/>
                    <a:pt x="3660" y="41173"/>
                  </a:cubicBezTo>
                  <a:lnTo>
                    <a:pt x="2181" y="41173"/>
                  </a:lnTo>
                  <a:cubicBezTo>
                    <a:pt x="1331" y="41173"/>
                    <a:pt x="629" y="40471"/>
                    <a:pt x="629" y="39584"/>
                  </a:cubicBezTo>
                  <a:lnTo>
                    <a:pt x="921" y="777"/>
                  </a:lnTo>
                  <a:close/>
                  <a:moveTo>
                    <a:pt x="597" y="1"/>
                  </a:moveTo>
                  <a:cubicBezTo>
                    <a:pt x="543" y="1"/>
                    <a:pt x="487" y="19"/>
                    <a:pt x="444" y="62"/>
                  </a:cubicBezTo>
                  <a:cubicBezTo>
                    <a:pt x="333" y="99"/>
                    <a:pt x="296" y="210"/>
                    <a:pt x="296" y="321"/>
                  </a:cubicBezTo>
                  <a:lnTo>
                    <a:pt x="0" y="39584"/>
                  </a:lnTo>
                  <a:cubicBezTo>
                    <a:pt x="0" y="40804"/>
                    <a:pt x="961" y="41765"/>
                    <a:pt x="2181" y="41765"/>
                  </a:cubicBezTo>
                  <a:lnTo>
                    <a:pt x="3660" y="41765"/>
                  </a:lnTo>
                  <a:cubicBezTo>
                    <a:pt x="4732" y="41765"/>
                    <a:pt x="5657" y="40989"/>
                    <a:pt x="5804" y="39953"/>
                  </a:cubicBezTo>
                  <a:lnTo>
                    <a:pt x="11461" y="4240"/>
                  </a:lnTo>
                  <a:cubicBezTo>
                    <a:pt x="11498" y="4092"/>
                    <a:pt x="11424" y="3944"/>
                    <a:pt x="11276" y="3907"/>
                  </a:cubicBezTo>
                  <a:lnTo>
                    <a:pt x="703" y="25"/>
                  </a:lnTo>
                  <a:cubicBezTo>
                    <a:pt x="672" y="10"/>
                    <a:pt x="635" y="1"/>
                    <a:pt x="5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4708;p64">
              <a:extLst>
                <a:ext uri="{FF2B5EF4-FFF2-40B4-BE49-F238E27FC236}">
                  <a16:creationId xmlns:a16="http://schemas.microsoft.com/office/drawing/2014/main" id="{FD918874-2E98-3FF9-92D1-FB1B175BAE9C}"/>
                </a:ext>
              </a:extLst>
            </p:cNvPr>
            <p:cNvSpPr/>
            <p:nvPr/>
          </p:nvSpPr>
          <p:spPr>
            <a:xfrm>
              <a:off x="3397300" y="3850150"/>
              <a:ext cx="427050" cy="427050"/>
            </a:xfrm>
            <a:custGeom>
              <a:avLst/>
              <a:gdLst/>
              <a:ahLst/>
              <a:cxnLst/>
              <a:rect l="l" t="t" r="r" b="b"/>
              <a:pathLst>
                <a:path w="17082" h="17082" extrusionOk="0">
                  <a:moveTo>
                    <a:pt x="8541" y="1"/>
                  </a:moveTo>
                  <a:cubicBezTo>
                    <a:pt x="3846" y="1"/>
                    <a:pt x="1" y="3809"/>
                    <a:pt x="1" y="8541"/>
                  </a:cubicBezTo>
                  <a:cubicBezTo>
                    <a:pt x="1" y="13236"/>
                    <a:pt x="3846" y="17081"/>
                    <a:pt x="8541" y="17081"/>
                  </a:cubicBezTo>
                  <a:cubicBezTo>
                    <a:pt x="13273" y="17081"/>
                    <a:pt x="17081" y="13236"/>
                    <a:pt x="17081" y="8541"/>
                  </a:cubicBezTo>
                  <a:cubicBezTo>
                    <a:pt x="17081" y="3809"/>
                    <a:pt x="13273" y="1"/>
                    <a:pt x="85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4709;p64">
              <a:extLst>
                <a:ext uri="{FF2B5EF4-FFF2-40B4-BE49-F238E27FC236}">
                  <a16:creationId xmlns:a16="http://schemas.microsoft.com/office/drawing/2014/main" id="{E73E8C7D-8580-2992-1935-CB21A7D60863}"/>
                </a:ext>
              </a:extLst>
            </p:cNvPr>
            <p:cNvSpPr/>
            <p:nvPr/>
          </p:nvSpPr>
          <p:spPr>
            <a:xfrm>
              <a:off x="3389900" y="3841825"/>
              <a:ext cx="442750" cy="442750"/>
            </a:xfrm>
            <a:custGeom>
              <a:avLst/>
              <a:gdLst/>
              <a:ahLst/>
              <a:cxnLst/>
              <a:rect l="l" t="t" r="r" b="b"/>
              <a:pathLst>
                <a:path w="17710" h="17710" extrusionOk="0">
                  <a:moveTo>
                    <a:pt x="8837" y="629"/>
                  </a:moveTo>
                  <a:cubicBezTo>
                    <a:pt x="11129" y="629"/>
                    <a:pt x="13199" y="1554"/>
                    <a:pt x="14678" y="3032"/>
                  </a:cubicBezTo>
                  <a:cubicBezTo>
                    <a:pt x="16157" y="4548"/>
                    <a:pt x="17081" y="6582"/>
                    <a:pt x="17081" y="8874"/>
                  </a:cubicBezTo>
                  <a:cubicBezTo>
                    <a:pt x="17081" y="11129"/>
                    <a:pt x="16157" y="13199"/>
                    <a:pt x="14678" y="14678"/>
                  </a:cubicBezTo>
                  <a:cubicBezTo>
                    <a:pt x="13199" y="16194"/>
                    <a:pt x="11129" y="17081"/>
                    <a:pt x="8837" y="17081"/>
                  </a:cubicBezTo>
                  <a:cubicBezTo>
                    <a:pt x="6582" y="17081"/>
                    <a:pt x="4511" y="16194"/>
                    <a:pt x="3032" y="14678"/>
                  </a:cubicBezTo>
                  <a:cubicBezTo>
                    <a:pt x="1554" y="13199"/>
                    <a:pt x="629" y="11129"/>
                    <a:pt x="629" y="8874"/>
                  </a:cubicBezTo>
                  <a:cubicBezTo>
                    <a:pt x="629" y="6582"/>
                    <a:pt x="1554" y="4548"/>
                    <a:pt x="3032" y="3032"/>
                  </a:cubicBezTo>
                  <a:cubicBezTo>
                    <a:pt x="4511" y="1554"/>
                    <a:pt x="6582" y="629"/>
                    <a:pt x="8837" y="629"/>
                  </a:cubicBezTo>
                  <a:close/>
                  <a:moveTo>
                    <a:pt x="8837" y="1"/>
                  </a:moveTo>
                  <a:cubicBezTo>
                    <a:pt x="3957" y="1"/>
                    <a:pt x="1" y="3994"/>
                    <a:pt x="1" y="8874"/>
                  </a:cubicBezTo>
                  <a:cubicBezTo>
                    <a:pt x="1" y="13754"/>
                    <a:pt x="3957" y="17710"/>
                    <a:pt x="8837" y="17710"/>
                  </a:cubicBezTo>
                  <a:cubicBezTo>
                    <a:pt x="13754" y="17710"/>
                    <a:pt x="17710" y="13754"/>
                    <a:pt x="17710" y="8874"/>
                  </a:cubicBezTo>
                  <a:cubicBezTo>
                    <a:pt x="17710" y="3994"/>
                    <a:pt x="13754" y="1"/>
                    <a:pt x="88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4710;p64">
              <a:extLst>
                <a:ext uri="{FF2B5EF4-FFF2-40B4-BE49-F238E27FC236}">
                  <a16:creationId xmlns:a16="http://schemas.microsoft.com/office/drawing/2014/main" id="{16C557EB-2F1B-6CA7-73DE-17A8CD4ACCF6}"/>
                </a:ext>
              </a:extLst>
            </p:cNvPr>
            <p:cNvSpPr/>
            <p:nvPr/>
          </p:nvSpPr>
          <p:spPr>
            <a:xfrm>
              <a:off x="4143175" y="5005475"/>
              <a:ext cx="265300" cy="191150"/>
            </a:xfrm>
            <a:custGeom>
              <a:avLst/>
              <a:gdLst/>
              <a:ahLst/>
              <a:cxnLst/>
              <a:rect l="l" t="t" r="r" b="b"/>
              <a:pathLst>
                <a:path w="10612" h="7646" extrusionOk="0">
                  <a:moveTo>
                    <a:pt x="4733" y="1"/>
                  </a:moveTo>
                  <a:lnTo>
                    <a:pt x="1" y="999"/>
                  </a:lnTo>
                  <a:lnTo>
                    <a:pt x="1" y="7580"/>
                  </a:lnTo>
                  <a:cubicBezTo>
                    <a:pt x="1" y="7580"/>
                    <a:pt x="3369" y="7646"/>
                    <a:pt x="6064" y="7646"/>
                  </a:cubicBezTo>
                  <a:cubicBezTo>
                    <a:pt x="7411" y="7646"/>
                    <a:pt x="8590" y="7629"/>
                    <a:pt x="9096" y="7580"/>
                  </a:cubicBezTo>
                  <a:cubicBezTo>
                    <a:pt x="10611" y="7395"/>
                    <a:pt x="9761" y="6397"/>
                    <a:pt x="9761" y="6397"/>
                  </a:cubicBezTo>
                  <a:lnTo>
                    <a:pt x="47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4711;p64">
              <a:extLst>
                <a:ext uri="{FF2B5EF4-FFF2-40B4-BE49-F238E27FC236}">
                  <a16:creationId xmlns:a16="http://schemas.microsoft.com/office/drawing/2014/main" id="{275842BC-E352-0935-3030-72896CBEABC8}"/>
                </a:ext>
              </a:extLst>
            </p:cNvPr>
            <p:cNvSpPr/>
            <p:nvPr/>
          </p:nvSpPr>
          <p:spPr>
            <a:xfrm>
              <a:off x="4135800" y="4997850"/>
              <a:ext cx="265275" cy="206375"/>
            </a:xfrm>
            <a:custGeom>
              <a:avLst/>
              <a:gdLst/>
              <a:ahLst/>
              <a:cxnLst/>
              <a:rect l="l" t="t" r="r" b="b"/>
              <a:pathLst>
                <a:path w="10611" h="8255" extrusionOk="0">
                  <a:moveTo>
                    <a:pt x="4887" y="640"/>
                  </a:moveTo>
                  <a:lnTo>
                    <a:pt x="9797" y="6887"/>
                  </a:lnTo>
                  <a:lnTo>
                    <a:pt x="9834" y="6887"/>
                  </a:lnTo>
                  <a:cubicBezTo>
                    <a:pt x="9834" y="6887"/>
                    <a:pt x="9871" y="6961"/>
                    <a:pt x="9908" y="7035"/>
                  </a:cubicBezTo>
                  <a:cubicBezTo>
                    <a:pt x="9945" y="7109"/>
                    <a:pt x="9982" y="7219"/>
                    <a:pt x="9982" y="7256"/>
                  </a:cubicBezTo>
                  <a:cubicBezTo>
                    <a:pt x="9982" y="7330"/>
                    <a:pt x="9982" y="7330"/>
                    <a:pt x="9908" y="7404"/>
                  </a:cubicBezTo>
                  <a:cubicBezTo>
                    <a:pt x="9834" y="7441"/>
                    <a:pt x="9686" y="7552"/>
                    <a:pt x="9354" y="7589"/>
                  </a:cubicBezTo>
                  <a:cubicBezTo>
                    <a:pt x="8873" y="7626"/>
                    <a:pt x="7690" y="7663"/>
                    <a:pt x="6359" y="7663"/>
                  </a:cubicBezTo>
                  <a:cubicBezTo>
                    <a:pt x="5028" y="7663"/>
                    <a:pt x="3512" y="7626"/>
                    <a:pt x="2329" y="7626"/>
                  </a:cubicBezTo>
                  <a:cubicBezTo>
                    <a:pt x="1564" y="7602"/>
                    <a:pt x="938" y="7578"/>
                    <a:pt x="592" y="7564"/>
                  </a:cubicBezTo>
                  <a:lnTo>
                    <a:pt x="592" y="7564"/>
                  </a:lnTo>
                  <a:lnTo>
                    <a:pt x="592" y="1563"/>
                  </a:lnTo>
                  <a:lnTo>
                    <a:pt x="4887" y="640"/>
                  </a:lnTo>
                  <a:close/>
                  <a:moveTo>
                    <a:pt x="5015" y="0"/>
                  </a:moveTo>
                  <a:cubicBezTo>
                    <a:pt x="4995" y="0"/>
                    <a:pt x="4975" y="3"/>
                    <a:pt x="4954" y="10"/>
                  </a:cubicBezTo>
                  <a:lnTo>
                    <a:pt x="222" y="1008"/>
                  </a:lnTo>
                  <a:cubicBezTo>
                    <a:pt x="111" y="1045"/>
                    <a:pt x="0" y="1193"/>
                    <a:pt x="0" y="1304"/>
                  </a:cubicBezTo>
                  <a:lnTo>
                    <a:pt x="0" y="7885"/>
                  </a:lnTo>
                  <a:cubicBezTo>
                    <a:pt x="0" y="8033"/>
                    <a:pt x="111" y="8181"/>
                    <a:pt x="296" y="8181"/>
                  </a:cubicBezTo>
                  <a:cubicBezTo>
                    <a:pt x="296" y="8181"/>
                    <a:pt x="3660" y="8255"/>
                    <a:pt x="6359" y="8255"/>
                  </a:cubicBezTo>
                  <a:cubicBezTo>
                    <a:pt x="7690" y="8255"/>
                    <a:pt x="8873" y="8255"/>
                    <a:pt x="9428" y="8181"/>
                  </a:cubicBezTo>
                  <a:cubicBezTo>
                    <a:pt x="9797" y="8144"/>
                    <a:pt x="10093" y="8033"/>
                    <a:pt x="10278" y="7885"/>
                  </a:cubicBezTo>
                  <a:cubicBezTo>
                    <a:pt x="10500" y="7737"/>
                    <a:pt x="10611" y="7478"/>
                    <a:pt x="10611" y="7256"/>
                  </a:cubicBezTo>
                  <a:cubicBezTo>
                    <a:pt x="10611" y="7035"/>
                    <a:pt x="10500" y="6850"/>
                    <a:pt x="10426" y="6739"/>
                  </a:cubicBezTo>
                  <a:cubicBezTo>
                    <a:pt x="10352" y="6591"/>
                    <a:pt x="10315" y="6517"/>
                    <a:pt x="10278" y="6517"/>
                  </a:cubicBezTo>
                  <a:lnTo>
                    <a:pt x="5250" y="121"/>
                  </a:lnTo>
                  <a:cubicBezTo>
                    <a:pt x="5190" y="61"/>
                    <a:pt x="5105" y="0"/>
                    <a:pt x="50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4712;p64">
              <a:extLst>
                <a:ext uri="{FF2B5EF4-FFF2-40B4-BE49-F238E27FC236}">
                  <a16:creationId xmlns:a16="http://schemas.microsoft.com/office/drawing/2014/main" id="{AFC7B5C5-A0D4-D922-0D9D-F739B8CAB9E9}"/>
                </a:ext>
              </a:extLst>
            </p:cNvPr>
            <p:cNvSpPr/>
            <p:nvPr/>
          </p:nvSpPr>
          <p:spPr>
            <a:xfrm>
              <a:off x="4008250" y="4063650"/>
              <a:ext cx="271750" cy="1028750"/>
            </a:xfrm>
            <a:custGeom>
              <a:avLst/>
              <a:gdLst/>
              <a:ahLst/>
              <a:cxnLst/>
              <a:rect l="l" t="t" r="r" b="b"/>
              <a:pathLst>
                <a:path w="10870" h="41150" extrusionOk="0">
                  <a:moveTo>
                    <a:pt x="10574" y="1"/>
                  </a:moveTo>
                  <a:lnTo>
                    <a:pt x="0" y="3883"/>
                  </a:lnTo>
                  <a:lnTo>
                    <a:pt x="5657" y="39559"/>
                  </a:lnTo>
                  <a:cubicBezTo>
                    <a:pt x="5805" y="40484"/>
                    <a:pt x="6581" y="41149"/>
                    <a:pt x="7505" y="41149"/>
                  </a:cubicBezTo>
                  <a:lnTo>
                    <a:pt x="8984" y="41149"/>
                  </a:lnTo>
                  <a:cubicBezTo>
                    <a:pt x="10019" y="41149"/>
                    <a:pt x="10870" y="40299"/>
                    <a:pt x="10870" y="39264"/>
                  </a:cubicBezTo>
                  <a:lnTo>
                    <a:pt x="105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4713;p64">
              <a:extLst>
                <a:ext uri="{FF2B5EF4-FFF2-40B4-BE49-F238E27FC236}">
                  <a16:creationId xmlns:a16="http://schemas.microsoft.com/office/drawing/2014/main" id="{C600FF97-67AE-E507-1BA2-FE6DCFD954D1}"/>
                </a:ext>
              </a:extLst>
            </p:cNvPr>
            <p:cNvSpPr/>
            <p:nvPr/>
          </p:nvSpPr>
          <p:spPr>
            <a:xfrm>
              <a:off x="3999925" y="4055650"/>
              <a:ext cx="287475" cy="1044125"/>
            </a:xfrm>
            <a:custGeom>
              <a:avLst/>
              <a:gdLst/>
              <a:ahLst/>
              <a:cxnLst/>
              <a:rect l="l" t="t" r="r" b="b"/>
              <a:pathLst>
                <a:path w="11499" h="41765" extrusionOk="0">
                  <a:moveTo>
                    <a:pt x="10577" y="764"/>
                  </a:moveTo>
                  <a:lnTo>
                    <a:pt x="10870" y="39584"/>
                  </a:lnTo>
                  <a:cubicBezTo>
                    <a:pt x="10870" y="40471"/>
                    <a:pt x="10167" y="41173"/>
                    <a:pt x="9317" y="41173"/>
                  </a:cubicBezTo>
                  <a:lnTo>
                    <a:pt x="7838" y="41173"/>
                  </a:lnTo>
                  <a:cubicBezTo>
                    <a:pt x="7062" y="41173"/>
                    <a:pt x="6396" y="40619"/>
                    <a:pt x="6285" y="39842"/>
                  </a:cubicBezTo>
                  <a:lnTo>
                    <a:pt x="666" y="4388"/>
                  </a:lnTo>
                  <a:lnTo>
                    <a:pt x="10577" y="764"/>
                  </a:lnTo>
                  <a:close/>
                  <a:moveTo>
                    <a:pt x="10902" y="1"/>
                  </a:moveTo>
                  <a:cubicBezTo>
                    <a:pt x="10863" y="1"/>
                    <a:pt x="10827" y="10"/>
                    <a:pt x="10796" y="25"/>
                  </a:cubicBezTo>
                  <a:lnTo>
                    <a:pt x="222" y="3907"/>
                  </a:lnTo>
                  <a:cubicBezTo>
                    <a:pt x="74" y="3944"/>
                    <a:pt x="0" y="4092"/>
                    <a:pt x="37" y="4240"/>
                  </a:cubicBezTo>
                  <a:lnTo>
                    <a:pt x="5657" y="39953"/>
                  </a:lnTo>
                  <a:cubicBezTo>
                    <a:pt x="5842" y="40989"/>
                    <a:pt x="6766" y="41765"/>
                    <a:pt x="7838" y="41765"/>
                  </a:cubicBezTo>
                  <a:lnTo>
                    <a:pt x="9317" y="41765"/>
                  </a:lnTo>
                  <a:cubicBezTo>
                    <a:pt x="10500" y="41765"/>
                    <a:pt x="11498" y="40804"/>
                    <a:pt x="11498" y="39584"/>
                  </a:cubicBezTo>
                  <a:lnTo>
                    <a:pt x="11203" y="321"/>
                  </a:lnTo>
                  <a:cubicBezTo>
                    <a:pt x="11203" y="210"/>
                    <a:pt x="11129" y="99"/>
                    <a:pt x="11055" y="62"/>
                  </a:cubicBezTo>
                  <a:cubicBezTo>
                    <a:pt x="11011" y="19"/>
                    <a:pt x="10955" y="1"/>
                    <a:pt x="109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4714;p64">
              <a:extLst>
                <a:ext uri="{FF2B5EF4-FFF2-40B4-BE49-F238E27FC236}">
                  <a16:creationId xmlns:a16="http://schemas.microsoft.com/office/drawing/2014/main" id="{D2E6E8E6-1136-507A-ACE3-B126D249A4A0}"/>
                </a:ext>
              </a:extLst>
            </p:cNvPr>
            <p:cNvSpPr/>
            <p:nvPr/>
          </p:nvSpPr>
          <p:spPr>
            <a:xfrm>
              <a:off x="3844650" y="3850150"/>
              <a:ext cx="427950" cy="427050"/>
            </a:xfrm>
            <a:custGeom>
              <a:avLst/>
              <a:gdLst/>
              <a:ahLst/>
              <a:cxnLst/>
              <a:rect l="l" t="t" r="r" b="b"/>
              <a:pathLst>
                <a:path w="17118" h="17082" extrusionOk="0">
                  <a:moveTo>
                    <a:pt x="8541" y="1"/>
                  </a:moveTo>
                  <a:cubicBezTo>
                    <a:pt x="3845" y="1"/>
                    <a:pt x="0" y="3809"/>
                    <a:pt x="0" y="8541"/>
                  </a:cubicBezTo>
                  <a:cubicBezTo>
                    <a:pt x="0" y="13236"/>
                    <a:pt x="3845" y="17081"/>
                    <a:pt x="8541" y="17081"/>
                  </a:cubicBezTo>
                  <a:cubicBezTo>
                    <a:pt x="13273" y="17081"/>
                    <a:pt x="17118" y="13236"/>
                    <a:pt x="17118" y="8541"/>
                  </a:cubicBezTo>
                  <a:cubicBezTo>
                    <a:pt x="17118" y="3809"/>
                    <a:pt x="13273" y="1"/>
                    <a:pt x="85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4715;p64">
              <a:extLst>
                <a:ext uri="{FF2B5EF4-FFF2-40B4-BE49-F238E27FC236}">
                  <a16:creationId xmlns:a16="http://schemas.microsoft.com/office/drawing/2014/main" id="{026632F0-5F08-BBA4-5A11-23016A87E1C4}"/>
                </a:ext>
              </a:extLst>
            </p:cNvPr>
            <p:cNvSpPr/>
            <p:nvPr/>
          </p:nvSpPr>
          <p:spPr>
            <a:xfrm>
              <a:off x="3837250" y="3841825"/>
              <a:ext cx="442750" cy="442750"/>
            </a:xfrm>
            <a:custGeom>
              <a:avLst/>
              <a:gdLst/>
              <a:ahLst/>
              <a:cxnLst/>
              <a:rect l="l" t="t" r="r" b="b"/>
              <a:pathLst>
                <a:path w="17710" h="17710" extrusionOk="0">
                  <a:moveTo>
                    <a:pt x="8837" y="629"/>
                  </a:moveTo>
                  <a:cubicBezTo>
                    <a:pt x="11129" y="629"/>
                    <a:pt x="13199" y="1554"/>
                    <a:pt x="14678" y="3032"/>
                  </a:cubicBezTo>
                  <a:cubicBezTo>
                    <a:pt x="16157" y="4548"/>
                    <a:pt x="17081" y="6582"/>
                    <a:pt x="17081" y="8874"/>
                  </a:cubicBezTo>
                  <a:cubicBezTo>
                    <a:pt x="17081" y="11129"/>
                    <a:pt x="16157" y="13199"/>
                    <a:pt x="14678" y="14678"/>
                  </a:cubicBezTo>
                  <a:cubicBezTo>
                    <a:pt x="13199" y="16194"/>
                    <a:pt x="11129" y="17081"/>
                    <a:pt x="8837" y="17081"/>
                  </a:cubicBezTo>
                  <a:cubicBezTo>
                    <a:pt x="6581" y="17081"/>
                    <a:pt x="4511" y="16194"/>
                    <a:pt x="3032" y="14678"/>
                  </a:cubicBezTo>
                  <a:cubicBezTo>
                    <a:pt x="1553" y="13199"/>
                    <a:pt x="629" y="11129"/>
                    <a:pt x="629" y="8874"/>
                  </a:cubicBezTo>
                  <a:cubicBezTo>
                    <a:pt x="629" y="6582"/>
                    <a:pt x="1553" y="4548"/>
                    <a:pt x="3032" y="3032"/>
                  </a:cubicBezTo>
                  <a:cubicBezTo>
                    <a:pt x="4511" y="1554"/>
                    <a:pt x="6581" y="629"/>
                    <a:pt x="8837" y="629"/>
                  </a:cubicBezTo>
                  <a:close/>
                  <a:moveTo>
                    <a:pt x="8837" y="1"/>
                  </a:moveTo>
                  <a:cubicBezTo>
                    <a:pt x="3956" y="1"/>
                    <a:pt x="1" y="3994"/>
                    <a:pt x="1" y="8874"/>
                  </a:cubicBezTo>
                  <a:cubicBezTo>
                    <a:pt x="1" y="13754"/>
                    <a:pt x="3956" y="17710"/>
                    <a:pt x="8837" y="17710"/>
                  </a:cubicBezTo>
                  <a:cubicBezTo>
                    <a:pt x="13754" y="17710"/>
                    <a:pt x="17710" y="13754"/>
                    <a:pt x="17710" y="8874"/>
                  </a:cubicBezTo>
                  <a:cubicBezTo>
                    <a:pt x="17710" y="3994"/>
                    <a:pt x="13754" y="1"/>
                    <a:pt x="88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4716;p64">
              <a:extLst>
                <a:ext uri="{FF2B5EF4-FFF2-40B4-BE49-F238E27FC236}">
                  <a16:creationId xmlns:a16="http://schemas.microsoft.com/office/drawing/2014/main" id="{2093F6B5-9624-629D-9F67-3C374EBED6BF}"/>
                </a:ext>
              </a:extLst>
            </p:cNvPr>
            <p:cNvSpPr/>
            <p:nvPr/>
          </p:nvSpPr>
          <p:spPr>
            <a:xfrm>
              <a:off x="3685675" y="2397200"/>
              <a:ext cx="332750" cy="450150"/>
            </a:xfrm>
            <a:custGeom>
              <a:avLst/>
              <a:gdLst/>
              <a:ahLst/>
              <a:cxnLst/>
              <a:rect l="l" t="t" r="r" b="b"/>
              <a:pathLst>
                <a:path w="13310" h="18006" extrusionOk="0">
                  <a:moveTo>
                    <a:pt x="6433" y="1"/>
                  </a:moveTo>
                  <a:cubicBezTo>
                    <a:pt x="5657" y="1"/>
                    <a:pt x="4881" y="112"/>
                    <a:pt x="4252" y="333"/>
                  </a:cubicBezTo>
                  <a:cubicBezTo>
                    <a:pt x="0" y="2034"/>
                    <a:pt x="1442" y="9280"/>
                    <a:pt x="2034" y="12755"/>
                  </a:cubicBezTo>
                  <a:cubicBezTo>
                    <a:pt x="2516" y="15718"/>
                    <a:pt x="5405" y="18006"/>
                    <a:pt x="8369" y="18006"/>
                  </a:cubicBezTo>
                  <a:cubicBezTo>
                    <a:pt x="8586" y="18006"/>
                    <a:pt x="8804" y="17994"/>
                    <a:pt x="9021" y="17968"/>
                  </a:cubicBezTo>
                  <a:cubicBezTo>
                    <a:pt x="13125" y="17525"/>
                    <a:pt x="13310" y="12534"/>
                    <a:pt x="13162" y="9391"/>
                  </a:cubicBezTo>
                  <a:cubicBezTo>
                    <a:pt x="12903" y="4770"/>
                    <a:pt x="12090" y="38"/>
                    <a:pt x="643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4717;p64">
              <a:extLst>
                <a:ext uri="{FF2B5EF4-FFF2-40B4-BE49-F238E27FC236}">
                  <a16:creationId xmlns:a16="http://schemas.microsoft.com/office/drawing/2014/main" id="{DA00D235-7149-FE1E-5084-28283895BA63}"/>
                </a:ext>
              </a:extLst>
            </p:cNvPr>
            <p:cNvSpPr/>
            <p:nvPr/>
          </p:nvSpPr>
          <p:spPr>
            <a:xfrm>
              <a:off x="3710625" y="2388875"/>
              <a:ext cx="312425" cy="466800"/>
            </a:xfrm>
            <a:custGeom>
              <a:avLst/>
              <a:gdLst/>
              <a:ahLst/>
              <a:cxnLst/>
              <a:rect l="l" t="t" r="r" b="b"/>
              <a:pathLst>
                <a:path w="12497" h="18672" extrusionOk="0">
                  <a:moveTo>
                    <a:pt x="5435" y="629"/>
                  </a:moveTo>
                  <a:cubicBezTo>
                    <a:pt x="6803" y="629"/>
                    <a:pt x="7838" y="925"/>
                    <a:pt x="8689" y="1406"/>
                  </a:cubicBezTo>
                  <a:cubicBezTo>
                    <a:pt x="9909" y="2145"/>
                    <a:pt x="10648" y="3365"/>
                    <a:pt x="11092" y="4807"/>
                  </a:cubicBezTo>
                  <a:cubicBezTo>
                    <a:pt x="11572" y="6286"/>
                    <a:pt x="11757" y="8023"/>
                    <a:pt x="11831" y="9761"/>
                  </a:cubicBezTo>
                  <a:cubicBezTo>
                    <a:pt x="11868" y="10168"/>
                    <a:pt x="11868" y="10648"/>
                    <a:pt x="11868" y="11129"/>
                  </a:cubicBezTo>
                  <a:cubicBezTo>
                    <a:pt x="11868" y="12645"/>
                    <a:pt x="11720" y="14309"/>
                    <a:pt x="11129" y="15602"/>
                  </a:cubicBezTo>
                  <a:cubicBezTo>
                    <a:pt x="10870" y="16231"/>
                    <a:pt x="10463" y="16786"/>
                    <a:pt x="9983" y="17229"/>
                  </a:cubicBezTo>
                  <a:cubicBezTo>
                    <a:pt x="9465" y="17636"/>
                    <a:pt x="8837" y="17932"/>
                    <a:pt x="8023" y="18006"/>
                  </a:cubicBezTo>
                  <a:cubicBezTo>
                    <a:pt x="7801" y="18043"/>
                    <a:pt x="7617" y="18043"/>
                    <a:pt x="7395" y="18043"/>
                  </a:cubicBezTo>
                  <a:cubicBezTo>
                    <a:pt x="5990" y="18043"/>
                    <a:pt x="4585" y="17488"/>
                    <a:pt x="3476" y="16601"/>
                  </a:cubicBezTo>
                  <a:cubicBezTo>
                    <a:pt x="2367" y="15676"/>
                    <a:pt x="1553" y="14419"/>
                    <a:pt x="1332" y="13052"/>
                  </a:cubicBezTo>
                  <a:cubicBezTo>
                    <a:pt x="1073" y="11462"/>
                    <a:pt x="629" y="9059"/>
                    <a:pt x="629" y="6840"/>
                  </a:cubicBezTo>
                  <a:cubicBezTo>
                    <a:pt x="629" y="5509"/>
                    <a:pt x="777" y="4216"/>
                    <a:pt x="1221" y="3217"/>
                  </a:cubicBezTo>
                  <a:cubicBezTo>
                    <a:pt x="1627" y="2182"/>
                    <a:pt x="2293" y="1406"/>
                    <a:pt x="3365" y="962"/>
                  </a:cubicBezTo>
                  <a:cubicBezTo>
                    <a:pt x="3957" y="740"/>
                    <a:pt x="4659" y="629"/>
                    <a:pt x="5398" y="629"/>
                  </a:cubicBezTo>
                  <a:close/>
                  <a:moveTo>
                    <a:pt x="5398" y="1"/>
                  </a:moveTo>
                  <a:cubicBezTo>
                    <a:pt x="4585" y="1"/>
                    <a:pt x="3809" y="149"/>
                    <a:pt x="3143" y="408"/>
                  </a:cubicBezTo>
                  <a:cubicBezTo>
                    <a:pt x="1886" y="888"/>
                    <a:pt x="1110" y="1812"/>
                    <a:pt x="629" y="2959"/>
                  </a:cubicBezTo>
                  <a:cubicBezTo>
                    <a:pt x="149" y="4105"/>
                    <a:pt x="1" y="5473"/>
                    <a:pt x="1" y="6840"/>
                  </a:cubicBezTo>
                  <a:cubicBezTo>
                    <a:pt x="1" y="9133"/>
                    <a:pt x="481" y="11573"/>
                    <a:pt x="740" y="13162"/>
                  </a:cubicBezTo>
                  <a:cubicBezTo>
                    <a:pt x="999" y="14715"/>
                    <a:pt x="1886" y="16083"/>
                    <a:pt x="3069" y="17081"/>
                  </a:cubicBezTo>
                  <a:cubicBezTo>
                    <a:pt x="4289" y="18043"/>
                    <a:pt x="5842" y="18671"/>
                    <a:pt x="7395" y="18671"/>
                  </a:cubicBezTo>
                  <a:cubicBezTo>
                    <a:pt x="7617" y="18671"/>
                    <a:pt x="7838" y="18634"/>
                    <a:pt x="8060" y="18634"/>
                  </a:cubicBezTo>
                  <a:cubicBezTo>
                    <a:pt x="9021" y="18523"/>
                    <a:pt x="9761" y="18190"/>
                    <a:pt x="10352" y="17673"/>
                  </a:cubicBezTo>
                  <a:cubicBezTo>
                    <a:pt x="11277" y="16970"/>
                    <a:pt x="11794" y="15861"/>
                    <a:pt x="12090" y="14715"/>
                  </a:cubicBezTo>
                  <a:cubicBezTo>
                    <a:pt x="12423" y="13569"/>
                    <a:pt x="12497" y="12312"/>
                    <a:pt x="12497" y="11129"/>
                  </a:cubicBezTo>
                  <a:cubicBezTo>
                    <a:pt x="12497" y="10648"/>
                    <a:pt x="12497" y="10168"/>
                    <a:pt x="12460" y="9724"/>
                  </a:cubicBezTo>
                  <a:cubicBezTo>
                    <a:pt x="12312" y="7395"/>
                    <a:pt x="12053" y="4992"/>
                    <a:pt x="11092" y="3143"/>
                  </a:cubicBezTo>
                  <a:cubicBezTo>
                    <a:pt x="10611" y="2219"/>
                    <a:pt x="9909" y="1443"/>
                    <a:pt x="8985" y="888"/>
                  </a:cubicBezTo>
                  <a:cubicBezTo>
                    <a:pt x="8060" y="334"/>
                    <a:pt x="6877" y="38"/>
                    <a:pt x="54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4718;p64">
              <a:extLst>
                <a:ext uri="{FF2B5EF4-FFF2-40B4-BE49-F238E27FC236}">
                  <a16:creationId xmlns:a16="http://schemas.microsoft.com/office/drawing/2014/main" id="{AEDDEC82-6E31-8148-8DA4-79FB413DF6A5}"/>
                </a:ext>
              </a:extLst>
            </p:cNvPr>
            <p:cNvSpPr/>
            <p:nvPr/>
          </p:nvSpPr>
          <p:spPr>
            <a:xfrm>
              <a:off x="3762400" y="2725350"/>
              <a:ext cx="136800" cy="153425"/>
            </a:xfrm>
            <a:custGeom>
              <a:avLst/>
              <a:gdLst/>
              <a:ahLst/>
              <a:cxnLst/>
              <a:rect l="l" t="t" r="r" b="b"/>
              <a:pathLst>
                <a:path w="5472" h="6137" extrusionOk="0">
                  <a:moveTo>
                    <a:pt x="1639" y="0"/>
                  </a:moveTo>
                  <a:cubicBezTo>
                    <a:pt x="994" y="0"/>
                    <a:pt x="403" y="187"/>
                    <a:pt x="0" y="702"/>
                  </a:cubicBezTo>
                  <a:lnTo>
                    <a:pt x="444" y="5730"/>
                  </a:lnTo>
                  <a:lnTo>
                    <a:pt x="5250" y="6136"/>
                  </a:lnTo>
                  <a:lnTo>
                    <a:pt x="5472" y="1330"/>
                  </a:lnTo>
                  <a:cubicBezTo>
                    <a:pt x="5472" y="1330"/>
                    <a:pt x="3360" y="0"/>
                    <a:pt x="163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4719;p64">
              <a:extLst>
                <a:ext uri="{FF2B5EF4-FFF2-40B4-BE49-F238E27FC236}">
                  <a16:creationId xmlns:a16="http://schemas.microsoft.com/office/drawing/2014/main" id="{3CA529EF-BCBD-6655-6FFA-06DFE2BD5A5F}"/>
                </a:ext>
              </a:extLst>
            </p:cNvPr>
            <p:cNvSpPr/>
            <p:nvPr/>
          </p:nvSpPr>
          <p:spPr>
            <a:xfrm>
              <a:off x="3755000" y="2717000"/>
              <a:ext cx="151600" cy="169525"/>
            </a:xfrm>
            <a:custGeom>
              <a:avLst/>
              <a:gdLst/>
              <a:ahLst/>
              <a:cxnLst/>
              <a:rect l="l" t="t" r="r" b="b"/>
              <a:pathLst>
                <a:path w="6064" h="6781" extrusionOk="0">
                  <a:moveTo>
                    <a:pt x="1923" y="629"/>
                  </a:moveTo>
                  <a:cubicBezTo>
                    <a:pt x="2699" y="629"/>
                    <a:pt x="3660" y="925"/>
                    <a:pt x="4363" y="1257"/>
                  </a:cubicBezTo>
                  <a:cubicBezTo>
                    <a:pt x="4732" y="1442"/>
                    <a:pt x="5028" y="1590"/>
                    <a:pt x="5250" y="1701"/>
                  </a:cubicBezTo>
                  <a:cubicBezTo>
                    <a:pt x="5321" y="1749"/>
                    <a:pt x="5377" y="1781"/>
                    <a:pt x="5428" y="1807"/>
                  </a:cubicBezTo>
                  <a:lnTo>
                    <a:pt x="5428" y="1807"/>
                  </a:lnTo>
                  <a:lnTo>
                    <a:pt x="5250" y="6138"/>
                  </a:lnTo>
                  <a:lnTo>
                    <a:pt x="998" y="5768"/>
                  </a:lnTo>
                  <a:lnTo>
                    <a:pt x="638" y="1112"/>
                  </a:lnTo>
                  <a:lnTo>
                    <a:pt x="638" y="1112"/>
                  </a:lnTo>
                  <a:cubicBezTo>
                    <a:pt x="779" y="950"/>
                    <a:pt x="963" y="838"/>
                    <a:pt x="1146" y="777"/>
                  </a:cubicBezTo>
                  <a:cubicBezTo>
                    <a:pt x="1368" y="666"/>
                    <a:pt x="1664" y="629"/>
                    <a:pt x="1923" y="629"/>
                  </a:cubicBezTo>
                  <a:close/>
                  <a:moveTo>
                    <a:pt x="1923" y="0"/>
                  </a:moveTo>
                  <a:cubicBezTo>
                    <a:pt x="1590" y="0"/>
                    <a:pt x="1257" y="74"/>
                    <a:pt x="925" y="185"/>
                  </a:cubicBezTo>
                  <a:cubicBezTo>
                    <a:pt x="592" y="333"/>
                    <a:pt x="296" y="518"/>
                    <a:pt x="74" y="814"/>
                  </a:cubicBezTo>
                  <a:cubicBezTo>
                    <a:pt x="0" y="888"/>
                    <a:pt x="0" y="962"/>
                    <a:pt x="0" y="1036"/>
                  </a:cubicBezTo>
                  <a:lnTo>
                    <a:pt x="407" y="6064"/>
                  </a:lnTo>
                  <a:cubicBezTo>
                    <a:pt x="444" y="6212"/>
                    <a:pt x="555" y="6359"/>
                    <a:pt x="703" y="6359"/>
                  </a:cubicBezTo>
                  <a:lnTo>
                    <a:pt x="5509" y="6766"/>
                  </a:lnTo>
                  <a:cubicBezTo>
                    <a:pt x="5539" y="6776"/>
                    <a:pt x="5566" y="6781"/>
                    <a:pt x="5591" y="6781"/>
                  </a:cubicBezTo>
                  <a:cubicBezTo>
                    <a:pt x="5659" y="6781"/>
                    <a:pt x="5714" y="6746"/>
                    <a:pt x="5768" y="6692"/>
                  </a:cubicBezTo>
                  <a:cubicBezTo>
                    <a:pt x="5805" y="6655"/>
                    <a:pt x="5842" y="6581"/>
                    <a:pt x="5842" y="6470"/>
                  </a:cubicBezTo>
                  <a:lnTo>
                    <a:pt x="6063" y="1664"/>
                  </a:lnTo>
                  <a:cubicBezTo>
                    <a:pt x="6063" y="1553"/>
                    <a:pt x="6026" y="1442"/>
                    <a:pt x="5916" y="1405"/>
                  </a:cubicBezTo>
                  <a:cubicBezTo>
                    <a:pt x="5916" y="1368"/>
                    <a:pt x="5398" y="1036"/>
                    <a:pt x="4622" y="703"/>
                  </a:cubicBezTo>
                  <a:cubicBezTo>
                    <a:pt x="3845" y="370"/>
                    <a:pt x="2884" y="0"/>
                    <a:pt x="19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4720;p64">
              <a:extLst>
                <a:ext uri="{FF2B5EF4-FFF2-40B4-BE49-F238E27FC236}">
                  <a16:creationId xmlns:a16="http://schemas.microsoft.com/office/drawing/2014/main" id="{36B931DE-A0F7-C789-405C-7FD3EFB2012C}"/>
                </a:ext>
              </a:extLst>
            </p:cNvPr>
            <p:cNvSpPr/>
            <p:nvPr/>
          </p:nvSpPr>
          <p:spPr>
            <a:xfrm>
              <a:off x="3642950" y="2338775"/>
              <a:ext cx="450350" cy="524625"/>
            </a:xfrm>
            <a:custGeom>
              <a:avLst/>
              <a:gdLst/>
              <a:ahLst/>
              <a:cxnLst/>
              <a:rect l="l" t="t" r="r" b="b"/>
              <a:pathLst>
                <a:path w="18014" h="20985" extrusionOk="0">
                  <a:moveTo>
                    <a:pt x="11262" y="9730"/>
                  </a:moveTo>
                  <a:cubicBezTo>
                    <a:pt x="11883" y="9730"/>
                    <a:pt x="12619" y="11617"/>
                    <a:pt x="12727" y="11913"/>
                  </a:cubicBezTo>
                  <a:cubicBezTo>
                    <a:pt x="12727" y="12911"/>
                    <a:pt x="12616" y="14538"/>
                    <a:pt x="12357" y="15092"/>
                  </a:cubicBezTo>
                  <a:cubicBezTo>
                    <a:pt x="12209" y="15351"/>
                    <a:pt x="11913" y="15647"/>
                    <a:pt x="11544" y="15906"/>
                  </a:cubicBezTo>
                  <a:cubicBezTo>
                    <a:pt x="12024" y="15277"/>
                    <a:pt x="12172" y="14760"/>
                    <a:pt x="11728" y="14686"/>
                  </a:cubicBezTo>
                  <a:cubicBezTo>
                    <a:pt x="10250" y="14464"/>
                    <a:pt x="10028" y="13429"/>
                    <a:pt x="10656" y="10693"/>
                  </a:cubicBezTo>
                  <a:cubicBezTo>
                    <a:pt x="10817" y="9991"/>
                    <a:pt x="11032" y="9730"/>
                    <a:pt x="11262" y="9730"/>
                  </a:cubicBezTo>
                  <a:close/>
                  <a:moveTo>
                    <a:pt x="6846" y="1"/>
                  </a:moveTo>
                  <a:cubicBezTo>
                    <a:pt x="3183" y="1"/>
                    <a:pt x="1" y="4529"/>
                    <a:pt x="1229" y="9658"/>
                  </a:cubicBezTo>
                  <a:cubicBezTo>
                    <a:pt x="1931" y="12652"/>
                    <a:pt x="3743" y="17348"/>
                    <a:pt x="7144" y="18272"/>
                  </a:cubicBezTo>
                  <a:cubicBezTo>
                    <a:pt x="7305" y="18314"/>
                    <a:pt x="7471" y="18333"/>
                    <a:pt x="7640" y="18333"/>
                  </a:cubicBezTo>
                  <a:cubicBezTo>
                    <a:pt x="8367" y="18333"/>
                    <a:pt x="9153" y="17975"/>
                    <a:pt x="9843" y="17496"/>
                  </a:cubicBezTo>
                  <a:lnTo>
                    <a:pt x="9843" y="17496"/>
                  </a:lnTo>
                  <a:cubicBezTo>
                    <a:pt x="9806" y="17606"/>
                    <a:pt x="9806" y="17717"/>
                    <a:pt x="9806" y="17828"/>
                  </a:cubicBezTo>
                  <a:cubicBezTo>
                    <a:pt x="10019" y="18643"/>
                    <a:pt x="9824" y="20985"/>
                    <a:pt x="11498" y="20985"/>
                  </a:cubicBezTo>
                  <a:cubicBezTo>
                    <a:pt x="11571" y="20985"/>
                    <a:pt x="11648" y="20980"/>
                    <a:pt x="11728" y="20971"/>
                  </a:cubicBezTo>
                  <a:cubicBezTo>
                    <a:pt x="13614" y="20749"/>
                    <a:pt x="14871" y="17422"/>
                    <a:pt x="14871" y="15943"/>
                  </a:cubicBezTo>
                  <a:cubicBezTo>
                    <a:pt x="14871" y="14464"/>
                    <a:pt x="13392" y="13614"/>
                    <a:pt x="13392" y="13614"/>
                  </a:cubicBezTo>
                  <a:lnTo>
                    <a:pt x="12985" y="7957"/>
                  </a:lnTo>
                  <a:cubicBezTo>
                    <a:pt x="12985" y="7957"/>
                    <a:pt x="14649" y="7957"/>
                    <a:pt x="16313" y="5887"/>
                  </a:cubicBezTo>
                  <a:cubicBezTo>
                    <a:pt x="18013" y="3779"/>
                    <a:pt x="11285" y="230"/>
                    <a:pt x="7107" y="8"/>
                  </a:cubicBezTo>
                  <a:cubicBezTo>
                    <a:pt x="7020" y="3"/>
                    <a:pt x="6933" y="1"/>
                    <a:pt x="68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4721;p64">
              <a:extLst>
                <a:ext uri="{FF2B5EF4-FFF2-40B4-BE49-F238E27FC236}">
                  <a16:creationId xmlns:a16="http://schemas.microsoft.com/office/drawing/2014/main" id="{B787A191-9C53-FFA3-2B00-FB02C921444B}"/>
                </a:ext>
              </a:extLst>
            </p:cNvPr>
            <p:cNvSpPr/>
            <p:nvPr/>
          </p:nvSpPr>
          <p:spPr>
            <a:xfrm>
              <a:off x="3658875" y="2330650"/>
              <a:ext cx="406700" cy="540725"/>
            </a:xfrm>
            <a:custGeom>
              <a:avLst/>
              <a:gdLst/>
              <a:ahLst/>
              <a:cxnLst/>
              <a:rect l="l" t="t" r="r" b="b"/>
              <a:pathLst>
                <a:path w="16268" h="21629" extrusionOk="0">
                  <a:moveTo>
                    <a:pt x="10685" y="10389"/>
                  </a:moveTo>
                  <a:cubicBezTo>
                    <a:pt x="10796" y="10463"/>
                    <a:pt x="10907" y="10574"/>
                    <a:pt x="11018" y="10759"/>
                  </a:cubicBezTo>
                  <a:cubicBezTo>
                    <a:pt x="11376" y="11248"/>
                    <a:pt x="11677" y="11966"/>
                    <a:pt x="11794" y="12256"/>
                  </a:cubicBezTo>
                  <a:lnTo>
                    <a:pt x="11794" y="12256"/>
                  </a:lnTo>
                  <a:cubicBezTo>
                    <a:pt x="11793" y="12736"/>
                    <a:pt x="11756" y="13392"/>
                    <a:pt x="11683" y="13976"/>
                  </a:cubicBezTo>
                  <a:cubicBezTo>
                    <a:pt x="11646" y="14271"/>
                    <a:pt x="11609" y="14530"/>
                    <a:pt x="11572" y="14752"/>
                  </a:cubicBezTo>
                  <a:cubicBezTo>
                    <a:pt x="11562" y="14821"/>
                    <a:pt x="11550" y="14885"/>
                    <a:pt x="11536" y="14943"/>
                  </a:cubicBezTo>
                  <a:lnTo>
                    <a:pt x="11536" y="14943"/>
                  </a:lnTo>
                  <a:cubicBezTo>
                    <a:pt x="11524" y="14928"/>
                    <a:pt x="11512" y="14914"/>
                    <a:pt x="11498" y="14900"/>
                  </a:cubicBezTo>
                  <a:cubicBezTo>
                    <a:pt x="11424" y="14789"/>
                    <a:pt x="11276" y="14715"/>
                    <a:pt x="11128" y="14715"/>
                  </a:cubicBezTo>
                  <a:cubicBezTo>
                    <a:pt x="10685" y="14641"/>
                    <a:pt x="10426" y="14493"/>
                    <a:pt x="10278" y="14308"/>
                  </a:cubicBezTo>
                  <a:cubicBezTo>
                    <a:pt x="10093" y="14124"/>
                    <a:pt x="9982" y="13791"/>
                    <a:pt x="9982" y="13273"/>
                  </a:cubicBezTo>
                  <a:cubicBezTo>
                    <a:pt x="9982" y="12756"/>
                    <a:pt x="10093" y="12016"/>
                    <a:pt x="10315" y="11092"/>
                  </a:cubicBezTo>
                  <a:cubicBezTo>
                    <a:pt x="10389" y="10759"/>
                    <a:pt x="10500" y="10537"/>
                    <a:pt x="10574" y="10463"/>
                  </a:cubicBezTo>
                  <a:lnTo>
                    <a:pt x="10611" y="10389"/>
                  </a:lnTo>
                  <a:close/>
                  <a:moveTo>
                    <a:pt x="6433" y="629"/>
                  </a:moveTo>
                  <a:cubicBezTo>
                    <a:pt x="8245" y="740"/>
                    <a:pt x="10611" y="1480"/>
                    <a:pt x="12459" y="2478"/>
                  </a:cubicBezTo>
                  <a:cubicBezTo>
                    <a:pt x="13384" y="2958"/>
                    <a:pt x="14234" y="3513"/>
                    <a:pt x="14789" y="4031"/>
                  </a:cubicBezTo>
                  <a:cubicBezTo>
                    <a:pt x="15084" y="4289"/>
                    <a:pt x="15306" y="4585"/>
                    <a:pt x="15417" y="4807"/>
                  </a:cubicBezTo>
                  <a:cubicBezTo>
                    <a:pt x="15565" y="5066"/>
                    <a:pt x="15639" y="5288"/>
                    <a:pt x="15639" y="5472"/>
                  </a:cubicBezTo>
                  <a:cubicBezTo>
                    <a:pt x="15639" y="5657"/>
                    <a:pt x="15602" y="5842"/>
                    <a:pt x="15454" y="5990"/>
                  </a:cubicBezTo>
                  <a:cubicBezTo>
                    <a:pt x="14641" y="7025"/>
                    <a:pt x="13864" y="7506"/>
                    <a:pt x="13273" y="7765"/>
                  </a:cubicBezTo>
                  <a:cubicBezTo>
                    <a:pt x="12977" y="7875"/>
                    <a:pt x="12718" y="7912"/>
                    <a:pt x="12570" y="7949"/>
                  </a:cubicBezTo>
                  <a:cubicBezTo>
                    <a:pt x="12496" y="7986"/>
                    <a:pt x="12422" y="7986"/>
                    <a:pt x="12385" y="7986"/>
                  </a:cubicBezTo>
                  <a:lnTo>
                    <a:pt x="12348" y="7986"/>
                  </a:lnTo>
                  <a:cubicBezTo>
                    <a:pt x="12238" y="7986"/>
                    <a:pt x="12164" y="8023"/>
                    <a:pt x="12090" y="8097"/>
                  </a:cubicBezTo>
                  <a:cubicBezTo>
                    <a:pt x="12053" y="8134"/>
                    <a:pt x="12016" y="8245"/>
                    <a:pt x="12016" y="8319"/>
                  </a:cubicBezTo>
                  <a:lnTo>
                    <a:pt x="12294" y="11868"/>
                  </a:lnTo>
                  <a:lnTo>
                    <a:pt x="12294" y="11868"/>
                  </a:lnTo>
                  <a:cubicBezTo>
                    <a:pt x="12196" y="11621"/>
                    <a:pt x="12030" y="11256"/>
                    <a:pt x="11831" y="10907"/>
                  </a:cubicBezTo>
                  <a:cubicBezTo>
                    <a:pt x="11683" y="10648"/>
                    <a:pt x="11535" y="10389"/>
                    <a:pt x="11350" y="10168"/>
                  </a:cubicBezTo>
                  <a:cubicBezTo>
                    <a:pt x="11239" y="10057"/>
                    <a:pt x="11165" y="9946"/>
                    <a:pt x="11055" y="9872"/>
                  </a:cubicBezTo>
                  <a:cubicBezTo>
                    <a:pt x="10907" y="9798"/>
                    <a:pt x="10796" y="9761"/>
                    <a:pt x="10648" y="9761"/>
                  </a:cubicBezTo>
                  <a:cubicBezTo>
                    <a:pt x="10500" y="9761"/>
                    <a:pt x="10389" y="9798"/>
                    <a:pt x="10278" y="9872"/>
                  </a:cubicBezTo>
                  <a:cubicBezTo>
                    <a:pt x="10130" y="9946"/>
                    <a:pt x="10056" y="10094"/>
                    <a:pt x="9945" y="10279"/>
                  </a:cubicBezTo>
                  <a:cubicBezTo>
                    <a:pt x="9871" y="10463"/>
                    <a:pt x="9798" y="10685"/>
                    <a:pt x="9724" y="10944"/>
                  </a:cubicBezTo>
                  <a:cubicBezTo>
                    <a:pt x="9502" y="11905"/>
                    <a:pt x="9391" y="12645"/>
                    <a:pt x="9391" y="13273"/>
                  </a:cubicBezTo>
                  <a:cubicBezTo>
                    <a:pt x="9391" y="13865"/>
                    <a:pt x="9502" y="14345"/>
                    <a:pt x="9798" y="14678"/>
                  </a:cubicBezTo>
                  <a:cubicBezTo>
                    <a:pt x="10056" y="15048"/>
                    <a:pt x="10500" y="15233"/>
                    <a:pt x="11018" y="15307"/>
                  </a:cubicBezTo>
                  <a:lnTo>
                    <a:pt x="11055" y="15307"/>
                  </a:lnTo>
                  <a:cubicBezTo>
                    <a:pt x="11055" y="15344"/>
                    <a:pt x="11018" y="15454"/>
                    <a:pt x="10944" y="15602"/>
                  </a:cubicBezTo>
                  <a:cubicBezTo>
                    <a:pt x="10907" y="15713"/>
                    <a:pt x="10796" y="15898"/>
                    <a:pt x="10648" y="16046"/>
                  </a:cubicBezTo>
                  <a:cubicBezTo>
                    <a:pt x="10574" y="16194"/>
                    <a:pt x="10574" y="16379"/>
                    <a:pt x="10685" y="16453"/>
                  </a:cubicBezTo>
                  <a:cubicBezTo>
                    <a:pt x="10749" y="16517"/>
                    <a:pt x="10839" y="16557"/>
                    <a:pt x="10924" y="16557"/>
                  </a:cubicBezTo>
                  <a:cubicBezTo>
                    <a:pt x="10986" y="16557"/>
                    <a:pt x="11045" y="16536"/>
                    <a:pt x="11091" y="16490"/>
                  </a:cubicBezTo>
                  <a:cubicBezTo>
                    <a:pt x="11461" y="16194"/>
                    <a:pt x="11794" y="15898"/>
                    <a:pt x="11979" y="15565"/>
                  </a:cubicBezTo>
                  <a:cubicBezTo>
                    <a:pt x="12090" y="15381"/>
                    <a:pt x="12127" y="15159"/>
                    <a:pt x="12201" y="14900"/>
                  </a:cubicBezTo>
                  <a:cubicBezTo>
                    <a:pt x="12303" y="14362"/>
                    <a:pt x="12352" y="13665"/>
                    <a:pt x="12385" y="13029"/>
                  </a:cubicBezTo>
                  <a:lnTo>
                    <a:pt x="12385" y="13029"/>
                  </a:lnTo>
                  <a:lnTo>
                    <a:pt x="12459" y="13976"/>
                  </a:lnTo>
                  <a:cubicBezTo>
                    <a:pt x="12459" y="14087"/>
                    <a:pt x="12496" y="14160"/>
                    <a:pt x="12607" y="14234"/>
                  </a:cubicBezTo>
                  <a:cubicBezTo>
                    <a:pt x="12681" y="14271"/>
                    <a:pt x="13014" y="14493"/>
                    <a:pt x="13310" y="14826"/>
                  </a:cubicBezTo>
                  <a:cubicBezTo>
                    <a:pt x="13642" y="15196"/>
                    <a:pt x="13901" y="15676"/>
                    <a:pt x="13901" y="16268"/>
                  </a:cubicBezTo>
                  <a:cubicBezTo>
                    <a:pt x="13901" y="16933"/>
                    <a:pt x="13605" y="18116"/>
                    <a:pt x="13088" y="19115"/>
                  </a:cubicBezTo>
                  <a:cubicBezTo>
                    <a:pt x="12829" y="19595"/>
                    <a:pt x="12496" y="20076"/>
                    <a:pt x="12164" y="20409"/>
                  </a:cubicBezTo>
                  <a:cubicBezTo>
                    <a:pt x="11794" y="20741"/>
                    <a:pt x="11424" y="20963"/>
                    <a:pt x="11055" y="21000"/>
                  </a:cubicBezTo>
                  <a:lnTo>
                    <a:pt x="10870" y="21000"/>
                  </a:lnTo>
                  <a:cubicBezTo>
                    <a:pt x="10500" y="21000"/>
                    <a:pt x="10315" y="20889"/>
                    <a:pt x="10167" y="20704"/>
                  </a:cubicBezTo>
                  <a:cubicBezTo>
                    <a:pt x="9908" y="20446"/>
                    <a:pt x="9761" y="19965"/>
                    <a:pt x="9687" y="19447"/>
                  </a:cubicBezTo>
                  <a:cubicBezTo>
                    <a:pt x="9576" y="18930"/>
                    <a:pt x="9576" y="18449"/>
                    <a:pt x="9502" y="18079"/>
                  </a:cubicBezTo>
                  <a:lnTo>
                    <a:pt x="9465" y="18042"/>
                  </a:lnTo>
                  <a:lnTo>
                    <a:pt x="9502" y="17931"/>
                  </a:lnTo>
                  <a:cubicBezTo>
                    <a:pt x="9539" y="17821"/>
                    <a:pt x="9502" y="17673"/>
                    <a:pt x="9428" y="17599"/>
                  </a:cubicBezTo>
                  <a:cubicBezTo>
                    <a:pt x="9367" y="17538"/>
                    <a:pt x="9294" y="17510"/>
                    <a:pt x="9223" y="17510"/>
                  </a:cubicBezTo>
                  <a:cubicBezTo>
                    <a:pt x="9165" y="17510"/>
                    <a:pt x="9108" y="17529"/>
                    <a:pt x="9058" y="17562"/>
                  </a:cubicBezTo>
                  <a:cubicBezTo>
                    <a:pt x="8356" y="18042"/>
                    <a:pt x="7616" y="18338"/>
                    <a:pt x="7025" y="18338"/>
                  </a:cubicBezTo>
                  <a:cubicBezTo>
                    <a:pt x="6877" y="18338"/>
                    <a:pt x="6729" y="18338"/>
                    <a:pt x="6581" y="18301"/>
                  </a:cubicBezTo>
                  <a:cubicBezTo>
                    <a:pt x="4991" y="17858"/>
                    <a:pt x="3734" y="16527"/>
                    <a:pt x="2810" y="14900"/>
                  </a:cubicBezTo>
                  <a:cubicBezTo>
                    <a:pt x="1849" y="13273"/>
                    <a:pt x="1257" y="11388"/>
                    <a:pt x="888" y="9909"/>
                  </a:cubicBezTo>
                  <a:cubicBezTo>
                    <a:pt x="703" y="9169"/>
                    <a:pt x="629" y="8430"/>
                    <a:pt x="629" y="7728"/>
                  </a:cubicBezTo>
                  <a:cubicBezTo>
                    <a:pt x="629" y="5731"/>
                    <a:pt x="1294" y="3957"/>
                    <a:pt x="2329" y="2663"/>
                  </a:cubicBezTo>
                  <a:cubicBezTo>
                    <a:pt x="3365" y="1369"/>
                    <a:pt x="4770" y="629"/>
                    <a:pt x="6211" y="629"/>
                  </a:cubicBezTo>
                  <a:close/>
                  <a:moveTo>
                    <a:pt x="6211" y="1"/>
                  </a:moveTo>
                  <a:cubicBezTo>
                    <a:pt x="4548" y="1"/>
                    <a:pt x="2995" y="888"/>
                    <a:pt x="1849" y="2293"/>
                  </a:cubicBezTo>
                  <a:cubicBezTo>
                    <a:pt x="740" y="3661"/>
                    <a:pt x="0" y="5583"/>
                    <a:pt x="0" y="7728"/>
                  </a:cubicBezTo>
                  <a:cubicBezTo>
                    <a:pt x="0" y="8467"/>
                    <a:pt x="111" y="9243"/>
                    <a:pt x="296" y="10057"/>
                  </a:cubicBezTo>
                  <a:cubicBezTo>
                    <a:pt x="666" y="11573"/>
                    <a:pt x="1294" y="13532"/>
                    <a:pt x="2256" y="15233"/>
                  </a:cubicBezTo>
                  <a:cubicBezTo>
                    <a:pt x="3254" y="16933"/>
                    <a:pt x="4585" y="18412"/>
                    <a:pt x="6433" y="18893"/>
                  </a:cubicBezTo>
                  <a:cubicBezTo>
                    <a:pt x="6618" y="18930"/>
                    <a:pt x="6803" y="18967"/>
                    <a:pt x="7025" y="18967"/>
                  </a:cubicBezTo>
                  <a:cubicBezTo>
                    <a:pt x="7663" y="18967"/>
                    <a:pt x="8301" y="18716"/>
                    <a:pt x="8903" y="18377"/>
                  </a:cubicBezTo>
                  <a:lnTo>
                    <a:pt x="8903" y="18377"/>
                  </a:lnTo>
                  <a:cubicBezTo>
                    <a:pt x="8930" y="18537"/>
                    <a:pt x="8957" y="18760"/>
                    <a:pt x="8984" y="19004"/>
                  </a:cubicBezTo>
                  <a:cubicBezTo>
                    <a:pt x="9058" y="19521"/>
                    <a:pt x="9132" y="20150"/>
                    <a:pt x="9391" y="20667"/>
                  </a:cubicBezTo>
                  <a:cubicBezTo>
                    <a:pt x="9502" y="20926"/>
                    <a:pt x="9687" y="21148"/>
                    <a:pt x="9945" y="21333"/>
                  </a:cubicBezTo>
                  <a:cubicBezTo>
                    <a:pt x="10167" y="21518"/>
                    <a:pt x="10500" y="21629"/>
                    <a:pt x="10870" y="21629"/>
                  </a:cubicBezTo>
                  <a:cubicBezTo>
                    <a:pt x="10944" y="21629"/>
                    <a:pt x="11018" y="21629"/>
                    <a:pt x="11091" y="21592"/>
                  </a:cubicBezTo>
                  <a:cubicBezTo>
                    <a:pt x="11683" y="21555"/>
                    <a:pt x="12164" y="21259"/>
                    <a:pt x="12570" y="20852"/>
                  </a:cubicBezTo>
                  <a:cubicBezTo>
                    <a:pt x="13199" y="20261"/>
                    <a:pt x="13679" y="19410"/>
                    <a:pt x="14012" y="18560"/>
                  </a:cubicBezTo>
                  <a:cubicBezTo>
                    <a:pt x="14345" y="17710"/>
                    <a:pt x="14530" y="16859"/>
                    <a:pt x="14530" y="16268"/>
                  </a:cubicBezTo>
                  <a:cubicBezTo>
                    <a:pt x="14530" y="15417"/>
                    <a:pt x="14123" y="14789"/>
                    <a:pt x="13716" y="14345"/>
                  </a:cubicBezTo>
                  <a:cubicBezTo>
                    <a:pt x="13455" y="14084"/>
                    <a:pt x="13194" y="13899"/>
                    <a:pt x="13040" y="13790"/>
                  </a:cubicBezTo>
                  <a:lnTo>
                    <a:pt x="13040" y="13790"/>
                  </a:lnTo>
                  <a:lnTo>
                    <a:pt x="12666" y="8578"/>
                  </a:lnTo>
                  <a:lnTo>
                    <a:pt x="12666" y="8578"/>
                  </a:lnTo>
                  <a:cubicBezTo>
                    <a:pt x="13265" y="8469"/>
                    <a:pt x="14621" y="8046"/>
                    <a:pt x="15935" y="6397"/>
                  </a:cubicBezTo>
                  <a:cubicBezTo>
                    <a:pt x="16156" y="6101"/>
                    <a:pt x="16267" y="5805"/>
                    <a:pt x="16267" y="5472"/>
                  </a:cubicBezTo>
                  <a:cubicBezTo>
                    <a:pt x="16267" y="5140"/>
                    <a:pt x="16156" y="4807"/>
                    <a:pt x="15972" y="4511"/>
                  </a:cubicBezTo>
                  <a:cubicBezTo>
                    <a:pt x="15639" y="3957"/>
                    <a:pt x="15084" y="3439"/>
                    <a:pt x="14419" y="2921"/>
                  </a:cubicBezTo>
                  <a:cubicBezTo>
                    <a:pt x="12348" y="1443"/>
                    <a:pt x="9021" y="149"/>
                    <a:pt x="64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4722;p64">
              <a:extLst>
                <a:ext uri="{FF2B5EF4-FFF2-40B4-BE49-F238E27FC236}">
                  <a16:creationId xmlns:a16="http://schemas.microsoft.com/office/drawing/2014/main" id="{69245B18-73C5-1B63-EB69-DE375882A857}"/>
                </a:ext>
              </a:extLst>
            </p:cNvPr>
            <p:cNvSpPr/>
            <p:nvPr/>
          </p:nvSpPr>
          <p:spPr>
            <a:xfrm>
              <a:off x="3633000" y="2838275"/>
              <a:ext cx="438125" cy="93175"/>
            </a:xfrm>
            <a:custGeom>
              <a:avLst/>
              <a:gdLst/>
              <a:ahLst/>
              <a:cxnLst/>
              <a:rect l="l" t="t" r="r" b="b"/>
              <a:pathLst>
                <a:path w="17525" h="3727" extrusionOk="0">
                  <a:moveTo>
                    <a:pt x="6167" y="0"/>
                  </a:moveTo>
                  <a:cubicBezTo>
                    <a:pt x="5883" y="0"/>
                    <a:pt x="5625" y="10"/>
                    <a:pt x="5398" y="30"/>
                  </a:cubicBezTo>
                  <a:cubicBezTo>
                    <a:pt x="2884" y="251"/>
                    <a:pt x="1738" y="1619"/>
                    <a:pt x="1738" y="1619"/>
                  </a:cubicBezTo>
                  <a:lnTo>
                    <a:pt x="0" y="3061"/>
                  </a:lnTo>
                  <a:lnTo>
                    <a:pt x="17524" y="3727"/>
                  </a:lnTo>
                  <a:cubicBezTo>
                    <a:pt x="17524" y="3727"/>
                    <a:pt x="17007" y="2728"/>
                    <a:pt x="15676" y="1804"/>
                  </a:cubicBezTo>
                  <a:cubicBezTo>
                    <a:pt x="14431" y="963"/>
                    <a:pt x="9025" y="0"/>
                    <a:pt x="616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4723;p64">
              <a:extLst>
                <a:ext uri="{FF2B5EF4-FFF2-40B4-BE49-F238E27FC236}">
                  <a16:creationId xmlns:a16="http://schemas.microsoft.com/office/drawing/2014/main" id="{5D68868E-F6D7-4B36-0264-61FBC4B3672C}"/>
                </a:ext>
              </a:extLst>
            </p:cNvPr>
            <p:cNvSpPr/>
            <p:nvPr/>
          </p:nvSpPr>
          <p:spPr>
            <a:xfrm>
              <a:off x="3624675" y="2830675"/>
              <a:ext cx="454750" cy="108425"/>
            </a:xfrm>
            <a:custGeom>
              <a:avLst/>
              <a:gdLst/>
              <a:ahLst/>
              <a:cxnLst/>
              <a:rect l="l" t="t" r="r" b="b"/>
              <a:pathLst>
                <a:path w="18190" h="4337" extrusionOk="0">
                  <a:moveTo>
                    <a:pt x="6544" y="592"/>
                  </a:moveTo>
                  <a:cubicBezTo>
                    <a:pt x="7949" y="592"/>
                    <a:pt x="9982" y="851"/>
                    <a:pt x="11831" y="1184"/>
                  </a:cubicBezTo>
                  <a:cubicBezTo>
                    <a:pt x="12755" y="1369"/>
                    <a:pt x="13606" y="1554"/>
                    <a:pt x="14345" y="1775"/>
                  </a:cubicBezTo>
                  <a:cubicBezTo>
                    <a:pt x="15047" y="1960"/>
                    <a:pt x="15602" y="2182"/>
                    <a:pt x="15824" y="2367"/>
                  </a:cubicBezTo>
                  <a:cubicBezTo>
                    <a:pt x="16489" y="2811"/>
                    <a:pt x="16933" y="3254"/>
                    <a:pt x="17192" y="3624"/>
                  </a:cubicBezTo>
                  <a:cubicBezTo>
                    <a:pt x="17221" y="3653"/>
                    <a:pt x="17249" y="3683"/>
                    <a:pt x="17275" y="3712"/>
                  </a:cubicBezTo>
                  <a:lnTo>
                    <a:pt x="17275" y="3712"/>
                  </a:lnTo>
                  <a:lnTo>
                    <a:pt x="1146" y="3106"/>
                  </a:lnTo>
                  <a:lnTo>
                    <a:pt x="2293" y="2182"/>
                  </a:lnTo>
                  <a:lnTo>
                    <a:pt x="2330" y="2145"/>
                  </a:lnTo>
                  <a:cubicBezTo>
                    <a:pt x="2367" y="2108"/>
                    <a:pt x="3439" y="851"/>
                    <a:pt x="5768" y="629"/>
                  </a:cubicBezTo>
                  <a:cubicBezTo>
                    <a:pt x="5990" y="629"/>
                    <a:pt x="6248" y="592"/>
                    <a:pt x="6544" y="592"/>
                  </a:cubicBezTo>
                  <a:close/>
                  <a:moveTo>
                    <a:pt x="6544" y="1"/>
                  </a:moveTo>
                  <a:cubicBezTo>
                    <a:pt x="6211" y="1"/>
                    <a:pt x="5953" y="1"/>
                    <a:pt x="5694" y="38"/>
                  </a:cubicBezTo>
                  <a:cubicBezTo>
                    <a:pt x="3241" y="245"/>
                    <a:pt x="2047" y="1517"/>
                    <a:pt x="1871" y="1714"/>
                  </a:cubicBezTo>
                  <a:lnTo>
                    <a:pt x="1871" y="1714"/>
                  </a:lnTo>
                  <a:lnTo>
                    <a:pt x="148" y="3143"/>
                  </a:lnTo>
                  <a:cubicBezTo>
                    <a:pt x="37" y="3217"/>
                    <a:pt x="0" y="3365"/>
                    <a:pt x="37" y="3476"/>
                  </a:cubicBezTo>
                  <a:cubicBezTo>
                    <a:pt x="74" y="3587"/>
                    <a:pt x="185" y="3661"/>
                    <a:pt x="296" y="3661"/>
                  </a:cubicBezTo>
                  <a:lnTo>
                    <a:pt x="17857" y="4326"/>
                  </a:lnTo>
                  <a:cubicBezTo>
                    <a:pt x="17878" y="4333"/>
                    <a:pt x="17898" y="4336"/>
                    <a:pt x="17918" y="4336"/>
                  </a:cubicBezTo>
                  <a:cubicBezTo>
                    <a:pt x="18006" y="4336"/>
                    <a:pt x="18086" y="4276"/>
                    <a:pt x="18116" y="4216"/>
                  </a:cubicBezTo>
                  <a:cubicBezTo>
                    <a:pt x="18190" y="4105"/>
                    <a:pt x="18190" y="3994"/>
                    <a:pt x="18153" y="3883"/>
                  </a:cubicBezTo>
                  <a:cubicBezTo>
                    <a:pt x="18116" y="3883"/>
                    <a:pt x="17598" y="2811"/>
                    <a:pt x="16194" y="1849"/>
                  </a:cubicBezTo>
                  <a:cubicBezTo>
                    <a:pt x="15824" y="1591"/>
                    <a:pt x="15232" y="1406"/>
                    <a:pt x="14493" y="1184"/>
                  </a:cubicBezTo>
                  <a:cubicBezTo>
                    <a:pt x="12312" y="555"/>
                    <a:pt x="8725" y="1"/>
                    <a:pt x="65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4724;p64">
              <a:extLst>
                <a:ext uri="{FF2B5EF4-FFF2-40B4-BE49-F238E27FC236}">
                  <a16:creationId xmlns:a16="http://schemas.microsoft.com/office/drawing/2014/main" id="{E970BC7B-18F3-D405-3D94-B0BAE6C5F865}"/>
                </a:ext>
              </a:extLst>
            </p:cNvPr>
            <p:cNvSpPr/>
            <p:nvPr/>
          </p:nvSpPr>
          <p:spPr>
            <a:xfrm>
              <a:off x="3174550" y="2857500"/>
              <a:ext cx="244950" cy="223675"/>
            </a:xfrm>
            <a:custGeom>
              <a:avLst/>
              <a:gdLst/>
              <a:ahLst/>
              <a:cxnLst/>
              <a:rect l="l" t="t" r="r" b="b"/>
              <a:pathLst>
                <a:path w="9798" h="8947" extrusionOk="0">
                  <a:moveTo>
                    <a:pt x="6545" y="0"/>
                  </a:moveTo>
                  <a:lnTo>
                    <a:pt x="4992" y="148"/>
                  </a:lnTo>
                  <a:lnTo>
                    <a:pt x="4289" y="2403"/>
                  </a:lnTo>
                  <a:lnTo>
                    <a:pt x="1" y="3623"/>
                  </a:lnTo>
                  <a:lnTo>
                    <a:pt x="1221" y="8947"/>
                  </a:lnTo>
                  <a:lnTo>
                    <a:pt x="5103" y="8762"/>
                  </a:lnTo>
                  <a:lnTo>
                    <a:pt x="6729" y="7061"/>
                  </a:lnTo>
                  <a:lnTo>
                    <a:pt x="9798" y="3771"/>
                  </a:lnTo>
                  <a:lnTo>
                    <a:pt x="9132" y="3253"/>
                  </a:lnTo>
                  <a:lnTo>
                    <a:pt x="6027" y="5176"/>
                  </a:lnTo>
                  <a:lnTo>
                    <a:pt x="6360" y="2218"/>
                  </a:lnTo>
                  <a:lnTo>
                    <a:pt x="6877" y="2921"/>
                  </a:lnTo>
                  <a:lnTo>
                    <a:pt x="7580" y="2218"/>
                  </a:lnTo>
                  <a:lnTo>
                    <a:pt x="654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4725;p64">
              <a:extLst>
                <a:ext uri="{FF2B5EF4-FFF2-40B4-BE49-F238E27FC236}">
                  <a16:creationId xmlns:a16="http://schemas.microsoft.com/office/drawing/2014/main" id="{8A0A509B-CA64-7213-E3A8-E99057095D88}"/>
                </a:ext>
              </a:extLst>
            </p:cNvPr>
            <p:cNvSpPr/>
            <p:nvPr/>
          </p:nvSpPr>
          <p:spPr>
            <a:xfrm>
              <a:off x="3165325" y="2849175"/>
              <a:ext cx="261575" cy="239575"/>
            </a:xfrm>
            <a:custGeom>
              <a:avLst/>
              <a:gdLst/>
              <a:ahLst/>
              <a:cxnLst/>
              <a:rect l="l" t="t" r="r" b="b"/>
              <a:pathLst>
                <a:path w="10463" h="9583" extrusionOk="0">
                  <a:moveTo>
                    <a:pt x="6729" y="666"/>
                  </a:moveTo>
                  <a:lnTo>
                    <a:pt x="7579" y="2514"/>
                  </a:lnTo>
                  <a:lnTo>
                    <a:pt x="7283" y="2773"/>
                  </a:lnTo>
                  <a:lnTo>
                    <a:pt x="6987" y="2366"/>
                  </a:lnTo>
                  <a:cubicBezTo>
                    <a:pt x="6914" y="2292"/>
                    <a:pt x="6803" y="2255"/>
                    <a:pt x="6655" y="2255"/>
                  </a:cubicBezTo>
                  <a:cubicBezTo>
                    <a:pt x="6544" y="2292"/>
                    <a:pt x="6470" y="2403"/>
                    <a:pt x="6433" y="2514"/>
                  </a:cubicBezTo>
                  <a:lnTo>
                    <a:pt x="6100" y="5472"/>
                  </a:lnTo>
                  <a:cubicBezTo>
                    <a:pt x="6063" y="5583"/>
                    <a:pt x="6137" y="5694"/>
                    <a:pt x="6248" y="5768"/>
                  </a:cubicBezTo>
                  <a:cubicBezTo>
                    <a:pt x="6285" y="5805"/>
                    <a:pt x="6340" y="5823"/>
                    <a:pt x="6396" y="5823"/>
                  </a:cubicBezTo>
                  <a:cubicBezTo>
                    <a:pt x="6451" y="5823"/>
                    <a:pt x="6507" y="5805"/>
                    <a:pt x="6544" y="5768"/>
                  </a:cubicBezTo>
                  <a:lnTo>
                    <a:pt x="9501" y="3993"/>
                  </a:lnTo>
                  <a:lnTo>
                    <a:pt x="9686" y="4141"/>
                  </a:lnTo>
                  <a:lnTo>
                    <a:pt x="6877" y="7210"/>
                  </a:lnTo>
                  <a:lnTo>
                    <a:pt x="5324" y="8799"/>
                  </a:lnTo>
                  <a:lnTo>
                    <a:pt x="1831" y="8972"/>
                  </a:lnTo>
                  <a:lnTo>
                    <a:pt x="1831" y="8972"/>
                  </a:lnTo>
                  <a:lnTo>
                    <a:pt x="702" y="4178"/>
                  </a:lnTo>
                  <a:lnTo>
                    <a:pt x="4769" y="3032"/>
                  </a:lnTo>
                  <a:cubicBezTo>
                    <a:pt x="4843" y="2995"/>
                    <a:pt x="4954" y="2921"/>
                    <a:pt x="4954" y="2847"/>
                  </a:cubicBezTo>
                  <a:lnTo>
                    <a:pt x="5583" y="777"/>
                  </a:lnTo>
                  <a:lnTo>
                    <a:pt x="6729" y="666"/>
                  </a:lnTo>
                  <a:close/>
                  <a:moveTo>
                    <a:pt x="6877" y="0"/>
                  </a:moveTo>
                  <a:lnTo>
                    <a:pt x="5324" y="185"/>
                  </a:lnTo>
                  <a:cubicBezTo>
                    <a:pt x="5213" y="185"/>
                    <a:pt x="5102" y="296"/>
                    <a:pt x="5065" y="407"/>
                  </a:cubicBezTo>
                  <a:lnTo>
                    <a:pt x="4436" y="2477"/>
                  </a:lnTo>
                  <a:lnTo>
                    <a:pt x="259" y="3660"/>
                  </a:lnTo>
                  <a:cubicBezTo>
                    <a:pt x="111" y="3697"/>
                    <a:pt x="0" y="3845"/>
                    <a:pt x="37" y="4030"/>
                  </a:cubicBezTo>
                  <a:lnTo>
                    <a:pt x="1294" y="9354"/>
                  </a:lnTo>
                  <a:cubicBezTo>
                    <a:pt x="1326" y="9482"/>
                    <a:pt x="1442" y="9583"/>
                    <a:pt x="1569" y="9583"/>
                  </a:cubicBezTo>
                  <a:cubicBezTo>
                    <a:pt x="1588" y="9583"/>
                    <a:pt x="1607" y="9581"/>
                    <a:pt x="1627" y="9576"/>
                  </a:cubicBezTo>
                  <a:lnTo>
                    <a:pt x="5472" y="9391"/>
                  </a:lnTo>
                  <a:cubicBezTo>
                    <a:pt x="5546" y="9391"/>
                    <a:pt x="5620" y="9354"/>
                    <a:pt x="5693" y="9317"/>
                  </a:cubicBezTo>
                  <a:lnTo>
                    <a:pt x="7320" y="7616"/>
                  </a:lnTo>
                  <a:lnTo>
                    <a:pt x="10389" y="4289"/>
                  </a:lnTo>
                  <a:cubicBezTo>
                    <a:pt x="10426" y="4252"/>
                    <a:pt x="10463" y="4141"/>
                    <a:pt x="10463" y="4067"/>
                  </a:cubicBezTo>
                  <a:cubicBezTo>
                    <a:pt x="10463" y="3993"/>
                    <a:pt x="10426" y="3919"/>
                    <a:pt x="10352" y="3845"/>
                  </a:cubicBezTo>
                  <a:lnTo>
                    <a:pt x="9686" y="3365"/>
                  </a:lnTo>
                  <a:cubicBezTo>
                    <a:pt x="9643" y="3321"/>
                    <a:pt x="9574" y="3303"/>
                    <a:pt x="9503" y="3303"/>
                  </a:cubicBezTo>
                  <a:cubicBezTo>
                    <a:pt x="9452" y="3303"/>
                    <a:pt x="9400" y="3312"/>
                    <a:pt x="9354" y="3328"/>
                  </a:cubicBezTo>
                  <a:lnTo>
                    <a:pt x="6766" y="4917"/>
                  </a:lnTo>
                  <a:lnTo>
                    <a:pt x="6950" y="3365"/>
                  </a:lnTo>
                  <a:lnTo>
                    <a:pt x="7024" y="3439"/>
                  </a:lnTo>
                  <a:cubicBezTo>
                    <a:pt x="7061" y="3512"/>
                    <a:pt x="7135" y="3549"/>
                    <a:pt x="7246" y="3549"/>
                  </a:cubicBezTo>
                  <a:cubicBezTo>
                    <a:pt x="7266" y="3559"/>
                    <a:pt x="7289" y="3564"/>
                    <a:pt x="7312" y="3564"/>
                  </a:cubicBezTo>
                  <a:cubicBezTo>
                    <a:pt x="7374" y="3564"/>
                    <a:pt x="7441" y="3530"/>
                    <a:pt x="7468" y="3476"/>
                  </a:cubicBezTo>
                  <a:lnTo>
                    <a:pt x="8171" y="2773"/>
                  </a:lnTo>
                  <a:cubicBezTo>
                    <a:pt x="8281" y="2699"/>
                    <a:pt x="8281" y="2551"/>
                    <a:pt x="8244" y="2440"/>
                  </a:cubicBezTo>
                  <a:lnTo>
                    <a:pt x="7209" y="185"/>
                  </a:lnTo>
                  <a:cubicBezTo>
                    <a:pt x="7135" y="74"/>
                    <a:pt x="7024" y="0"/>
                    <a:pt x="68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4726;p64">
              <a:extLst>
                <a:ext uri="{FF2B5EF4-FFF2-40B4-BE49-F238E27FC236}">
                  <a16:creationId xmlns:a16="http://schemas.microsoft.com/office/drawing/2014/main" id="{D731EECB-90F8-4C52-0B79-4343BBCAAB2A}"/>
                </a:ext>
              </a:extLst>
            </p:cNvPr>
            <p:cNvSpPr/>
            <p:nvPr/>
          </p:nvSpPr>
          <p:spPr>
            <a:xfrm>
              <a:off x="3119100" y="3076550"/>
              <a:ext cx="183025" cy="423600"/>
            </a:xfrm>
            <a:custGeom>
              <a:avLst/>
              <a:gdLst/>
              <a:ahLst/>
              <a:cxnLst/>
              <a:rect l="l" t="t" r="r" b="b"/>
              <a:pathLst>
                <a:path w="7321" h="16944" extrusionOk="0">
                  <a:moveTo>
                    <a:pt x="7321" y="0"/>
                  </a:moveTo>
                  <a:lnTo>
                    <a:pt x="3439" y="185"/>
                  </a:lnTo>
                  <a:lnTo>
                    <a:pt x="148" y="13975"/>
                  </a:lnTo>
                  <a:lnTo>
                    <a:pt x="0" y="14345"/>
                  </a:lnTo>
                  <a:cubicBezTo>
                    <a:pt x="1103" y="16435"/>
                    <a:pt x="2918" y="16943"/>
                    <a:pt x="4422" y="16943"/>
                  </a:cubicBezTo>
                  <a:cubicBezTo>
                    <a:pt x="5844" y="16943"/>
                    <a:pt x="6988" y="16489"/>
                    <a:pt x="6988" y="16489"/>
                  </a:cubicBezTo>
                  <a:lnTo>
                    <a:pt x="732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4727;p64">
              <a:extLst>
                <a:ext uri="{FF2B5EF4-FFF2-40B4-BE49-F238E27FC236}">
                  <a16:creationId xmlns:a16="http://schemas.microsoft.com/office/drawing/2014/main" id="{D72CF6D0-7B48-3921-AE31-A7F31B01BB61}"/>
                </a:ext>
              </a:extLst>
            </p:cNvPr>
            <p:cNvSpPr/>
            <p:nvPr/>
          </p:nvSpPr>
          <p:spPr>
            <a:xfrm>
              <a:off x="3110775" y="3068775"/>
              <a:ext cx="198750" cy="439425"/>
            </a:xfrm>
            <a:custGeom>
              <a:avLst/>
              <a:gdLst/>
              <a:ahLst/>
              <a:cxnLst/>
              <a:rect l="l" t="t" r="r" b="b"/>
              <a:pathLst>
                <a:path w="7950" h="17577" extrusionOk="0">
                  <a:moveTo>
                    <a:pt x="7321" y="644"/>
                  </a:moveTo>
                  <a:lnTo>
                    <a:pt x="6993" y="16588"/>
                  </a:lnTo>
                  <a:lnTo>
                    <a:pt x="6993" y="16588"/>
                  </a:lnTo>
                  <a:cubicBezTo>
                    <a:pt x="6621" y="16705"/>
                    <a:pt x="5745" y="16948"/>
                    <a:pt x="4733" y="16948"/>
                  </a:cubicBezTo>
                  <a:cubicBezTo>
                    <a:pt x="3994" y="16948"/>
                    <a:pt x="3217" y="16837"/>
                    <a:pt x="2515" y="16467"/>
                  </a:cubicBezTo>
                  <a:cubicBezTo>
                    <a:pt x="1841" y="16113"/>
                    <a:pt x="1168" y="15555"/>
                    <a:pt x="658" y="14663"/>
                  </a:cubicBezTo>
                  <a:lnTo>
                    <a:pt x="658" y="14663"/>
                  </a:lnTo>
                  <a:lnTo>
                    <a:pt x="740" y="14360"/>
                  </a:lnTo>
                  <a:lnTo>
                    <a:pt x="777" y="14360"/>
                  </a:lnTo>
                  <a:lnTo>
                    <a:pt x="4031" y="792"/>
                  </a:lnTo>
                  <a:lnTo>
                    <a:pt x="7321" y="644"/>
                  </a:lnTo>
                  <a:close/>
                  <a:moveTo>
                    <a:pt x="7699" y="1"/>
                  </a:moveTo>
                  <a:cubicBezTo>
                    <a:pt x="7673" y="1"/>
                    <a:pt x="7646" y="5"/>
                    <a:pt x="7617" y="15"/>
                  </a:cubicBezTo>
                  <a:lnTo>
                    <a:pt x="3772" y="200"/>
                  </a:lnTo>
                  <a:cubicBezTo>
                    <a:pt x="3624" y="200"/>
                    <a:pt x="3513" y="311"/>
                    <a:pt x="3476" y="422"/>
                  </a:cubicBezTo>
                  <a:lnTo>
                    <a:pt x="149" y="14175"/>
                  </a:lnTo>
                  <a:lnTo>
                    <a:pt x="38" y="14582"/>
                  </a:lnTo>
                  <a:cubicBezTo>
                    <a:pt x="1" y="14656"/>
                    <a:pt x="38" y="14730"/>
                    <a:pt x="75" y="14804"/>
                  </a:cubicBezTo>
                  <a:cubicBezTo>
                    <a:pt x="629" y="15913"/>
                    <a:pt x="1406" y="16615"/>
                    <a:pt x="2256" y="17022"/>
                  </a:cubicBezTo>
                  <a:cubicBezTo>
                    <a:pt x="3069" y="17429"/>
                    <a:pt x="3957" y="17576"/>
                    <a:pt x="4733" y="17576"/>
                  </a:cubicBezTo>
                  <a:cubicBezTo>
                    <a:pt x="6212" y="17576"/>
                    <a:pt x="7395" y="17096"/>
                    <a:pt x="7432" y="17096"/>
                  </a:cubicBezTo>
                  <a:cubicBezTo>
                    <a:pt x="7543" y="17022"/>
                    <a:pt x="7617" y="16948"/>
                    <a:pt x="7617" y="16800"/>
                  </a:cubicBezTo>
                  <a:lnTo>
                    <a:pt x="7949" y="311"/>
                  </a:lnTo>
                  <a:cubicBezTo>
                    <a:pt x="7949" y="237"/>
                    <a:pt x="7912" y="126"/>
                    <a:pt x="7875" y="89"/>
                  </a:cubicBezTo>
                  <a:cubicBezTo>
                    <a:pt x="7821" y="35"/>
                    <a:pt x="7767" y="1"/>
                    <a:pt x="76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4728;p64">
              <a:extLst>
                <a:ext uri="{FF2B5EF4-FFF2-40B4-BE49-F238E27FC236}">
                  <a16:creationId xmlns:a16="http://schemas.microsoft.com/office/drawing/2014/main" id="{13282590-FB60-122A-2599-3E4E548830C1}"/>
                </a:ext>
              </a:extLst>
            </p:cNvPr>
            <p:cNvSpPr/>
            <p:nvPr/>
          </p:nvSpPr>
          <p:spPr>
            <a:xfrm>
              <a:off x="3104300" y="2951775"/>
              <a:ext cx="378050" cy="561575"/>
            </a:xfrm>
            <a:custGeom>
              <a:avLst/>
              <a:gdLst/>
              <a:ahLst/>
              <a:cxnLst/>
              <a:rect l="l" t="t" r="r" b="b"/>
              <a:pathLst>
                <a:path w="15122" h="22463" extrusionOk="0">
                  <a:moveTo>
                    <a:pt x="12608" y="0"/>
                  </a:moveTo>
                  <a:lnTo>
                    <a:pt x="777" y="18559"/>
                  </a:lnTo>
                  <a:cubicBezTo>
                    <a:pt x="777" y="18559"/>
                    <a:pt x="1" y="20888"/>
                    <a:pt x="2922" y="22072"/>
                  </a:cubicBezTo>
                  <a:cubicBezTo>
                    <a:pt x="3637" y="22356"/>
                    <a:pt x="4284" y="22463"/>
                    <a:pt x="4852" y="22463"/>
                  </a:cubicBezTo>
                  <a:cubicBezTo>
                    <a:pt x="6576" y="22463"/>
                    <a:pt x="7580" y="21480"/>
                    <a:pt x="7580" y="21480"/>
                  </a:cubicBezTo>
                  <a:lnTo>
                    <a:pt x="15122" y="14714"/>
                  </a:lnTo>
                  <a:lnTo>
                    <a:pt x="126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4729;p64">
              <a:extLst>
                <a:ext uri="{FF2B5EF4-FFF2-40B4-BE49-F238E27FC236}">
                  <a16:creationId xmlns:a16="http://schemas.microsoft.com/office/drawing/2014/main" id="{50475AE2-C49C-BD33-7523-2BDFDAEFE220}"/>
                </a:ext>
              </a:extLst>
            </p:cNvPr>
            <p:cNvSpPr/>
            <p:nvPr/>
          </p:nvSpPr>
          <p:spPr>
            <a:xfrm>
              <a:off x="3113550" y="2944025"/>
              <a:ext cx="376200" cy="577100"/>
            </a:xfrm>
            <a:custGeom>
              <a:avLst/>
              <a:gdLst/>
              <a:ahLst/>
              <a:cxnLst/>
              <a:rect l="l" t="t" r="r" b="b"/>
              <a:pathLst>
                <a:path w="15048" h="23084" extrusionOk="0">
                  <a:moveTo>
                    <a:pt x="12046" y="1166"/>
                  </a:moveTo>
                  <a:lnTo>
                    <a:pt x="14419" y="14913"/>
                  </a:lnTo>
                  <a:lnTo>
                    <a:pt x="6988" y="21568"/>
                  </a:lnTo>
                  <a:cubicBezTo>
                    <a:pt x="6951" y="21605"/>
                    <a:pt x="6027" y="22455"/>
                    <a:pt x="4511" y="22455"/>
                  </a:cubicBezTo>
                  <a:cubicBezTo>
                    <a:pt x="3957" y="22455"/>
                    <a:pt x="3365" y="22345"/>
                    <a:pt x="2663" y="22086"/>
                  </a:cubicBezTo>
                  <a:cubicBezTo>
                    <a:pt x="1775" y="21716"/>
                    <a:pt x="1258" y="21272"/>
                    <a:pt x="999" y="20829"/>
                  </a:cubicBezTo>
                  <a:cubicBezTo>
                    <a:pt x="703" y="20385"/>
                    <a:pt x="629" y="19941"/>
                    <a:pt x="629" y="19572"/>
                  </a:cubicBezTo>
                  <a:cubicBezTo>
                    <a:pt x="629" y="19387"/>
                    <a:pt x="666" y="19239"/>
                    <a:pt x="666" y="19128"/>
                  </a:cubicBezTo>
                  <a:lnTo>
                    <a:pt x="703" y="19017"/>
                  </a:lnTo>
                  <a:lnTo>
                    <a:pt x="703" y="18996"/>
                  </a:lnTo>
                  <a:lnTo>
                    <a:pt x="703" y="18996"/>
                  </a:lnTo>
                  <a:lnTo>
                    <a:pt x="12046" y="1166"/>
                  </a:lnTo>
                  <a:close/>
                  <a:moveTo>
                    <a:pt x="12187" y="0"/>
                  </a:moveTo>
                  <a:cubicBezTo>
                    <a:pt x="12097" y="0"/>
                    <a:pt x="12007" y="42"/>
                    <a:pt x="11979" y="125"/>
                  </a:cubicBezTo>
                  <a:lnTo>
                    <a:pt x="149" y="18721"/>
                  </a:lnTo>
                  <a:lnTo>
                    <a:pt x="112" y="18795"/>
                  </a:lnTo>
                  <a:cubicBezTo>
                    <a:pt x="112" y="18795"/>
                    <a:pt x="1" y="19128"/>
                    <a:pt x="1" y="19572"/>
                  </a:cubicBezTo>
                  <a:cubicBezTo>
                    <a:pt x="1" y="20015"/>
                    <a:pt x="112" y="20570"/>
                    <a:pt x="481" y="21162"/>
                  </a:cubicBezTo>
                  <a:cubicBezTo>
                    <a:pt x="814" y="21716"/>
                    <a:pt x="1443" y="22271"/>
                    <a:pt x="2441" y="22640"/>
                  </a:cubicBezTo>
                  <a:cubicBezTo>
                    <a:pt x="3180" y="22973"/>
                    <a:pt x="3883" y="23084"/>
                    <a:pt x="4511" y="23084"/>
                  </a:cubicBezTo>
                  <a:cubicBezTo>
                    <a:pt x="6323" y="23084"/>
                    <a:pt x="7395" y="22049"/>
                    <a:pt x="7395" y="22012"/>
                  </a:cubicBezTo>
                  <a:lnTo>
                    <a:pt x="14937" y="15246"/>
                  </a:lnTo>
                  <a:cubicBezTo>
                    <a:pt x="15011" y="15172"/>
                    <a:pt x="15048" y="15061"/>
                    <a:pt x="15048" y="14950"/>
                  </a:cubicBezTo>
                  <a:lnTo>
                    <a:pt x="12534" y="236"/>
                  </a:lnTo>
                  <a:cubicBezTo>
                    <a:pt x="12497" y="125"/>
                    <a:pt x="12423" y="14"/>
                    <a:pt x="12275" y="14"/>
                  </a:cubicBezTo>
                  <a:cubicBezTo>
                    <a:pt x="12247" y="5"/>
                    <a:pt x="12217" y="0"/>
                    <a:pt x="121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4730;p64">
              <a:extLst>
                <a:ext uri="{FF2B5EF4-FFF2-40B4-BE49-F238E27FC236}">
                  <a16:creationId xmlns:a16="http://schemas.microsoft.com/office/drawing/2014/main" id="{EA7E74F5-275D-1808-6990-036CFFC2A231}"/>
                </a:ext>
              </a:extLst>
            </p:cNvPr>
            <p:cNvSpPr/>
            <p:nvPr/>
          </p:nvSpPr>
          <p:spPr>
            <a:xfrm>
              <a:off x="4058150" y="2922175"/>
              <a:ext cx="1011175" cy="521400"/>
            </a:xfrm>
            <a:custGeom>
              <a:avLst/>
              <a:gdLst/>
              <a:ahLst/>
              <a:cxnLst/>
              <a:rect l="l" t="t" r="r" b="b"/>
              <a:pathLst>
                <a:path w="40447" h="20856" extrusionOk="0">
                  <a:moveTo>
                    <a:pt x="7173" y="1"/>
                  </a:moveTo>
                  <a:lnTo>
                    <a:pt x="1" y="10649"/>
                  </a:lnTo>
                  <a:lnTo>
                    <a:pt x="15861" y="20113"/>
                  </a:lnTo>
                  <a:cubicBezTo>
                    <a:pt x="16705" y="20604"/>
                    <a:pt x="17644" y="20855"/>
                    <a:pt x="18582" y="20855"/>
                  </a:cubicBezTo>
                  <a:cubicBezTo>
                    <a:pt x="19410" y="20855"/>
                    <a:pt x="20237" y="20660"/>
                    <a:pt x="21000" y="20261"/>
                  </a:cubicBezTo>
                  <a:lnTo>
                    <a:pt x="40446" y="10353"/>
                  </a:lnTo>
                  <a:lnTo>
                    <a:pt x="38968" y="7617"/>
                  </a:lnTo>
                  <a:lnTo>
                    <a:pt x="21591" y="13680"/>
                  </a:lnTo>
                  <a:lnTo>
                    <a:pt x="71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4731;p64">
              <a:extLst>
                <a:ext uri="{FF2B5EF4-FFF2-40B4-BE49-F238E27FC236}">
                  <a16:creationId xmlns:a16="http://schemas.microsoft.com/office/drawing/2014/main" id="{D4427E70-C48C-09F2-7B0E-57FAC33A48B5}"/>
                </a:ext>
              </a:extLst>
            </p:cNvPr>
            <p:cNvSpPr/>
            <p:nvPr/>
          </p:nvSpPr>
          <p:spPr>
            <a:xfrm>
              <a:off x="4049825" y="2914800"/>
              <a:ext cx="1026900" cy="537025"/>
            </a:xfrm>
            <a:custGeom>
              <a:avLst/>
              <a:gdLst/>
              <a:ahLst/>
              <a:cxnLst/>
              <a:rect l="l" t="t" r="r" b="b"/>
              <a:pathLst>
                <a:path w="41076" h="21481" extrusionOk="0">
                  <a:moveTo>
                    <a:pt x="7540" y="760"/>
                  </a:moveTo>
                  <a:lnTo>
                    <a:pt x="21740" y="14197"/>
                  </a:lnTo>
                  <a:cubicBezTo>
                    <a:pt x="21794" y="14251"/>
                    <a:pt x="21868" y="14285"/>
                    <a:pt x="21947" y="14285"/>
                  </a:cubicBezTo>
                  <a:cubicBezTo>
                    <a:pt x="21976" y="14285"/>
                    <a:pt x="22006" y="14281"/>
                    <a:pt x="22035" y="14271"/>
                  </a:cubicBezTo>
                  <a:lnTo>
                    <a:pt x="39153" y="8282"/>
                  </a:lnTo>
                  <a:lnTo>
                    <a:pt x="40336" y="10500"/>
                  </a:lnTo>
                  <a:lnTo>
                    <a:pt x="21222" y="20297"/>
                  </a:lnTo>
                  <a:cubicBezTo>
                    <a:pt x="20483" y="20667"/>
                    <a:pt x="19706" y="20852"/>
                    <a:pt x="18930" y="20852"/>
                  </a:cubicBezTo>
                  <a:cubicBezTo>
                    <a:pt x="18043" y="20852"/>
                    <a:pt x="17155" y="20593"/>
                    <a:pt x="16342" y="20149"/>
                  </a:cubicBezTo>
                  <a:lnTo>
                    <a:pt x="740" y="10833"/>
                  </a:lnTo>
                  <a:lnTo>
                    <a:pt x="7540" y="760"/>
                  </a:lnTo>
                  <a:close/>
                  <a:moveTo>
                    <a:pt x="7469" y="0"/>
                  </a:moveTo>
                  <a:cubicBezTo>
                    <a:pt x="7358" y="0"/>
                    <a:pt x="7284" y="74"/>
                    <a:pt x="7247" y="148"/>
                  </a:cubicBezTo>
                  <a:lnTo>
                    <a:pt x="75" y="10759"/>
                  </a:lnTo>
                  <a:cubicBezTo>
                    <a:pt x="1" y="10833"/>
                    <a:pt x="1" y="10944"/>
                    <a:pt x="38" y="11017"/>
                  </a:cubicBezTo>
                  <a:cubicBezTo>
                    <a:pt x="38" y="11091"/>
                    <a:pt x="75" y="11165"/>
                    <a:pt x="149" y="11202"/>
                  </a:cubicBezTo>
                  <a:lnTo>
                    <a:pt x="16046" y="20667"/>
                  </a:lnTo>
                  <a:cubicBezTo>
                    <a:pt x="16933" y="21184"/>
                    <a:pt x="17932" y="21480"/>
                    <a:pt x="18930" y="21480"/>
                  </a:cubicBezTo>
                  <a:cubicBezTo>
                    <a:pt x="19817" y="21480"/>
                    <a:pt x="20667" y="21258"/>
                    <a:pt x="21481" y="20852"/>
                  </a:cubicBezTo>
                  <a:lnTo>
                    <a:pt x="40927" y="10907"/>
                  </a:lnTo>
                  <a:cubicBezTo>
                    <a:pt x="40964" y="10870"/>
                    <a:pt x="41038" y="10833"/>
                    <a:pt x="41075" y="10722"/>
                  </a:cubicBezTo>
                  <a:cubicBezTo>
                    <a:pt x="41075" y="10648"/>
                    <a:pt x="41075" y="10574"/>
                    <a:pt x="41038" y="10500"/>
                  </a:cubicBezTo>
                  <a:lnTo>
                    <a:pt x="39559" y="7764"/>
                  </a:lnTo>
                  <a:cubicBezTo>
                    <a:pt x="39531" y="7651"/>
                    <a:pt x="39417" y="7603"/>
                    <a:pt x="39298" y="7603"/>
                  </a:cubicBezTo>
                  <a:cubicBezTo>
                    <a:pt x="39262" y="7603"/>
                    <a:pt x="39225" y="7607"/>
                    <a:pt x="39190" y="7616"/>
                  </a:cubicBezTo>
                  <a:lnTo>
                    <a:pt x="21998" y="13605"/>
                  </a:lnTo>
                  <a:lnTo>
                    <a:pt x="7691" y="74"/>
                  </a:lnTo>
                  <a:cubicBezTo>
                    <a:pt x="7617" y="37"/>
                    <a:pt x="7543" y="0"/>
                    <a:pt x="74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4732;p64">
              <a:extLst>
                <a:ext uri="{FF2B5EF4-FFF2-40B4-BE49-F238E27FC236}">
                  <a16:creationId xmlns:a16="http://schemas.microsoft.com/office/drawing/2014/main" id="{62023F5B-05CA-88B0-4172-FF8405719F30}"/>
                </a:ext>
              </a:extLst>
            </p:cNvPr>
            <p:cNvSpPr/>
            <p:nvPr/>
          </p:nvSpPr>
          <p:spPr>
            <a:xfrm>
              <a:off x="5032325" y="2936500"/>
              <a:ext cx="282850" cy="248425"/>
            </a:xfrm>
            <a:custGeom>
              <a:avLst/>
              <a:gdLst/>
              <a:ahLst/>
              <a:cxnLst/>
              <a:rect l="l" t="t" r="r" b="b"/>
              <a:pathLst>
                <a:path w="11314" h="9937" extrusionOk="0">
                  <a:moveTo>
                    <a:pt x="3692" y="1"/>
                  </a:moveTo>
                  <a:cubicBezTo>
                    <a:pt x="3456" y="1"/>
                    <a:pt x="3291" y="130"/>
                    <a:pt x="3291" y="130"/>
                  </a:cubicBezTo>
                  <a:lnTo>
                    <a:pt x="1479" y="4197"/>
                  </a:lnTo>
                  <a:lnTo>
                    <a:pt x="1" y="7044"/>
                  </a:lnTo>
                  <a:lnTo>
                    <a:pt x="1479" y="9780"/>
                  </a:lnTo>
                  <a:cubicBezTo>
                    <a:pt x="1479" y="9780"/>
                    <a:pt x="2594" y="9936"/>
                    <a:pt x="3401" y="9936"/>
                  </a:cubicBezTo>
                  <a:cubicBezTo>
                    <a:pt x="3704" y="9936"/>
                    <a:pt x="3963" y="9914"/>
                    <a:pt x="4104" y="9854"/>
                  </a:cubicBezTo>
                  <a:cubicBezTo>
                    <a:pt x="4474" y="9669"/>
                    <a:pt x="5546" y="9077"/>
                    <a:pt x="6175" y="8671"/>
                  </a:cubicBezTo>
                  <a:cubicBezTo>
                    <a:pt x="6470" y="8486"/>
                    <a:pt x="6692" y="8153"/>
                    <a:pt x="6766" y="7783"/>
                  </a:cubicBezTo>
                  <a:lnTo>
                    <a:pt x="7173" y="4863"/>
                  </a:lnTo>
                  <a:cubicBezTo>
                    <a:pt x="7173" y="4863"/>
                    <a:pt x="9391" y="3864"/>
                    <a:pt x="10796" y="3014"/>
                  </a:cubicBezTo>
                  <a:cubicBezTo>
                    <a:pt x="11314" y="2681"/>
                    <a:pt x="10759" y="2090"/>
                    <a:pt x="10537" y="1905"/>
                  </a:cubicBezTo>
                  <a:cubicBezTo>
                    <a:pt x="10467" y="1835"/>
                    <a:pt x="10382" y="1809"/>
                    <a:pt x="10291" y="1809"/>
                  </a:cubicBezTo>
                  <a:cubicBezTo>
                    <a:pt x="10239" y="1809"/>
                    <a:pt x="10185" y="1818"/>
                    <a:pt x="10131" y="1831"/>
                  </a:cubicBezTo>
                  <a:lnTo>
                    <a:pt x="5805" y="3495"/>
                  </a:lnTo>
                  <a:lnTo>
                    <a:pt x="3846" y="3162"/>
                  </a:lnTo>
                  <a:cubicBezTo>
                    <a:pt x="4067" y="2423"/>
                    <a:pt x="4659" y="722"/>
                    <a:pt x="4326" y="352"/>
                  </a:cubicBezTo>
                  <a:cubicBezTo>
                    <a:pt x="4101" y="78"/>
                    <a:pt x="3875" y="1"/>
                    <a:pt x="369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4733;p64">
              <a:extLst>
                <a:ext uri="{FF2B5EF4-FFF2-40B4-BE49-F238E27FC236}">
                  <a16:creationId xmlns:a16="http://schemas.microsoft.com/office/drawing/2014/main" id="{63F088F1-374C-ECD4-BF92-578DA62DBBD8}"/>
                </a:ext>
              </a:extLst>
            </p:cNvPr>
            <p:cNvSpPr/>
            <p:nvPr/>
          </p:nvSpPr>
          <p:spPr>
            <a:xfrm>
              <a:off x="5024000" y="2928650"/>
              <a:ext cx="291175" cy="263450"/>
            </a:xfrm>
            <a:custGeom>
              <a:avLst/>
              <a:gdLst/>
              <a:ahLst/>
              <a:cxnLst/>
              <a:rect l="l" t="t" r="r" b="b"/>
              <a:pathLst>
                <a:path w="11647" h="10538" extrusionOk="0">
                  <a:moveTo>
                    <a:pt x="4031" y="629"/>
                  </a:moveTo>
                  <a:cubicBezTo>
                    <a:pt x="4142" y="629"/>
                    <a:pt x="4252" y="666"/>
                    <a:pt x="4400" y="851"/>
                  </a:cubicBezTo>
                  <a:cubicBezTo>
                    <a:pt x="4437" y="851"/>
                    <a:pt x="4437" y="925"/>
                    <a:pt x="4437" y="1036"/>
                  </a:cubicBezTo>
                  <a:cubicBezTo>
                    <a:pt x="4437" y="1295"/>
                    <a:pt x="4363" y="1775"/>
                    <a:pt x="4216" y="2219"/>
                  </a:cubicBezTo>
                  <a:cubicBezTo>
                    <a:pt x="4105" y="2663"/>
                    <a:pt x="3957" y="3069"/>
                    <a:pt x="3883" y="3402"/>
                  </a:cubicBezTo>
                  <a:cubicBezTo>
                    <a:pt x="3883" y="3476"/>
                    <a:pt x="3883" y="3550"/>
                    <a:pt x="3920" y="3624"/>
                  </a:cubicBezTo>
                  <a:cubicBezTo>
                    <a:pt x="3957" y="3698"/>
                    <a:pt x="4031" y="3772"/>
                    <a:pt x="4142" y="3772"/>
                  </a:cubicBezTo>
                  <a:lnTo>
                    <a:pt x="6101" y="4104"/>
                  </a:lnTo>
                  <a:lnTo>
                    <a:pt x="6249" y="4104"/>
                  </a:lnTo>
                  <a:lnTo>
                    <a:pt x="10574" y="2441"/>
                  </a:lnTo>
                  <a:lnTo>
                    <a:pt x="10685" y="2441"/>
                  </a:lnTo>
                  <a:cubicBezTo>
                    <a:pt x="10722" y="2515"/>
                    <a:pt x="10833" y="2589"/>
                    <a:pt x="10907" y="2700"/>
                  </a:cubicBezTo>
                  <a:cubicBezTo>
                    <a:pt x="10981" y="2811"/>
                    <a:pt x="11018" y="2921"/>
                    <a:pt x="11018" y="2958"/>
                  </a:cubicBezTo>
                  <a:lnTo>
                    <a:pt x="11018" y="2995"/>
                  </a:lnTo>
                  <a:lnTo>
                    <a:pt x="10944" y="3069"/>
                  </a:lnTo>
                  <a:cubicBezTo>
                    <a:pt x="10279" y="3476"/>
                    <a:pt x="9391" y="3920"/>
                    <a:pt x="8652" y="4289"/>
                  </a:cubicBezTo>
                  <a:cubicBezTo>
                    <a:pt x="8319" y="4437"/>
                    <a:pt x="7987" y="4622"/>
                    <a:pt x="7765" y="4696"/>
                  </a:cubicBezTo>
                  <a:cubicBezTo>
                    <a:pt x="7543" y="4807"/>
                    <a:pt x="7395" y="4881"/>
                    <a:pt x="7395" y="4881"/>
                  </a:cubicBezTo>
                  <a:cubicBezTo>
                    <a:pt x="7284" y="4918"/>
                    <a:pt x="7247" y="5029"/>
                    <a:pt x="7210" y="5103"/>
                  </a:cubicBezTo>
                  <a:lnTo>
                    <a:pt x="6766" y="8060"/>
                  </a:lnTo>
                  <a:cubicBezTo>
                    <a:pt x="6730" y="8356"/>
                    <a:pt x="6582" y="8578"/>
                    <a:pt x="6323" y="8726"/>
                  </a:cubicBezTo>
                  <a:cubicBezTo>
                    <a:pt x="6027" y="8911"/>
                    <a:pt x="5620" y="9169"/>
                    <a:pt x="5214" y="9391"/>
                  </a:cubicBezTo>
                  <a:cubicBezTo>
                    <a:pt x="4844" y="9613"/>
                    <a:pt x="4474" y="9798"/>
                    <a:pt x="4326" y="9872"/>
                  </a:cubicBezTo>
                  <a:cubicBezTo>
                    <a:pt x="4326" y="9872"/>
                    <a:pt x="4216" y="9909"/>
                    <a:pt x="4105" y="9909"/>
                  </a:cubicBezTo>
                  <a:cubicBezTo>
                    <a:pt x="3994" y="9909"/>
                    <a:pt x="3846" y="9946"/>
                    <a:pt x="3698" y="9946"/>
                  </a:cubicBezTo>
                  <a:cubicBezTo>
                    <a:pt x="3328" y="9946"/>
                    <a:pt x="2848" y="9909"/>
                    <a:pt x="2478" y="9872"/>
                  </a:cubicBezTo>
                  <a:cubicBezTo>
                    <a:pt x="2281" y="9852"/>
                    <a:pt x="2116" y="9833"/>
                    <a:pt x="2004" y="9818"/>
                  </a:cubicBezTo>
                  <a:lnTo>
                    <a:pt x="2004" y="9818"/>
                  </a:lnTo>
                  <a:lnTo>
                    <a:pt x="703" y="7358"/>
                  </a:lnTo>
                  <a:lnTo>
                    <a:pt x="2071" y="4659"/>
                  </a:lnTo>
                  <a:lnTo>
                    <a:pt x="2108" y="4659"/>
                  </a:lnTo>
                  <a:lnTo>
                    <a:pt x="3885" y="670"/>
                  </a:lnTo>
                  <a:lnTo>
                    <a:pt x="3885" y="670"/>
                  </a:lnTo>
                  <a:cubicBezTo>
                    <a:pt x="3923" y="650"/>
                    <a:pt x="3972" y="629"/>
                    <a:pt x="4031" y="629"/>
                  </a:cubicBezTo>
                  <a:close/>
                  <a:moveTo>
                    <a:pt x="4031" y="1"/>
                  </a:moveTo>
                  <a:cubicBezTo>
                    <a:pt x="3698" y="1"/>
                    <a:pt x="3476" y="186"/>
                    <a:pt x="3439" y="223"/>
                  </a:cubicBezTo>
                  <a:lnTo>
                    <a:pt x="3365" y="333"/>
                  </a:lnTo>
                  <a:lnTo>
                    <a:pt x="1517" y="4400"/>
                  </a:lnTo>
                  <a:lnTo>
                    <a:pt x="75" y="7210"/>
                  </a:lnTo>
                  <a:cubicBezTo>
                    <a:pt x="1" y="7284"/>
                    <a:pt x="1" y="7395"/>
                    <a:pt x="75" y="7506"/>
                  </a:cubicBezTo>
                  <a:lnTo>
                    <a:pt x="1517" y="10242"/>
                  </a:lnTo>
                  <a:cubicBezTo>
                    <a:pt x="1591" y="10316"/>
                    <a:pt x="1665" y="10390"/>
                    <a:pt x="1775" y="10390"/>
                  </a:cubicBezTo>
                  <a:cubicBezTo>
                    <a:pt x="1775" y="10390"/>
                    <a:pt x="2848" y="10537"/>
                    <a:pt x="3698" y="10537"/>
                  </a:cubicBezTo>
                  <a:lnTo>
                    <a:pt x="4179" y="10537"/>
                  </a:lnTo>
                  <a:cubicBezTo>
                    <a:pt x="4326" y="10500"/>
                    <a:pt x="4437" y="10500"/>
                    <a:pt x="4585" y="10426"/>
                  </a:cubicBezTo>
                  <a:cubicBezTo>
                    <a:pt x="4770" y="10353"/>
                    <a:pt x="5140" y="10168"/>
                    <a:pt x="5546" y="9909"/>
                  </a:cubicBezTo>
                  <a:cubicBezTo>
                    <a:pt x="5916" y="9687"/>
                    <a:pt x="6323" y="9465"/>
                    <a:pt x="6656" y="9243"/>
                  </a:cubicBezTo>
                  <a:cubicBezTo>
                    <a:pt x="7062" y="9022"/>
                    <a:pt x="7321" y="8615"/>
                    <a:pt x="7395" y="8171"/>
                  </a:cubicBezTo>
                  <a:lnTo>
                    <a:pt x="7816" y="5361"/>
                  </a:lnTo>
                  <a:lnTo>
                    <a:pt x="7816" y="5361"/>
                  </a:lnTo>
                  <a:cubicBezTo>
                    <a:pt x="8353" y="5115"/>
                    <a:pt x="10100" y="4299"/>
                    <a:pt x="11277" y="3587"/>
                  </a:cubicBezTo>
                  <a:cubicBezTo>
                    <a:pt x="11388" y="3513"/>
                    <a:pt x="11499" y="3439"/>
                    <a:pt x="11536" y="3328"/>
                  </a:cubicBezTo>
                  <a:cubicBezTo>
                    <a:pt x="11610" y="3217"/>
                    <a:pt x="11647" y="3069"/>
                    <a:pt x="11647" y="2958"/>
                  </a:cubicBezTo>
                  <a:cubicBezTo>
                    <a:pt x="11647" y="2700"/>
                    <a:pt x="11536" y="2515"/>
                    <a:pt x="11425" y="2330"/>
                  </a:cubicBezTo>
                  <a:cubicBezTo>
                    <a:pt x="11277" y="2182"/>
                    <a:pt x="11166" y="2071"/>
                    <a:pt x="11055" y="1960"/>
                  </a:cubicBezTo>
                  <a:cubicBezTo>
                    <a:pt x="10944" y="1886"/>
                    <a:pt x="10759" y="1812"/>
                    <a:pt x="10611" y="1812"/>
                  </a:cubicBezTo>
                  <a:cubicBezTo>
                    <a:pt x="10537" y="1812"/>
                    <a:pt x="10427" y="1849"/>
                    <a:pt x="10353" y="1886"/>
                  </a:cubicBezTo>
                  <a:lnTo>
                    <a:pt x="6101" y="3476"/>
                  </a:lnTo>
                  <a:lnTo>
                    <a:pt x="4563" y="3230"/>
                  </a:lnTo>
                  <a:lnTo>
                    <a:pt x="4563" y="3230"/>
                  </a:lnTo>
                  <a:cubicBezTo>
                    <a:pt x="4638" y="2974"/>
                    <a:pt x="4731" y="2670"/>
                    <a:pt x="4807" y="2367"/>
                  </a:cubicBezTo>
                  <a:cubicBezTo>
                    <a:pt x="4955" y="1886"/>
                    <a:pt x="5066" y="1443"/>
                    <a:pt x="5066" y="1036"/>
                  </a:cubicBezTo>
                  <a:cubicBezTo>
                    <a:pt x="5066" y="851"/>
                    <a:pt x="5029" y="629"/>
                    <a:pt x="4881" y="444"/>
                  </a:cubicBezTo>
                  <a:cubicBezTo>
                    <a:pt x="4622" y="149"/>
                    <a:pt x="4326" y="1"/>
                    <a:pt x="40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4734;p64">
              <a:extLst>
                <a:ext uri="{FF2B5EF4-FFF2-40B4-BE49-F238E27FC236}">
                  <a16:creationId xmlns:a16="http://schemas.microsoft.com/office/drawing/2014/main" id="{5D93FCE1-517B-8E06-EF6B-B6FBEE41F26E}"/>
                </a:ext>
              </a:extLst>
            </p:cNvPr>
            <p:cNvSpPr/>
            <p:nvPr/>
          </p:nvSpPr>
          <p:spPr>
            <a:xfrm>
              <a:off x="5170975" y="3049725"/>
              <a:ext cx="49925" cy="34225"/>
            </a:xfrm>
            <a:custGeom>
              <a:avLst/>
              <a:gdLst/>
              <a:ahLst/>
              <a:cxnLst/>
              <a:rect l="l" t="t" r="r" b="b"/>
              <a:pathLst>
                <a:path w="1997" h="1369" extrusionOk="0">
                  <a:moveTo>
                    <a:pt x="1635" y="1"/>
                  </a:moveTo>
                  <a:cubicBezTo>
                    <a:pt x="1582" y="1"/>
                    <a:pt x="1528" y="13"/>
                    <a:pt x="1479" y="38"/>
                  </a:cubicBezTo>
                  <a:lnTo>
                    <a:pt x="185" y="777"/>
                  </a:lnTo>
                  <a:cubicBezTo>
                    <a:pt x="37" y="888"/>
                    <a:pt x="0" y="1073"/>
                    <a:pt x="74" y="1221"/>
                  </a:cubicBezTo>
                  <a:cubicBezTo>
                    <a:pt x="123" y="1320"/>
                    <a:pt x="222" y="1369"/>
                    <a:pt x="326" y="1369"/>
                  </a:cubicBezTo>
                  <a:cubicBezTo>
                    <a:pt x="378" y="1369"/>
                    <a:pt x="432" y="1357"/>
                    <a:pt x="481" y="1332"/>
                  </a:cubicBezTo>
                  <a:lnTo>
                    <a:pt x="1812" y="592"/>
                  </a:lnTo>
                  <a:cubicBezTo>
                    <a:pt x="1960" y="519"/>
                    <a:pt x="1997" y="297"/>
                    <a:pt x="1923" y="149"/>
                  </a:cubicBezTo>
                  <a:cubicBezTo>
                    <a:pt x="1849" y="50"/>
                    <a:pt x="1742" y="1"/>
                    <a:pt x="16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4735;p64">
              <a:extLst>
                <a:ext uri="{FF2B5EF4-FFF2-40B4-BE49-F238E27FC236}">
                  <a16:creationId xmlns:a16="http://schemas.microsoft.com/office/drawing/2014/main" id="{ECABAF30-84CA-6970-2920-1F2ABF9B8FB9}"/>
                </a:ext>
              </a:extLst>
            </p:cNvPr>
            <p:cNvSpPr/>
            <p:nvPr/>
          </p:nvSpPr>
          <p:spPr>
            <a:xfrm>
              <a:off x="5177425" y="3078150"/>
              <a:ext cx="36075" cy="32750"/>
            </a:xfrm>
            <a:custGeom>
              <a:avLst/>
              <a:gdLst/>
              <a:ahLst/>
              <a:cxnLst/>
              <a:rect l="l" t="t" r="r" b="b"/>
              <a:pathLst>
                <a:path w="1443" h="1310" extrusionOk="0">
                  <a:moveTo>
                    <a:pt x="1124" y="1"/>
                  </a:moveTo>
                  <a:cubicBezTo>
                    <a:pt x="1045" y="1"/>
                    <a:pt x="962" y="28"/>
                    <a:pt x="888" y="84"/>
                  </a:cubicBezTo>
                  <a:lnTo>
                    <a:pt x="149" y="786"/>
                  </a:lnTo>
                  <a:cubicBezTo>
                    <a:pt x="1" y="897"/>
                    <a:pt x="1" y="1082"/>
                    <a:pt x="112" y="1193"/>
                  </a:cubicBezTo>
                  <a:cubicBezTo>
                    <a:pt x="171" y="1272"/>
                    <a:pt x="263" y="1309"/>
                    <a:pt x="352" y="1309"/>
                  </a:cubicBezTo>
                  <a:cubicBezTo>
                    <a:pt x="429" y="1309"/>
                    <a:pt x="504" y="1282"/>
                    <a:pt x="556" y="1230"/>
                  </a:cubicBezTo>
                  <a:lnTo>
                    <a:pt x="1332" y="528"/>
                  </a:lnTo>
                  <a:cubicBezTo>
                    <a:pt x="1443" y="417"/>
                    <a:pt x="1443" y="232"/>
                    <a:pt x="1332" y="84"/>
                  </a:cubicBezTo>
                  <a:cubicBezTo>
                    <a:pt x="1276" y="28"/>
                    <a:pt x="1203" y="1"/>
                    <a:pt x="11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4736;p64">
              <a:extLst>
                <a:ext uri="{FF2B5EF4-FFF2-40B4-BE49-F238E27FC236}">
                  <a16:creationId xmlns:a16="http://schemas.microsoft.com/office/drawing/2014/main" id="{D973AD1C-BFC4-0258-55B0-FC5DF60A2006}"/>
                </a:ext>
              </a:extLst>
            </p:cNvPr>
            <p:cNvSpPr/>
            <p:nvPr/>
          </p:nvSpPr>
          <p:spPr>
            <a:xfrm>
              <a:off x="5175600" y="3110600"/>
              <a:ext cx="33275" cy="33575"/>
            </a:xfrm>
            <a:custGeom>
              <a:avLst/>
              <a:gdLst/>
              <a:ahLst/>
              <a:cxnLst/>
              <a:rect l="l" t="t" r="r" b="b"/>
              <a:pathLst>
                <a:path w="1331" h="1343" extrusionOk="0">
                  <a:moveTo>
                    <a:pt x="964" y="1"/>
                  </a:moveTo>
                  <a:cubicBezTo>
                    <a:pt x="880" y="1"/>
                    <a:pt x="799" y="38"/>
                    <a:pt x="739" y="117"/>
                  </a:cubicBezTo>
                  <a:lnTo>
                    <a:pt x="111" y="819"/>
                  </a:lnTo>
                  <a:cubicBezTo>
                    <a:pt x="0" y="967"/>
                    <a:pt x="37" y="1152"/>
                    <a:pt x="148" y="1263"/>
                  </a:cubicBezTo>
                  <a:cubicBezTo>
                    <a:pt x="217" y="1314"/>
                    <a:pt x="293" y="1342"/>
                    <a:pt x="367" y="1342"/>
                  </a:cubicBezTo>
                  <a:cubicBezTo>
                    <a:pt x="451" y="1342"/>
                    <a:pt x="532" y="1305"/>
                    <a:pt x="592" y="1226"/>
                  </a:cubicBezTo>
                  <a:lnTo>
                    <a:pt x="1220" y="524"/>
                  </a:lnTo>
                  <a:cubicBezTo>
                    <a:pt x="1331" y="376"/>
                    <a:pt x="1294" y="191"/>
                    <a:pt x="1183" y="80"/>
                  </a:cubicBezTo>
                  <a:cubicBezTo>
                    <a:pt x="1114" y="28"/>
                    <a:pt x="1038" y="1"/>
                    <a:pt x="9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4737;p64">
              <a:extLst>
                <a:ext uri="{FF2B5EF4-FFF2-40B4-BE49-F238E27FC236}">
                  <a16:creationId xmlns:a16="http://schemas.microsoft.com/office/drawing/2014/main" id="{B6AE0B87-A32A-2D9A-3733-22EBB7212AD8}"/>
                </a:ext>
              </a:extLst>
            </p:cNvPr>
            <p:cNvSpPr/>
            <p:nvPr/>
          </p:nvSpPr>
          <p:spPr>
            <a:xfrm>
              <a:off x="5094250" y="3007225"/>
              <a:ext cx="42550" cy="15725"/>
            </a:xfrm>
            <a:custGeom>
              <a:avLst/>
              <a:gdLst/>
              <a:ahLst/>
              <a:cxnLst/>
              <a:rect l="l" t="t" r="r" b="b"/>
              <a:pathLst>
                <a:path w="1702" h="629" extrusionOk="0">
                  <a:moveTo>
                    <a:pt x="296" y="0"/>
                  </a:moveTo>
                  <a:cubicBezTo>
                    <a:pt x="149" y="0"/>
                    <a:pt x="1" y="148"/>
                    <a:pt x="1" y="296"/>
                  </a:cubicBezTo>
                  <a:cubicBezTo>
                    <a:pt x="1" y="481"/>
                    <a:pt x="112" y="629"/>
                    <a:pt x="296" y="629"/>
                  </a:cubicBezTo>
                  <a:lnTo>
                    <a:pt x="1369" y="629"/>
                  </a:lnTo>
                  <a:cubicBezTo>
                    <a:pt x="1553" y="629"/>
                    <a:pt x="1664" y="481"/>
                    <a:pt x="1701" y="333"/>
                  </a:cubicBezTo>
                  <a:cubicBezTo>
                    <a:pt x="1701" y="148"/>
                    <a:pt x="1553" y="0"/>
                    <a:pt x="13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4738;p64">
              <a:extLst>
                <a:ext uri="{FF2B5EF4-FFF2-40B4-BE49-F238E27FC236}">
                  <a16:creationId xmlns:a16="http://schemas.microsoft.com/office/drawing/2014/main" id="{95EFC858-4F1D-EEDC-C6A9-2E91B5417821}"/>
                </a:ext>
              </a:extLst>
            </p:cNvPr>
            <p:cNvSpPr/>
            <p:nvPr/>
          </p:nvSpPr>
          <p:spPr>
            <a:xfrm>
              <a:off x="3419475" y="2893525"/>
              <a:ext cx="818000" cy="942775"/>
            </a:xfrm>
            <a:custGeom>
              <a:avLst/>
              <a:gdLst/>
              <a:ahLst/>
              <a:cxnLst/>
              <a:rect l="l" t="t" r="r" b="b"/>
              <a:pathLst>
                <a:path w="32720" h="37711" extrusionOk="0">
                  <a:moveTo>
                    <a:pt x="13162" y="1"/>
                  </a:moveTo>
                  <a:cubicBezTo>
                    <a:pt x="7543" y="1"/>
                    <a:pt x="1" y="2330"/>
                    <a:pt x="1" y="2330"/>
                  </a:cubicBezTo>
                  <a:lnTo>
                    <a:pt x="4253" y="37711"/>
                  </a:lnTo>
                  <a:lnTo>
                    <a:pt x="28246" y="37711"/>
                  </a:lnTo>
                  <a:lnTo>
                    <a:pt x="32720" y="1147"/>
                  </a:lnTo>
                  <a:lnTo>
                    <a:pt x="28838" y="962"/>
                  </a:lnTo>
                  <a:cubicBezTo>
                    <a:pt x="28838" y="962"/>
                    <a:pt x="18782" y="1"/>
                    <a:pt x="131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4739;p64">
              <a:extLst>
                <a:ext uri="{FF2B5EF4-FFF2-40B4-BE49-F238E27FC236}">
                  <a16:creationId xmlns:a16="http://schemas.microsoft.com/office/drawing/2014/main" id="{A87F477F-078C-8844-0AC1-09D1BAFAF189}"/>
                </a:ext>
              </a:extLst>
            </p:cNvPr>
            <p:cNvSpPr/>
            <p:nvPr/>
          </p:nvSpPr>
          <p:spPr>
            <a:xfrm>
              <a:off x="3411175" y="2886150"/>
              <a:ext cx="833700" cy="957550"/>
            </a:xfrm>
            <a:custGeom>
              <a:avLst/>
              <a:gdLst/>
              <a:ahLst/>
              <a:cxnLst/>
              <a:rect l="l" t="t" r="r" b="b"/>
              <a:pathLst>
                <a:path w="33348" h="38302" extrusionOk="0">
                  <a:moveTo>
                    <a:pt x="13494" y="592"/>
                  </a:moveTo>
                  <a:cubicBezTo>
                    <a:pt x="16267" y="592"/>
                    <a:pt x="20186" y="850"/>
                    <a:pt x="23403" y="1072"/>
                  </a:cubicBezTo>
                  <a:cubicBezTo>
                    <a:pt x="25029" y="1220"/>
                    <a:pt x="26434" y="1331"/>
                    <a:pt x="27469" y="1405"/>
                  </a:cubicBezTo>
                  <a:cubicBezTo>
                    <a:pt x="28505" y="1516"/>
                    <a:pt x="29133" y="1553"/>
                    <a:pt x="29133" y="1553"/>
                  </a:cubicBezTo>
                  <a:lnTo>
                    <a:pt x="32682" y="1738"/>
                  </a:lnTo>
                  <a:lnTo>
                    <a:pt x="28320" y="37710"/>
                  </a:lnTo>
                  <a:lnTo>
                    <a:pt x="4843" y="37710"/>
                  </a:lnTo>
                  <a:lnTo>
                    <a:pt x="659" y="2837"/>
                  </a:lnTo>
                  <a:lnTo>
                    <a:pt x="659" y="2837"/>
                  </a:lnTo>
                  <a:cubicBezTo>
                    <a:pt x="684" y="2829"/>
                    <a:pt x="711" y="2820"/>
                    <a:pt x="740" y="2810"/>
                  </a:cubicBezTo>
                  <a:cubicBezTo>
                    <a:pt x="2255" y="2366"/>
                    <a:pt x="8651" y="592"/>
                    <a:pt x="13494" y="592"/>
                  </a:cubicBezTo>
                  <a:close/>
                  <a:moveTo>
                    <a:pt x="13494" y="0"/>
                  </a:moveTo>
                  <a:cubicBezTo>
                    <a:pt x="7801" y="0"/>
                    <a:pt x="259" y="2329"/>
                    <a:pt x="222" y="2329"/>
                  </a:cubicBezTo>
                  <a:cubicBezTo>
                    <a:pt x="74" y="2366"/>
                    <a:pt x="0" y="2514"/>
                    <a:pt x="0" y="2662"/>
                  </a:cubicBezTo>
                  <a:lnTo>
                    <a:pt x="4289" y="38043"/>
                  </a:lnTo>
                  <a:cubicBezTo>
                    <a:pt x="4289" y="38191"/>
                    <a:pt x="4437" y="38302"/>
                    <a:pt x="4585" y="38302"/>
                  </a:cubicBezTo>
                  <a:lnTo>
                    <a:pt x="28578" y="38302"/>
                  </a:lnTo>
                  <a:cubicBezTo>
                    <a:pt x="28726" y="38302"/>
                    <a:pt x="28874" y="38191"/>
                    <a:pt x="28874" y="38043"/>
                  </a:cubicBezTo>
                  <a:lnTo>
                    <a:pt x="33348" y="1479"/>
                  </a:lnTo>
                  <a:cubicBezTo>
                    <a:pt x="33348" y="1405"/>
                    <a:pt x="33311" y="1331"/>
                    <a:pt x="33274" y="1257"/>
                  </a:cubicBezTo>
                  <a:cubicBezTo>
                    <a:pt x="33200" y="1183"/>
                    <a:pt x="33126" y="1146"/>
                    <a:pt x="33052" y="1146"/>
                  </a:cubicBezTo>
                  <a:lnTo>
                    <a:pt x="29207" y="963"/>
                  </a:lnTo>
                  <a:lnTo>
                    <a:pt x="29207" y="963"/>
                  </a:lnTo>
                  <a:lnTo>
                    <a:pt x="29207" y="961"/>
                  </a:lnTo>
                  <a:cubicBezTo>
                    <a:pt x="29170" y="961"/>
                    <a:pt x="19114" y="0"/>
                    <a:pt x="134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4740;p64">
              <a:extLst>
                <a:ext uri="{FF2B5EF4-FFF2-40B4-BE49-F238E27FC236}">
                  <a16:creationId xmlns:a16="http://schemas.microsoft.com/office/drawing/2014/main" id="{C3F7C658-300A-91E9-888E-DCE727312899}"/>
                </a:ext>
              </a:extLst>
            </p:cNvPr>
            <p:cNvSpPr/>
            <p:nvPr/>
          </p:nvSpPr>
          <p:spPr>
            <a:xfrm>
              <a:off x="3472175" y="3836275"/>
              <a:ext cx="732025" cy="440925"/>
            </a:xfrm>
            <a:custGeom>
              <a:avLst/>
              <a:gdLst/>
              <a:ahLst/>
              <a:cxnLst/>
              <a:rect l="l" t="t" r="r" b="b"/>
              <a:pathLst>
                <a:path w="29281" h="17637" extrusionOk="0">
                  <a:moveTo>
                    <a:pt x="2145" y="1"/>
                  </a:moveTo>
                  <a:lnTo>
                    <a:pt x="333" y="7284"/>
                  </a:lnTo>
                  <a:cubicBezTo>
                    <a:pt x="0" y="8541"/>
                    <a:pt x="185" y="9872"/>
                    <a:pt x="777" y="11055"/>
                  </a:cubicBezTo>
                  <a:lnTo>
                    <a:pt x="4178" y="17636"/>
                  </a:lnTo>
                  <a:lnTo>
                    <a:pt x="24992" y="17636"/>
                  </a:lnTo>
                  <a:lnTo>
                    <a:pt x="28283" y="11462"/>
                  </a:lnTo>
                  <a:cubicBezTo>
                    <a:pt x="29170" y="9872"/>
                    <a:pt x="29281" y="7950"/>
                    <a:pt x="28615" y="6249"/>
                  </a:cubicBezTo>
                  <a:lnTo>
                    <a:pt x="261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4741;p64">
              <a:extLst>
                <a:ext uri="{FF2B5EF4-FFF2-40B4-BE49-F238E27FC236}">
                  <a16:creationId xmlns:a16="http://schemas.microsoft.com/office/drawing/2014/main" id="{68FCAACF-290F-1F7D-6D4A-22E868577227}"/>
                </a:ext>
              </a:extLst>
            </p:cNvPr>
            <p:cNvSpPr/>
            <p:nvPr/>
          </p:nvSpPr>
          <p:spPr>
            <a:xfrm>
              <a:off x="3468475" y="3828900"/>
              <a:ext cx="737575" cy="455675"/>
            </a:xfrm>
            <a:custGeom>
              <a:avLst/>
              <a:gdLst/>
              <a:ahLst/>
              <a:cxnLst/>
              <a:rect l="l" t="t" r="r" b="b"/>
              <a:pathLst>
                <a:path w="29503" h="18227" extrusionOk="0">
                  <a:moveTo>
                    <a:pt x="26065" y="592"/>
                  </a:moveTo>
                  <a:lnTo>
                    <a:pt x="28468" y="6655"/>
                  </a:lnTo>
                  <a:cubicBezTo>
                    <a:pt x="28727" y="7357"/>
                    <a:pt x="28874" y="8097"/>
                    <a:pt x="28874" y="8836"/>
                  </a:cubicBezTo>
                  <a:cubicBezTo>
                    <a:pt x="28874" y="9797"/>
                    <a:pt x="28653" y="10759"/>
                    <a:pt x="28172" y="11646"/>
                  </a:cubicBezTo>
                  <a:lnTo>
                    <a:pt x="24956" y="17598"/>
                  </a:lnTo>
                  <a:lnTo>
                    <a:pt x="4511" y="17598"/>
                  </a:lnTo>
                  <a:lnTo>
                    <a:pt x="1183" y="11202"/>
                  </a:lnTo>
                  <a:cubicBezTo>
                    <a:pt x="814" y="10463"/>
                    <a:pt x="629" y="9687"/>
                    <a:pt x="629" y="8873"/>
                  </a:cubicBezTo>
                  <a:cubicBezTo>
                    <a:pt x="629" y="8467"/>
                    <a:pt x="666" y="8060"/>
                    <a:pt x="777" y="7653"/>
                  </a:cubicBezTo>
                  <a:lnTo>
                    <a:pt x="2533" y="592"/>
                  </a:lnTo>
                  <a:close/>
                  <a:moveTo>
                    <a:pt x="2293" y="0"/>
                  </a:moveTo>
                  <a:cubicBezTo>
                    <a:pt x="2145" y="0"/>
                    <a:pt x="2034" y="74"/>
                    <a:pt x="1997" y="222"/>
                  </a:cubicBezTo>
                  <a:lnTo>
                    <a:pt x="185" y="7505"/>
                  </a:lnTo>
                  <a:cubicBezTo>
                    <a:pt x="74" y="7949"/>
                    <a:pt x="0" y="8393"/>
                    <a:pt x="0" y="8873"/>
                  </a:cubicBezTo>
                  <a:cubicBezTo>
                    <a:pt x="0" y="9760"/>
                    <a:pt x="222" y="10685"/>
                    <a:pt x="629" y="11498"/>
                  </a:cubicBezTo>
                  <a:lnTo>
                    <a:pt x="4067" y="18079"/>
                  </a:lnTo>
                  <a:cubicBezTo>
                    <a:pt x="4104" y="18153"/>
                    <a:pt x="4215" y="18227"/>
                    <a:pt x="4326" y="18227"/>
                  </a:cubicBezTo>
                  <a:lnTo>
                    <a:pt x="25140" y="18227"/>
                  </a:lnTo>
                  <a:cubicBezTo>
                    <a:pt x="25251" y="18227"/>
                    <a:pt x="25362" y="18153"/>
                    <a:pt x="25399" y="18079"/>
                  </a:cubicBezTo>
                  <a:lnTo>
                    <a:pt x="28727" y="11905"/>
                  </a:lnTo>
                  <a:cubicBezTo>
                    <a:pt x="29244" y="10944"/>
                    <a:pt x="29503" y="9908"/>
                    <a:pt x="29503" y="8836"/>
                  </a:cubicBezTo>
                  <a:cubicBezTo>
                    <a:pt x="29503" y="8023"/>
                    <a:pt x="29318" y="7210"/>
                    <a:pt x="29022" y="6433"/>
                  </a:cubicBezTo>
                  <a:lnTo>
                    <a:pt x="26582" y="185"/>
                  </a:lnTo>
                  <a:cubicBezTo>
                    <a:pt x="26545" y="74"/>
                    <a:pt x="26434" y="0"/>
                    <a:pt x="262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4742;p64">
              <a:extLst>
                <a:ext uri="{FF2B5EF4-FFF2-40B4-BE49-F238E27FC236}">
                  <a16:creationId xmlns:a16="http://schemas.microsoft.com/office/drawing/2014/main" id="{81E9F783-E112-C3D4-B291-EB094DCA8396}"/>
                </a:ext>
              </a:extLst>
            </p:cNvPr>
            <p:cNvSpPr/>
            <p:nvPr/>
          </p:nvSpPr>
          <p:spPr>
            <a:xfrm>
              <a:off x="3795650" y="4161625"/>
              <a:ext cx="109100" cy="415025"/>
            </a:xfrm>
            <a:custGeom>
              <a:avLst/>
              <a:gdLst/>
              <a:ahLst/>
              <a:cxnLst/>
              <a:rect l="l" t="t" r="r" b="b"/>
              <a:pathLst>
                <a:path w="4364" h="16601" extrusionOk="0">
                  <a:moveTo>
                    <a:pt x="1" y="1"/>
                  </a:moveTo>
                  <a:lnTo>
                    <a:pt x="1" y="16601"/>
                  </a:lnTo>
                  <a:lnTo>
                    <a:pt x="4363" y="16601"/>
                  </a:lnTo>
                  <a:lnTo>
                    <a:pt x="43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4743;p64">
              <a:extLst>
                <a:ext uri="{FF2B5EF4-FFF2-40B4-BE49-F238E27FC236}">
                  <a16:creationId xmlns:a16="http://schemas.microsoft.com/office/drawing/2014/main" id="{C415778B-E05A-B652-B3A5-906EC3214C50}"/>
                </a:ext>
              </a:extLst>
            </p:cNvPr>
            <p:cNvSpPr/>
            <p:nvPr/>
          </p:nvSpPr>
          <p:spPr>
            <a:xfrm>
              <a:off x="3788275" y="4154225"/>
              <a:ext cx="123875" cy="430750"/>
            </a:xfrm>
            <a:custGeom>
              <a:avLst/>
              <a:gdLst/>
              <a:ahLst/>
              <a:cxnLst/>
              <a:rect l="l" t="t" r="r" b="b"/>
              <a:pathLst>
                <a:path w="4955" h="17230" extrusionOk="0">
                  <a:moveTo>
                    <a:pt x="4363" y="592"/>
                  </a:moveTo>
                  <a:lnTo>
                    <a:pt x="4363" y="16601"/>
                  </a:lnTo>
                  <a:lnTo>
                    <a:pt x="629" y="16601"/>
                  </a:lnTo>
                  <a:lnTo>
                    <a:pt x="629" y="592"/>
                  </a:lnTo>
                  <a:close/>
                  <a:moveTo>
                    <a:pt x="296" y="1"/>
                  </a:moveTo>
                  <a:cubicBezTo>
                    <a:pt x="222" y="1"/>
                    <a:pt x="148" y="38"/>
                    <a:pt x="74" y="75"/>
                  </a:cubicBezTo>
                  <a:cubicBezTo>
                    <a:pt x="37" y="149"/>
                    <a:pt x="0" y="223"/>
                    <a:pt x="0" y="297"/>
                  </a:cubicBezTo>
                  <a:lnTo>
                    <a:pt x="0" y="16897"/>
                  </a:lnTo>
                  <a:cubicBezTo>
                    <a:pt x="0" y="17007"/>
                    <a:pt x="37" y="17081"/>
                    <a:pt x="74" y="17118"/>
                  </a:cubicBezTo>
                  <a:cubicBezTo>
                    <a:pt x="148" y="17192"/>
                    <a:pt x="222" y="17229"/>
                    <a:pt x="296" y="17229"/>
                  </a:cubicBezTo>
                  <a:lnTo>
                    <a:pt x="4658" y="17229"/>
                  </a:lnTo>
                  <a:cubicBezTo>
                    <a:pt x="4732" y="17229"/>
                    <a:pt x="4806" y="17192"/>
                    <a:pt x="4880" y="17118"/>
                  </a:cubicBezTo>
                  <a:cubicBezTo>
                    <a:pt x="4954" y="17081"/>
                    <a:pt x="4954" y="17007"/>
                    <a:pt x="4954" y="16897"/>
                  </a:cubicBezTo>
                  <a:lnTo>
                    <a:pt x="4954" y="297"/>
                  </a:lnTo>
                  <a:cubicBezTo>
                    <a:pt x="4954" y="223"/>
                    <a:pt x="4954" y="149"/>
                    <a:pt x="4880" y="75"/>
                  </a:cubicBezTo>
                  <a:cubicBezTo>
                    <a:pt x="4806" y="38"/>
                    <a:pt x="4732" y="1"/>
                    <a:pt x="46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4744;p64">
              <a:extLst>
                <a:ext uri="{FF2B5EF4-FFF2-40B4-BE49-F238E27FC236}">
                  <a16:creationId xmlns:a16="http://schemas.microsoft.com/office/drawing/2014/main" id="{DFF7366E-36BC-9EDE-DE0C-ACC5F92CEA8B}"/>
                </a:ext>
              </a:extLst>
            </p:cNvPr>
            <p:cNvSpPr/>
            <p:nvPr/>
          </p:nvSpPr>
          <p:spPr>
            <a:xfrm>
              <a:off x="3767925" y="4511925"/>
              <a:ext cx="164550" cy="525000"/>
            </a:xfrm>
            <a:custGeom>
              <a:avLst/>
              <a:gdLst/>
              <a:ahLst/>
              <a:cxnLst/>
              <a:rect l="l" t="t" r="r" b="b"/>
              <a:pathLst>
                <a:path w="6582" h="21000" extrusionOk="0">
                  <a:moveTo>
                    <a:pt x="1" y="1"/>
                  </a:moveTo>
                  <a:lnTo>
                    <a:pt x="1" y="21000"/>
                  </a:lnTo>
                  <a:lnTo>
                    <a:pt x="6582" y="21000"/>
                  </a:lnTo>
                  <a:lnTo>
                    <a:pt x="65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4745;p64">
              <a:extLst>
                <a:ext uri="{FF2B5EF4-FFF2-40B4-BE49-F238E27FC236}">
                  <a16:creationId xmlns:a16="http://schemas.microsoft.com/office/drawing/2014/main" id="{EE475098-D49E-1B4B-E0FF-0EC819CFFDB7}"/>
                </a:ext>
              </a:extLst>
            </p:cNvPr>
            <p:cNvSpPr/>
            <p:nvPr/>
          </p:nvSpPr>
          <p:spPr>
            <a:xfrm>
              <a:off x="3760550" y="4503600"/>
              <a:ext cx="179325" cy="540725"/>
            </a:xfrm>
            <a:custGeom>
              <a:avLst/>
              <a:gdLst/>
              <a:ahLst/>
              <a:cxnLst/>
              <a:rect l="l" t="t" r="r" b="b"/>
              <a:pathLst>
                <a:path w="7173" h="21629" extrusionOk="0">
                  <a:moveTo>
                    <a:pt x="6581" y="629"/>
                  </a:moveTo>
                  <a:lnTo>
                    <a:pt x="6581" y="21037"/>
                  </a:lnTo>
                  <a:lnTo>
                    <a:pt x="629" y="21037"/>
                  </a:lnTo>
                  <a:lnTo>
                    <a:pt x="629" y="629"/>
                  </a:lnTo>
                  <a:close/>
                  <a:moveTo>
                    <a:pt x="296" y="1"/>
                  </a:moveTo>
                  <a:cubicBezTo>
                    <a:pt x="222" y="1"/>
                    <a:pt x="148" y="38"/>
                    <a:pt x="111" y="112"/>
                  </a:cubicBezTo>
                  <a:cubicBezTo>
                    <a:pt x="37" y="149"/>
                    <a:pt x="0" y="260"/>
                    <a:pt x="0" y="334"/>
                  </a:cubicBezTo>
                  <a:lnTo>
                    <a:pt x="0" y="21333"/>
                  </a:lnTo>
                  <a:cubicBezTo>
                    <a:pt x="0" y="21407"/>
                    <a:pt x="37" y="21481"/>
                    <a:pt x="111" y="21555"/>
                  </a:cubicBezTo>
                  <a:cubicBezTo>
                    <a:pt x="148" y="21592"/>
                    <a:pt x="222" y="21629"/>
                    <a:pt x="296" y="21629"/>
                  </a:cubicBezTo>
                  <a:lnTo>
                    <a:pt x="6877" y="21629"/>
                  </a:lnTo>
                  <a:cubicBezTo>
                    <a:pt x="6951" y="21629"/>
                    <a:pt x="7024" y="21592"/>
                    <a:pt x="7098" y="21555"/>
                  </a:cubicBezTo>
                  <a:cubicBezTo>
                    <a:pt x="7172" y="21481"/>
                    <a:pt x="7172" y="21407"/>
                    <a:pt x="7172" y="21333"/>
                  </a:cubicBezTo>
                  <a:lnTo>
                    <a:pt x="7172" y="334"/>
                  </a:lnTo>
                  <a:cubicBezTo>
                    <a:pt x="7172" y="260"/>
                    <a:pt x="7172" y="149"/>
                    <a:pt x="7098" y="112"/>
                  </a:cubicBezTo>
                  <a:cubicBezTo>
                    <a:pt x="7024" y="38"/>
                    <a:pt x="6951" y="1"/>
                    <a:pt x="68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4746;p64">
              <a:extLst>
                <a:ext uri="{FF2B5EF4-FFF2-40B4-BE49-F238E27FC236}">
                  <a16:creationId xmlns:a16="http://schemas.microsoft.com/office/drawing/2014/main" id="{1E4DDBCE-BEF7-88B1-E220-63EC2940EA2D}"/>
                </a:ext>
              </a:extLst>
            </p:cNvPr>
            <p:cNvSpPr/>
            <p:nvPr/>
          </p:nvSpPr>
          <p:spPr>
            <a:xfrm>
              <a:off x="3244800" y="4999025"/>
              <a:ext cx="1202500" cy="159000"/>
            </a:xfrm>
            <a:custGeom>
              <a:avLst/>
              <a:gdLst/>
              <a:ahLst/>
              <a:cxnLst/>
              <a:rect l="l" t="t" r="r" b="b"/>
              <a:pathLst>
                <a:path w="48100" h="6360" extrusionOk="0">
                  <a:moveTo>
                    <a:pt x="23773" y="0"/>
                  </a:moveTo>
                  <a:lnTo>
                    <a:pt x="23773" y="148"/>
                  </a:lnTo>
                  <a:lnTo>
                    <a:pt x="20741" y="961"/>
                  </a:lnTo>
                  <a:lnTo>
                    <a:pt x="0" y="4843"/>
                  </a:lnTo>
                  <a:lnTo>
                    <a:pt x="0" y="6359"/>
                  </a:lnTo>
                  <a:lnTo>
                    <a:pt x="48099" y="6359"/>
                  </a:lnTo>
                  <a:lnTo>
                    <a:pt x="48099" y="4843"/>
                  </a:lnTo>
                  <a:lnTo>
                    <a:pt x="27359" y="961"/>
                  </a:lnTo>
                  <a:lnTo>
                    <a:pt x="24327" y="148"/>
                  </a:lnTo>
                  <a:lnTo>
                    <a:pt x="24327" y="0"/>
                  </a:lnTo>
                  <a:lnTo>
                    <a:pt x="24068" y="74"/>
                  </a:lnTo>
                  <a:lnTo>
                    <a:pt x="237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4747;p64">
              <a:extLst>
                <a:ext uri="{FF2B5EF4-FFF2-40B4-BE49-F238E27FC236}">
                  <a16:creationId xmlns:a16="http://schemas.microsoft.com/office/drawing/2014/main" id="{BFD96DEE-D3A1-94C0-8519-5785340B5901}"/>
                </a:ext>
              </a:extLst>
            </p:cNvPr>
            <p:cNvSpPr/>
            <p:nvPr/>
          </p:nvSpPr>
          <p:spPr>
            <a:xfrm>
              <a:off x="3237400" y="4991250"/>
              <a:ext cx="1217275" cy="174150"/>
            </a:xfrm>
            <a:custGeom>
              <a:avLst/>
              <a:gdLst/>
              <a:ahLst/>
              <a:cxnLst/>
              <a:rect l="l" t="t" r="r" b="b"/>
              <a:pathLst>
                <a:path w="48691" h="6966" extrusionOk="0">
                  <a:moveTo>
                    <a:pt x="24411" y="681"/>
                  </a:moveTo>
                  <a:cubicBezTo>
                    <a:pt x="24446" y="715"/>
                    <a:pt x="24492" y="740"/>
                    <a:pt x="24549" y="755"/>
                  </a:cubicBezTo>
                  <a:lnTo>
                    <a:pt x="27581" y="1568"/>
                  </a:lnTo>
                  <a:lnTo>
                    <a:pt x="27618" y="1568"/>
                  </a:lnTo>
                  <a:lnTo>
                    <a:pt x="48099" y="5413"/>
                  </a:lnTo>
                  <a:lnTo>
                    <a:pt x="48099" y="6374"/>
                  </a:lnTo>
                  <a:lnTo>
                    <a:pt x="592" y="6374"/>
                  </a:lnTo>
                  <a:lnTo>
                    <a:pt x="592" y="5413"/>
                  </a:lnTo>
                  <a:lnTo>
                    <a:pt x="21074" y="1568"/>
                  </a:lnTo>
                  <a:lnTo>
                    <a:pt x="21111" y="1568"/>
                  </a:lnTo>
                  <a:lnTo>
                    <a:pt x="24143" y="755"/>
                  </a:lnTo>
                  <a:cubicBezTo>
                    <a:pt x="24200" y="740"/>
                    <a:pt x="24246" y="715"/>
                    <a:pt x="24281" y="681"/>
                  </a:cubicBezTo>
                  <a:close/>
                  <a:moveTo>
                    <a:pt x="24070" y="0"/>
                  </a:moveTo>
                  <a:cubicBezTo>
                    <a:pt x="24007" y="0"/>
                    <a:pt x="23936" y="26"/>
                    <a:pt x="23884" y="52"/>
                  </a:cubicBezTo>
                  <a:cubicBezTo>
                    <a:pt x="23832" y="104"/>
                    <a:pt x="23798" y="156"/>
                    <a:pt x="23783" y="220"/>
                  </a:cubicBezTo>
                  <a:lnTo>
                    <a:pt x="23783" y="220"/>
                  </a:lnTo>
                  <a:lnTo>
                    <a:pt x="20963" y="977"/>
                  </a:lnTo>
                  <a:lnTo>
                    <a:pt x="260" y="4859"/>
                  </a:lnTo>
                  <a:cubicBezTo>
                    <a:pt x="112" y="4859"/>
                    <a:pt x="1" y="5006"/>
                    <a:pt x="1" y="5154"/>
                  </a:cubicBezTo>
                  <a:lnTo>
                    <a:pt x="1" y="6670"/>
                  </a:lnTo>
                  <a:cubicBezTo>
                    <a:pt x="1" y="6744"/>
                    <a:pt x="38" y="6818"/>
                    <a:pt x="75" y="6892"/>
                  </a:cubicBezTo>
                  <a:cubicBezTo>
                    <a:pt x="149" y="6929"/>
                    <a:pt x="223" y="6966"/>
                    <a:pt x="296" y="6966"/>
                  </a:cubicBezTo>
                  <a:lnTo>
                    <a:pt x="48395" y="6966"/>
                  </a:lnTo>
                  <a:cubicBezTo>
                    <a:pt x="48469" y="6966"/>
                    <a:pt x="48543" y="6929"/>
                    <a:pt x="48617" y="6892"/>
                  </a:cubicBezTo>
                  <a:cubicBezTo>
                    <a:pt x="48691" y="6818"/>
                    <a:pt x="48691" y="6744"/>
                    <a:pt x="48691" y="6670"/>
                  </a:cubicBezTo>
                  <a:lnTo>
                    <a:pt x="48691" y="5154"/>
                  </a:lnTo>
                  <a:cubicBezTo>
                    <a:pt x="48691" y="5006"/>
                    <a:pt x="48617" y="4859"/>
                    <a:pt x="48469" y="4859"/>
                  </a:cubicBezTo>
                  <a:lnTo>
                    <a:pt x="27729" y="977"/>
                  </a:lnTo>
                  <a:lnTo>
                    <a:pt x="24909" y="220"/>
                  </a:lnTo>
                  <a:lnTo>
                    <a:pt x="24909" y="220"/>
                  </a:lnTo>
                  <a:cubicBezTo>
                    <a:pt x="24893" y="156"/>
                    <a:pt x="24860" y="104"/>
                    <a:pt x="24808" y="52"/>
                  </a:cubicBezTo>
                  <a:cubicBezTo>
                    <a:pt x="24756" y="26"/>
                    <a:pt x="24685" y="0"/>
                    <a:pt x="24622" y="0"/>
                  </a:cubicBezTo>
                  <a:cubicBezTo>
                    <a:pt x="24596" y="0"/>
                    <a:pt x="24571" y="5"/>
                    <a:pt x="24549" y="15"/>
                  </a:cubicBezTo>
                  <a:lnTo>
                    <a:pt x="24364" y="52"/>
                  </a:lnTo>
                  <a:lnTo>
                    <a:pt x="24143" y="15"/>
                  </a:lnTo>
                  <a:cubicBezTo>
                    <a:pt x="24121" y="5"/>
                    <a:pt x="24096" y="0"/>
                    <a:pt x="240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4748;p64">
              <a:extLst>
                <a:ext uri="{FF2B5EF4-FFF2-40B4-BE49-F238E27FC236}">
                  <a16:creationId xmlns:a16="http://schemas.microsoft.com/office/drawing/2014/main" id="{C0DF3816-2446-8FCB-510F-03F680A03D34}"/>
                </a:ext>
              </a:extLst>
            </p:cNvPr>
            <p:cNvSpPr/>
            <p:nvPr/>
          </p:nvSpPr>
          <p:spPr>
            <a:xfrm>
              <a:off x="3253125" y="5145975"/>
              <a:ext cx="73025" cy="72125"/>
            </a:xfrm>
            <a:custGeom>
              <a:avLst/>
              <a:gdLst/>
              <a:ahLst/>
              <a:cxnLst/>
              <a:rect l="l" t="t" r="r" b="b"/>
              <a:pathLst>
                <a:path w="2921" h="2885" extrusionOk="0">
                  <a:moveTo>
                    <a:pt x="1479" y="0"/>
                  </a:moveTo>
                  <a:cubicBezTo>
                    <a:pt x="666" y="0"/>
                    <a:pt x="0" y="629"/>
                    <a:pt x="0" y="1442"/>
                  </a:cubicBezTo>
                  <a:cubicBezTo>
                    <a:pt x="0" y="2256"/>
                    <a:pt x="666" y="2884"/>
                    <a:pt x="1479" y="2884"/>
                  </a:cubicBezTo>
                  <a:cubicBezTo>
                    <a:pt x="2255" y="2884"/>
                    <a:pt x="2921" y="2256"/>
                    <a:pt x="2921" y="1442"/>
                  </a:cubicBezTo>
                  <a:cubicBezTo>
                    <a:pt x="2921" y="629"/>
                    <a:pt x="2255" y="0"/>
                    <a:pt x="14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4749;p64">
              <a:extLst>
                <a:ext uri="{FF2B5EF4-FFF2-40B4-BE49-F238E27FC236}">
                  <a16:creationId xmlns:a16="http://schemas.microsoft.com/office/drawing/2014/main" id="{B76DA483-7779-2781-B40C-3A82EAFBF147}"/>
                </a:ext>
              </a:extLst>
            </p:cNvPr>
            <p:cNvSpPr/>
            <p:nvPr/>
          </p:nvSpPr>
          <p:spPr>
            <a:xfrm>
              <a:off x="3245725" y="5137650"/>
              <a:ext cx="87825" cy="88750"/>
            </a:xfrm>
            <a:custGeom>
              <a:avLst/>
              <a:gdLst/>
              <a:ahLst/>
              <a:cxnLst/>
              <a:rect l="l" t="t" r="r" b="b"/>
              <a:pathLst>
                <a:path w="3513" h="3550" extrusionOk="0">
                  <a:moveTo>
                    <a:pt x="1775" y="629"/>
                  </a:moveTo>
                  <a:cubicBezTo>
                    <a:pt x="2404" y="629"/>
                    <a:pt x="2921" y="1147"/>
                    <a:pt x="2921" y="1775"/>
                  </a:cubicBezTo>
                  <a:cubicBezTo>
                    <a:pt x="2921" y="2404"/>
                    <a:pt x="2404" y="2921"/>
                    <a:pt x="1775" y="2921"/>
                  </a:cubicBezTo>
                  <a:cubicBezTo>
                    <a:pt x="1147" y="2921"/>
                    <a:pt x="629" y="2404"/>
                    <a:pt x="629" y="1775"/>
                  </a:cubicBezTo>
                  <a:cubicBezTo>
                    <a:pt x="629" y="1147"/>
                    <a:pt x="1147" y="629"/>
                    <a:pt x="1775" y="629"/>
                  </a:cubicBezTo>
                  <a:close/>
                  <a:moveTo>
                    <a:pt x="1775" y="1"/>
                  </a:moveTo>
                  <a:cubicBezTo>
                    <a:pt x="777" y="1"/>
                    <a:pt x="0" y="814"/>
                    <a:pt x="0" y="1775"/>
                  </a:cubicBezTo>
                  <a:cubicBezTo>
                    <a:pt x="0" y="2737"/>
                    <a:pt x="777" y="3550"/>
                    <a:pt x="1775" y="3550"/>
                  </a:cubicBezTo>
                  <a:cubicBezTo>
                    <a:pt x="2736" y="3550"/>
                    <a:pt x="3513" y="2737"/>
                    <a:pt x="3513" y="1775"/>
                  </a:cubicBezTo>
                  <a:cubicBezTo>
                    <a:pt x="3513" y="814"/>
                    <a:pt x="2736" y="1"/>
                    <a:pt x="17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4750;p64">
              <a:extLst>
                <a:ext uri="{FF2B5EF4-FFF2-40B4-BE49-F238E27FC236}">
                  <a16:creationId xmlns:a16="http://schemas.microsoft.com/office/drawing/2014/main" id="{D661C40A-CC13-0273-4A48-1A5686D9AB45}"/>
                </a:ext>
              </a:extLst>
            </p:cNvPr>
            <p:cNvSpPr/>
            <p:nvPr/>
          </p:nvSpPr>
          <p:spPr>
            <a:xfrm>
              <a:off x="3809525" y="5145975"/>
              <a:ext cx="73050" cy="72125"/>
            </a:xfrm>
            <a:custGeom>
              <a:avLst/>
              <a:gdLst/>
              <a:ahLst/>
              <a:cxnLst/>
              <a:rect l="l" t="t" r="r" b="b"/>
              <a:pathLst>
                <a:path w="2922" h="2885" extrusionOk="0">
                  <a:moveTo>
                    <a:pt x="1479" y="0"/>
                  </a:moveTo>
                  <a:cubicBezTo>
                    <a:pt x="666" y="0"/>
                    <a:pt x="1" y="629"/>
                    <a:pt x="1" y="1442"/>
                  </a:cubicBezTo>
                  <a:cubicBezTo>
                    <a:pt x="1" y="2256"/>
                    <a:pt x="666" y="2884"/>
                    <a:pt x="1479" y="2884"/>
                  </a:cubicBezTo>
                  <a:cubicBezTo>
                    <a:pt x="2256" y="2884"/>
                    <a:pt x="2921" y="2256"/>
                    <a:pt x="2921" y="1442"/>
                  </a:cubicBezTo>
                  <a:cubicBezTo>
                    <a:pt x="2921" y="629"/>
                    <a:pt x="2256" y="0"/>
                    <a:pt x="14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4751;p64">
              <a:extLst>
                <a:ext uri="{FF2B5EF4-FFF2-40B4-BE49-F238E27FC236}">
                  <a16:creationId xmlns:a16="http://schemas.microsoft.com/office/drawing/2014/main" id="{814E1645-6294-AB0D-4C10-11B61597EB2E}"/>
                </a:ext>
              </a:extLst>
            </p:cNvPr>
            <p:cNvSpPr/>
            <p:nvPr/>
          </p:nvSpPr>
          <p:spPr>
            <a:xfrm>
              <a:off x="3802125" y="5137650"/>
              <a:ext cx="87825" cy="88750"/>
            </a:xfrm>
            <a:custGeom>
              <a:avLst/>
              <a:gdLst/>
              <a:ahLst/>
              <a:cxnLst/>
              <a:rect l="l" t="t" r="r" b="b"/>
              <a:pathLst>
                <a:path w="3513" h="3550" extrusionOk="0">
                  <a:moveTo>
                    <a:pt x="1775" y="629"/>
                  </a:moveTo>
                  <a:cubicBezTo>
                    <a:pt x="2404" y="629"/>
                    <a:pt x="2884" y="1147"/>
                    <a:pt x="2921" y="1775"/>
                  </a:cubicBezTo>
                  <a:cubicBezTo>
                    <a:pt x="2884" y="2404"/>
                    <a:pt x="2404" y="2921"/>
                    <a:pt x="1775" y="2921"/>
                  </a:cubicBezTo>
                  <a:cubicBezTo>
                    <a:pt x="1147" y="2921"/>
                    <a:pt x="629" y="2404"/>
                    <a:pt x="629" y="1775"/>
                  </a:cubicBezTo>
                  <a:cubicBezTo>
                    <a:pt x="629" y="1147"/>
                    <a:pt x="1147" y="629"/>
                    <a:pt x="1775" y="629"/>
                  </a:cubicBezTo>
                  <a:close/>
                  <a:moveTo>
                    <a:pt x="1775" y="1"/>
                  </a:moveTo>
                  <a:cubicBezTo>
                    <a:pt x="777" y="1"/>
                    <a:pt x="1" y="814"/>
                    <a:pt x="1" y="1775"/>
                  </a:cubicBezTo>
                  <a:cubicBezTo>
                    <a:pt x="1" y="2737"/>
                    <a:pt x="777" y="3550"/>
                    <a:pt x="1775" y="3550"/>
                  </a:cubicBezTo>
                  <a:cubicBezTo>
                    <a:pt x="2737" y="3550"/>
                    <a:pt x="3513" y="2737"/>
                    <a:pt x="3513" y="1775"/>
                  </a:cubicBezTo>
                  <a:cubicBezTo>
                    <a:pt x="3513" y="814"/>
                    <a:pt x="2737" y="1"/>
                    <a:pt x="17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4752;p64">
              <a:extLst>
                <a:ext uri="{FF2B5EF4-FFF2-40B4-BE49-F238E27FC236}">
                  <a16:creationId xmlns:a16="http://schemas.microsoft.com/office/drawing/2014/main" id="{8CB1C781-4738-A650-38D0-E3C34B9317EB}"/>
                </a:ext>
              </a:extLst>
            </p:cNvPr>
            <p:cNvSpPr/>
            <p:nvPr/>
          </p:nvSpPr>
          <p:spPr>
            <a:xfrm>
              <a:off x="4369625" y="5145975"/>
              <a:ext cx="72125" cy="72125"/>
            </a:xfrm>
            <a:custGeom>
              <a:avLst/>
              <a:gdLst/>
              <a:ahLst/>
              <a:cxnLst/>
              <a:rect l="l" t="t" r="r" b="b"/>
              <a:pathLst>
                <a:path w="2885" h="2885" extrusionOk="0">
                  <a:moveTo>
                    <a:pt x="1443" y="0"/>
                  </a:moveTo>
                  <a:cubicBezTo>
                    <a:pt x="666" y="0"/>
                    <a:pt x="1" y="629"/>
                    <a:pt x="1" y="1442"/>
                  </a:cubicBezTo>
                  <a:cubicBezTo>
                    <a:pt x="1" y="2256"/>
                    <a:pt x="666" y="2884"/>
                    <a:pt x="1443" y="2884"/>
                  </a:cubicBezTo>
                  <a:cubicBezTo>
                    <a:pt x="2256" y="2884"/>
                    <a:pt x="2884" y="2256"/>
                    <a:pt x="2884" y="1442"/>
                  </a:cubicBezTo>
                  <a:cubicBezTo>
                    <a:pt x="2884" y="629"/>
                    <a:pt x="2256" y="0"/>
                    <a:pt x="14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4753;p64">
              <a:extLst>
                <a:ext uri="{FF2B5EF4-FFF2-40B4-BE49-F238E27FC236}">
                  <a16:creationId xmlns:a16="http://schemas.microsoft.com/office/drawing/2014/main" id="{041FE387-CCCB-D337-C00B-51E960A75BAA}"/>
                </a:ext>
              </a:extLst>
            </p:cNvPr>
            <p:cNvSpPr/>
            <p:nvPr/>
          </p:nvSpPr>
          <p:spPr>
            <a:xfrm>
              <a:off x="4362225" y="5137650"/>
              <a:ext cx="87850" cy="88750"/>
            </a:xfrm>
            <a:custGeom>
              <a:avLst/>
              <a:gdLst/>
              <a:ahLst/>
              <a:cxnLst/>
              <a:rect l="l" t="t" r="r" b="b"/>
              <a:pathLst>
                <a:path w="3514" h="3550" extrusionOk="0">
                  <a:moveTo>
                    <a:pt x="1739" y="629"/>
                  </a:moveTo>
                  <a:cubicBezTo>
                    <a:pt x="2367" y="629"/>
                    <a:pt x="2885" y="1147"/>
                    <a:pt x="2885" y="1775"/>
                  </a:cubicBezTo>
                  <a:cubicBezTo>
                    <a:pt x="2885" y="2404"/>
                    <a:pt x="2367" y="2921"/>
                    <a:pt x="1739" y="2921"/>
                  </a:cubicBezTo>
                  <a:cubicBezTo>
                    <a:pt x="1110" y="2921"/>
                    <a:pt x="592" y="2404"/>
                    <a:pt x="592" y="1775"/>
                  </a:cubicBezTo>
                  <a:cubicBezTo>
                    <a:pt x="592" y="1147"/>
                    <a:pt x="1110" y="629"/>
                    <a:pt x="1739" y="629"/>
                  </a:cubicBezTo>
                  <a:close/>
                  <a:moveTo>
                    <a:pt x="1739" y="1"/>
                  </a:moveTo>
                  <a:cubicBezTo>
                    <a:pt x="777" y="1"/>
                    <a:pt x="1" y="814"/>
                    <a:pt x="1" y="1775"/>
                  </a:cubicBezTo>
                  <a:cubicBezTo>
                    <a:pt x="1" y="2737"/>
                    <a:pt x="777" y="3550"/>
                    <a:pt x="1739" y="3550"/>
                  </a:cubicBezTo>
                  <a:cubicBezTo>
                    <a:pt x="2700" y="3550"/>
                    <a:pt x="3513" y="2737"/>
                    <a:pt x="3513" y="1775"/>
                  </a:cubicBezTo>
                  <a:cubicBezTo>
                    <a:pt x="3513" y="814"/>
                    <a:pt x="2700" y="1"/>
                    <a:pt x="17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4754;p64">
              <a:extLst>
                <a:ext uri="{FF2B5EF4-FFF2-40B4-BE49-F238E27FC236}">
                  <a16:creationId xmlns:a16="http://schemas.microsoft.com/office/drawing/2014/main" id="{B61E10C5-9A5D-BD89-05E2-18F7C00CD1DA}"/>
                </a:ext>
              </a:extLst>
            </p:cNvPr>
            <p:cNvSpPr/>
            <p:nvPr/>
          </p:nvSpPr>
          <p:spPr>
            <a:xfrm>
              <a:off x="3325200" y="3763275"/>
              <a:ext cx="108175" cy="466775"/>
            </a:xfrm>
            <a:custGeom>
              <a:avLst/>
              <a:gdLst/>
              <a:ahLst/>
              <a:cxnLst/>
              <a:rect l="l" t="t" r="r" b="b"/>
              <a:pathLst>
                <a:path w="4327" h="18671" extrusionOk="0">
                  <a:moveTo>
                    <a:pt x="1" y="0"/>
                  </a:moveTo>
                  <a:lnTo>
                    <a:pt x="1" y="14382"/>
                  </a:lnTo>
                  <a:cubicBezTo>
                    <a:pt x="1" y="16748"/>
                    <a:pt x="1923" y="18671"/>
                    <a:pt x="4326" y="18671"/>
                  </a:cubicBezTo>
                  <a:lnTo>
                    <a:pt x="432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4755;p64">
              <a:extLst>
                <a:ext uri="{FF2B5EF4-FFF2-40B4-BE49-F238E27FC236}">
                  <a16:creationId xmlns:a16="http://schemas.microsoft.com/office/drawing/2014/main" id="{4C25DAE1-9CA2-ED8B-4BE4-E2AAF868CB9D}"/>
                </a:ext>
              </a:extLst>
            </p:cNvPr>
            <p:cNvSpPr/>
            <p:nvPr/>
          </p:nvSpPr>
          <p:spPr>
            <a:xfrm>
              <a:off x="3317825" y="3755875"/>
              <a:ext cx="122950" cy="482500"/>
            </a:xfrm>
            <a:custGeom>
              <a:avLst/>
              <a:gdLst/>
              <a:ahLst/>
              <a:cxnLst/>
              <a:rect l="l" t="t" r="r" b="b"/>
              <a:pathLst>
                <a:path w="4918" h="19300" extrusionOk="0">
                  <a:moveTo>
                    <a:pt x="4289" y="629"/>
                  </a:moveTo>
                  <a:lnTo>
                    <a:pt x="4289" y="18657"/>
                  </a:lnTo>
                  <a:lnTo>
                    <a:pt x="4289" y="18657"/>
                  </a:lnTo>
                  <a:cubicBezTo>
                    <a:pt x="3313" y="18578"/>
                    <a:pt x="2439" y="18152"/>
                    <a:pt x="1775" y="17488"/>
                  </a:cubicBezTo>
                  <a:cubicBezTo>
                    <a:pt x="1072" y="16785"/>
                    <a:pt x="629" y="15787"/>
                    <a:pt x="592" y="14678"/>
                  </a:cubicBezTo>
                  <a:lnTo>
                    <a:pt x="592" y="629"/>
                  </a:lnTo>
                  <a:close/>
                  <a:moveTo>
                    <a:pt x="296" y="1"/>
                  </a:moveTo>
                  <a:cubicBezTo>
                    <a:pt x="222" y="1"/>
                    <a:pt x="148" y="38"/>
                    <a:pt x="74" y="111"/>
                  </a:cubicBezTo>
                  <a:cubicBezTo>
                    <a:pt x="37" y="148"/>
                    <a:pt x="0" y="222"/>
                    <a:pt x="0" y="296"/>
                  </a:cubicBezTo>
                  <a:lnTo>
                    <a:pt x="0" y="14678"/>
                  </a:lnTo>
                  <a:cubicBezTo>
                    <a:pt x="0" y="17229"/>
                    <a:pt x="2071" y="19262"/>
                    <a:pt x="4621" y="19299"/>
                  </a:cubicBezTo>
                  <a:cubicBezTo>
                    <a:pt x="4695" y="19299"/>
                    <a:pt x="4769" y="19262"/>
                    <a:pt x="4843" y="19188"/>
                  </a:cubicBezTo>
                  <a:cubicBezTo>
                    <a:pt x="4880" y="19151"/>
                    <a:pt x="4917" y="19040"/>
                    <a:pt x="4917" y="18967"/>
                  </a:cubicBezTo>
                  <a:lnTo>
                    <a:pt x="4917" y="296"/>
                  </a:lnTo>
                  <a:cubicBezTo>
                    <a:pt x="4917" y="222"/>
                    <a:pt x="4880" y="148"/>
                    <a:pt x="4843" y="111"/>
                  </a:cubicBezTo>
                  <a:cubicBezTo>
                    <a:pt x="4769" y="38"/>
                    <a:pt x="4695" y="1"/>
                    <a:pt x="46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4756;p64">
              <a:extLst>
                <a:ext uri="{FF2B5EF4-FFF2-40B4-BE49-F238E27FC236}">
                  <a16:creationId xmlns:a16="http://schemas.microsoft.com/office/drawing/2014/main" id="{EF79E7C7-76F8-2935-A724-2C936E1980CD}"/>
                </a:ext>
              </a:extLst>
            </p:cNvPr>
            <p:cNvSpPr/>
            <p:nvPr/>
          </p:nvSpPr>
          <p:spPr>
            <a:xfrm>
              <a:off x="3264200" y="3666225"/>
              <a:ext cx="169175" cy="86900"/>
            </a:xfrm>
            <a:custGeom>
              <a:avLst/>
              <a:gdLst/>
              <a:ahLst/>
              <a:cxnLst/>
              <a:rect l="l" t="t" r="r" b="b"/>
              <a:pathLst>
                <a:path w="6767" h="3476" extrusionOk="0">
                  <a:moveTo>
                    <a:pt x="1" y="0"/>
                  </a:moveTo>
                  <a:lnTo>
                    <a:pt x="1" y="3476"/>
                  </a:lnTo>
                  <a:lnTo>
                    <a:pt x="6766" y="3476"/>
                  </a:lnTo>
                  <a:lnTo>
                    <a:pt x="676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4757;p64">
              <a:extLst>
                <a:ext uri="{FF2B5EF4-FFF2-40B4-BE49-F238E27FC236}">
                  <a16:creationId xmlns:a16="http://schemas.microsoft.com/office/drawing/2014/main" id="{4E54DC62-3FFA-6034-6D1E-218069708F08}"/>
                </a:ext>
              </a:extLst>
            </p:cNvPr>
            <p:cNvSpPr/>
            <p:nvPr/>
          </p:nvSpPr>
          <p:spPr>
            <a:xfrm>
              <a:off x="3255900" y="3658825"/>
              <a:ext cx="184875" cy="102625"/>
            </a:xfrm>
            <a:custGeom>
              <a:avLst/>
              <a:gdLst/>
              <a:ahLst/>
              <a:cxnLst/>
              <a:rect l="l" t="t" r="r" b="b"/>
              <a:pathLst>
                <a:path w="7395" h="4105" extrusionOk="0">
                  <a:moveTo>
                    <a:pt x="6766" y="592"/>
                  </a:moveTo>
                  <a:lnTo>
                    <a:pt x="6766" y="3476"/>
                  </a:lnTo>
                  <a:lnTo>
                    <a:pt x="629" y="3476"/>
                  </a:lnTo>
                  <a:lnTo>
                    <a:pt x="629" y="592"/>
                  </a:lnTo>
                  <a:close/>
                  <a:moveTo>
                    <a:pt x="333" y="1"/>
                  </a:moveTo>
                  <a:cubicBezTo>
                    <a:pt x="222" y="1"/>
                    <a:pt x="148" y="38"/>
                    <a:pt x="111" y="75"/>
                  </a:cubicBezTo>
                  <a:cubicBezTo>
                    <a:pt x="37" y="148"/>
                    <a:pt x="0" y="222"/>
                    <a:pt x="0" y="296"/>
                  </a:cubicBezTo>
                  <a:lnTo>
                    <a:pt x="0" y="3772"/>
                  </a:lnTo>
                  <a:cubicBezTo>
                    <a:pt x="0" y="3846"/>
                    <a:pt x="37" y="3956"/>
                    <a:pt x="111" y="3993"/>
                  </a:cubicBezTo>
                  <a:cubicBezTo>
                    <a:pt x="148" y="4067"/>
                    <a:pt x="222" y="4104"/>
                    <a:pt x="333" y="4104"/>
                  </a:cubicBezTo>
                  <a:lnTo>
                    <a:pt x="7098" y="4104"/>
                  </a:lnTo>
                  <a:cubicBezTo>
                    <a:pt x="7172" y="4104"/>
                    <a:pt x="7246" y="4067"/>
                    <a:pt x="7320" y="3993"/>
                  </a:cubicBezTo>
                  <a:cubicBezTo>
                    <a:pt x="7357" y="3956"/>
                    <a:pt x="7394" y="3883"/>
                    <a:pt x="7394" y="3772"/>
                  </a:cubicBezTo>
                  <a:lnTo>
                    <a:pt x="7394" y="296"/>
                  </a:lnTo>
                  <a:cubicBezTo>
                    <a:pt x="7394" y="222"/>
                    <a:pt x="7357" y="148"/>
                    <a:pt x="7320" y="75"/>
                  </a:cubicBezTo>
                  <a:cubicBezTo>
                    <a:pt x="7246" y="38"/>
                    <a:pt x="7172" y="1"/>
                    <a:pt x="70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4758;p64">
              <a:extLst>
                <a:ext uri="{FF2B5EF4-FFF2-40B4-BE49-F238E27FC236}">
                  <a16:creationId xmlns:a16="http://schemas.microsoft.com/office/drawing/2014/main" id="{9AF27066-7E96-3324-1B82-9352878BD667}"/>
                </a:ext>
              </a:extLst>
            </p:cNvPr>
            <p:cNvSpPr/>
            <p:nvPr/>
          </p:nvSpPr>
          <p:spPr>
            <a:xfrm>
              <a:off x="4271650" y="3763275"/>
              <a:ext cx="107250" cy="466775"/>
            </a:xfrm>
            <a:custGeom>
              <a:avLst/>
              <a:gdLst/>
              <a:ahLst/>
              <a:cxnLst/>
              <a:rect l="l" t="t" r="r" b="b"/>
              <a:pathLst>
                <a:path w="4290" h="18671" extrusionOk="0">
                  <a:moveTo>
                    <a:pt x="1" y="0"/>
                  </a:moveTo>
                  <a:lnTo>
                    <a:pt x="1" y="18671"/>
                  </a:lnTo>
                  <a:cubicBezTo>
                    <a:pt x="2367" y="18671"/>
                    <a:pt x="4289" y="16748"/>
                    <a:pt x="4289" y="14382"/>
                  </a:cubicBezTo>
                  <a:lnTo>
                    <a:pt x="42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4759;p64">
              <a:extLst>
                <a:ext uri="{FF2B5EF4-FFF2-40B4-BE49-F238E27FC236}">
                  <a16:creationId xmlns:a16="http://schemas.microsoft.com/office/drawing/2014/main" id="{E50E61B2-591D-9207-7394-BF929055EE8E}"/>
                </a:ext>
              </a:extLst>
            </p:cNvPr>
            <p:cNvSpPr/>
            <p:nvPr/>
          </p:nvSpPr>
          <p:spPr>
            <a:xfrm>
              <a:off x="4264275" y="3755875"/>
              <a:ext cx="122950" cy="482500"/>
            </a:xfrm>
            <a:custGeom>
              <a:avLst/>
              <a:gdLst/>
              <a:ahLst/>
              <a:cxnLst/>
              <a:rect l="l" t="t" r="r" b="b"/>
              <a:pathLst>
                <a:path w="4918" h="19300" extrusionOk="0">
                  <a:moveTo>
                    <a:pt x="4289" y="629"/>
                  </a:moveTo>
                  <a:lnTo>
                    <a:pt x="4289" y="14678"/>
                  </a:lnTo>
                  <a:cubicBezTo>
                    <a:pt x="4289" y="15787"/>
                    <a:pt x="3845" y="16785"/>
                    <a:pt x="3106" y="17488"/>
                  </a:cubicBezTo>
                  <a:cubicBezTo>
                    <a:pt x="2466" y="18161"/>
                    <a:pt x="1582" y="18589"/>
                    <a:pt x="592" y="18660"/>
                  </a:cubicBezTo>
                  <a:lnTo>
                    <a:pt x="592" y="18660"/>
                  </a:lnTo>
                  <a:lnTo>
                    <a:pt x="592" y="629"/>
                  </a:lnTo>
                  <a:close/>
                  <a:moveTo>
                    <a:pt x="296" y="1"/>
                  </a:moveTo>
                  <a:cubicBezTo>
                    <a:pt x="222" y="1"/>
                    <a:pt x="148" y="38"/>
                    <a:pt x="74" y="111"/>
                  </a:cubicBezTo>
                  <a:cubicBezTo>
                    <a:pt x="37" y="148"/>
                    <a:pt x="0" y="222"/>
                    <a:pt x="0" y="296"/>
                  </a:cubicBezTo>
                  <a:lnTo>
                    <a:pt x="0" y="18967"/>
                  </a:lnTo>
                  <a:cubicBezTo>
                    <a:pt x="0" y="19040"/>
                    <a:pt x="37" y="19151"/>
                    <a:pt x="74" y="19188"/>
                  </a:cubicBezTo>
                  <a:cubicBezTo>
                    <a:pt x="148" y="19262"/>
                    <a:pt x="222" y="19299"/>
                    <a:pt x="296" y="19299"/>
                  </a:cubicBezTo>
                  <a:cubicBezTo>
                    <a:pt x="2847" y="19262"/>
                    <a:pt x="4917" y="17229"/>
                    <a:pt x="4917" y="14678"/>
                  </a:cubicBezTo>
                  <a:lnTo>
                    <a:pt x="4917" y="296"/>
                  </a:lnTo>
                  <a:cubicBezTo>
                    <a:pt x="4917" y="222"/>
                    <a:pt x="4880" y="148"/>
                    <a:pt x="4806" y="111"/>
                  </a:cubicBezTo>
                  <a:cubicBezTo>
                    <a:pt x="4769" y="38"/>
                    <a:pt x="4695" y="1"/>
                    <a:pt x="45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4760;p64">
              <a:extLst>
                <a:ext uri="{FF2B5EF4-FFF2-40B4-BE49-F238E27FC236}">
                  <a16:creationId xmlns:a16="http://schemas.microsoft.com/office/drawing/2014/main" id="{E9C60F9E-CC61-121A-79A8-3F6308B65245}"/>
                </a:ext>
              </a:extLst>
            </p:cNvPr>
            <p:cNvSpPr/>
            <p:nvPr/>
          </p:nvSpPr>
          <p:spPr>
            <a:xfrm>
              <a:off x="4271650" y="3666225"/>
              <a:ext cx="169175" cy="86900"/>
            </a:xfrm>
            <a:custGeom>
              <a:avLst/>
              <a:gdLst/>
              <a:ahLst/>
              <a:cxnLst/>
              <a:rect l="l" t="t" r="r" b="b"/>
              <a:pathLst>
                <a:path w="6767" h="3476" extrusionOk="0">
                  <a:moveTo>
                    <a:pt x="1" y="0"/>
                  </a:moveTo>
                  <a:lnTo>
                    <a:pt x="1" y="3476"/>
                  </a:lnTo>
                  <a:lnTo>
                    <a:pt x="6766" y="3476"/>
                  </a:lnTo>
                  <a:lnTo>
                    <a:pt x="676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4761;p64">
              <a:extLst>
                <a:ext uri="{FF2B5EF4-FFF2-40B4-BE49-F238E27FC236}">
                  <a16:creationId xmlns:a16="http://schemas.microsoft.com/office/drawing/2014/main" id="{69F6055E-A653-180B-8D34-300A9B528F2F}"/>
                </a:ext>
              </a:extLst>
            </p:cNvPr>
            <p:cNvSpPr/>
            <p:nvPr/>
          </p:nvSpPr>
          <p:spPr>
            <a:xfrm>
              <a:off x="4264275" y="3658825"/>
              <a:ext cx="183950" cy="102625"/>
            </a:xfrm>
            <a:custGeom>
              <a:avLst/>
              <a:gdLst/>
              <a:ahLst/>
              <a:cxnLst/>
              <a:rect l="l" t="t" r="r" b="b"/>
              <a:pathLst>
                <a:path w="7358" h="4105" extrusionOk="0">
                  <a:moveTo>
                    <a:pt x="6766" y="592"/>
                  </a:moveTo>
                  <a:lnTo>
                    <a:pt x="6766" y="3476"/>
                  </a:lnTo>
                  <a:lnTo>
                    <a:pt x="592" y="3476"/>
                  </a:lnTo>
                  <a:lnTo>
                    <a:pt x="592" y="592"/>
                  </a:lnTo>
                  <a:close/>
                  <a:moveTo>
                    <a:pt x="296" y="1"/>
                  </a:moveTo>
                  <a:cubicBezTo>
                    <a:pt x="222" y="1"/>
                    <a:pt x="148" y="38"/>
                    <a:pt x="74" y="75"/>
                  </a:cubicBezTo>
                  <a:cubicBezTo>
                    <a:pt x="37" y="148"/>
                    <a:pt x="0" y="222"/>
                    <a:pt x="0" y="296"/>
                  </a:cubicBezTo>
                  <a:lnTo>
                    <a:pt x="0" y="3772"/>
                  </a:lnTo>
                  <a:cubicBezTo>
                    <a:pt x="0" y="3846"/>
                    <a:pt x="37" y="3956"/>
                    <a:pt x="74" y="3993"/>
                  </a:cubicBezTo>
                  <a:cubicBezTo>
                    <a:pt x="148" y="4067"/>
                    <a:pt x="222" y="4104"/>
                    <a:pt x="296" y="4104"/>
                  </a:cubicBezTo>
                  <a:lnTo>
                    <a:pt x="7061" y="4104"/>
                  </a:lnTo>
                  <a:cubicBezTo>
                    <a:pt x="7135" y="4104"/>
                    <a:pt x="7209" y="4067"/>
                    <a:pt x="7283" y="3993"/>
                  </a:cubicBezTo>
                  <a:cubicBezTo>
                    <a:pt x="7320" y="3956"/>
                    <a:pt x="7357" y="3883"/>
                    <a:pt x="7357" y="3772"/>
                  </a:cubicBezTo>
                  <a:lnTo>
                    <a:pt x="7357" y="296"/>
                  </a:lnTo>
                  <a:cubicBezTo>
                    <a:pt x="7357" y="222"/>
                    <a:pt x="7320" y="148"/>
                    <a:pt x="7283" y="75"/>
                  </a:cubicBezTo>
                  <a:cubicBezTo>
                    <a:pt x="7209" y="38"/>
                    <a:pt x="7135" y="1"/>
                    <a:pt x="70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4762;p64">
              <a:extLst>
                <a:ext uri="{FF2B5EF4-FFF2-40B4-BE49-F238E27FC236}">
                  <a16:creationId xmlns:a16="http://schemas.microsoft.com/office/drawing/2014/main" id="{AFD32F14-A962-FD26-57A0-D8595AF74B78}"/>
                </a:ext>
              </a:extLst>
            </p:cNvPr>
            <p:cNvSpPr/>
            <p:nvPr/>
          </p:nvSpPr>
          <p:spPr>
            <a:xfrm>
              <a:off x="3376050" y="3036800"/>
              <a:ext cx="949250" cy="1256100"/>
            </a:xfrm>
            <a:custGeom>
              <a:avLst/>
              <a:gdLst/>
              <a:ahLst/>
              <a:cxnLst/>
              <a:rect l="l" t="t" r="r" b="b"/>
              <a:pathLst>
                <a:path w="37970" h="50244" extrusionOk="0">
                  <a:moveTo>
                    <a:pt x="7875" y="0"/>
                  </a:moveTo>
                  <a:cubicBezTo>
                    <a:pt x="5250" y="0"/>
                    <a:pt x="3143" y="2108"/>
                    <a:pt x="3143" y="4696"/>
                  </a:cubicBezTo>
                  <a:lnTo>
                    <a:pt x="0" y="44587"/>
                  </a:lnTo>
                  <a:cubicBezTo>
                    <a:pt x="0" y="47730"/>
                    <a:pt x="2514" y="50244"/>
                    <a:pt x="5620" y="50244"/>
                  </a:cubicBezTo>
                  <a:lnTo>
                    <a:pt x="32313" y="50244"/>
                  </a:lnTo>
                  <a:cubicBezTo>
                    <a:pt x="35418" y="50244"/>
                    <a:pt x="37969" y="47730"/>
                    <a:pt x="37969" y="44587"/>
                  </a:cubicBezTo>
                  <a:lnTo>
                    <a:pt x="34790" y="4696"/>
                  </a:lnTo>
                  <a:cubicBezTo>
                    <a:pt x="34790" y="2108"/>
                    <a:pt x="32682" y="0"/>
                    <a:pt x="300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4763;p64">
              <a:extLst>
                <a:ext uri="{FF2B5EF4-FFF2-40B4-BE49-F238E27FC236}">
                  <a16:creationId xmlns:a16="http://schemas.microsoft.com/office/drawing/2014/main" id="{CA45D3D8-C809-0097-9230-6BE68C4230F9}"/>
                </a:ext>
              </a:extLst>
            </p:cNvPr>
            <p:cNvSpPr/>
            <p:nvPr/>
          </p:nvSpPr>
          <p:spPr>
            <a:xfrm>
              <a:off x="3367725" y="3029400"/>
              <a:ext cx="964950" cy="1271825"/>
            </a:xfrm>
            <a:custGeom>
              <a:avLst/>
              <a:gdLst/>
              <a:ahLst/>
              <a:cxnLst/>
              <a:rect l="l" t="t" r="r" b="b"/>
              <a:pathLst>
                <a:path w="38598" h="50873" extrusionOk="0">
                  <a:moveTo>
                    <a:pt x="30427" y="592"/>
                  </a:moveTo>
                  <a:cubicBezTo>
                    <a:pt x="31647" y="629"/>
                    <a:pt x="32757" y="1110"/>
                    <a:pt x="33533" y="1886"/>
                  </a:cubicBezTo>
                  <a:cubicBezTo>
                    <a:pt x="34346" y="2699"/>
                    <a:pt x="34827" y="3809"/>
                    <a:pt x="34827" y="4992"/>
                  </a:cubicBezTo>
                  <a:lnTo>
                    <a:pt x="34827" y="5029"/>
                  </a:lnTo>
                  <a:lnTo>
                    <a:pt x="38006" y="44918"/>
                  </a:lnTo>
                  <a:lnTo>
                    <a:pt x="38006" y="44918"/>
                  </a:lnTo>
                  <a:cubicBezTo>
                    <a:pt x="37996" y="46383"/>
                    <a:pt x="37370" y="47701"/>
                    <a:pt x="36417" y="48691"/>
                  </a:cubicBezTo>
                  <a:cubicBezTo>
                    <a:pt x="35455" y="49652"/>
                    <a:pt x="34124" y="50244"/>
                    <a:pt x="32646" y="50244"/>
                  </a:cubicBezTo>
                  <a:lnTo>
                    <a:pt x="5953" y="50244"/>
                  </a:lnTo>
                  <a:cubicBezTo>
                    <a:pt x="4511" y="50244"/>
                    <a:pt x="3143" y="49652"/>
                    <a:pt x="2182" y="48691"/>
                  </a:cubicBezTo>
                  <a:cubicBezTo>
                    <a:pt x="1228" y="47701"/>
                    <a:pt x="639" y="46383"/>
                    <a:pt x="629" y="44919"/>
                  </a:cubicBezTo>
                  <a:lnTo>
                    <a:pt x="629" y="44919"/>
                  </a:lnTo>
                  <a:lnTo>
                    <a:pt x="3809" y="5029"/>
                  </a:lnTo>
                  <a:lnTo>
                    <a:pt x="3809" y="4992"/>
                  </a:lnTo>
                  <a:cubicBezTo>
                    <a:pt x="3809" y="3809"/>
                    <a:pt x="4289" y="2699"/>
                    <a:pt x="5066" y="1886"/>
                  </a:cubicBezTo>
                  <a:cubicBezTo>
                    <a:pt x="5879" y="1110"/>
                    <a:pt x="6988" y="629"/>
                    <a:pt x="8208" y="592"/>
                  </a:cubicBezTo>
                  <a:close/>
                  <a:moveTo>
                    <a:pt x="8208" y="1"/>
                  </a:moveTo>
                  <a:cubicBezTo>
                    <a:pt x="5435" y="1"/>
                    <a:pt x="3180" y="2256"/>
                    <a:pt x="3180" y="4992"/>
                  </a:cubicBezTo>
                  <a:lnTo>
                    <a:pt x="1" y="44883"/>
                  </a:lnTo>
                  <a:cubicBezTo>
                    <a:pt x="1" y="48173"/>
                    <a:pt x="2662" y="50872"/>
                    <a:pt x="5953" y="50872"/>
                  </a:cubicBezTo>
                  <a:lnTo>
                    <a:pt x="32646" y="50872"/>
                  </a:lnTo>
                  <a:cubicBezTo>
                    <a:pt x="35936" y="50872"/>
                    <a:pt x="38598" y="48173"/>
                    <a:pt x="38598" y="44883"/>
                  </a:cubicBezTo>
                  <a:lnTo>
                    <a:pt x="35455" y="4992"/>
                  </a:lnTo>
                  <a:cubicBezTo>
                    <a:pt x="35455" y="2256"/>
                    <a:pt x="33200" y="1"/>
                    <a:pt x="304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4764;p64">
              <a:extLst>
                <a:ext uri="{FF2B5EF4-FFF2-40B4-BE49-F238E27FC236}">
                  <a16:creationId xmlns:a16="http://schemas.microsoft.com/office/drawing/2014/main" id="{35319178-B8CD-9CB1-78E9-72455558370E}"/>
                </a:ext>
              </a:extLst>
            </p:cNvPr>
            <p:cNvSpPr/>
            <p:nvPr/>
          </p:nvSpPr>
          <p:spPr>
            <a:xfrm>
              <a:off x="3376050" y="3089475"/>
              <a:ext cx="949250" cy="1256100"/>
            </a:xfrm>
            <a:custGeom>
              <a:avLst/>
              <a:gdLst/>
              <a:ahLst/>
              <a:cxnLst/>
              <a:rect l="l" t="t" r="r" b="b"/>
              <a:pathLst>
                <a:path w="37970" h="50244" extrusionOk="0">
                  <a:moveTo>
                    <a:pt x="7875" y="1"/>
                  </a:moveTo>
                  <a:cubicBezTo>
                    <a:pt x="5250" y="1"/>
                    <a:pt x="3143" y="2108"/>
                    <a:pt x="3143" y="4696"/>
                  </a:cubicBezTo>
                  <a:lnTo>
                    <a:pt x="0" y="44587"/>
                  </a:lnTo>
                  <a:cubicBezTo>
                    <a:pt x="0" y="47730"/>
                    <a:pt x="2514" y="50244"/>
                    <a:pt x="5620" y="50244"/>
                  </a:cubicBezTo>
                  <a:lnTo>
                    <a:pt x="32313" y="50244"/>
                  </a:lnTo>
                  <a:cubicBezTo>
                    <a:pt x="35418" y="50244"/>
                    <a:pt x="37969" y="47730"/>
                    <a:pt x="37969" y="44587"/>
                  </a:cubicBezTo>
                  <a:lnTo>
                    <a:pt x="34790" y="4696"/>
                  </a:lnTo>
                  <a:cubicBezTo>
                    <a:pt x="34790" y="2108"/>
                    <a:pt x="32682" y="1"/>
                    <a:pt x="300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4765;p64">
              <a:extLst>
                <a:ext uri="{FF2B5EF4-FFF2-40B4-BE49-F238E27FC236}">
                  <a16:creationId xmlns:a16="http://schemas.microsoft.com/office/drawing/2014/main" id="{F0B0BE01-B094-7929-40E5-15039E2086B7}"/>
                </a:ext>
              </a:extLst>
            </p:cNvPr>
            <p:cNvSpPr/>
            <p:nvPr/>
          </p:nvSpPr>
          <p:spPr>
            <a:xfrm>
              <a:off x="3367725" y="3082075"/>
              <a:ext cx="964950" cy="1270900"/>
            </a:xfrm>
            <a:custGeom>
              <a:avLst/>
              <a:gdLst/>
              <a:ahLst/>
              <a:cxnLst/>
              <a:rect l="l" t="t" r="r" b="b"/>
              <a:pathLst>
                <a:path w="38598" h="50836" extrusionOk="0">
                  <a:moveTo>
                    <a:pt x="30427" y="592"/>
                  </a:moveTo>
                  <a:cubicBezTo>
                    <a:pt x="31647" y="592"/>
                    <a:pt x="32757" y="1110"/>
                    <a:pt x="33533" y="1886"/>
                  </a:cubicBezTo>
                  <a:cubicBezTo>
                    <a:pt x="34346" y="2700"/>
                    <a:pt x="34827" y="3772"/>
                    <a:pt x="34827" y="4992"/>
                  </a:cubicBezTo>
                  <a:lnTo>
                    <a:pt x="34827" y="5029"/>
                  </a:lnTo>
                  <a:lnTo>
                    <a:pt x="38006" y="44919"/>
                  </a:lnTo>
                  <a:lnTo>
                    <a:pt x="38006" y="44919"/>
                  </a:lnTo>
                  <a:cubicBezTo>
                    <a:pt x="37996" y="46383"/>
                    <a:pt x="37370" y="47701"/>
                    <a:pt x="36417" y="48654"/>
                  </a:cubicBezTo>
                  <a:cubicBezTo>
                    <a:pt x="35455" y="49616"/>
                    <a:pt x="34124" y="50244"/>
                    <a:pt x="32646" y="50244"/>
                  </a:cubicBezTo>
                  <a:lnTo>
                    <a:pt x="5953" y="50244"/>
                  </a:lnTo>
                  <a:cubicBezTo>
                    <a:pt x="4511" y="50244"/>
                    <a:pt x="3143" y="49616"/>
                    <a:pt x="2182" y="48654"/>
                  </a:cubicBezTo>
                  <a:cubicBezTo>
                    <a:pt x="1228" y="47701"/>
                    <a:pt x="639" y="46383"/>
                    <a:pt x="629" y="44919"/>
                  </a:cubicBezTo>
                  <a:lnTo>
                    <a:pt x="629" y="44919"/>
                  </a:lnTo>
                  <a:lnTo>
                    <a:pt x="3809" y="5029"/>
                  </a:lnTo>
                  <a:lnTo>
                    <a:pt x="3809" y="4992"/>
                  </a:lnTo>
                  <a:cubicBezTo>
                    <a:pt x="3809" y="3772"/>
                    <a:pt x="4289" y="2700"/>
                    <a:pt x="5066" y="1886"/>
                  </a:cubicBezTo>
                  <a:cubicBezTo>
                    <a:pt x="5879" y="1110"/>
                    <a:pt x="6988" y="592"/>
                    <a:pt x="8208" y="592"/>
                  </a:cubicBezTo>
                  <a:close/>
                  <a:moveTo>
                    <a:pt x="8208" y="1"/>
                  </a:moveTo>
                  <a:cubicBezTo>
                    <a:pt x="5435" y="1"/>
                    <a:pt x="3180" y="2219"/>
                    <a:pt x="3180" y="4992"/>
                  </a:cubicBezTo>
                  <a:lnTo>
                    <a:pt x="1" y="44883"/>
                  </a:lnTo>
                  <a:cubicBezTo>
                    <a:pt x="1" y="48174"/>
                    <a:pt x="2662" y="50836"/>
                    <a:pt x="5953" y="50836"/>
                  </a:cubicBezTo>
                  <a:lnTo>
                    <a:pt x="32646" y="50836"/>
                  </a:lnTo>
                  <a:cubicBezTo>
                    <a:pt x="35936" y="50836"/>
                    <a:pt x="38598" y="48174"/>
                    <a:pt x="38598" y="44883"/>
                  </a:cubicBezTo>
                  <a:lnTo>
                    <a:pt x="35455" y="4992"/>
                  </a:lnTo>
                  <a:cubicBezTo>
                    <a:pt x="35455" y="2219"/>
                    <a:pt x="33200" y="1"/>
                    <a:pt x="304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60" name="Group 1559">
            <a:extLst>
              <a:ext uri="{FF2B5EF4-FFF2-40B4-BE49-F238E27FC236}">
                <a16:creationId xmlns:a16="http://schemas.microsoft.com/office/drawing/2014/main" id="{5B1ED5AF-A499-0982-DF45-3BACBA49D29D}"/>
              </a:ext>
            </a:extLst>
          </p:cNvPr>
          <p:cNvGrpSpPr/>
          <p:nvPr/>
        </p:nvGrpSpPr>
        <p:grpSpPr>
          <a:xfrm>
            <a:off x="4463389" y="2400760"/>
            <a:ext cx="3004169" cy="1466337"/>
            <a:chOff x="4412793" y="2747095"/>
            <a:chExt cx="3253613" cy="1529979"/>
          </a:xfrm>
        </p:grpSpPr>
        <p:sp>
          <p:nvSpPr>
            <p:cNvPr id="1535" name="Google Shape;2646;p48">
              <a:extLst>
                <a:ext uri="{FF2B5EF4-FFF2-40B4-BE49-F238E27FC236}">
                  <a16:creationId xmlns:a16="http://schemas.microsoft.com/office/drawing/2014/main" id="{44591004-7036-D595-CFF1-983A078BB2DB}"/>
                </a:ext>
              </a:extLst>
            </p:cNvPr>
            <p:cNvSpPr/>
            <p:nvPr/>
          </p:nvSpPr>
          <p:spPr>
            <a:xfrm rot="6584915">
              <a:off x="5939694" y="2147121"/>
              <a:ext cx="218100" cy="27513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2647;p48">
              <a:extLst>
                <a:ext uri="{FF2B5EF4-FFF2-40B4-BE49-F238E27FC236}">
                  <a16:creationId xmlns:a16="http://schemas.microsoft.com/office/drawing/2014/main" id="{1C6695E7-7FE3-7135-1C0D-FC6AA16B833B}"/>
                </a:ext>
              </a:extLst>
            </p:cNvPr>
            <p:cNvSpPr/>
            <p:nvPr/>
          </p:nvSpPr>
          <p:spPr>
            <a:xfrm rot="6584915">
              <a:off x="4954338" y="2845673"/>
              <a:ext cx="218100" cy="66591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59" name="Google Shape;2647;p48">
              <a:extLst>
                <a:ext uri="{FF2B5EF4-FFF2-40B4-BE49-F238E27FC236}">
                  <a16:creationId xmlns:a16="http://schemas.microsoft.com/office/drawing/2014/main" id="{10A1ABFD-8FCB-7EDC-3AE3-FBEB6AF6D30C}"/>
                </a:ext>
              </a:extLst>
            </p:cNvPr>
            <p:cNvSpPr/>
            <p:nvPr/>
          </p:nvSpPr>
          <p:spPr>
            <a:xfrm rot="6584915">
              <a:off x="5422574" y="2816125"/>
              <a:ext cx="218100" cy="105065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38" name="Isosceles Triangle 1537">
              <a:extLst>
                <a:ext uri="{FF2B5EF4-FFF2-40B4-BE49-F238E27FC236}">
                  <a16:creationId xmlns:a16="http://schemas.microsoft.com/office/drawing/2014/main" id="{8A21EFAC-5DB9-6C69-E53A-718CDFF29981}"/>
                </a:ext>
              </a:extLst>
            </p:cNvPr>
            <p:cNvSpPr/>
            <p:nvPr/>
          </p:nvSpPr>
          <p:spPr>
            <a:xfrm>
              <a:off x="5856655" y="3638041"/>
              <a:ext cx="259596" cy="593183"/>
            </a:xfrm>
            <a:prstGeom prst="triangle">
              <a:avLst/>
            </a:prstGeom>
            <a:solidFill>
              <a:schemeClr val="accent1"/>
            </a:solidFill>
            <a:ln w="19050"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539" name="Arrow: Striped Right 1538">
              <a:extLst>
                <a:ext uri="{FF2B5EF4-FFF2-40B4-BE49-F238E27FC236}">
                  <a16:creationId xmlns:a16="http://schemas.microsoft.com/office/drawing/2014/main" id="{0AD497B0-3A54-28AD-5E4D-4900A3CCD94B}"/>
                </a:ext>
              </a:extLst>
            </p:cNvPr>
            <p:cNvSpPr/>
            <p:nvPr/>
          </p:nvSpPr>
          <p:spPr>
            <a:xfrm rot="1182361">
              <a:off x="5094740" y="2980253"/>
              <a:ext cx="1087831" cy="254633"/>
            </a:xfrm>
            <a:prstGeom prst="stripedRightArrow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grpSp>
          <p:nvGrpSpPr>
            <p:cNvPr id="1547" name="Google Shape;13213;p75">
              <a:extLst>
                <a:ext uri="{FF2B5EF4-FFF2-40B4-BE49-F238E27FC236}">
                  <a16:creationId xmlns:a16="http://schemas.microsoft.com/office/drawing/2014/main" id="{4761E013-92DF-712B-4F8A-896A807BB5F3}"/>
                </a:ext>
              </a:extLst>
            </p:cNvPr>
            <p:cNvGrpSpPr/>
            <p:nvPr/>
          </p:nvGrpSpPr>
          <p:grpSpPr>
            <a:xfrm rot="11814216">
              <a:off x="7365245" y="3937539"/>
              <a:ext cx="301161" cy="339535"/>
              <a:chOff x="3299850" y="238575"/>
              <a:chExt cx="427725" cy="482225"/>
            </a:xfrm>
            <a:solidFill>
              <a:srgbClr val="C00000"/>
            </a:solidFill>
          </p:grpSpPr>
          <p:sp>
            <p:nvSpPr>
              <p:cNvPr id="1548" name="Google Shape;13214;p75">
                <a:extLst>
                  <a:ext uri="{FF2B5EF4-FFF2-40B4-BE49-F238E27FC236}">
                    <a16:creationId xmlns:a16="http://schemas.microsoft.com/office/drawing/2014/main" id="{C3758FB0-2B78-4CFA-F61C-A9EFDBCD42AF}"/>
                  </a:ext>
                </a:extLst>
              </p:cNvPr>
              <p:cNvSpPr/>
              <p:nvPr/>
            </p:nvSpPr>
            <p:spPr>
              <a:xfrm>
                <a:off x="3299850" y="323500"/>
                <a:ext cx="427725" cy="397300"/>
              </a:xfrm>
              <a:custGeom>
                <a:avLst/>
                <a:gdLst/>
                <a:ahLst/>
                <a:cxnLst/>
                <a:rect l="l" t="t" r="r" b="b"/>
                <a:pathLst>
                  <a:path w="17109" h="15892" extrusionOk="0">
                    <a:moveTo>
                      <a:pt x="3397" y="6794"/>
                    </a:moveTo>
                    <a:lnTo>
                      <a:pt x="3397" y="14759"/>
                    </a:lnTo>
                    <a:lnTo>
                      <a:pt x="1132" y="14759"/>
                    </a:lnTo>
                    <a:lnTo>
                      <a:pt x="1132" y="6794"/>
                    </a:lnTo>
                    <a:close/>
                    <a:moveTo>
                      <a:pt x="9034" y="1132"/>
                    </a:moveTo>
                    <a:cubicBezTo>
                      <a:pt x="9683" y="1175"/>
                      <a:pt x="10191" y="1712"/>
                      <a:pt x="10191" y="2364"/>
                    </a:cubicBezTo>
                    <a:cubicBezTo>
                      <a:pt x="10191" y="3346"/>
                      <a:pt x="9774" y="5275"/>
                      <a:pt x="9221" y="5828"/>
                    </a:cubicBezTo>
                    <a:cubicBezTo>
                      <a:pt x="8865" y="6184"/>
                      <a:pt x="9119" y="6794"/>
                      <a:pt x="9623" y="6794"/>
                    </a:cubicBezTo>
                    <a:lnTo>
                      <a:pt x="15285" y="6794"/>
                    </a:lnTo>
                    <a:cubicBezTo>
                      <a:pt x="15599" y="6794"/>
                      <a:pt x="15849" y="7047"/>
                      <a:pt x="15849" y="7361"/>
                    </a:cubicBezTo>
                    <a:cubicBezTo>
                      <a:pt x="15849" y="7672"/>
                      <a:pt x="15599" y="7926"/>
                      <a:pt x="15285" y="7926"/>
                    </a:cubicBezTo>
                    <a:lnTo>
                      <a:pt x="11888" y="7926"/>
                    </a:lnTo>
                    <a:cubicBezTo>
                      <a:pt x="11574" y="7926"/>
                      <a:pt x="11323" y="8180"/>
                      <a:pt x="11323" y="8494"/>
                    </a:cubicBezTo>
                    <a:cubicBezTo>
                      <a:pt x="11323" y="8805"/>
                      <a:pt x="11574" y="9058"/>
                      <a:pt x="11888" y="9058"/>
                    </a:cubicBezTo>
                    <a:lnTo>
                      <a:pt x="15285" y="9058"/>
                    </a:lnTo>
                    <a:cubicBezTo>
                      <a:pt x="15586" y="9058"/>
                      <a:pt x="15852" y="9342"/>
                      <a:pt x="15852" y="9662"/>
                    </a:cubicBezTo>
                    <a:cubicBezTo>
                      <a:pt x="15852" y="9976"/>
                      <a:pt x="15599" y="10230"/>
                      <a:pt x="15285" y="10230"/>
                    </a:cubicBezTo>
                    <a:lnTo>
                      <a:pt x="11888" y="10230"/>
                    </a:lnTo>
                    <a:cubicBezTo>
                      <a:pt x="11574" y="10230"/>
                      <a:pt x="11323" y="10484"/>
                      <a:pt x="11323" y="10795"/>
                    </a:cubicBezTo>
                    <a:cubicBezTo>
                      <a:pt x="11323" y="11109"/>
                      <a:pt x="11574" y="11362"/>
                      <a:pt x="11888" y="11362"/>
                    </a:cubicBezTo>
                    <a:lnTo>
                      <a:pt x="14152" y="11362"/>
                    </a:lnTo>
                    <a:cubicBezTo>
                      <a:pt x="14466" y="11362"/>
                      <a:pt x="14717" y="11616"/>
                      <a:pt x="14717" y="11927"/>
                    </a:cubicBezTo>
                    <a:cubicBezTo>
                      <a:pt x="14717" y="12241"/>
                      <a:pt x="14466" y="12494"/>
                      <a:pt x="14152" y="12494"/>
                    </a:cubicBezTo>
                    <a:lnTo>
                      <a:pt x="11888" y="12494"/>
                    </a:lnTo>
                    <a:cubicBezTo>
                      <a:pt x="11574" y="12494"/>
                      <a:pt x="11323" y="12748"/>
                      <a:pt x="11323" y="13059"/>
                    </a:cubicBezTo>
                    <a:cubicBezTo>
                      <a:pt x="11323" y="13373"/>
                      <a:pt x="11574" y="13627"/>
                      <a:pt x="11888" y="13627"/>
                    </a:cubicBezTo>
                    <a:lnTo>
                      <a:pt x="13020" y="13627"/>
                    </a:lnTo>
                    <a:cubicBezTo>
                      <a:pt x="13334" y="13627"/>
                      <a:pt x="13585" y="13880"/>
                      <a:pt x="13585" y="14191"/>
                    </a:cubicBezTo>
                    <a:cubicBezTo>
                      <a:pt x="13585" y="14505"/>
                      <a:pt x="13334" y="14759"/>
                      <a:pt x="13020" y="14759"/>
                    </a:cubicBezTo>
                    <a:lnTo>
                      <a:pt x="9197" y="14759"/>
                    </a:lnTo>
                    <a:cubicBezTo>
                      <a:pt x="8041" y="14759"/>
                      <a:pt x="6890" y="14572"/>
                      <a:pt x="5794" y="14207"/>
                    </a:cubicBezTo>
                    <a:lnTo>
                      <a:pt x="4529" y="13784"/>
                    </a:lnTo>
                    <a:lnTo>
                      <a:pt x="4529" y="7712"/>
                    </a:lnTo>
                    <a:lnTo>
                      <a:pt x="5686" y="7132"/>
                    </a:lnTo>
                    <a:cubicBezTo>
                      <a:pt x="6265" y="6842"/>
                      <a:pt x="6797" y="6459"/>
                      <a:pt x="7253" y="6003"/>
                    </a:cubicBezTo>
                    <a:lnTo>
                      <a:pt x="7289" y="5963"/>
                    </a:lnTo>
                    <a:cubicBezTo>
                      <a:pt x="8352" y="4901"/>
                      <a:pt x="8917" y="2654"/>
                      <a:pt x="9034" y="1132"/>
                    </a:cubicBezTo>
                    <a:close/>
                    <a:moveTo>
                      <a:pt x="8491" y="0"/>
                    </a:moveTo>
                    <a:cubicBezTo>
                      <a:pt x="8177" y="0"/>
                      <a:pt x="7926" y="254"/>
                      <a:pt x="7926" y="568"/>
                    </a:cubicBezTo>
                    <a:cubicBezTo>
                      <a:pt x="7926" y="1887"/>
                      <a:pt x="7380" y="4276"/>
                      <a:pt x="6492" y="5166"/>
                    </a:cubicBezTo>
                    <a:lnTo>
                      <a:pt x="6456" y="5203"/>
                    </a:lnTo>
                    <a:cubicBezTo>
                      <a:pt x="6081" y="5574"/>
                      <a:pt x="5652" y="5885"/>
                      <a:pt x="5181" y="6120"/>
                    </a:cubicBezTo>
                    <a:lnTo>
                      <a:pt x="4529" y="6444"/>
                    </a:lnTo>
                    <a:lnTo>
                      <a:pt x="4529" y="6229"/>
                    </a:lnTo>
                    <a:cubicBezTo>
                      <a:pt x="4529" y="5915"/>
                      <a:pt x="4276" y="5661"/>
                      <a:pt x="3962" y="5661"/>
                    </a:cubicBezTo>
                    <a:lnTo>
                      <a:pt x="565" y="5661"/>
                    </a:lnTo>
                    <a:cubicBezTo>
                      <a:pt x="251" y="5661"/>
                      <a:pt x="0" y="5915"/>
                      <a:pt x="0" y="6229"/>
                    </a:cubicBezTo>
                    <a:lnTo>
                      <a:pt x="0" y="15324"/>
                    </a:lnTo>
                    <a:cubicBezTo>
                      <a:pt x="0" y="15638"/>
                      <a:pt x="251" y="15891"/>
                      <a:pt x="565" y="15891"/>
                    </a:cubicBezTo>
                    <a:lnTo>
                      <a:pt x="3962" y="15891"/>
                    </a:lnTo>
                    <a:cubicBezTo>
                      <a:pt x="4276" y="15891"/>
                      <a:pt x="4529" y="15638"/>
                      <a:pt x="4529" y="15324"/>
                    </a:cubicBezTo>
                    <a:lnTo>
                      <a:pt x="4529" y="14976"/>
                    </a:lnTo>
                    <a:lnTo>
                      <a:pt x="5435" y="15278"/>
                    </a:lnTo>
                    <a:cubicBezTo>
                      <a:pt x="6649" y="15683"/>
                      <a:pt x="7917" y="15888"/>
                      <a:pt x="9197" y="15888"/>
                    </a:cubicBezTo>
                    <a:lnTo>
                      <a:pt x="13020" y="15888"/>
                    </a:lnTo>
                    <a:cubicBezTo>
                      <a:pt x="14219" y="15888"/>
                      <a:pt x="15040" y="14681"/>
                      <a:pt x="14599" y="13566"/>
                    </a:cubicBezTo>
                    <a:cubicBezTo>
                      <a:pt x="15577" y="13298"/>
                      <a:pt x="16106" y="12241"/>
                      <a:pt x="15731" y="11302"/>
                    </a:cubicBezTo>
                    <a:cubicBezTo>
                      <a:pt x="16468" y="11100"/>
                      <a:pt x="16981" y="10429"/>
                      <a:pt x="16984" y="9662"/>
                    </a:cubicBezTo>
                    <a:cubicBezTo>
                      <a:pt x="16981" y="9233"/>
                      <a:pt x="16824" y="8823"/>
                      <a:pt x="16541" y="8503"/>
                    </a:cubicBezTo>
                    <a:cubicBezTo>
                      <a:pt x="16994" y="8005"/>
                      <a:pt x="17108" y="7289"/>
                      <a:pt x="16837" y="6673"/>
                    </a:cubicBezTo>
                    <a:cubicBezTo>
                      <a:pt x="16565" y="6060"/>
                      <a:pt x="15958" y="5661"/>
                      <a:pt x="15285" y="5661"/>
                    </a:cubicBezTo>
                    <a:lnTo>
                      <a:pt x="10635" y="5661"/>
                    </a:lnTo>
                    <a:cubicBezTo>
                      <a:pt x="11109" y="4577"/>
                      <a:pt x="11323" y="3104"/>
                      <a:pt x="11323" y="2364"/>
                    </a:cubicBezTo>
                    <a:cubicBezTo>
                      <a:pt x="11320" y="1060"/>
                      <a:pt x="10263" y="3"/>
                      <a:pt x="895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549" name="Google Shape;13215;p75">
                <a:extLst>
                  <a:ext uri="{FF2B5EF4-FFF2-40B4-BE49-F238E27FC236}">
                    <a16:creationId xmlns:a16="http://schemas.microsoft.com/office/drawing/2014/main" id="{97A0D081-BF2B-739E-1D67-DD8F7175EC4D}"/>
                  </a:ext>
                </a:extLst>
              </p:cNvPr>
              <p:cNvSpPr/>
              <p:nvPr/>
            </p:nvSpPr>
            <p:spPr>
              <a:xfrm>
                <a:off x="3467650" y="238575"/>
                <a:ext cx="46525" cy="56650"/>
              </a:xfrm>
              <a:custGeom>
                <a:avLst/>
                <a:gdLst/>
                <a:ahLst/>
                <a:cxnLst/>
                <a:rect l="l" t="t" r="r" b="b"/>
                <a:pathLst>
                  <a:path w="1861" h="2266" extrusionOk="0">
                    <a:moveTo>
                      <a:pt x="646" y="1"/>
                    </a:moveTo>
                    <a:cubicBezTo>
                      <a:pt x="561" y="1"/>
                      <a:pt x="475" y="20"/>
                      <a:pt x="393" y="61"/>
                    </a:cubicBezTo>
                    <a:cubicBezTo>
                      <a:pt x="112" y="199"/>
                      <a:pt x="0" y="541"/>
                      <a:pt x="139" y="821"/>
                    </a:cubicBezTo>
                    <a:lnTo>
                      <a:pt x="707" y="1954"/>
                    </a:lnTo>
                    <a:cubicBezTo>
                      <a:pt x="805" y="2150"/>
                      <a:pt x="1005" y="2265"/>
                      <a:pt x="1212" y="2265"/>
                    </a:cubicBezTo>
                    <a:cubicBezTo>
                      <a:pt x="1297" y="2265"/>
                      <a:pt x="1384" y="2246"/>
                      <a:pt x="1465" y="2204"/>
                    </a:cubicBezTo>
                    <a:cubicBezTo>
                      <a:pt x="1746" y="2065"/>
                      <a:pt x="1860" y="1727"/>
                      <a:pt x="1718" y="1446"/>
                    </a:cubicBezTo>
                    <a:lnTo>
                      <a:pt x="1154" y="314"/>
                    </a:lnTo>
                    <a:cubicBezTo>
                      <a:pt x="1053" y="115"/>
                      <a:pt x="854" y="1"/>
                      <a:pt x="646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550" name="Google Shape;13216;p75">
                <a:extLst>
                  <a:ext uri="{FF2B5EF4-FFF2-40B4-BE49-F238E27FC236}">
                    <a16:creationId xmlns:a16="http://schemas.microsoft.com/office/drawing/2014/main" id="{0931A914-45A8-B29A-4CBE-3081D3C6EE6C}"/>
                  </a:ext>
                </a:extLst>
              </p:cNvPr>
              <p:cNvSpPr/>
              <p:nvPr/>
            </p:nvSpPr>
            <p:spPr>
              <a:xfrm>
                <a:off x="3566675" y="238575"/>
                <a:ext cx="46525" cy="56675"/>
              </a:xfrm>
              <a:custGeom>
                <a:avLst/>
                <a:gdLst/>
                <a:ahLst/>
                <a:cxnLst/>
                <a:rect l="l" t="t" r="r" b="b"/>
                <a:pathLst>
                  <a:path w="1861" h="2267" extrusionOk="0">
                    <a:moveTo>
                      <a:pt x="1215" y="1"/>
                    </a:moveTo>
                    <a:cubicBezTo>
                      <a:pt x="1007" y="1"/>
                      <a:pt x="808" y="115"/>
                      <a:pt x="707" y="314"/>
                    </a:cubicBezTo>
                    <a:lnTo>
                      <a:pt x="143" y="1446"/>
                    </a:lnTo>
                    <a:cubicBezTo>
                      <a:pt x="1" y="1727"/>
                      <a:pt x="116" y="2065"/>
                      <a:pt x="396" y="2207"/>
                    </a:cubicBezTo>
                    <a:cubicBezTo>
                      <a:pt x="477" y="2247"/>
                      <a:pt x="562" y="2266"/>
                      <a:pt x="646" y="2266"/>
                    </a:cubicBezTo>
                    <a:cubicBezTo>
                      <a:pt x="854" y="2266"/>
                      <a:pt x="1055" y="2151"/>
                      <a:pt x="1154" y="1954"/>
                    </a:cubicBezTo>
                    <a:lnTo>
                      <a:pt x="1722" y="821"/>
                    </a:lnTo>
                    <a:cubicBezTo>
                      <a:pt x="1861" y="541"/>
                      <a:pt x="1749" y="199"/>
                      <a:pt x="1468" y="61"/>
                    </a:cubicBezTo>
                    <a:cubicBezTo>
                      <a:pt x="1387" y="20"/>
                      <a:pt x="1300" y="1"/>
                      <a:pt x="121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551" name="Google Shape;13217;p75">
                <a:extLst>
                  <a:ext uri="{FF2B5EF4-FFF2-40B4-BE49-F238E27FC236}">
                    <a16:creationId xmlns:a16="http://schemas.microsoft.com/office/drawing/2014/main" id="{5CE9C2CD-1E52-19F3-91D5-DE9D5E5312EB}"/>
                  </a:ext>
                </a:extLst>
              </p:cNvPr>
              <p:cNvSpPr/>
              <p:nvPr/>
            </p:nvSpPr>
            <p:spPr>
              <a:xfrm>
                <a:off x="3611225" y="323500"/>
                <a:ext cx="56550" cy="28325"/>
              </a:xfrm>
              <a:custGeom>
                <a:avLst/>
                <a:gdLst/>
                <a:ahLst/>
                <a:cxnLst/>
                <a:rect l="l" t="t" r="r" b="b"/>
                <a:pathLst>
                  <a:path w="2262" h="1133" extrusionOk="0">
                    <a:moveTo>
                      <a:pt x="565" y="0"/>
                    </a:moveTo>
                    <a:cubicBezTo>
                      <a:pt x="251" y="0"/>
                      <a:pt x="0" y="254"/>
                      <a:pt x="0" y="568"/>
                    </a:cubicBezTo>
                    <a:cubicBezTo>
                      <a:pt x="0" y="879"/>
                      <a:pt x="251" y="1132"/>
                      <a:pt x="565" y="1132"/>
                    </a:cubicBezTo>
                    <a:lnTo>
                      <a:pt x="1697" y="1132"/>
                    </a:lnTo>
                    <a:cubicBezTo>
                      <a:pt x="2011" y="1132"/>
                      <a:pt x="2262" y="879"/>
                      <a:pt x="2262" y="568"/>
                    </a:cubicBezTo>
                    <a:cubicBezTo>
                      <a:pt x="2262" y="254"/>
                      <a:pt x="2011" y="0"/>
                      <a:pt x="169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552" name="Google Shape;13218;p75">
                <a:extLst>
                  <a:ext uri="{FF2B5EF4-FFF2-40B4-BE49-F238E27FC236}">
                    <a16:creationId xmlns:a16="http://schemas.microsoft.com/office/drawing/2014/main" id="{B318AE8F-94BB-BF29-BCD3-D04F439C3326}"/>
                  </a:ext>
                </a:extLst>
              </p:cNvPr>
              <p:cNvSpPr/>
              <p:nvPr/>
            </p:nvSpPr>
            <p:spPr>
              <a:xfrm>
                <a:off x="3413075" y="323500"/>
                <a:ext cx="56550" cy="28325"/>
              </a:xfrm>
              <a:custGeom>
                <a:avLst/>
                <a:gdLst/>
                <a:ahLst/>
                <a:cxnLst/>
                <a:rect l="l" t="t" r="r" b="b"/>
                <a:pathLst>
                  <a:path w="2262" h="1133" extrusionOk="0">
                    <a:moveTo>
                      <a:pt x="565" y="0"/>
                    </a:moveTo>
                    <a:cubicBezTo>
                      <a:pt x="251" y="0"/>
                      <a:pt x="0" y="254"/>
                      <a:pt x="0" y="568"/>
                    </a:cubicBezTo>
                    <a:cubicBezTo>
                      <a:pt x="0" y="879"/>
                      <a:pt x="251" y="1132"/>
                      <a:pt x="565" y="1132"/>
                    </a:cubicBezTo>
                    <a:lnTo>
                      <a:pt x="1697" y="1132"/>
                    </a:lnTo>
                    <a:cubicBezTo>
                      <a:pt x="2011" y="1132"/>
                      <a:pt x="2262" y="879"/>
                      <a:pt x="2262" y="568"/>
                    </a:cubicBezTo>
                    <a:cubicBezTo>
                      <a:pt x="2262" y="254"/>
                      <a:pt x="2011" y="0"/>
                      <a:pt x="169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</p:grpSp>
        <p:grpSp>
          <p:nvGrpSpPr>
            <p:cNvPr id="1553" name="Google Shape;13213;p75">
              <a:extLst>
                <a:ext uri="{FF2B5EF4-FFF2-40B4-BE49-F238E27FC236}">
                  <a16:creationId xmlns:a16="http://schemas.microsoft.com/office/drawing/2014/main" id="{F69B802B-212E-03B5-908A-3AC540BDBC1B}"/>
                </a:ext>
              </a:extLst>
            </p:cNvPr>
            <p:cNvGrpSpPr/>
            <p:nvPr/>
          </p:nvGrpSpPr>
          <p:grpSpPr>
            <a:xfrm rot="1180306">
              <a:off x="4412793" y="2747095"/>
              <a:ext cx="301161" cy="339535"/>
              <a:chOff x="3299850" y="238575"/>
              <a:chExt cx="427725" cy="482225"/>
            </a:xfrm>
            <a:solidFill>
              <a:srgbClr val="00B050"/>
            </a:solidFill>
          </p:grpSpPr>
          <p:sp>
            <p:nvSpPr>
              <p:cNvPr id="1554" name="Google Shape;13214;p75">
                <a:extLst>
                  <a:ext uri="{FF2B5EF4-FFF2-40B4-BE49-F238E27FC236}">
                    <a16:creationId xmlns:a16="http://schemas.microsoft.com/office/drawing/2014/main" id="{3E69F0A6-A406-3ED7-F334-39166E4CF7AC}"/>
                  </a:ext>
                </a:extLst>
              </p:cNvPr>
              <p:cNvSpPr/>
              <p:nvPr/>
            </p:nvSpPr>
            <p:spPr>
              <a:xfrm>
                <a:off x="3299850" y="323500"/>
                <a:ext cx="427725" cy="397300"/>
              </a:xfrm>
              <a:custGeom>
                <a:avLst/>
                <a:gdLst/>
                <a:ahLst/>
                <a:cxnLst/>
                <a:rect l="l" t="t" r="r" b="b"/>
                <a:pathLst>
                  <a:path w="17109" h="15892" extrusionOk="0">
                    <a:moveTo>
                      <a:pt x="3397" y="6794"/>
                    </a:moveTo>
                    <a:lnTo>
                      <a:pt x="3397" y="14759"/>
                    </a:lnTo>
                    <a:lnTo>
                      <a:pt x="1132" y="14759"/>
                    </a:lnTo>
                    <a:lnTo>
                      <a:pt x="1132" y="6794"/>
                    </a:lnTo>
                    <a:close/>
                    <a:moveTo>
                      <a:pt x="9034" y="1132"/>
                    </a:moveTo>
                    <a:cubicBezTo>
                      <a:pt x="9683" y="1175"/>
                      <a:pt x="10191" y="1712"/>
                      <a:pt x="10191" y="2364"/>
                    </a:cubicBezTo>
                    <a:cubicBezTo>
                      <a:pt x="10191" y="3346"/>
                      <a:pt x="9774" y="5275"/>
                      <a:pt x="9221" y="5828"/>
                    </a:cubicBezTo>
                    <a:cubicBezTo>
                      <a:pt x="8865" y="6184"/>
                      <a:pt x="9119" y="6794"/>
                      <a:pt x="9623" y="6794"/>
                    </a:cubicBezTo>
                    <a:lnTo>
                      <a:pt x="15285" y="6794"/>
                    </a:lnTo>
                    <a:cubicBezTo>
                      <a:pt x="15599" y="6794"/>
                      <a:pt x="15849" y="7047"/>
                      <a:pt x="15849" y="7361"/>
                    </a:cubicBezTo>
                    <a:cubicBezTo>
                      <a:pt x="15849" y="7672"/>
                      <a:pt x="15599" y="7926"/>
                      <a:pt x="15285" y="7926"/>
                    </a:cubicBezTo>
                    <a:lnTo>
                      <a:pt x="11888" y="7926"/>
                    </a:lnTo>
                    <a:cubicBezTo>
                      <a:pt x="11574" y="7926"/>
                      <a:pt x="11323" y="8180"/>
                      <a:pt x="11323" y="8494"/>
                    </a:cubicBezTo>
                    <a:cubicBezTo>
                      <a:pt x="11323" y="8805"/>
                      <a:pt x="11574" y="9058"/>
                      <a:pt x="11888" y="9058"/>
                    </a:cubicBezTo>
                    <a:lnTo>
                      <a:pt x="15285" y="9058"/>
                    </a:lnTo>
                    <a:cubicBezTo>
                      <a:pt x="15586" y="9058"/>
                      <a:pt x="15852" y="9342"/>
                      <a:pt x="15852" y="9662"/>
                    </a:cubicBezTo>
                    <a:cubicBezTo>
                      <a:pt x="15852" y="9976"/>
                      <a:pt x="15599" y="10230"/>
                      <a:pt x="15285" y="10230"/>
                    </a:cubicBezTo>
                    <a:lnTo>
                      <a:pt x="11888" y="10230"/>
                    </a:lnTo>
                    <a:cubicBezTo>
                      <a:pt x="11574" y="10230"/>
                      <a:pt x="11323" y="10484"/>
                      <a:pt x="11323" y="10795"/>
                    </a:cubicBezTo>
                    <a:cubicBezTo>
                      <a:pt x="11323" y="11109"/>
                      <a:pt x="11574" y="11362"/>
                      <a:pt x="11888" y="11362"/>
                    </a:cubicBezTo>
                    <a:lnTo>
                      <a:pt x="14152" y="11362"/>
                    </a:lnTo>
                    <a:cubicBezTo>
                      <a:pt x="14466" y="11362"/>
                      <a:pt x="14717" y="11616"/>
                      <a:pt x="14717" y="11927"/>
                    </a:cubicBezTo>
                    <a:cubicBezTo>
                      <a:pt x="14717" y="12241"/>
                      <a:pt x="14466" y="12494"/>
                      <a:pt x="14152" y="12494"/>
                    </a:cubicBezTo>
                    <a:lnTo>
                      <a:pt x="11888" y="12494"/>
                    </a:lnTo>
                    <a:cubicBezTo>
                      <a:pt x="11574" y="12494"/>
                      <a:pt x="11323" y="12748"/>
                      <a:pt x="11323" y="13059"/>
                    </a:cubicBezTo>
                    <a:cubicBezTo>
                      <a:pt x="11323" y="13373"/>
                      <a:pt x="11574" y="13627"/>
                      <a:pt x="11888" y="13627"/>
                    </a:cubicBezTo>
                    <a:lnTo>
                      <a:pt x="13020" y="13627"/>
                    </a:lnTo>
                    <a:cubicBezTo>
                      <a:pt x="13334" y="13627"/>
                      <a:pt x="13585" y="13880"/>
                      <a:pt x="13585" y="14191"/>
                    </a:cubicBezTo>
                    <a:cubicBezTo>
                      <a:pt x="13585" y="14505"/>
                      <a:pt x="13334" y="14759"/>
                      <a:pt x="13020" y="14759"/>
                    </a:cubicBezTo>
                    <a:lnTo>
                      <a:pt x="9197" y="14759"/>
                    </a:lnTo>
                    <a:cubicBezTo>
                      <a:pt x="8041" y="14759"/>
                      <a:pt x="6890" y="14572"/>
                      <a:pt x="5794" y="14207"/>
                    </a:cubicBezTo>
                    <a:lnTo>
                      <a:pt x="4529" y="13784"/>
                    </a:lnTo>
                    <a:lnTo>
                      <a:pt x="4529" y="7712"/>
                    </a:lnTo>
                    <a:lnTo>
                      <a:pt x="5686" y="7132"/>
                    </a:lnTo>
                    <a:cubicBezTo>
                      <a:pt x="6265" y="6842"/>
                      <a:pt x="6797" y="6459"/>
                      <a:pt x="7253" y="6003"/>
                    </a:cubicBezTo>
                    <a:lnTo>
                      <a:pt x="7289" y="5963"/>
                    </a:lnTo>
                    <a:cubicBezTo>
                      <a:pt x="8352" y="4901"/>
                      <a:pt x="8917" y="2654"/>
                      <a:pt x="9034" y="1132"/>
                    </a:cubicBezTo>
                    <a:close/>
                    <a:moveTo>
                      <a:pt x="8491" y="0"/>
                    </a:moveTo>
                    <a:cubicBezTo>
                      <a:pt x="8177" y="0"/>
                      <a:pt x="7926" y="254"/>
                      <a:pt x="7926" y="568"/>
                    </a:cubicBezTo>
                    <a:cubicBezTo>
                      <a:pt x="7926" y="1887"/>
                      <a:pt x="7380" y="4276"/>
                      <a:pt x="6492" y="5166"/>
                    </a:cubicBezTo>
                    <a:lnTo>
                      <a:pt x="6456" y="5203"/>
                    </a:lnTo>
                    <a:cubicBezTo>
                      <a:pt x="6081" y="5574"/>
                      <a:pt x="5652" y="5885"/>
                      <a:pt x="5181" y="6120"/>
                    </a:cubicBezTo>
                    <a:lnTo>
                      <a:pt x="4529" y="6444"/>
                    </a:lnTo>
                    <a:lnTo>
                      <a:pt x="4529" y="6229"/>
                    </a:lnTo>
                    <a:cubicBezTo>
                      <a:pt x="4529" y="5915"/>
                      <a:pt x="4276" y="5661"/>
                      <a:pt x="3962" y="5661"/>
                    </a:cubicBezTo>
                    <a:lnTo>
                      <a:pt x="565" y="5661"/>
                    </a:lnTo>
                    <a:cubicBezTo>
                      <a:pt x="251" y="5661"/>
                      <a:pt x="0" y="5915"/>
                      <a:pt x="0" y="6229"/>
                    </a:cubicBezTo>
                    <a:lnTo>
                      <a:pt x="0" y="15324"/>
                    </a:lnTo>
                    <a:cubicBezTo>
                      <a:pt x="0" y="15638"/>
                      <a:pt x="251" y="15891"/>
                      <a:pt x="565" y="15891"/>
                    </a:cubicBezTo>
                    <a:lnTo>
                      <a:pt x="3962" y="15891"/>
                    </a:lnTo>
                    <a:cubicBezTo>
                      <a:pt x="4276" y="15891"/>
                      <a:pt x="4529" y="15638"/>
                      <a:pt x="4529" y="15324"/>
                    </a:cubicBezTo>
                    <a:lnTo>
                      <a:pt x="4529" y="14976"/>
                    </a:lnTo>
                    <a:lnTo>
                      <a:pt x="5435" y="15278"/>
                    </a:lnTo>
                    <a:cubicBezTo>
                      <a:pt x="6649" y="15683"/>
                      <a:pt x="7917" y="15888"/>
                      <a:pt x="9197" y="15888"/>
                    </a:cubicBezTo>
                    <a:lnTo>
                      <a:pt x="13020" y="15888"/>
                    </a:lnTo>
                    <a:cubicBezTo>
                      <a:pt x="14219" y="15888"/>
                      <a:pt x="15040" y="14681"/>
                      <a:pt x="14599" y="13566"/>
                    </a:cubicBezTo>
                    <a:cubicBezTo>
                      <a:pt x="15577" y="13298"/>
                      <a:pt x="16106" y="12241"/>
                      <a:pt x="15731" y="11302"/>
                    </a:cubicBezTo>
                    <a:cubicBezTo>
                      <a:pt x="16468" y="11100"/>
                      <a:pt x="16981" y="10429"/>
                      <a:pt x="16984" y="9662"/>
                    </a:cubicBezTo>
                    <a:cubicBezTo>
                      <a:pt x="16981" y="9233"/>
                      <a:pt x="16824" y="8823"/>
                      <a:pt x="16541" y="8503"/>
                    </a:cubicBezTo>
                    <a:cubicBezTo>
                      <a:pt x="16994" y="8005"/>
                      <a:pt x="17108" y="7289"/>
                      <a:pt x="16837" y="6673"/>
                    </a:cubicBezTo>
                    <a:cubicBezTo>
                      <a:pt x="16565" y="6060"/>
                      <a:pt x="15958" y="5661"/>
                      <a:pt x="15285" y="5661"/>
                    </a:cubicBezTo>
                    <a:lnTo>
                      <a:pt x="10635" y="5661"/>
                    </a:lnTo>
                    <a:cubicBezTo>
                      <a:pt x="11109" y="4577"/>
                      <a:pt x="11323" y="3104"/>
                      <a:pt x="11323" y="2364"/>
                    </a:cubicBezTo>
                    <a:cubicBezTo>
                      <a:pt x="11320" y="1060"/>
                      <a:pt x="10263" y="3"/>
                      <a:pt x="895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solidFill>
                    <a:srgbClr val="435D74"/>
                  </a:solidFill>
                </a:endParaRPr>
              </a:p>
            </p:txBody>
          </p:sp>
          <p:sp>
            <p:nvSpPr>
              <p:cNvPr id="1555" name="Google Shape;13215;p75">
                <a:extLst>
                  <a:ext uri="{FF2B5EF4-FFF2-40B4-BE49-F238E27FC236}">
                    <a16:creationId xmlns:a16="http://schemas.microsoft.com/office/drawing/2014/main" id="{E1323CED-FCE9-7216-F59F-E9E2BECA1FE6}"/>
                  </a:ext>
                </a:extLst>
              </p:cNvPr>
              <p:cNvSpPr/>
              <p:nvPr/>
            </p:nvSpPr>
            <p:spPr>
              <a:xfrm>
                <a:off x="3467650" y="238575"/>
                <a:ext cx="46525" cy="56650"/>
              </a:xfrm>
              <a:custGeom>
                <a:avLst/>
                <a:gdLst/>
                <a:ahLst/>
                <a:cxnLst/>
                <a:rect l="l" t="t" r="r" b="b"/>
                <a:pathLst>
                  <a:path w="1861" h="2266" extrusionOk="0">
                    <a:moveTo>
                      <a:pt x="646" y="1"/>
                    </a:moveTo>
                    <a:cubicBezTo>
                      <a:pt x="561" y="1"/>
                      <a:pt x="475" y="20"/>
                      <a:pt x="393" y="61"/>
                    </a:cubicBezTo>
                    <a:cubicBezTo>
                      <a:pt x="112" y="199"/>
                      <a:pt x="0" y="541"/>
                      <a:pt x="139" y="821"/>
                    </a:cubicBezTo>
                    <a:lnTo>
                      <a:pt x="707" y="1954"/>
                    </a:lnTo>
                    <a:cubicBezTo>
                      <a:pt x="805" y="2150"/>
                      <a:pt x="1005" y="2265"/>
                      <a:pt x="1212" y="2265"/>
                    </a:cubicBezTo>
                    <a:cubicBezTo>
                      <a:pt x="1297" y="2265"/>
                      <a:pt x="1384" y="2246"/>
                      <a:pt x="1465" y="2204"/>
                    </a:cubicBezTo>
                    <a:cubicBezTo>
                      <a:pt x="1746" y="2065"/>
                      <a:pt x="1860" y="1727"/>
                      <a:pt x="1718" y="1446"/>
                    </a:cubicBezTo>
                    <a:lnTo>
                      <a:pt x="1154" y="314"/>
                    </a:lnTo>
                    <a:cubicBezTo>
                      <a:pt x="1053" y="115"/>
                      <a:pt x="854" y="1"/>
                      <a:pt x="646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556" name="Google Shape;13216;p75">
                <a:extLst>
                  <a:ext uri="{FF2B5EF4-FFF2-40B4-BE49-F238E27FC236}">
                    <a16:creationId xmlns:a16="http://schemas.microsoft.com/office/drawing/2014/main" id="{A3B6BEE4-69FA-5899-57C1-A5130C42602A}"/>
                  </a:ext>
                </a:extLst>
              </p:cNvPr>
              <p:cNvSpPr/>
              <p:nvPr/>
            </p:nvSpPr>
            <p:spPr>
              <a:xfrm>
                <a:off x="3566675" y="238575"/>
                <a:ext cx="46525" cy="56675"/>
              </a:xfrm>
              <a:custGeom>
                <a:avLst/>
                <a:gdLst/>
                <a:ahLst/>
                <a:cxnLst/>
                <a:rect l="l" t="t" r="r" b="b"/>
                <a:pathLst>
                  <a:path w="1861" h="2267" extrusionOk="0">
                    <a:moveTo>
                      <a:pt x="1215" y="1"/>
                    </a:moveTo>
                    <a:cubicBezTo>
                      <a:pt x="1007" y="1"/>
                      <a:pt x="808" y="115"/>
                      <a:pt x="707" y="314"/>
                    </a:cubicBezTo>
                    <a:lnTo>
                      <a:pt x="143" y="1446"/>
                    </a:lnTo>
                    <a:cubicBezTo>
                      <a:pt x="1" y="1727"/>
                      <a:pt x="116" y="2065"/>
                      <a:pt x="396" y="2207"/>
                    </a:cubicBezTo>
                    <a:cubicBezTo>
                      <a:pt x="477" y="2247"/>
                      <a:pt x="562" y="2266"/>
                      <a:pt x="646" y="2266"/>
                    </a:cubicBezTo>
                    <a:cubicBezTo>
                      <a:pt x="854" y="2266"/>
                      <a:pt x="1055" y="2151"/>
                      <a:pt x="1154" y="1954"/>
                    </a:cubicBezTo>
                    <a:lnTo>
                      <a:pt x="1722" y="821"/>
                    </a:lnTo>
                    <a:cubicBezTo>
                      <a:pt x="1861" y="541"/>
                      <a:pt x="1749" y="199"/>
                      <a:pt x="1468" y="61"/>
                    </a:cubicBezTo>
                    <a:cubicBezTo>
                      <a:pt x="1387" y="20"/>
                      <a:pt x="1300" y="1"/>
                      <a:pt x="121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557" name="Google Shape;13217;p75">
                <a:extLst>
                  <a:ext uri="{FF2B5EF4-FFF2-40B4-BE49-F238E27FC236}">
                    <a16:creationId xmlns:a16="http://schemas.microsoft.com/office/drawing/2014/main" id="{298C1A8F-4ABC-6D2A-6F26-13DCCB46EA77}"/>
                  </a:ext>
                </a:extLst>
              </p:cNvPr>
              <p:cNvSpPr/>
              <p:nvPr/>
            </p:nvSpPr>
            <p:spPr>
              <a:xfrm>
                <a:off x="3611225" y="323500"/>
                <a:ext cx="56550" cy="28325"/>
              </a:xfrm>
              <a:custGeom>
                <a:avLst/>
                <a:gdLst/>
                <a:ahLst/>
                <a:cxnLst/>
                <a:rect l="l" t="t" r="r" b="b"/>
                <a:pathLst>
                  <a:path w="2262" h="1133" extrusionOk="0">
                    <a:moveTo>
                      <a:pt x="565" y="0"/>
                    </a:moveTo>
                    <a:cubicBezTo>
                      <a:pt x="251" y="0"/>
                      <a:pt x="0" y="254"/>
                      <a:pt x="0" y="568"/>
                    </a:cubicBezTo>
                    <a:cubicBezTo>
                      <a:pt x="0" y="879"/>
                      <a:pt x="251" y="1132"/>
                      <a:pt x="565" y="1132"/>
                    </a:cubicBezTo>
                    <a:lnTo>
                      <a:pt x="1697" y="1132"/>
                    </a:lnTo>
                    <a:cubicBezTo>
                      <a:pt x="2011" y="1132"/>
                      <a:pt x="2262" y="879"/>
                      <a:pt x="2262" y="568"/>
                    </a:cubicBezTo>
                    <a:cubicBezTo>
                      <a:pt x="2262" y="254"/>
                      <a:pt x="2011" y="0"/>
                      <a:pt x="169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558" name="Google Shape;13218;p75">
                <a:extLst>
                  <a:ext uri="{FF2B5EF4-FFF2-40B4-BE49-F238E27FC236}">
                    <a16:creationId xmlns:a16="http://schemas.microsoft.com/office/drawing/2014/main" id="{4CB8312E-EDEA-26D1-7342-951CC58183C7}"/>
                  </a:ext>
                </a:extLst>
              </p:cNvPr>
              <p:cNvSpPr/>
              <p:nvPr/>
            </p:nvSpPr>
            <p:spPr>
              <a:xfrm>
                <a:off x="3413075" y="323500"/>
                <a:ext cx="56550" cy="28325"/>
              </a:xfrm>
              <a:custGeom>
                <a:avLst/>
                <a:gdLst/>
                <a:ahLst/>
                <a:cxnLst/>
                <a:rect l="l" t="t" r="r" b="b"/>
                <a:pathLst>
                  <a:path w="2262" h="1133" extrusionOk="0">
                    <a:moveTo>
                      <a:pt x="565" y="0"/>
                    </a:moveTo>
                    <a:cubicBezTo>
                      <a:pt x="251" y="0"/>
                      <a:pt x="0" y="254"/>
                      <a:pt x="0" y="568"/>
                    </a:cubicBezTo>
                    <a:cubicBezTo>
                      <a:pt x="0" y="879"/>
                      <a:pt x="251" y="1132"/>
                      <a:pt x="565" y="1132"/>
                    </a:cubicBezTo>
                    <a:lnTo>
                      <a:pt x="1697" y="1132"/>
                    </a:lnTo>
                    <a:cubicBezTo>
                      <a:pt x="2011" y="1132"/>
                      <a:pt x="2262" y="879"/>
                      <a:pt x="2262" y="568"/>
                    </a:cubicBezTo>
                    <a:cubicBezTo>
                      <a:pt x="2262" y="254"/>
                      <a:pt x="2011" y="0"/>
                      <a:pt x="169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</p:grpSp>
      </p:grpSp>
      <p:sp>
        <p:nvSpPr>
          <p:cNvPr id="1561" name="Arrow: Right 1560">
            <a:extLst>
              <a:ext uri="{FF2B5EF4-FFF2-40B4-BE49-F238E27FC236}">
                <a16:creationId xmlns:a16="http://schemas.microsoft.com/office/drawing/2014/main" id="{93E2B42E-8A10-7681-1809-5E12261F071E}"/>
              </a:ext>
            </a:extLst>
          </p:cNvPr>
          <p:cNvSpPr/>
          <p:nvPr/>
        </p:nvSpPr>
        <p:spPr>
          <a:xfrm>
            <a:off x="3462715" y="2884815"/>
            <a:ext cx="558994" cy="493714"/>
          </a:xfrm>
          <a:prstGeom prst="rightArrow">
            <a:avLst>
              <a:gd name="adj1" fmla="val 50000"/>
              <a:gd name="adj2" fmla="val 55398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564" name="Subtitle 5">
            <a:extLst>
              <a:ext uri="{FF2B5EF4-FFF2-40B4-BE49-F238E27FC236}">
                <a16:creationId xmlns:a16="http://schemas.microsoft.com/office/drawing/2014/main" id="{535C0D9C-0C65-CCF6-D411-72034ABA5EA6}"/>
              </a:ext>
            </a:extLst>
          </p:cNvPr>
          <p:cNvSpPr txBox="1">
            <a:spLocks/>
          </p:cNvSpPr>
          <p:nvPr/>
        </p:nvSpPr>
        <p:spPr>
          <a:xfrm>
            <a:off x="778005" y="4684199"/>
            <a:ext cx="2623882" cy="1733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n-US" dirty="0"/>
              <a:t>Decide which Algorithm to use:</a:t>
            </a:r>
          </a:p>
          <a:p>
            <a:pPr marL="285750" lvl="4" indent="-285750">
              <a:buFont typeface="Arial" panose="020B0604020202020204" pitchFamily="34" charset="0"/>
              <a:buChar char="•"/>
            </a:pPr>
            <a:r>
              <a:rPr lang="en-US" sz="1400" dirty="0"/>
              <a:t>Logistic Regression</a:t>
            </a:r>
          </a:p>
          <a:p>
            <a:pPr marL="285750" lvl="3" indent="-285750">
              <a:buFont typeface="Arial" panose="020B0604020202020204" pitchFamily="34" charset="0"/>
              <a:buChar char="•"/>
            </a:pPr>
            <a:r>
              <a:rPr lang="en-US" sz="1400" dirty="0"/>
              <a:t>K-Nearest </a:t>
            </a:r>
            <a:r>
              <a:rPr lang="en-US" sz="1400" dirty="0" err="1"/>
              <a:t>Neighbour</a:t>
            </a:r>
            <a:r>
              <a:rPr lang="en-US" sz="1400" dirty="0"/>
              <a:t> (KNN)</a:t>
            </a:r>
          </a:p>
          <a:p>
            <a:pPr marL="285750" lvl="3" indent="-285750">
              <a:buFont typeface="Arial" panose="020B0604020202020204" pitchFamily="34" charset="0"/>
              <a:buChar char="•"/>
            </a:pPr>
            <a:r>
              <a:rPr lang="en-US" sz="1400" dirty="0"/>
              <a:t>Decision Tree</a:t>
            </a:r>
          </a:p>
          <a:p>
            <a:pPr marL="285750" lvl="3" indent="-285750">
              <a:buFont typeface="Arial" panose="020B0604020202020204" pitchFamily="34" charset="0"/>
              <a:buChar char="•"/>
            </a:pPr>
            <a:r>
              <a:rPr lang="en-US" sz="1400" dirty="0" err="1"/>
              <a:t>XGBoost</a:t>
            </a:r>
            <a:endParaRPr lang="en-US" sz="1400" dirty="0"/>
          </a:p>
          <a:p>
            <a:pPr marL="285750" lvl="3" indent="-285750">
              <a:buFont typeface="Arial" panose="020B0604020202020204" pitchFamily="34" charset="0"/>
              <a:buChar char="•"/>
            </a:pPr>
            <a:r>
              <a:rPr lang="en-US" sz="1400" dirty="0" err="1"/>
              <a:t>LightGBM</a:t>
            </a:r>
            <a:endParaRPr lang="en-US" sz="1400" dirty="0"/>
          </a:p>
          <a:p>
            <a:pPr marL="285750" lvl="3" indent="-285750">
              <a:buFont typeface="Arial" panose="020B0604020202020204" pitchFamily="34" charset="0"/>
              <a:buChar char="•"/>
            </a:pPr>
            <a:r>
              <a:rPr lang="en-US" sz="1400" dirty="0"/>
              <a:t>Random Forest</a:t>
            </a:r>
          </a:p>
        </p:txBody>
      </p:sp>
      <p:sp>
        <p:nvSpPr>
          <p:cNvPr id="1565" name="Subtitle 5">
            <a:extLst>
              <a:ext uri="{FF2B5EF4-FFF2-40B4-BE49-F238E27FC236}">
                <a16:creationId xmlns:a16="http://schemas.microsoft.com/office/drawing/2014/main" id="{698492C0-5E86-89D6-0BDB-8695E7228D3A}"/>
              </a:ext>
            </a:extLst>
          </p:cNvPr>
          <p:cNvSpPr txBox="1">
            <a:spLocks/>
          </p:cNvSpPr>
          <p:nvPr/>
        </p:nvSpPr>
        <p:spPr>
          <a:xfrm>
            <a:off x="4389990" y="4684200"/>
            <a:ext cx="3052824" cy="434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n-US" dirty="0"/>
              <a:t>Try out Data Rebalancing Methods for the Training Dataset: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Random Under Sampler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Random Over Sampler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Over Sampler - SMOTE</a:t>
            </a:r>
          </a:p>
        </p:txBody>
      </p:sp>
      <p:sp>
        <p:nvSpPr>
          <p:cNvPr id="1567" name="Subtitle 5">
            <a:extLst>
              <a:ext uri="{FF2B5EF4-FFF2-40B4-BE49-F238E27FC236}">
                <a16:creationId xmlns:a16="http://schemas.microsoft.com/office/drawing/2014/main" id="{2A226ADE-6D6D-A53A-4725-8F9EA043B706}"/>
              </a:ext>
            </a:extLst>
          </p:cNvPr>
          <p:cNvSpPr txBox="1">
            <a:spLocks/>
          </p:cNvSpPr>
          <p:nvPr/>
        </p:nvSpPr>
        <p:spPr>
          <a:xfrm>
            <a:off x="8843062" y="4757947"/>
            <a:ext cx="2693421" cy="434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ctr"/>
            <a:r>
              <a:rPr lang="en-US" dirty="0"/>
              <a:t>Tune the Model parameters to maximize performance</a:t>
            </a:r>
            <a:endParaRPr lang="en-AU" dirty="0"/>
          </a:p>
        </p:txBody>
      </p:sp>
      <p:sp>
        <p:nvSpPr>
          <p:cNvPr id="1568" name="Arrow: Right 1567">
            <a:extLst>
              <a:ext uri="{FF2B5EF4-FFF2-40B4-BE49-F238E27FC236}">
                <a16:creationId xmlns:a16="http://schemas.microsoft.com/office/drawing/2014/main" id="{13D809C8-8544-E4C6-8563-74AB59005B3E}"/>
              </a:ext>
            </a:extLst>
          </p:cNvPr>
          <p:cNvSpPr/>
          <p:nvPr/>
        </p:nvSpPr>
        <p:spPr>
          <a:xfrm>
            <a:off x="7748502" y="2948330"/>
            <a:ext cx="558994" cy="493714"/>
          </a:xfrm>
          <a:prstGeom prst="rightArrow">
            <a:avLst>
              <a:gd name="adj1" fmla="val 50000"/>
              <a:gd name="adj2" fmla="val 55398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0658594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E2FAB0-0B6C-25D4-9320-5E7DE6909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Barlow Semi Condensed Medium" panose="00000606000000000000" pitchFamily="2" charset="0"/>
              </a:rPr>
              <a:t>Modelling 1</a:t>
            </a:r>
            <a:br>
              <a:rPr lang="en-US" sz="5400" dirty="0">
                <a:latin typeface="Barlow Semi Condensed Medium" panose="00000606000000000000" pitchFamily="2" charset="0"/>
              </a:rPr>
            </a:br>
            <a:r>
              <a:rPr lang="en-US" sz="5400" dirty="0">
                <a:latin typeface="Barlow Semi Condensed Medium" panose="00000606000000000000" pitchFamily="2" charset="0"/>
              </a:rPr>
              <a:t>Initial Best Model</a:t>
            </a:r>
            <a:endParaRPr lang="en-AU" sz="5400" dirty="0">
              <a:latin typeface="Barlow Semi Condensed Medium" panose="00000606000000000000" pitchFamily="2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855FDB-101F-72FB-B166-0327F45120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3467" y="3485637"/>
            <a:ext cx="3045065" cy="816800"/>
          </a:xfrm>
        </p:spPr>
        <p:txBody>
          <a:bodyPr/>
          <a:lstStyle/>
          <a:p>
            <a:r>
              <a:rPr lang="en-US" dirty="0"/>
              <a:t>Dataset 1 – 4</a:t>
            </a:r>
          </a:p>
          <a:p>
            <a:r>
              <a:rPr lang="en-US" sz="1600" dirty="0"/>
              <a:t>Split: 80% Train Set, 20% Test Set</a:t>
            </a:r>
            <a:endParaRPr lang="en-AU" sz="1600" dirty="0"/>
          </a:p>
        </p:txBody>
      </p:sp>
    </p:spTree>
    <p:extLst>
      <p:ext uri="{BB962C8B-B14F-4D97-AF65-F5344CB8AC3E}">
        <p14:creationId xmlns:p14="http://schemas.microsoft.com/office/powerpoint/2010/main" val="389957318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8EE8F3-16B2-A34D-1353-EBF46D6F5964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7335354" y="1576877"/>
            <a:ext cx="3260697" cy="4699200"/>
          </a:xfrm>
        </p:spPr>
        <p:txBody>
          <a:bodyPr/>
          <a:lstStyle/>
          <a:p>
            <a:pPr marL="186262" indent="0">
              <a:buNone/>
            </a:pPr>
            <a:r>
              <a:rPr lang="en-US" b="1" dirty="0"/>
              <a:t>Method</a:t>
            </a:r>
            <a:r>
              <a:rPr lang="en-US" dirty="0"/>
              <a:t>: </a:t>
            </a:r>
          </a:p>
          <a:p>
            <a:pPr marL="186262" indent="0">
              <a:buNone/>
            </a:pPr>
            <a:r>
              <a:rPr lang="en-US" dirty="0"/>
              <a:t>Stratified 5-Fold Cross-Validation</a:t>
            </a:r>
          </a:p>
          <a:p>
            <a:pPr marL="186262" indent="0">
              <a:buNone/>
            </a:pPr>
            <a:endParaRPr lang="en-US" dirty="0"/>
          </a:p>
          <a:p>
            <a:pPr marL="186262" indent="0">
              <a:buNone/>
            </a:pPr>
            <a:r>
              <a:rPr lang="en-US" b="1" dirty="0"/>
              <a:t>Result</a:t>
            </a:r>
            <a:r>
              <a:rPr lang="en-US" dirty="0"/>
              <a:t>:</a:t>
            </a:r>
          </a:p>
          <a:p>
            <a:r>
              <a:rPr lang="en-US" b="1" dirty="0"/>
              <a:t>Dataset 1 </a:t>
            </a:r>
            <a:r>
              <a:rPr lang="en-US" dirty="0"/>
              <a:t>outperforms the rest on all algorithms</a:t>
            </a:r>
          </a:p>
          <a:p>
            <a:r>
              <a:rPr lang="en-ID" dirty="0"/>
              <a:t>Handling the Missing Values can make some algorithm perform worse</a:t>
            </a:r>
          </a:p>
          <a:p>
            <a:r>
              <a:rPr lang="en-ID" dirty="0"/>
              <a:t>Removing the outliers universally worsen the performance of any algorithm</a:t>
            </a:r>
          </a:p>
          <a:p>
            <a:endParaRPr lang="en-ID" dirty="0"/>
          </a:p>
          <a:p>
            <a:pPr marL="186262" indent="0">
              <a:buNone/>
            </a:pPr>
            <a:r>
              <a:rPr lang="en-ID" b="1" dirty="0"/>
              <a:t>Conclusion:</a:t>
            </a:r>
          </a:p>
          <a:p>
            <a:pPr marL="186262" indent="0">
              <a:buNone/>
            </a:pPr>
            <a:r>
              <a:rPr lang="en-ID" dirty="0"/>
              <a:t>Proceed Modelling with Dataset 1</a:t>
            </a:r>
          </a:p>
          <a:p>
            <a:pPr marL="186262" indent="0">
              <a:buNone/>
            </a:pPr>
            <a:r>
              <a:rPr lang="en-US" dirty="0"/>
              <a:t>(no Missing Value &amp; Outlier Handling)</a:t>
            </a:r>
          </a:p>
          <a:p>
            <a:pPr marL="186262" indent="0">
              <a:buNone/>
            </a:pP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49B035A-D65A-03A9-F2B7-F5FAD0B017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8433" y="475797"/>
            <a:ext cx="7060377" cy="768000"/>
          </a:xfrm>
        </p:spPr>
        <p:txBody>
          <a:bodyPr/>
          <a:lstStyle/>
          <a:p>
            <a:r>
              <a:rPr lang="en-US" dirty="0">
                <a:latin typeface="Barlow Semi Condensed Medium" panose="00000606000000000000" pitchFamily="2" charset="0"/>
              </a:rPr>
              <a:t>Model Benchmarking</a:t>
            </a:r>
            <a:br>
              <a:rPr lang="en-US" dirty="0">
                <a:latin typeface="Barlow Semi Condensed Medium" panose="00000606000000000000" pitchFamily="2" charset="0"/>
              </a:rPr>
            </a:br>
            <a:r>
              <a:rPr lang="en-US" sz="1800" dirty="0">
                <a:latin typeface="Barlow Semi Condensed Medium" panose="00000606000000000000" pitchFamily="2" charset="0"/>
              </a:rPr>
              <a:t>Dataset Comparison</a:t>
            </a:r>
            <a:endParaRPr lang="en-AU" dirty="0">
              <a:latin typeface="Barlow Semi Condensed Medium" panose="00000606000000000000" pitchFamily="2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AA2A3F9-408C-4662-25DE-2D22AFE470FC}"/>
              </a:ext>
            </a:extLst>
          </p:cNvPr>
          <p:cNvGrpSpPr/>
          <p:nvPr/>
        </p:nvGrpSpPr>
        <p:grpSpPr>
          <a:xfrm>
            <a:off x="2096166" y="1735917"/>
            <a:ext cx="4974935" cy="3448265"/>
            <a:chOff x="1480109" y="1763040"/>
            <a:chExt cx="3713723" cy="257418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F4DE7C9-19E9-3347-9A4B-9704BEFE50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75001"/>
            <a:stretch/>
          </p:blipFill>
          <p:spPr>
            <a:xfrm>
              <a:off x="1480109" y="1763040"/>
              <a:ext cx="1816648" cy="1252424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A068D60-E78D-12C4-D3AF-1DCB116F28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49571" b="25430"/>
            <a:stretch/>
          </p:blipFill>
          <p:spPr>
            <a:xfrm>
              <a:off x="1480109" y="3084804"/>
              <a:ext cx="1816648" cy="1252424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C2380DA-7EBC-B6B9-FA27-77DAC8FE2C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24572" b="50429"/>
            <a:stretch/>
          </p:blipFill>
          <p:spPr>
            <a:xfrm>
              <a:off x="3377184" y="1763040"/>
              <a:ext cx="1816648" cy="1252424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E51EF06-0B4D-08B8-80D1-2B01372EC3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75000"/>
            <a:stretch/>
          </p:blipFill>
          <p:spPr>
            <a:xfrm>
              <a:off x="3377184" y="3084804"/>
              <a:ext cx="1816648" cy="1252424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CFEC2C0F-B2F8-2391-CD39-22F69BA03CF8}"/>
              </a:ext>
            </a:extLst>
          </p:cNvPr>
          <p:cNvSpPr txBox="1"/>
          <p:nvPr/>
        </p:nvSpPr>
        <p:spPr>
          <a:xfrm>
            <a:off x="3202607" y="5476040"/>
            <a:ext cx="279389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Barlow Semi Condensed Medium" panose="00000606000000000000" pitchFamily="2" charset="0"/>
              </a:rPr>
              <a:t>Outlier Handling</a:t>
            </a:r>
            <a:endParaRPr lang="en-AU" sz="16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59DA58D-0E21-9249-E431-FFBE329B2056}"/>
              </a:ext>
            </a:extLst>
          </p:cNvPr>
          <p:cNvSpPr txBox="1"/>
          <p:nvPr/>
        </p:nvSpPr>
        <p:spPr>
          <a:xfrm rot="16200000">
            <a:off x="721528" y="3121219"/>
            <a:ext cx="130518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Barlow Semi Condensed Medium" panose="00000606000000000000" pitchFamily="2" charset="0"/>
              </a:rPr>
              <a:t>Missing Value Handling</a:t>
            </a:r>
            <a:endParaRPr lang="en-AU" sz="1600" dirty="0"/>
          </a:p>
        </p:txBody>
      </p:sp>
      <p:pic>
        <p:nvPicPr>
          <p:cNvPr id="14" name="Picture 4">
            <a:extLst>
              <a:ext uri="{FF2B5EF4-FFF2-40B4-BE49-F238E27FC236}">
                <a16:creationId xmlns:a16="http://schemas.microsoft.com/office/drawing/2014/main" id="{1256EE34-39FD-C6B8-E351-F74FCC5738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282290" y="5313784"/>
            <a:ext cx="138839" cy="138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Tick Green Check Mark PNG Clipart | PNG Mart">
            <a:extLst>
              <a:ext uri="{FF2B5EF4-FFF2-40B4-BE49-F238E27FC236}">
                <a16:creationId xmlns:a16="http://schemas.microsoft.com/office/drawing/2014/main" id="{8915E9A9-89A6-ACFA-1DD5-10C86F4136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0853" y="5249133"/>
            <a:ext cx="284390" cy="284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Tick Green Check Mark PNG Clipart | PNG Mart">
            <a:extLst>
              <a:ext uri="{FF2B5EF4-FFF2-40B4-BE49-F238E27FC236}">
                <a16:creationId xmlns:a16="http://schemas.microsoft.com/office/drawing/2014/main" id="{F96622FC-8571-8C84-A43A-7BDF4B1879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4035" y="4203142"/>
            <a:ext cx="284390" cy="284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>
            <a:extLst>
              <a:ext uri="{FF2B5EF4-FFF2-40B4-BE49-F238E27FC236}">
                <a16:creationId xmlns:a16="http://schemas.microsoft.com/office/drawing/2014/main" id="{92F50C6D-94B1-6AFE-33A5-966382762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776810" y="2516019"/>
            <a:ext cx="138839" cy="138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67772FD5-B405-A4C8-A0CB-22BD619EFA1A}"/>
              </a:ext>
            </a:extLst>
          </p:cNvPr>
          <p:cNvSpPr/>
          <p:nvPr/>
        </p:nvSpPr>
        <p:spPr>
          <a:xfrm>
            <a:off x="2290396" y="2317979"/>
            <a:ext cx="1130733" cy="486767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6921702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01749E8-69F2-9584-CC07-109CC3F13B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7502" y="2761946"/>
            <a:ext cx="1778052" cy="180499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BF616B3-1646-1B62-F6A6-DC84D0D070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1804" y="1620618"/>
            <a:ext cx="3090359" cy="401986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A0256F6A-E676-5185-079E-0BD66F784446}"/>
              </a:ext>
            </a:extLst>
          </p:cNvPr>
          <p:cNvSpPr txBox="1">
            <a:spLocks/>
          </p:cNvSpPr>
          <p:nvPr/>
        </p:nvSpPr>
        <p:spPr>
          <a:xfrm>
            <a:off x="6496713" y="1475450"/>
            <a:ext cx="4417785" cy="46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42332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1219170" marR="0" lvl="1" indent="-42332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7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828754" marR="0" lvl="2" indent="-42332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7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2438339" marR="0" lvl="3" indent="-42332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7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3047924" marR="0" lvl="4" indent="-42332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7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3657509" marR="0" lvl="5" indent="-42332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7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4267093" marR="0" lvl="6" indent="-42332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7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4876678" marR="0" lvl="7" indent="-42332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7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5486263" marR="0" lvl="8" indent="-42332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7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marL="186262" indent="0">
              <a:buFont typeface="Arial"/>
              <a:buNone/>
            </a:pPr>
            <a:r>
              <a:rPr lang="en-US" b="1" dirty="0"/>
              <a:t>Dataset Used</a:t>
            </a:r>
            <a:r>
              <a:rPr lang="en-US" dirty="0"/>
              <a:t>: </a:t>
            </a:r>
          </a:p>
          <a:p>
            <a:pPr marL="186262" indent="0">
              <a:buFont typeface="Arial"/>
              <a:buNone/>
            </a:pPr>
            <a:r>
              <a:rPr lang="en-US" dirty="0"/>
              <a:t>Dataset 1 </a:t>
            </a:r>
          </a:p>
          <a:p>
            <a:pPr marL="186262" indent="0">
              <a:buFont typeface="Arial"/>
              <a:buNone/>
            </a:pPr>
            <a:r>
              <a:rPr lang="en-US" dirty="0"/>
              <a:t>(no Missing Value &amp; Outlier Handling)</a:t>
            </a:r>
          </a:p>
          <a:p>
            <a:pPr marL="186262" indent="0">
              <a:buFont typeface="Arial"/>
              <a:buNone/>
            </a:pPr>
            <a:endParaRPr lang="en-US" dirty="0"/>
          </a:p>
          <a:p>
            <a:pPr marL="186262" indent="0">
              <a:buFont typeface="Arial"/>
              <a:buNone/>
            </a:pPr>
            <a:r>
              <a:rPr lang="en-US" b="1" dirty="0"/>
              <a:t>Result</a:t>
            </a:r>
            <a:r>
              <a:rPr lang="en-US" dirty="0"/>
              <a:t>:</a:t>
            </a:r>
          </a:p>
          <a:p>
            <a:r>
              <a:rPr lang="en-US" dirty="0"/>
              <a:t>The Top 3 Algorithms are </a:t>
            </a:r>
            <a:r>
              <a:rPr lang="en-US" b="1" dirty="0"/>
              <a:t>Random Forest, </a:t>
            </a:r>
            <a:r>
              <a:rPr lang="en-US" b="1" dirty="0" err="1"/>
              <a:t>XGBoost</a:t>
            </a:r>
            <a:r>
              <a:rPr lang="en-US" b="1" dirty="0"/>
              <a:t> and </a:t>
            </a:r>
            <a:r>
              <a:rPr lang="en-US" b="1" dirty="0" err="1"/>
              <a:t>LightGBM</a:t>
            </a:r>
            <a:r>
              <a:rPr lang="en-US" dirty="0"/>
              <a:t> (Consistent with Cross-Validation)</a:t>
            </a:r>
            <a:endParaRPr lang="en-ID" b="1" dirty="0"/>
          </a:p>
          <a:p>
            <a:r>
              <a:rPr lang="en-ID" dirty="0"/>
              <a:t>At the Default Threshold (0.5), the max F1-Score is 0.38 with recall of 0.29 using Random Forest</a:t>
            </a:r>
          </a:p>
          <a:p>
            <a:endParaRPr lang="en-ID" dirty="0"/>
          </a:p>
          <a:p>
            <a:pPr marL="186262" indent="0">
              <a:buNone/>
            </a:pPr>
            <a:r>
              <a:rPr lang="en-US" dirty="0"/>
              <a:t>Let’s see the graph of the Top 3 Algorithms: </a:t>
            </a:r>
          </a:p>
          <a:p>
            <a:r>
              <a:rPr lang="en-US" dirty="0"/>
              <a:t>Precision-Recall Curve</a:t>
            </a:r>
          </a:p>
          <a:p>
            <a:r>
              <a:rPr lang="en-US" dirty="0"/>
              <a:t>Precision and Recall vs Threshold Curve</a:t>
            </a:r>
          </a:p>
          <a:p>
            <a:r>
              <a:rPr lang="en-US" dirty="0"/>
              <a:t>F1-Score vs Threshold Curve 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50767F7-E167-C669-26EC-2A8B10D7833A}"/>
              </a:ext>
            </a:extLst>
          </p:cNvPr>
          <p:cNvSpPr/>
          <p:nvPr/>
        </p:nvSpPr>
        <p:spPr>
          <a:xfrm>
            <a:off x="1292300" y="3228703"/>
            <a:ext cx="1748456" cy="673757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813693C-D4B0-5B45-D711-32EFC718E0FE}"/>
              </a:ext>
            </a:extLst>
          </p:cNvPr>
          <p:cNvSpPr/>
          <p:nvPr/>
        </p:nvSpPr>
        <p:spPr>
          <a:xfrm>
            <a:off x="4236258" y="2167764"/>
            <a:ext cx="1412800" cy="15780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0" name="Title 3">
            <a:extLst>
              <a:ext uri="{FF2B5EF4-FFF2-40B4-BE49-F238E27FC236}">
                <a16:creationId xmlns:a16="http://schemas.microsoft.com/office/drawing/2014/main" id="{F9E37E3C-EC86-7AC3-B81E-2A99C1643C3D}"/>
              </a:ext>
            </a:extLst>
          </p:cNvPr>
          <p:cNvSpPr txBox="1">
            <a:spLocks/>
          </p:cNvSpPr>
          <p:nvPr/>
        </p:nvSpPr>
        <p:spPr>
          <a:xfrm>
            <a:off x="2402852" y="289955"/>
            <a:ext cx="7060377" cy="7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en-US">
                <a:latin typeface="Barlow Semi Condensed Medium" panose="00000606000000000000" pitchFamily="2" charset="0"/>
              </a:rPr>
              <a:t>Model Benchmarking</a:t>
            </a:r>
            <a:br>
              <a:rPr lang="en-US">
                <a:latin typeface="Barlow Semi Condensed Medium" panose="00000606000000000000" pitchFamily="2" charset="0"/>
              </a:rPr>
            </a:br>
            <a:r>
              <a:rPr lang="en-US" sz="1800">
                <a:latin typeface="Barlow Semi Condensed Medium" panose="00000606000000000000" pitchFamily="2" charset="0"/>
              </a:rPr>
              <a:t>Test Data</a:t>
            </a:r>
            <a:endParaRPr lang="en-AU" dirty="0">
              <a:latin typeface="Barlow Semi Condensed Medium" panose="00000606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995743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49B035A-D65A-03A9-F2B7-F5FAD0B017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2852" y="289955"/>
            <a:ext cx="7060377" cy="768000"/>
          </a:xfrm>
        </p:spPr>
        <p:txBody>
          <a:bodyPr/>
          <a:lstStyle/>
          <a:p>
            <a:r>
              <a:rPr lang="en-US" dirty="0">
                <a:latin typeface="Barlow Semi Condensed Medium" panose="00000606000000000000" pitchFamily="2" charset="0"/>
              </a:rPr>
              <a:t>Model Benchmarking</a:t>
            </a:r>
            <a:br>
              <a:rPr lang="en-US" dirty="0">
                <a:latin typeface="Barlow Semi Condensed Medium" panose="00000606000000000000" pitchFamily="2" charset="0"/>
              </a:rPr>
            </a:br>
            <a:r>
              <a:rPr lang="en-US" sz="1800" dirty="0">
                <a:latin typeface="Barlow Semi Condensed Medium" panose="00000606000000000000" pitchFamily="2" charset="0"/>
              </a:rPr>
              <a:t>Test Data – Graph Comparison</a:t>
            </a:r>
            <a:endParaRPr lang="en-AU" dirty="0">
              <a:latin typeface="Barlow Semi Condensed Medium" panose="00000606000000000000" pitchFamily="2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A0772AB5-4877-BE3B-584F-2AF0AC5479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45" r="460"/>
          <a:stretch/>
        </p:blipFill>
        <p:spPr>
          <a:xfrm>
            <a:off x="2228218" y="2988543"/>
            <a:ext cx="6617275" cy="179096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594D9CB-4D6E-369A-CB12-BC6D2D87A1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0" t="1754" b="-1"/>
          <a:stretch/>
        </p:blipFill>
        <p:spPr>
          <a:xfrm>
            <a:off x="2254921" y="1170615"/>
            <a:ext cx="6617276" cy="178169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3DE92CC-2F79-2A5D-F4DC-25940E258A0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66" t="1151" r="460"/>
          <a:stretch/>
        </p:blipFill>
        <p:spPr>
          <a:xfrm>
            <a:off x="2270378" y="4779507"/>
            <a:ext cx="6586362" cy="178169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40B7873-6908-F65B-2164-A1791F2136B7}"/>
              </a:ext>
            </a:extLst>
          </p:cNvPr>
          <p:cNvSpPr txBox="1"/>
          <p:nvPr/>
        </p:nvSpPr>
        <p:spPr>
          <a:xfrm>
            <a:off x="978446" y="3689272"/>
            <a:ext cx="14244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 err="1">
                <a:latin typeface="Barlow Semi Condensed Medium" panose="00000606000000000000" pitchFamily="2" charset="0"/>
              </a:rPr>
              <a:t>XGBoost</a:t>
            </a:r>
            <a:endParaRPr lang="en-A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71707D-6F58-8928-1CBB-2922B243EE14}"/>
              </a:ext>
            </a:extLst>
          </p:cNvPr>
          <p:cNvSpPr txBox="1"/>
          <p:nvPr/>
        </p:nvSpPr>
        <p:spPr>
          <a:xfrm>
            <a:off x="978445" y="5408076"/>
            <a:ext cx="14244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 err="1">
                <a:latin typeface="Barlow Semi Condensed Medium" panose="00000606000000000000" pitchFamily="2" charset="0"/>
              </a:rPr>
              <a:t>LightGBM</a:t>
            </a:r>
            <a:endParaRPr lang="en-A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BE4543-9F57-B876-AA63-083673F96566}"/>
              </a:ext>
            </a:extLst>
          </p:cNvPr>
          <p:cNvSpPr txBox="1"/>
          <p:nvPr/>
        </p:nvSpPr>
        <p:spPr>
          <a:xfrm>
            <a:off x="978445" y="1864881"/>
            <a:ext cx="14244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Barlow Semi Condensed Medium" panose="00000606000000000000" pitchFamily="2" charset="0"/>
              </a:rPr>
              <a:t>Random Forest</a:t>
            </a:r>
            <a:endParaRPr lang="en-AU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9677968-BB7A-6D06-C047-8728325D7089}"/>
              </a:ext>
            </a:extLst>
          </p:cNvPr>
          <p:cNvCxnSpPr>
            <a:cxnSpLocks/>
          </p:cNvCxnSpPr>
          <p:nvPr/>
        </p:nvCxnSpPr>
        <p:spPr>
          <a:xfrm flipH="1" flipV="1">
            <a:off x="7424615" y="1297354"/>
            <a:ext cx="1520462" cy="2114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E9C125E-A5CB-2D81-3ED7-EE6B1F9785DB}"/>
              </a:ext>
            </a:extLst>
          </p:cNvPr>
          <p:cNvCxnSpPr>
            <a:cxnSpLocks/>
          </p:cNvCxnSpPr>
          <p:nvPr/>
        </p:nvCxnSpPr>
        <p:spPr>
          <a:xfrm flipH="1">
            <a:off x="7346461" y="2552946"/>
            <a:ext cx="1613028" cy="5795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67EF1D6-2AAE-F790-6049-95C1193BCBAB}"/>
              </a:ext>
            </a:extLst>
          </p:cNvPr>
          <p:cNvCxnSpPr>
            <a:cxnSpLocks/>
          </p:cNvCxnSpPr>
          <p:nvPr/>
        </p:nvCxnSpPr>
        <p:spPr>
          <a:xfrm flipH="1">
            <a:off x="7424615" y="3592208"/>
            <a:ext cx="1561579" cy="13441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EB6D1CA7-68C9-6006-3C89-A00284636CBC}"/>
              </a:ext>
            </a:extLst>
          </p:cNvPr>
          <p:cNvSpPr/>
          <p:nvPr/>
        </p:nvSpPr>
        <p:spPr>
          <a:xfrm>
            <a:off x="9023299" y="1417272"/>
            <a:ext cx="242277" cy="23446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  <a:endParaRPr lang="en-AU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D95EB54-1297-B3B5-3DF8-355F762F6514}"/>
              </a:ext>
            </a:extLst>
          </p:cNvPr>
          <p:cNvSpPr/>
          <p:nvPr/>
        </p:nvSpPr>
        <p:spPr>
          <a:xfrm>
            <a:off x="9023299" y="2405402"/>
            <a:ext cx="242277" cy="23446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  <a:endParaRPr lang="en-AU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2D78340-B6D1-60C8-B60D-DD5C5A67BD5A}"/>
              </a:ext>
            </a:extLst>
          </p:cNvPr>
          <p:cNvSpPr/>
          <p:nvPr/>
        </p:nvSpPr>
        <p:spPr>
          <a:xfrm>
            <a:off x="9023299" y="3384424"/>
            <a:ext cx="242277" cy="23446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  <a:endParaRPr lang="en-AU" dirty="0"/>
          </a:p>
        </p:txBody>
      </p:sp>
      <p:sp>
        <p:nvSpPr>
          <p:cNvPr id="27" name="Subtitle 5">
            <a:extLst>
              <a:ext uri="{FF2B5EF4-FFF2-40B4-BE49-F238E27FC236}">
                <a16:creationId xmlns:a16="http://schemas.microsoft.com/office/drawing/2014/main" id="{1480404D-3446-DEF9-9ED3-B0BB71B34146}"/>
              </a:ext>
            </a:extLst>
          </p:cNvPr>
          <p:cNvSpPr txBox="1">
            <a:spLocks/>
          </p:cNvSpPr>
          <p:nvPr/>
        </p:nvSpPr>
        <p:spPr>
          <a:xfrm>
            <a:off x="9265576" y="1284218"/>
            <a:ext cx="1862709" cy="434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ctr"/>
            <a:r>
              <a:rPr lang="en-US" sz="1400" dirty="0"/>
              <a:t>Random Forest peaked at ~ 0.45 F1 Score</a:t>
            </a:r>
            <a:endParaRPr lang="en-AU" sz="1400" dirty="0"/>
          </a:p>
        </p:txBody>
      </p:sp>
      <p:sp>
        <p:nvSpPr>
          <p:cNvPr id="31" name="Subtitle 5">
            <a:extLst>
              <a:ext uri="{FF2B5EF4-FFF2-40B4-BE49-F238E27FC236}">
                <a16:creationId xmlns:a16="http://schemas.microsoft.com/office/drawing/2014/main" id="{4482FE23-CEA6-FCC1-787B-4658D31434CE}"/>
              </a:ext>
            </a:extLst>
          </p:cNvPr>
          <p:cNvSpPr txBox="1">
            <a:spLocks/>
          </p:cNvSpPr>
          <p:nvPr/>
        </p:nvSpPr>
        <p:spPr>
          <a:xfrm>
            <a:off x="9192696" y="2300823"/>
            <a:ext cx="1862709" cy="434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ctr"/>
            <a:r>
              <a:rPr lang="en-US" sz="1400" dirty="0" err="1"/>
              <a:t>XGBoost</a:t>
            </a:r>
            <a:r>
              <a:rPr lang="en-US" sz="1400" dirty="0"/>
              <a:t> peaked at </a:t>
            </a:r>
          </a:p>
          <a:p>
            <a:pPr algn="ctr"/>
            <a:r>
              <a:rPr lang="en-US" sz="1400" dirty="0"/>
              <a:t>~ 0.50 F1 Score </a:t>
            </a:r>
            <a:endParaRPr lang="en-AU" sz="1400" dirty="0"/>
          </a:p>
        </p:txBody>
      </p:sp>
      <p:sp>
        <p:nvSpPr>
          <p:cNvPr id="34" name="Subtitle 5">
            <a:extLst>
              <a:ext uri="{FF2B5EF4-FFF2-40B4-BE49-F238E27FC236}">
                <a16:creationId xmlns:a16="http://schemas.microsoft.com/office/drawing/2014/main" id="{7F4532B4-D21C-E8FC-21A6-96E17D813CA9}"/>
              </a:ext>
            </a:extLst>
          </p:cNvPr>
          <p:cNvSpPr txBox="1">
            <a:spLocks/>
          </p:cNvSpPr>
          <p:nvPr/>
        </p:nvSpPr>
        <p:spPr>
          <a:xfrm>
            <a:off x="9231925" y="3223325"/>
            <a:ext cx="2008471" cy="434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ctr"/>
            <a:r>
              <a:rPr lang="en-US" sz="1400" dirty="0" err="1"/>
              <a:t>LightGBM</a:t>
            </a:r>
            <a:r>
              <a:rPr lang="en-US" sz="1400" dirty="0"/>
              <a:t> peaked highest at ~ 0.53 F1 Score </a:t>
            </a:r>
            <a:endParaRPr lang="en-AU" sz="1400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97724F75-6351-7610-2AE3-E0808B7D3893}"/>
              </a:ext>
            </a:extLst>
          </p:cNvPr>
          <p:cNvSpPr/>
          <p:nvPr/>
        </p:nvSpPr>
        <p:spPr>
          <a:xfrm>
            <a:off x="9023299" y="4540864"/>
            <a:ext cx="242277" cy="234461"/>
          </a:xfrm>
          <a:prstGeom prst="ellipse">
            <a:avLst/>
          </a:prstGeom>
          <a:solidFill>
            <a:srgbClr val="FF99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  <a:endParaRPr lang="en-AU" dirty="0"/>
          </a:p>
        </p:txBody>
      </p:sp>
      <p:sp>
        <p:nvSpPr>
          <p:cNvPr id="40" name="Subtitle 5">
            <a:extLst>
              <a:ext uri="{FF2B5EF4-FFF2-40B4-BE49-F238E27FC236}">
                <a16:creationId xmlns:a16="http://schemas.microsoft.com/office/drawing/2014/main" id="{2352F95C-21F6-5109-6099-D553C6E6E729}"/>
              </a:ext>
            </a:extLst>
          </p:cNvPr>
          <p:cNvSpPr txBox="1">
            <a:spLocks/>
          </p:cNvSpPr>
          <p:nvPr/>
        </p:nvSpPr>
        <p:spPr>
          <a:xfrm>
            <a:off x="9119814" y="4071923"/>
            <a:ext cx="2008471" cy="1054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ctr"/>
            <a:r>
              <a:rPr lang="en-US" sz="1400" dirty="0" err="1"/>
              <a:t>LightGBM</a:t>
            </a:r>
            <a:r>
              <a:rPr lang="en-US" sz="1400" dirty="0"/>
              <a:t> has significantly better Recall and Precision at lower Threshold compared to </a:t>
            </a:r>
            <a:r>
              <a:rPr lang="en-US" sz="1400" dirty="0" err="1"/>
              <a:t>XGBoost</a:t>
            </a:r>
            <a:endParaRPr lang="en-AU" sz="1400" dirty="0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5F244E4A-03CA-2247-2C71-065418A654A8}"/>
              </a:ext>
            </a:extLst>
          </p:cNvPr>
          <p:cNvSpPr/>
          <p:nvPr/>
        </p:nvSpPr>
        <p:spPr>
          <a:xfrm>
            <a:off x="4854664" y="5261923"/>
            <a:ext cx="682191" cy="666937"/>
          </a:xfrm>
          <a:prstGeom prst="ellipse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51AFF24F-9A44-6601-3C1B-79C7D8FCFBED}"/>
              </a:ext>
            </a:extLst>
          </p:cNvPr>
          <p:cNvCxnSpPr>
            <a:cxnSpLocks/>
          </p:cNvCxnSpPr>
          <p:nvPr/>
        </p:nvCxnSpPr>
        <p:spPr>
          <a:xfrm flipH="1">
            <a:off x="5593526" y="4672051"/>
            <a:ext cx="3365963" cy="923340"/>
          </a:xfrm>
          <a:prstGeom prst="straightConnector1">
            <a:avLst/>
          </a:prstGeom>
          <a:ln>
            <a:solidFill>
              <a:srgbClr val="FF99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>
            <a:extLst>
              <a:ext uri="{FF2B5EF4-FFF2-40B4-BE49-F238E27FC236}">
                <a16:creationId xmlns:a16="http://schemas.microsoft.com/office/drawing/2014/main" id="{24B75087-6FEB-2273-61A5-0283A003635D}"/>
              </a:ext>
            </a:extLst>
          </p:cNvPr>
          <p:cNvSpPr/>
          <p:nvPr/>
        </p:nvSpPr>
        <p:spPr>
          <a:xfrm>
            <a:off x="4854663" y="3472674"/>
            <a:ext cx="682191" cy="666937"/>
          </a:xfrm>
          <a:prstGeom prst="ellipse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EA31B259-171F-BE6E-CA6E-EEB93EADE0E4}"/>
              </a:ext>
            </a:extLst>
          </p:cNvPr>
          <p:cNvCxnSpPr>
            <a:cxnSpLocks/>
          </p:cNvCxnSpPr>
          <p:nvPr/>
        </p:nvCxnSpPr>
        <p:spPr>
          <a:xfrm flipH="1" flipV="1">
            <a:off x="5563559" y="3843160"/>
            <a:ext cx="3395930" cy="792660"/>
          </a:xfrm>
          <a:prstGeom prst="straightConnector1">
            <a:avLst/>
          </a:prstGeom>
          <a:ln>
            <a:solidFill>
              <a:srgbClr val="FF99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 Placeholder 2">
            <a:extLst>
              <a:ext uri="{FF2B5EF4-FFF2-40B4-BE49-F238E27FC236}">
                <a16:creationId xmlns:a16="http://schemas.microsoft.com/office/drawing/2014/main" id="{4D01EED2-443D-6CCB-8700-555A4DE4C913}"/>
              </a:ext>
            </a:extLst>
          </p:cNvPr>
          <p:cNvSpPr txBox="1">
            <a:spLocks/>
          </p:cNvSpPr>
          <p:nvPr/>
        </p:nvSpPr>
        <p:spPr>
          <a:xfrm>
            <a:off x="8856740" y="5346527"/>
            <a:ext cx="2055050" cy="11020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42332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1219170" marR="0" lvl="1" indent="-42332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7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828754" marR="0" lvl="2" indent="-42332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7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2438339" marR="0" lvl="3" indent="-42332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7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3047924" marR="0" lvl="4" indent="-42332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7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3657509" marR="0" lvl="5" indent="-42332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7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4267093" marR="0" lvl="6" indent="-42332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7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4876678" marR="0" lvl="7" indent="-42332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7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5486263" marR="0" lvl="8" indent="-42332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7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marL="186262" indent="0">
              <a:buFont typeface="Arial"/>
              <a:buNone/>
            </a:pPr>
            <a:r>
              <a:rPr lang="en-ID" sz="1400" b="1" dirty="0"/>
              <a:t>Conclusion:</a:t>
            </a:r>
          </a:p>
          <a:p>
            <a:pPr marL="186262" indent="0">
              <a:buFont typeface="Arial"/>
              <a:buNone/>
            </a:pPr>
            <a:r>
              <a:rPr lang="en-ID" sz="1400" dirty="0" err="1"/>
              <a:t>Recompare</a:t>
            </a:r>
            <a:r>
              <a:rPr lang="en-ID" sz="1400" dirty="0"/>
              <a:t> </a:t>
            </a:r>
            <a:r>
              <a:rPr lang="en-ID" sz="1400" dirty="0" err="1"/>
              <a:t>XGBoost</a:t>
            </a:r>
            <a:r>
              <a:rPr lang="en-ID" sz="1400" dirty="0"/>
              <a:t> and </a:t>
            </a:r>
            <a:r>
              <a:rPr lang="en-ID" sz="1400" dirty="0" err="1"/>
              <a:t>LightGBM</a:t>
            </a:r>
            <a:r>
              <a:rPr lang="en-ID" sz="1400" dirty="0"/>
              <a:t> during Data Rebalancing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2297780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8EE8F3-16B2-A34D-1353-EBF46D6F5964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5847451" y="1604349"/>
            <a:ext cx="4749757" cy="4699200"/>
          </a:xfrm>
        </p:spPr>
        <p:txBody>
          <a:bodyPr/>
          <a:lstStyle/>
          <a:p>
            <a:pPr marL="186262" indent="0">
              <a:buNone/>
            </a:pPr>
            <a:r>
              <a:rPr lang="en-US" b="1" dirty="0"/>
              <a:t>Method</a:t>
            </a:r>
            <a:r>
              <a:rPr lang="en-US" dirty="0"/>
              <a:t>: </a:t>
            </a:r>
          </a:p>
          <a:p>
            <a:pPr marL="186262" indent="0">
              <a:buNone/>
            </a:pPr>
            <a:r>
              <a:rPr lang="en-US" dirty="0"/>
              <a:t>Stratified 5-Fold Cross-Validation</a:t>
            </a:r>
          </a:p>
          <a:p>
            <a:pPr marL="186262" indent="0">
              <a:buNone/>
            </a:pPr>
            <a:endParaRPr lang="en-US" dirty="0"/>
          </a:p>
          <a:p>
            <a:pPr marL="186262" indent="0">
              <a:buNone/>
            </a:pPr>
            <a:r>
              <a:rPr lang="en-US" b="1" dirty="0"/>
              <a:t>Result</a:t>
            </a:r>
            <a:r>
              <a:rPr lang="en-US" dirty="0"/>
              <a:t>:</a:t>
            </a:r>
          </a:p>
          <a:p>
            <a:r>
              <a:rPr lang="en-US" b="1" dirty="0" err="1"/>
              <a:t>LightGBM</a:t>
            </a:r>
            <a:r>
              <a:rPr lang="en-US" dirty="0"/>
              <a:t> significantly outperform </a:t>
            </a:r>
            <a:r>
              <a:rPr lang="en-US" dirty="0" err="1"/>
              <a:t>XGBoost</a:t>
            </a:r>
            <a:r>
              <a:rPr lang="en-US" dirty="0"/>
              <a:t> when using Random Over Sampler (ROS) and Random Under Sampler (RUS), but slightly underperforms with SMOTE and no data rebalancing</a:t>
            </a:r>
          </a:p>
          <a:p>
            <a:r>
              <a:rPr lang="en-US" dirty="0"/>
              <a:t>Universally, models with </a:t>
            </a:r>
            <a:r>
              <a:rPr lang="en-US" b="1" dirty="0"/>
              <a:t>ROS and RUS </a:t>
            </a:r>
            <a:r>
              <a:rPr lang="en-US" dirty="0"/>
              <a:t>outperforms those with SMOTE and no data rebalancing</a:t>
            </a:r>
          </a:p>
          <a:p>
            <a:r>
              <a:rPr lang="en-US" dirty="0"/>
              <a:t>Hence, </a:t>
            </a:r>
            <a:r>
              <a:rPr lang="en-US" b="1" dirty="0" err="1"/>
              <a:t>LightGBM</a:t>
            </a:r>
            <a:r>
              <a:rPr lang="en-US" dirty="0"/>
              <a:t> is superior to </a:t>
            </a:r>
            <a:r>
              <a:rPr lang="en-US" dirty="0" err="1"/>
              <a:t>XGBoost</a:t>
            </a:r>
            <a:r>
              <a:rPr lang="en-US" dirty="0"/>
              <a:t> for our modelling purpose</a:t>
            </a:r>
            <a:endParaRPr lang="en-ID" dirty="0"/>
          </a:p>
          <a:p>
            <a:endParaRPr lang="en-ID" dirty="0"/>
          </a:p>
          <a:p>
            <a:pPr marL="186262" indent="0">
              <a:buNone/>
            </a:pPr>
            <a:r>
              <a:rPr lang="en-ID" b="1" dirty="0"/>
              <a:t>Conclusion:</a:t>
            </a:r>
          </a:p>
          <a:p>
            <a:pPr marL="186262" indent="0">
              <a:buNone/>
            </a:pPr>
            <a:r>
              <a:rPr lang="en-ID" dirty="0"/>
              <a:t>Proceed with </a:t>
            </a:r>
            <a:r>
              <a:rPr lang="en-ID" dirty="0" err="1"/>
              <a:t>LightGBM</a:t>
            </a:r>
            <a:r>
              <a:rPr lang="en-ID" dirty="0"/>
              <a:t>*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49B035A-D65A-03A9-F2B7-F5FAD0B017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8433" y="475797"/>
            <a:ext cx="7060377" cy="768000"/>
          </a:xfrm>
        </p:spPr>
        <p:txBody>
          <a:bodyPr/>
          <a:lstStyle/>
          <a:p>
            <a:r>
              <a:rPr lang="en-US" dirty="0">
                <a:latin typeface="Barlow Semi Condensed Medium" panose="00000606000000000000" pitchFamily="2" charset="0"/>
              </a:rPr>
              <a:t>Data Rebalancing</a:t>
            </a:r>
            <a:br>
              <a:rPr lang="en-US" dirty="0">
                <a:latin typeface="Barlow Semi Condensed Medium" panose="00000606000000000000" pitchFamily="2" charset="0"/>
              </a:rPr>
            </a:br>
            <a:r>
              <a:rPr lang="en-US" sz="1800" dirty="0">
                <a:latin typeface="Barlow Semi Condensed Medium" panose="00000606000000000000" pitchFamily="2" charset="0"/>
              </a:rPr>
              <a:t>Algorithm Comparison</a:t>
            </a:r>
            <a:endParaRPr lang="en-AU" dirty="0">
              <a:latin typeface="Barlow Semi Condensed Medium" panose="00000606000000000000" pitchFamily="2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1F1D528-CF65-2944-521C-6D5EF1E5E8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0677" y="1868273"/>
            <a:ext cx="3291126" cy="131767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D14EF4C-E924-E934-7591-4368C783E3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0677" y="4094691"/>
            <a:ext cx="3310179" cy="129582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27FD3D0-2094-340A-124D-EB4866C226CA}"/>
              </a:ext>
            </a:extLst>
          </p:cNvPr>
          <p:cNvSpPr txBox="1"/>
          <p:nvPr/>
        </p:nvSpPr>
        <p:spPr>
          <a:xfrm>
            <a:off x="1869164" y="1502937"/>
            <a:ext cx="103853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 err="1">
                <a:latin typeface="Barlow Semi Condensed Medium" panose="00000606000000000000" pitchFamily="2" charset="0"/>
              </a:rPr>
              <a:t>XGBoost</a:t>
            </a:r>
            <a:endParaRPr lang="en-AU" sz="16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B2D8BF1-283C-6210-D864-2C29DAD9F660}"/>
              </a:ext>
            </a:extLst>
          </p:cNvPr>
          <p:cNvSpPr txBox="1"/>
          <p:nvPr/>
        </p:nvSpPr>
        <p:spPr>
          <a:xfrm>
            <a:off x="1869164" y="3713694"/>
            <a:ext cx="103853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 err="1">
                <a:latin typeface="Barlow Semi Condensed Medium" panose="00000606000000000000" pitchFamily="2" charset="0"/>
              </a:rPr>
              <a:t>LightGBM</a:t>
            </a:r>
            <a:endParaRPr lang="en-AU" sz="1600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594135F-EA84-5E95-07D3-943F59BB6969}"/>
              </a:ext>
            </a:extLst>
          </p:cNvPr>
          <p:cNvSpPr/>
          <p:nvPr/>
        </p:nvSpPr>
        <p:spPr>
          <a:xfrm>
            <a:off x="4083226" y="4550019"/>
            <a:ext cx="493169" cy="192583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956CD27-528C-4221-E6EC-529461A7BD71}"/>
              </a:ext>
            </a:extLst>
          </p:cNvPr>
          <p:cNvSpPr txBox="1"/>
          <p:nvPr/>
        </p:nvSpPr>
        <p:spPr>
          <a:xfrm>
            <a:off x="1869164" y="5997989"/>
            <a:ext cx="821743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dirty="0">
                <a:latin typeface="Barlow Semi Condensed Medium" panose="00000606000000000000" pitchFamily="2" charset="0"/>
              </a:rPr>
              <a:t>*</a:t>
            </a:r>
            <a:r>
              <a:rPr lang="en-ID" dirty="0" err="1">
                <a:latin typeface="Barlow Semi Condensed Medium" panose="00000606000000000000" pitchFamily="2" charset="0"/>
              </a:rPr>
              <a:t>LightGBM</a:t>
            </a:r>
            <a:r>
              <a:rPr lang="en-ID" dirty="0">
                <a:latin typeface="Barlow Semi Condensed Medium" panose="00000606000000000000" pitchFamily="2" charset="0"/>
              </a:rPr>
              <a:t> (Light Gradient Boosting Machine) is a gradient boosting algorithm originally developed by Microsoft, which builds an ensemble of decision trees sequentially to create a strong learner.</a:t>
            </a:r>
            <a:endParaRPr lang="en-AU" dirty="0">
              <a:latin typeface="Barlow Semi Condensed Medium" panose="00000606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86154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3E7361-667F-4E48-A7C5-F9FCA3CBBD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699" y="729702"/>
            <a:ext cx="8008400" cy="794400"/>
          </a:xfrm>
        </p:spPr>
        <p:txBody>
          <a:bodyPr>
            <a:noAutofit/>
          </a:bodyPr>
          <a:lstStyle/>
          <a:p>
            <a:r>
              <a:rPr lang="en-US" dirty="0">
                <a:latin typeface="Barlow Semi Condensed Medium" panose="00000606000000000000" pitchFamily="2" charset="0"/>
              </a:rPr>
              <a:t>Problem Understanding</a:t>
            </a:r>
            <a:br>
              <a:rPr lang="en-US" dirty="0">
                <a:latin typeface="Barlow Semi Condensed Medium" panose="00000606000000000000" pitchFamily="2" charset="0"/>
              </a:rPr>
            </a:br>
            <a:r>
              <a:rPr lang="en-US" sz="1800" dirty="0">
                <a:latin typeface="Barlow Semi Condensed Medium" panose="00000606000000000000" pitchFamily="2" charset="0"/>
              </a:rPr>
              <a:t>Objective</a:t>
            </a:r>
            <a:endParaRPr lang="en-US" dirty="0">
              <a:latin typeface="Barlow Semi Condensed Medium" panose="00000606000000000000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962640-C8BE-4F4C-82BB-DA67EE8E48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70289" y="2329402"/>
            <a:ext cx="6851219" cy="3066845"/>
          </a:xfrm>
        </p:spPr>
        <p:txBody>
          <a:bodyPr/>
          <a:lstStyle/>
          <a:p>
            <a:r>
              <a:rPr lang="en-US" b="1" dirty="0"/>
              <a:t>Bank XYZ Objective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25000"/>
                  </a:schemeClr>
                </a:solidFill>
              </a:rPr>
              <a:t>Identify which clients are more likely to subscribe to term deposits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25000"/>
                  </a:schemeClr>
                </a:solidFill>
              </a:rPr>
              <a:t>Discover the most important characteristics that influence clients’ interest to subscribe to term deposits</a:t>
            </a:r>
          </a:p>
          <a:p>
            <a:endParaRPr lang="en-US" dirty="0">
              <a:solidFill>
                <a:schemeClr val="tx2">
                  <a:lumMod val="25000"/>
                </a:schemeClr>
              </a:solidFill>
            </a:endParaRPr>
          </a:p>
          <a:p>
            <a:r>
              <a:rPr lang="en-US" b="1" dirty="0">
                <a:solidFill>
                  <a:schemeClr val="tx2">
                    <a:lumMod val="25000"/>
                  </a:schemeClr>
                </a:solidFill>
              </a:rPr>
              <a:t>ML objective</a:t>
            </a:r>
          </a:p>
          <a:p>
            <a:r>
              <a:rPr lang="en-US" dirty="0">
                <a:solidFill>
                  <a:schemeClr val="tx2">
                    <a:lumMod val="25000"/>
                  </a:schemeClr>
                </a:solidFill>
              </a:rPr>
              <a:t>Build a classification model that can correctly classify target variable (y), where:</a:t>
            </a:r>
          </a:p>
          <a:p>
            <a:endParaRPr lang="en-US" dirty="0">
              <a:solidFill>
                <a:schemeClr val="tx2">
                  <a:lumMod val="25000"/>
                </a:schemeClr>
              </a:solidFill>
            </a:endParaRPr>
          </a:p>
          <a:p>
            <a:r>
              <a:rPr lang="en-US" dirty="0">
                <a:solidFill>
                  <a:schemeClr val="tx2">
                    <a:lumMod val="25000"/>
                  </a:schemeClr>
                </a:solidFill>
              </a:rPr>
              <a:t>	‘yes’ is class 1 : Successful. Client subscribed.</a:t>
            </a:r>
          </a:p>
          <a:p>
            <a:endParaRPr lang="en-US" dirty="0">
              <a:solidFill>
                <a:schemeClr val="tx2">
                  <a:lumMod val="25000"/>
                </a:schemeClr>
              </a:solidFill>
            </a:endParaRPr>
          </a:p>
          <a:p>
            <a:r>
              <a:rPr lang="en-US" dirty="0">
                <a:solidFill>
                  <a:schemeClr val="tx2">
                    <a:lumMod val="25000"/>
                  </a:schemeClr>
                </a:solidFill>
              </a:rPr>
              <a:t>	‘no’ is class 0 : Not successful. Client did not subscribe.</a:t>
            </a:r>
          </a:p>
        </p:txBody>
      </p:sp>
      <p:sp>
        <p:nvSpPr>
          <p:cNvPr id="4" name="Google Shape;13214;p75">
            <a:extLst>
              <a:ext uri="{FF2B5EF4-FFF2-40B4-BE49-F238E27FC236}">
                <a16:creationId xmlns:a16="http://schemas.microsoft.com/office/drawing/2014/main" id="{473A2C51-8284-5317-DB95-EB6A801E3EFB}"/>
              </a:ext>
            </a:extLst>
          </p:cNvPr>
          <p:cNvSpPr/>
          <p:nvPr/>
        </p:nvSpPr>
        <p:spPr>
          <a:xfrm rot="10800000">
            <a:off x="3153065" y="5860195"/>
            <a:ext cx="278072" cy="268103"/>
          </a:xfrm>
          <a:custGeom>
            <a:avLst/>
            <a:gdLst/>
            <a:ahLst/>
            <a:cxnLst/>
            <a:rect l="l" t="t" r="r" b="b"/>
            <a:pathLst>
              <a:path w="17109" h="15892" extrusionOk="0">
                <a:moveTo>
                  <a:pt x="3397" y="6794"/>
                </a:moveTo>
                <a:lnTo>
                  <a:pt x="3397" y="14759"/>
                </a:lnTo>
                <a:lnTo>
                  <a:pt x="1132" y="14759"/>
                </a:lnTo>
                <a:lnTo>
                  <a:pt x="1132" y="6794"/>
                </a:lnTo>
                <a:close/>
                <a:moveTo>
                  <a:pt x="9034" y="1132"/>
                </a:moveTo>
                <a:cubicBezTo>
                  <a:pt x="9683" y="1175"/>
                  <a:pt x="10191" y="1712"/>
                  <a:pt x="10191" y="2364"/>
                </a:cubicBezTo>
                <a:cubicBezTo>
                  <a:pt x="10191" y="3346"/>
                  <a:pt x="9774" y="5275"/>
                  <a:pt x="9221" y="5828"/>
                </a:cubicBezTo>
                <a:cubicBezTo>
                  <a:pt x="8865" y="6184"/>
                  <a:pt x="9119" y="6794"/>
                  <a:pt x="9623" y="6794"/>
                </a:cubicBezTo>
                <a:lnTo>
                  <a:pt x="15285" y="6794"/>
                </a:lnTo>
                <a:cubicBezTo>
                  <a:pt x="15599" y="6794"/>
                  <a:pt x="15849" y="7047"/>
                  <a:pt x="15849" y="7361"/>
                </a:cubicBezTo>
                <a:cubicBezTo>
                  <a:pt x="15849" y="7672"/>
                  <a:pt x="15599" y="7926"/>
                  <a:pt x="15285" y="7926"/>
                </a:cubicBezTo>
                <a:lnTo>
                  <a:pt x="11888" y="7926"/>
                </a:lnTo>
                <a:cubicBezTo>
                  <a:pt x="11574" y="7926"/>
                  <a:pt x="11323" y="8180"/>
                  <a:pt x="11323" y="8494"/>
                </a:cubicBezTo>
                <a:cubicBezTo>
                  <a:pt x="11323" y="8805"/>
                  <a:pt x="11574" y="9058"/>
                  <a:pt x="11888" y="9058"/>
                </a:cubicBezTo>
                <a:lnTo>
                  <a:pt x="15285" y="9058"/>
                </a:lnTo>
                <a:cubicBezTo>
                  <a:pt x="15586" y="9058"/>
                  <a:pt x="15852" y="9342"/>
                  <a:pt x="15852" y="9662"/>
                </a:cubicBezTo>
                <a:cubicBezTo>
                  <a:pt x="15852" y="9976"/>
                  <a:pt x="15599" y="10230"/>
                  <a:pt x="15285" y="10230"/>
                </a:cubicBezTo>
                <a:lnTo>
                  <a:pt x="11888" y="10230"/>
                </a:lnTo>
                <a:cubicBezTo>
                  <a:pt x="11574" y="10230"/>
                  <a:pt x="11323" y="10484"/>
                  <a:pt x="11323" y="10795"/>
                </a:cubicBezTo>
                <a:cubicBezTo>
                  <a:pt x="11323" y="11109"/>
                  <a:pt x="11574" y="11362"/>
                  <a:pt x="11888" y="11362"/>
                </a:cubicBezTo>
                <a:lnTo>
                  <a:pt x="14152" y="11362"/>
                </a:lnTo>
                <a:cubicBezTo>
                  <a:pt x="14466" y="11362"/>
                  <a:pt x="14717" y="11616"/>
                  <a:pt x="14717" y="11927"/>
                </a:cubicBezTo>
                <a:cubicBezTo>
                  <a:pt x="14717" y="12241"/>
                  <a:pt x="14466" y="12494"/>
                  <a:pt x="14152" y="12494"/>
                </a:cubicBezTo>
                <a:lnTo>
                  <a:pt x="11888" y="12494"/>
                </a:lnTo>
                <a:cubicBezTo>
                  <a:pt x="11574" y="12494"/>
                  <a:pt x="11323" y="12748"/>
                  <a:pt x="11323" y="13059"/>
                </a:cubicBezTo>
                <a:cubicBezTo>
                  <a:pt x="11323" y="13373"/>
                  <a:pt x="11574" y="13627"/>
                  <a:pt x="11888" y="13627"/>
                </a:cubicBezTo>
                <a:lnTo>
                  <a:pt x="13020" y="13627"/>
                </a:lnTo>
                <a:cubicBezTo>
                  <a:pt x="13334" y="13627"/>
                  <a:pt x="13585" y="13880"/>
                  <a:pt x="13585" y="14191"/>
                </a:cubicBezTo>
                <a:cubicBezTo>
                  <a:pt x="13585" y="14505"/>
                  <a:pt x="13334" y="14759"/>
                  <a:pt x="13020" y="14759"/>
                </a:cubicBezTo>
                <a:lnTo>
                  <a:pt x="9197" y="14759"/>
                </a:lnTo>
                <a:cubicBezTo>
                  <a:pt x="8041" y="14759"/>
                  <a:pt x="6890" y="14572"/>
                  <a:pt x="5794" y="14207"/>
                </a:cubicBezTo>
                <a:lnTo>
                  <a:pt x="4529" y="13784"/>
                </a:lnTo>
                <a:lnTo>
                  <a:pt x="4529" y="7712"/>
                </a:lnTo>
                <a:lnTo>
                  <a:pt x="5686" y="7132"/>
                </a:lnTo>
                <a:cubicBezTo>
                  <a:pt x="6265" y="6842"/>
                  <a:pt x="6797" y="6459"/>
                  <a:pt x="7253" y="6003"/>
                </a:cubicBezTo>
                <a:lnTo>
                  <a:pt x="7289" y="5963"/>
                </a:lnTo>
                <a:cubicBezTo>
                  <a:pt x="8352" y="4901"/>
                  <a:pt x="8917" y="2654"/>
                  <a:pt x="9034" y="1132"/>
                </a:cubicBezTo>
                <a:close/>
                <a:moveTo>
                  <a:pt x="8491" y="0"/>
                </a:moveTo>
                <a:cubicBezTo>
                  <a:pt x="8177" y="0"/>
                  <a:pt x="7926" y="254"/>
                  <a:pt x="7926" y="568"/>
                </a:cubicBezTo>
                <a:cubicBezTo>
                  <a:pt x="7926" y="1887"/>
                  <a:pt x="7380" y="4276"/>
                  <a:pt x="6492" y="5166"/>
                </a:cubicBezTo>
                <a:lnTo>
                  <a:pt x="6456" y="5203"/>
                </a:lnTo>
                <a:cubicBezTo>
                  <a:pt x="6081" y="5574"/>
                  <a:pt x="5652" y="5885"/>
                  <a:pt x="5181" y="6120"/>
                </a:cubicBezTo>
                <a:lnTo>
                  <a:pt x="4529" y="6444"/>
                </a:lnTo>
                <a:lnTo>
                  <a:pt x="4529" y="6229"/>
                </a:lnTo>
                <a:cubicBezTo>
                  <a:pt x="4529" y="5915"/>
                  <a:pt x="4276" y="5661"/>
                  <a:pt x="3962" y="5661"/>
                </a:cubicBezTo>
                <a:lnTo>
                  <a:pt x="565" y="5661"/>
                </a:lnTo>
                <a:cubicBezTo>
                  <a:pt x="251" y="5661"/>
                  <a:pt x="0" y="5915"/>
                  <a:pt x="0" y="6229"/>
                </a:cubicBezTo>
                <a:lnTo>
                  <a:pt x="0" y="15324"/>
                </a:lnTo>
                <a:cubicBezTo>
                  <a:pt x="0" y="15638"/>
                  <a:pt x="251" y="15891"/>
                  <a:pt x="565" y="15891"/>
                </a:cubicBezTo>
                <a:lnTo>
                  <a:pt x="3962" y="15891"/>
                </a:lnTo>
                <a:cubicBezTo>
                  <a:pt x="4276" y="15891"/>
                  <a:pt x="4529" y="15638"/>
                  <a:pt x="4529" y="15324"/>
                </a:cubicBezTo>
                <a:lnTo>
                  <a:pt x="4529" y="14976"/>
                </a:lnTo>
                <a:lnTo>
                  <a:pt x="5435" y="15278"/>
                </a:lnTo>
                <a:cubicBezTo>
                  <a:pt x="6649" y="15683"/>
                  <a:pt x="7917" y="15888"/>
                  <a:pt x="9197" y="15888"/>
                </a:cubicBezTo>
                <a:lnTo>
                  <a:pt x="13020" y="15888"/>
                </a:lnTo>
                <a:cubicBezTo>
                  <a:pt x="14219" y="15888"/>
                  <a:pt x="15040" y="14681"/>
                  <a:pt x="14599" y="13566"/>
                </a:cubicBezTo>
                <a:cubicBezTo>
                  <a:pt x="15577" y="13298"/>
                  <a:pt x="16106" y="12241"/>
                  <a:pt x="15731" y="11302"/>
                </a:cubicBezTo>
                <a:cubicBezTo>
                  <a:pt x="16468" y="11100"/>
                  <a:pt x="16981" y="10429"/>
                  <a:pt x="16984" y="9662"/>
                </a:cubicBezTo>
                <a:cubicBezTo>
                  <a:pt x="16981" y="9233"/>
                  <a:pt x="16824" y="8823"/>
                  <a:pt x="16541" y="8503"/>
                </a:cubicBezTo>
                <a:cubicBezTo>
                  <a:pt x="16994" y="8005"/>
                  <a:pt x="17108" y="7289"/>
                  <a:pt x="16837" y="6673"/>
                </a:cubicBezTo>
                <a:cubicBezTo>
                  <a:pt x="16565" y="6060"/>
                  <a:pt x="15958" y="5661"/>
                  <a:pt x="15285" y="5661"/>
                </a:cubicBezTo>
                <a:lnTo>
                  <a:pt x="10635" y="5661"/>
                </a:lnTo>
                <a:cubicBezTo>
                  <a:pt x="11109" y="4577"/>
                  <a:pt x="11323" y="3104"/>
                  <a:pt x="11323" y="2364"/>
                </a:cubicBezTo>
                <a:cubicBezTo>
                  <a:pt x="11320" y="1060"/>
                  <a:pt x="10263" y="3"/>
                  <a:pt x="8959" y="0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435D74"/>
              </a:solidFill>
            </a:endParaRPr>
          </a:p>
        </p:txBody>
      </p:sp>
      <p:sp>
        <p:nvSpPr>
          <p:cNvPr id="5" name="Google Shape;13214;p75">
            <a:extLst>
              <a:ext uri="{FF2B5EF4-FFF2-40B4-BE49-F238E27FC236}">
                <a16:creationId xmlns:a16="http://schemas.microsoft.com/office/drawing/2014/main" id="{1138C4EE-7C9B-4F56-6D98-5D4676A18696}"/>
              </a:ext>
            </a:extLst>
          </p:cNvPr>
          <p:cNvSpPr/>
          <p:nvPr/>
        </p:nvSpPr>
        <p:spPr>
          <a:xfrm>
            <a:off x="3153065" y="5262195"/>
            <a:ext cx="278072" cy="268103"/>
          </a:xfrm>
          <a:custGeom>
            <a:avLst/>
            <a:gdLst/>
            <a:ahLst/>
            <a:cxnLst/>
            <a:rect l="l" t="t" r="r" b="b"/>
            <a:pathLst>
              <a:path w="17109" h="15892" extrusionOk="0">
                <a:moveTo>
                  <a:pt x="3397" y="6794"/>
                </a:moveTo>
                <a:lnTo>
                  <a:pt x="3397" y="14759"/>
                </a:lnTo>
                <a:lnTo>
                  <a:pt x="1132" y="14759"/>
                </a:lnTo>
                <a:lnTo>
                  <a:pt x="1132" y="6794"/>
                </a:lnTo>
                <a:close/>
                <a:moveTo>
                  <a:pt x="9034" y="1132"/>
                </a:moveTo>
                <a:cubicBezTo>
                  <a:pt x="9683" y="1175"/>
                  <a:pt x="10191" y="1712"/>
                  <a:pt x="10191" y="2364"/>
                </a:cubicBezTo>
                <a:cubicBezTo>
                  <a:pt x="10191" y="3346"/>
                  <a:pt x="9774" y="5275"/>
                  <a:pt x="9221" y="5828"/>
                </a:cubicBezTo>
                <a:cubicBezTo>
                  <a:pt x="8865" y="6184"/>
                  <a:pt x="9119" y="6794"/>
                  <a:pt x="9623" y="6794"/>
                </a:cubicBezTo>
                <a:lnTo>
                  <a:pt x="15285" y="6794"/>
                </a:lnTo>
                <a:cubicBezTo>
                  <a:pt x="15599" y="6794"/>
                  <a:pt x="15849" y="7047"/>
                  <a:pt x="15849" y="7361"/>
                </a:cubicBezTo>
                <a:cubicBezTo>
                  <a:pt x="15849" y="7672"/>
                  <a:pt x="15599" y="7926"/>
                  <a:pt x="15285" y="7926"/>
                </a:cubicBezTo>
                <a:lnTo>
                  <a:pt x="11888" y="7926"/>
                </a:lnTo>
                <a:cubicBezTo>
                  <a:pt x="11574" y="7926"/>
                  <a:pt x="11323" y="8180"/>
                  <a:pt x="11323" y="8494"/>
                </a:cubicBezTo>
                <a:cubicBezTo>
                  <a:pt x="11323" y="8805"/>
                  <a:pt x="11574" y="9058"/>
                  <a:pt x="11888" y="9058"/>
                </a:cubicBezTo>
                <a:lnTo>
                  <a:pt x="15285" y="9058"/>
                </a:lnTo>
                <a:cubicBezTo>
                  <a:pt x="15586" y="9058"/>
                  <a:pt x="15852" y="9342"/>
                  <a:pt x="15852" y="9662"/>
                </a:cubicBezTo>
                <a:cubicBezTo>
                  <a:pt x="15852" y="9976"/>
                  <a:pt x="15599" y="10230"/>
                  <a:pt x="15285" y="10230"/>
                </a:cubicBezTo>
                <a:lnTo>
                  <a:pt x="11888" y="10230"/>
                </a:lnTo>
                <a:cubicBezTo>
                  <a:pt x="11574" y="10230"/>
                  <a:pt x="11323" y="10484"/>
                  <a:pt x="11323" y="10795"/>
                </a:cubicBezTo>
                <a:cubicBezTo>
                  <a:pt x="11323" y="11109"/>
                  <a:pt x="11574" y="11362"/>
                  <a:pt x="11888" y="11362"/>
                </a:cubicBezTo>
                <a:lnTo>
                  <a:pt x="14152" y="11362"/>
                </a:lnTo>
                <a:cubicBezTo>
                  <a:pt x="14466" y="11362"/>
                  <a:pt x="14717" y="11616"/>
                  <a:pt x="14717" y="11927"/>
                </a:cubicBezTo>
                <a:cubicBezTo>
                  <a:pt x="14717" y="12241"/>
                  <a:pt x="14466" y="12494"/>
                  <a:pt x="14152" y="12494"/>
                </a:cubicBezTo>
                <a:lnTo>
                  <a:pt x="11888" y="12494"/>
                </a:lnTo>
                <a:cubicBezTo>
                  <a:pt x="11574" y="12494"/>
                  <a:pt x="11323" y="12748"/>
                  <a:pt x="11323" y="13059"/>
                </a:cubicBezTo>
                <a:cubicBezTo>
                  <a:pt x="11323" y="13373"/>
                  <a:pt x="11574" y="13627"/>
                  <a:pt x="11888" y="13627"/>
                </a:cubicBezTo>
                <a:lnTo>
                  <a:pt x="13020" y="13627"/>
                </a:lnTo>
                <a:cubicBezTo>
                  <a:pt x="13334" y="13627"/>
                  <a:pt x="13585" y="13880"/>
                  <a:pt x="13585" y="14191"/>
                </a:cubicBezTo>
                <a:cubicBezTo>
                  <a:pt x="13585" y="14505"/>
                  <a:pt x="13334" y="14759"/>
                  <a:pt x="13020" y="14759"/>
                </a:cubicBezTo>
                <a:lnTo>
                  <a:pt x="9197" y="14759"/>
                </a:lnTo>
                <a:cubicBezTo>
                  <a:pt x="8041" y="14759"/>
                  <a:pt x="6890" y="14572"/>
                  <a:pt x="5794" y="14207"/>
                </a:cubicBezTo>
                <a:lnTo>
                  <a:pt x="4529" y="13784"/>
                </a:lnTo>
                <a:lnTo>
                  <a:pt x="4529" y="7712"/>
                </a:lnTo>
                <a:lnTo>
                  <a:pt x="5686" y="7132"/>
                </a:lnTo>
                <a:cubicBezTo>
                  <a:pt x="6265" y="6842"/>
                  <a:pt x="6797" y="6459"/>
                  <a:pt x="7253" y="6003"/>
                </a:cubicBezTo>
                <a:lnTo>
                  <a:pt x="7289" y="5963"/>
                </a:lnTo>
                <a:cubicBezTo>
                  <a:pt x="8352" y="4901"/>
                  <a:pt x="8917" y="2654"/>
                  <a:pt x="9034" y="1132"/>
                </a:cubicBezTo>
                <a:close/>
                <a:moveTo>
                  <a:pt x="8491" y="0"/>
                </a:moveTo>
                <a:cubicBezTo>
                  <a:pt x="8177" y="0"/>
                  <a:pt x="7926" y="254"/>
                  <a:pt x="7926" y="568"/>
                </a:cubicBezTo>
                <a:cubicBezTo>
                  <a:pt x="7926" y="1887"/>
                  <a:pt x="7380" y="4276"/>
                  <a:pt x="6492" y="5166"/>
                </a:cubicBezTo>
                <a:lnTo>
                  <a:pt x="6456" y="5203"/>
                </a:lnTo>
                <a:cubicBezTo>
                  <a:pt x="6081" y="5574"/>
                  <a:pt x="5652" y="5885"/>
                  <a:pt x="5181" y="6120"/>
                </a:cubicBezTo>
                <a:lnTo>
                  <a:pt x="4529" y="6444"/>
                </a:lnTo>
                <a:lnTo>
                  <a:pt x="4529" y="6229"/>
                </a:lnTo>
                <a:cubicBezTo>
                  <a:pt x="4529" y="5915"/>
                  <a:pt x="4276" y="5661"/>
                  <a:pt x="3962" y="5661"/>
                </a:cubicBezTo>
                <a:lnTo>
                  <a:pt x="565" y="5661"/>
                </a:lnTo>
                <a:cubicBezTo>
                  <a:pt x="251" y="5661"/>
                  <a:pt x="0" y="5915"/>
                  <a:pt x="0" y="6229"/>
                </a:cubicBezTo>
                <a:lnTo>
                  <a:pt x="0" y="15324"/>
                </a:lnTo>
                <a:cubicBezTo>
                  <a:pt x="0" y="15638"/>
                  <a:pt x="251" y="15891"/>
                  <a:pt x="565" y="15891"/>
                </a:cubicBezTo>
                <a:lnTo>
                  <a:pt x="3962" y="15891"/>
                </a:lnTo>
                <a:cubicBezTo>
                  <a:pt x="4276" y="15891"/>
                  <a:pt x="4529" y="15638"/>
                  <a:pt x="4529" y="15324"/>
                </a:cubicBezTo>
                <a:lnTo>
                  <a:pt x="4529" y="14976"/>
                </a:lnTo>
                <a:lnTo>
                  <a:pt x="5435" y="15278"/>
                </a:lnTo>
                <a:cubicBezTo>
                  <a:pt x="6649" y="15683"/>
                  <a:pt x="7917" y="15888"/>
                  <a:pt x="9197" y="15888"/>
                </a:cubicBezTo>
                <a:lnTo>
                  <a:pt x="13020" y="15888"/>
                </a:lnTo>
                <a:cubicBezTo>
                  <a:pt x="14219" y="15888"/>
                  <a:pt x="15040" y="14681"/>
                  <a:pt x="14599" y="13566"/>
                </a:cubicBezTo>
                <a:cubicBezTo>
                  <a:pt x="15577" y="13298"/>
                  <a:pt x="16106" y="12241"/>
                  <a:pt x="15731" y="11302"/>
                </a:cubicBezTo>
                <a:cubicBezTo>
                  <a:pt x="16468" y="11100"/>
                  <a:pt x="16981" y="10429"/>
                  <a:pt x="16984" y="9662"/>
                </a:cubicBezTo>
                <a:cubicBezTo>
                  <a:pt x="16981" y="9233"/>
                  <a:pt x="16824" y="8823"/>
                  <a:pt x="16541" y="8503"/>
                </a:cubicBezTo>
                <a:cubicBezTo>
                  <a:pt x="16994" y="8005"/>
                  <a:pt x="17108" y="7289"/>
                  <a:pt x="16837" y="6673"/>
                </a:cubicBezTo>
                <a:cubicBezTo>
                  <a:pt x="16565" y="6060"/>
                  <a:pt x="15958" y="5661"/>
                  <a:pt x="15285" y="5661"/>
                </a:cubicBezTo>
                <a:lnTo>
                  <a:pt x="10635" y="5661"/>
                </a:lnTo>
                <a:cubicBezTo>
                  <a:pt x="11109" y="4577"/>
                  <a:pt x="11323" y="3104"/>
                  <a:pt x="11323" y="2364"/>
                </a:cubicBezTo>
                <a:cubicBezTo>
                  <a:pt x="11320" y="1060"/>
                  <a:pt x="10263" y="3"/>
                  <a:pt x="8959" y="0"/>
                </a:cubicBez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435D7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303350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6D17FBB-B685-D065-0103-EFE333DC52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7125" y="1461865"/>
            <a:ext cx="2554755" cy="1231552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549B035A-D65A-03A9-F2B7-F5FAD0B017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8433" y="475797"/>
            <a:ext cx="7060377" cy="768000"/>
          </a:xfrm>
        </p:spPr>
        <p:txBody>
          <a:bodyPr/>
          <a:lstStyle/>
          <a:p>
            <a:r>
              <a:rPr lang="en-US" dirty="0">
                <a:latin typeface="Barlow Semi Condensed Medium" panose="00000606000000000000" pitchFamily="2" charset="0"/>
              </a:rPr>
              <a:t>Data Rebalancing</a:t>
            </a:r>
            <a:br>
              <a:rPr lang="en-US" dirty="0">
                <a:latin typeface="Barlow Semi Condensed Medium" panose="00000606000000000000" pitchFamily="2" charset="0"/>
              </a:rPr>
            </a:br>
            <a:r>
              <a:rPr lang="en-US" sz="1800" dirty="0">
                <a:latin typeface="Barlow Semi Condensed Medium" panose="00000606000000000000" pitchFamily="2" charset="0"/>
              </a:rPr>
              <a:t>Test Data</a:t>
            </a:r>
            <a:endParaRPr lang="en-AU" dirty="0">
              <a:latin typeface="Barlow Semi Condensed Medium" panose="00000606000000000000" pitchFamily="2" charset="0"/>
            </a:endParaRP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A0256F6A-E676-5185-079E-0BD66F784446}"/>
              </a:ext>
            </a:extLst>
          </p:cNvPr>
          <p:cNvSpPr txBox="1">
            <a:spLocks/>
          </p:cNvSpPr>
          <p:nvPr/>
        </p:nvSpPr>
        <p:spPr>
          <a:xfrm>
            <a:off x="6039749" y="1734802"/>
            <a:ext cx="4149485" cy="46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42332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1219170" marR="0" lvl="1" indent="-42332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7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828754" marR="0" lvl="2" indent="-42332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7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2438339" marR="0" lvl="3" indent="-42332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7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3047924" marR="0" lvl="4" indent="-42332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7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3657509" marR="0" lvl="5" indent="-42332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7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4267093" marR="0" lvl="6" indent="-42332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7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4876678" marR="0" lvl="7" indent="-42332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7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5486263" marR="0" lvl="8" indent="-42332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7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marL="186262" indent="0">
              <a:buFont typeface="Arial"/>
              <a:buNone/>
            </a:pPr>
            <a:r>
              <a:rPr lang="en-US" b="1" dirty="0"/>
              <a:t>Algorithm Used</a:t>
            </a:r>
            <a:r>
              <a:rPr lang="en-US" dirty="0"/>
              <a:t>: </a:t>
            </a:r>
          </a:p>
          <a:p>
            <a:pPr marL="186262" indent="0">
              <a:buFont typeface="Arial"/>
              <a:buNone/>
            </a:pPr>
            <a:r>
              <a:rPr lang="en-US" dirty="0" err="1"/>
              <a:t>LightGBM</a:t>
            </a:r>
            <a:r>
              <a:rPr lang="en-US" dirty="0"/>
              <a:t> with Dataset 1</a:t>
            </a:r>
          </a:p>
          <a:p>
            <a:pPr marL="186262" indent="0">
              <a:buFont typeface="Arial"/>
              <a:buNone/>
            </a:pPr>
            <a:endParaRPr lang="en-US" dirty="0"/>
          </a:p>
          <a:p>
            <a:pPr marL="186262" indent="0">
              <a:buFont typeface="Arial"/>
              <a:buNone/>
            </a:pPr>
            <a:r>
              <a:rPr lang="en-US" b="1" dirty="0"/>
              <a:t>Result</a:t>
            </a:r>
            <a:r>
              <a:rPr lang="en-US" dirty="0"/>
              <a:t>:</a:t>
            </a:r>
          </a:p>
          <a:p>
            <a:r>
              <a:rPr lang="en-US" dirty="0"/>
              <a:t>The best performing data rebalancing methods are </a:t>
            </a:r>
            <a:r>
              <a:rPr lang="en-US" b="1" dirty="0"/>
              <a:t>Random Over Sampler </a:t>
            </a:r>
            <a:r>
              <a:rPr lang="en-US" dirty="0"/>
              <a:t>and </a:t>
            </a:r>
            <a:r>
              <a:rPr lang="en-US" b="1" dirty="0"/>
              <a:t>Random Under Sampler</a:t>
            </a:r>
            <a:r>
              <a:rPr lang="en-US" dirty="0"/>
              <a:t>, significantly outperforming SMOTE and no data rebalancing</a:t>
            </a:r>
            <a:endParaRPr lang="en-ID" b="1" dirty="0"/>
          </a:p>
          <a:p>
            <a:r>
              <a:rPr lang="en-ID" dirty="0"/>
              <a:t>At the Default Threshold (0.5), the max F1-Score is 0.49 with recall of 0.64 using Random Over Sampler </a:t>
            </a:r>
          </a:p>
          <a:p>
            <a:endParaRPr lang="en-ID" dirty="0"/>
          </a:p>
          <a:p>
            <a:pPr marL="186262" indent="0">
              <a:buNone/>
            </a:pPr>
            <a:r>
              <a:rPr lang="en-US" dirty="0"/>
              <a:t>Let’s see the graph of the ROS, RUS and SMOTE</a:t>
            </a:r>
          </a:p>
          <a:p>
            <a:pPr marL="186262" indent="0">
              <a:buNone/>
            </a:pPr>
            <a:endParaRPr lang="en-ID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8F2CCA3-0378-2A53-5AB8-129702CEA7BD}"/>
              </a:ext>
            </a:extLst>
          </p:cNvPr>
          <p:cNvGrpSpPr/>
          <p:nvPr/>
        </p:nvGrpSpPr>
        <p:grpSpPr>
          <a:xfrm>
            <a:off x="2100717" y="2808951"/>
            <a:ext cx="3287570" cy="2771667"/>
            <a:chOff x="2139963" y="2969854"/>
            <a:chExt cx="3287570" cy="277166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549F391-6D87-3688-EB91-93BF10770F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51481"/>
            <a:stretch/>
          </p:blipFill>
          <p:spPr>
            <a:xfrm>
              <a:off x="2139963" y="4396729"/>
              <a:ext cx="3287570" cy="1344792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833E4D5-492D-F9E6-1B1A-38DA109994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48519"/>
            <a:stretch/>
          </p:blipFill>
          <p:spPr>
            <a:xfrm>
              <a:off x="2139963" y="2969854"/>
              <a:ext cx="3287570" cy="1426875"/>
            </a:xfrm>
            <a:prstGeom prst="rect">
              <a:avLst/>
            </a:prstGeom>
          </p:spPr>
        </p:pic>
      </p:grpSp>
      <p:sp>
        <p:nvSpPr>
          <p:cNvPr id="11" name="Oval 10">
            <a:extLst>
              <a:ext uri="{FF2B5EF4-FFF2-40B4-BE49-F238E27FC236}">
                <a16:creationId xmlns:a16="http://schemas.microsoft.com/office/drawing/2014/main" id="{953A01E1-0253-9257-4E02-FE716E2D3E84}"/>
              </a:ext>
            </a:extLst>
          </p:cNvPr>
          <p:cNvSpPr/>
          <p:nvPr/>
        </p:nvSpPr>
        <p:spPr>
          <a:xfrm>
            <a:off x="4496465" y="1893005"/>
            <a:ext cx="471560" cy="184636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CE67E11-1373-5527-DCAC-0BBD41CFDFAD}"/>
              </a:ext>
            </a:extLst>
          </p:cNvPr>
          <p:cNvSpPr/>
          <p:nvPr/>
        </p:nvSpPr>
        <p:spPr>
          <a:xfrm>
            <a:off x="4354323" y="3430070"/>
            <a:ext cx="393523" cy="165984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7022193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40B7873-6908-F65B-2164-A1791F2136B7}"/>
              </a:ext>
            </a:extLst>
          </p:cNvPr>
          <p:cNvSpPr txBox="1"/>
          <p:nvPr/>
        </p:nvSpPr>
        <p:spPr>
          <a:xfrm>
            <a:off x="978446" y="3689272"/>
            <a:ext cx="142440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Barlow Semi Condensed Medium" panose="00000606000000000000" pitchFamily="2" charset="0"/>
              </a:rPr>
              <a:t>Random Under Sampler</a:t>
            </a:r>
            <a:endParaRPr lang="en-A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71707D-6F58-8928-1CBB-2922B243EE14}"/>
              </a:ext>
            </a:extLst>
          </p:cNvPr>
          <p:cNvSpPr txBox="1"/>
          <p:nvPr/>
        </p:nvSpPr>
        <p:spPr>
          <a:xfrm>
            <a:off x="978445" y="5408076"/>
            <a:ext cx="14244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Barlow Semi Condensed Medium" panose="00000606000000000000" pitchFamily="2" charset="0"/>
              </a:rPr>
              <a:t>SMOTE</a:t>
            </a:r>
            <a:endParaRPr lang="en-A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BE4543-9F57-B876-AA63-083673F96566}"/>
              </a:ext>
            </a:extLst>
          </p:cNvPr>
          <p:cNvSpPr txBox="1"/>
          <p:nvPr/>
        </p:nvSpPr>
        <p:spPr>
          <a:xfrm>
            <a:off x="978445" y="1864881"/>
            <a:ext cx="142440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Barlow Semi Condensed Medium" panose="00000606000000000000" pitchFamily="2" charset="0"/>
              </a:rPr>
              <a:t>Random Over Sampler</a:t>
            </a:r>
            <a:endParaRPr lang="en-AU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B6D1CA7-68C9-6006-3C89-A00284636CBC}"/>
              </a:ext>
            </a:extLst>
          </p:cNvPr>
          <p:cNvSpPr/>
          <p:nvPr/>
        </p:nvSpPr>
        <p:spPr>
          <a:xfrm>
            <a:off x="9023299" y="1417272"/>
            <a:ext cx="242277" cy="23446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  <a:endParaRPr lang="en-AU" dirty="0"/>
          </a:p>
        </p:txBody>
      </p:sp>
      <p:sp>
        <p:nvSpPr>
          <p:cNvPr id="27" name="Subtitle 5">
            <a:extLst>
              <a:ext uri="{FF2B5EF4-FFF2-40B4-BE49-F238E27FC236}">
                <a16:creationId xmlns:a16="http://schemas.microsoft.com/office/drawing/2014/main" id="{1480404D-3446-DEF9-9ED3-B0BB71B34146}"/>
              </a:ext>
            </a:extLst>
          </p:cNvPr>
          <p:cNvSpPr txBox="1">
            <a:spLocks/>
          </p:cNvSpPr>
          <p:nvPr/>
        </p:nvSpPr>
        <p:spPr>
          <a:xfrm>
            <a:off x="9265576" y="1284218"/>
            <a:ext cx="1862709" cy="434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ctr"/>
            <a:r>
              <a:rPr lang="en-US" sz="1400" dirty="0"/>
              <a:t>SMOTE has the highest peak F1 Score at around 0.52</a:t>
            </a:r>
            <a:endParaRPr lang="en-AU" sz="1400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97724F75-6351-7610-2AE3-E0808B7D3893}"/>
              </a:ext>
            </a:extLst>
          </p:cNvPr>
          <p:cNvSpPr/>
          <p:nvPr/>
        </p:nvSpPr>
        <p:spPr>
          <a:xfrm>
            <a:off x="9023298" y="2855268"/>
            <a:ext cx="242277" cy="23446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  <a:endParaRPr lang="en-AU" dirty="0"/>
          </a:p>
        </p:txBody>
      </p:sp>
      <p:sp>
        <p:nvSpPr>
          <p:cNvPr id="40" name="Subtitle 5">
            <a:extLst>
              <a:ext uri="{FF2B5EF4-FFF2-40B4-BE49-F238E27FC236}">
                <a16:creationId xmlns:a16="http://schemas.microsoft.com/office/drawing/2014/main" id="{2352F95C-21F6-5109-6099-D553C6E6E729}"/>
              </a:ext>
            </a:extLst>
          </p:cNvPr>
          <p:cNvSpPr txBox="1">
            <a:spLocks/>
          </p:cNvSpPr>
          <p:nvPr/>
        </p:nvSpPr>
        <p:spPr>
          <a:xfrm>
            <a:off x="9192694" y="3908531"/>
            <a:ext cx="2008471" cy="1054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ctr"/>
            <a:r>
              <a:rPr lang="en-US" sz="1400" dirty="0"/>
              <a:t>ROS and RUS performs very similarly, but ROS have better F1 Score due to having better Precision while maintaining about the same Recall as RUS</a:t>
            </a:r>
            <a:endParaRPr lang="en-AU" sz="1400" dirty="0"/>
          </a:p>
        </p:txBody>
      </p:sp>
      <p:sp>
        <p:nvSpPr>
          <p:cNvPr id="64" name="Text Placeholder 2">
            <a:extLst>
              <a:ext uri="{FF2B5EF4-FFF2-40B4-BE49-F238E27FC236}">
                <a16:creationId xmlns:a16="http://schemas.microsoft.com/office/drawing/2014/main" id="{4D01EED2-443D-6CCB-8700-555A4DE4C913}"/>
              </a:ext>
            </a:extLst>
          </p:cNvPr>
          <p:cNvSpPr txBox="1">
            <a:spLocks/>
          </p:cNvSpPr>
          <p:nvPr/>
        </p:nvSpPr>
        <p:spPr>
          <a:xfrm>
            <a:off x="8856740" y="5346527"/>
            <a:ext cx="2055050" cy="11020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42332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1219170" marR="0" lvl="1" indent="-42332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7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828754" marR="0" lvl="2" indent="-42332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7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2438339" marR="0" lvl="3" indent="-42332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7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3047924" marR="0" lvl="4" indent="-42332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7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3657509" marR="0" lvl="5" indent="-42332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7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4267093" marR="0" lvl="6" indent="-42332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7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4876678" marR="0" lvl="7" indent="-42332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7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5486263" marR="0" lvl="8" indent="-42332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7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marL="186262" indent="0">
              <a:buFont typeface="Arial"/>
              <a:buNone/>
            </a:pPr>
            <a:r>
              <a:rPr lang="en-ID" sz="1400" b="1" dirty="0"/>
              <a:t>Conclusion:</a:t>
            </a:r>
          </a:p>
          <a:p>
            <a:pPr marL="186262" indent="0">
              <a:buFont typeface="Arial"/>
              <a:buNone/>
            </a:pPr>
            <a:r>
              <a:rPr lang="en-ID" sz="1400" dirty="0"/>
              <a:t>Proceed with </a:t>
            </a:r>
          </a:p>
          <a:p>
            <a:pPr marL="186262" indent="0">
              <a:buFont typeface="Arial"/>
              <a:buNone/>
            </a:pPr>
            <a:r>
              <a:rPr lang="en-ID" sz="1400" dirty="0"/>
              <a:t>Random Over Sampler</a:t>
            </a:r>
            <a:endParaRPr lang="en-US" sz="1400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EC50BF3-20A4-559A-C595-5CD70BBEF45F}"/>
              </a:ext>
            </a:extLst>
          </p:cNvPr>
          <p:cNvGrpSpPr/>
          <p:nvPr/>
        </p:nvGrpSpPr>
        <p:grpSpPr>
          <a:xfrm>
            <a:off x="2333490" y="1184930"/>
            <a:ext cx="6308179" cy="5302208"/>
            <a:chOff x="2248718" y="775497"/>
            <a:chExt cx="7707647" cy="629876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0FE112F-7C41-D4D9-B2A2-A0CD2D84C5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78" t="716" r="520" b="51857"/>
            <a:stretch/>
          </p:blipFill>
          <p:spPr>
            <a:xfrm>
              <a:off x="2248718" y="775497"/>
              <a:ext cx="7707647" cy="2079968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1966593-5375-356C-393F-2AE15E6AC1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84" t="51901" r="412" b="671"/>
            <a:stretch/>
          </p:blipFill>
          <p:spPr>
            <a:xfrm>
              <a:off x="2248718" y="2904524"/>
              <a:ext cx="7707646" cy="2079967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55866C6-E66A-48D2-32D2-743A4D7FF7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48719" y="4984491"/>
              <a:ext cx="7707645" cy="2089769"/>
            </a:xfrm>
            <a:prstGeom prst="rect">
              <a:avLst/>
            </a:prstGeom>
          </p:spPr>
        </p:pic>
      </p:grpSp>
      <p:sp>
        <p:nvSpPr>
          <p:cNvPr id="15" name="Oval 14">
            <a:extLst>
              <a:ext uri="{FF2B5EF4-FFF2-40B4-BE49-F238E27FC236}">
                <a16:creationId xmlns:a16="http://schemas.microsoft.com/office/drawing/2014/main" id="{255A270E-3E8B-3CC2-BA95-74114AECAC68}"/>
              </a:ext>
            </a:extLst>
          </p:cNvPr>
          <p:cNvSpPr/>
          <p:nvPr/>
        </p:nvSpPr>
        <p:spPr>
          <a:xfrm>
            <a:off x="9010909" y="4530888"/>
            <a:ext cx="242277" cy="234461"/>
          </a:xfrm>
          <a:prstGeom prst="ellipse">
            <a:avLst/>
          </a:prstGeom>
          <a:solidFill>
            <a:srgbClr val="FF99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  <a:endParaRPr lang="en-AU" dirty="0"/>
          </a:p>
        </p:txBody>
      </p:sp>
      <p:sp>
        <p:nvSpPr>
          <p:cNvPr id="16" name="Subtitle 5">
            <a:extLst>
              <a:ext uri="{FF2B5EF4-FFF2-40B4-BE49-F238E27FC236}">
                <a16:creationId xmlns:a16="http://schemas.microsoft.com/office/drawing/2014/main" id="{D1468C2F-D05C-CED1-E4F1-082B34BC5FB5}"/>
              </a:ext>
            </a:extLst>
          </p:cNvPr>
          <p:cNvSpPr txBox="1">
            <a:spLocks/>
          </p:cNvSpPr>
          <p:nvPr/>
        </p:nvSpPr>
        <p:spPr>
          <a:xfrm>
            <a:off x="9192694" y="2510982"/>
            <a:ext cx="2008471" cy="1054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ctr"/>
            <a:r>
              <a:rPr lang="en-US" sz="1400" dirty="0"/>
              <a:t>But, SMOTE has significantly lower recall compared to the other rebalancing methods </a:t>
            </a:r>
          </a:p>
          <a:p>
            <a:pPr algn="ctr"/>
            <a:r>
              <a:rPr lang="en-US" sz="1400" dirty="0"/>
              <a:t>(very unideal)</a:t>
            </a:r>
            <a:endParaRPr lang="en-AU" sz="1400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16A6708-7E17-AC32-7386-1D9D8E3D7B35}"/>
              </a:ext>
            </a:extLst>
          </p:cNvPr>
          <p:cNvCxnSpPr>
            <a:cxnSpLocks/>
          </p:cNvCxnSpPr>
          <p:nvPr/>
        </p:nvCxnSpPr>
        <p:spPr>
          <a:xfrm flipH="1">
            <a:off x="7210586" y="1651733"/>
            <a:ext cx="1840424" cy="32224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E94D95A-0B38-220F-93E0-318748F55FBA}"/>
              </a:ext>
            </a:extLst>
          </p:cNvPr>
          <p:cNvCxnSpPr>
            <a:cxnSpLocks/>
          </p:cNvCxnSpPr>
          <p:nvPr/>
        </p:nvCxnSpPr>
        <p:spPr>
          <a:xfrm flipH="1">
            <a:off x="5261675" y="3089729"/>
            <a:ext cx="3749234" cy="2318347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80BEC237-B876-7CE4-A6E0-E313847A88D4}"/>
              </a:ext>
            </a:extLst>
          </p:cNvPr>
          <p:cNvSpPr/>
          <p:nvPr/>
        </p:nvSpPr>
        <p:spPr>
          <a:xfrm>
            <a:off x="5553939" y="3429000"/>
            <a:ext cx="682191" cy="666937"/>
          </a:xfrm>
          <a:prstGeom prst="ellipse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ED2CF73C-6FBD-283E-61AF-E59A5FCB07DB}"/>
              </a:ext>
            </a:extLst>
          </p:cNvPr>
          <p:cNvSpPr/>
          <p:nvPr/>
        </p:nvSpPr>
        <p:spPr>
          <a:xfrm>
            <a:off x="5553938" y="1651733"/>
            <a:ext cx="682191" cy="666937"/>
          </a:xfrm>
          <a:prstGeom prst="ellipse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7AB663B0-42DE-A384-8B5B-30067E49F929}"/>
              </a:ext>
            </a:extLst>
          </p:cNvPr>
          <p:cNvCxnSpPr>
            <a:cxnSpLocks/>
          </p:cNvCxnSpPr>
          <p:nvPr/>
        </p:nvCxnSpPr>
        <p:spPr>
          <a:xfrm flipH="1" flipV="1">
            <a:off x="6236129" y="2129999"/>
            <a:ext cx="2729640" cy="2400889"/>
          </a:xfrm>
          <a:prstGeom prst="straightConnector1">
            <a:avLst/>
          </a:prstGeom>
          <a:ln>
            <a:solidFill>
              <a:srgbClr val="FF99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B3E3E47F-2BBA-D2EE-9791-CDDCC0CC3E62}"/>
              </a:ext>
            </a:extLst>
          </p:cNvPr>
          <p:cNvCxnSpPr>
            <a:cxnSpLocks/>
          </p:cNvCxnSpPr>
          <p:nvPr/>
        </p:nvCxnSpPr>
        <p:spPr>
          <a:xfrm flipH="1" flipV="1">
            <a:off x="6280688" y="3820332"/>
            <a:ext cx="2657959" cy="790414"/>
          </a:xfrm>
          <a:prstGeom prst="straightConnector1">
            <a:avLst/>
          </a:prstGeom>
          <a:ln>
            <a:solidFill>
              <a:srgbClr val="FF99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itle 3">
            <a:extLst>
              <a:ext uri="{FF2B5EF4-FFF2-40B4-BE49-F238E27FC236}">
                <a16:creationId xmlns:a16="http://schemas.microsoft.com/office/drawing/2014/main" id="{8CD97232-81EE-7FB6-BB1C-C7A9493BBA68}"/>
              </a:ext>
            </a:extLst>
          </p:cNvPr>
          <p:cNvSpPr txBox="1">
            <a:spLocks/>
          </p:cNvSpPr>
          <p:nvPr/>
        </p:nvSpPr>
        <p:spPr>
          <a:xfrm>
            <a:off x="2402852" y="289955"/>
            <a:ext cx="7060377" cy="7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en-US" dirty="0">
                <a:latin typeface="Barlow Semi Condensed Medium" panose="00000606000000000000" pitchFamily="2" charset="0"/>
              </a:rPr>
              <a:t>Data Rebalancing</a:t>
            </a:r>
            <a:br>
              <a:rPr lang="en-US" dirty="0">
                <a:latin typeface="Barlow Semi Condensed Medium" panose="00000606000000000000" pitchFamily="2" charset="0"/>
              </a:rPr>
            </a:br>
            <a:r>
              <a:rPr lang="en-US" sz="1800" dirty="0">
                <a:latin typeface="Barlow Semi Condensed Medium" panose="00000606000000000000" pitchFamily="2" charset="0"/>
              </a:rPr>
              <a:t>Test Data – Graph Comparison</a:t>
            </a:r>
            <a:endParaRPr lang="en-AU" dirty="0">
              <a:latin typeface="Barlow Semi Condensed Medium" panose="00000606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735688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2A79076-CB45-E58F-02D1-A685F145C9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44168" y="1325286"/>
            <a:ext cx="3930498" cy="4699200"/>
          </a:xfrm>
        </p:spPr>
        <p:txBody>
          <a:bodyPr/>
          <a:lstStyle/>
          <a:p>
            <a:pPr marL="186262" indent="0">
              <a:buNone/>
            </a:pPr>
            <a:r>
              <a:rPr lang="en-US" b="1" dirty="0"/>
              <a:t>Model Pipeline:</a:t>
            </a:r>
          </a:p>
          <a:p>
            <a:pPr marL="529162" indent="-342900">
              <a:buFont typeface="+mj-lt"/>
              <a:buAutoNum type="arabicPeriod"/>
            </a:pPr>
            <a:r>
              <a:rPr lang="en-US" sz="1400" dirty="0"/>
              <a:t>Preprocessing	: Transformer</a:t>
            </a:r>
          </a:p>
          <a:p>
            <a:pPr marL="529162" indent="-342900">
              <a:buFont typeface="+mj-lt"/>
              <a:buAutoNum type="arabicPeriod"/>
            </a:pPr>
            <a:r>
              <a:rPr lang="en-US" sz="1400" dirty="0"/>
              <a:t>Resampling	: Random Over Sampler</a:t>
            </a:r>
          </a:p>
          <a:p>
            <a:pPr marL="529162" indent="-342900">
              <a:buFont typeface="+mj-lt"/>
              <a:buAutoNum type="arabicPeriod"/>
            </a:pPr>
            <a:r>
              <a:rPr lang="en-US" sz="1400" dirty="0"/>
              <a:t>Algorithm	: </a:t>
            </a:r>
            <a:r>
              <a:rPr lang="en-US" sz="1400" dirty="0" err="1"/>
              <a:t>LightGBM</a:t>
            </a:r>
            <a:endParaRPr lang="en-US" sz="1400" dirty="0"/>
          </a:p>
          <a:p>
            <a:pPr marL="529162" indent="-342900">
              <a:buFont typeface="+mj-lt"/>
              <a:buAutoNum type="arabicPeriod"/>
            </a:pPr>
            <a:endParaRPr lang="en-US" sz="1400" dirty="0"/>
          </a:p>
          <a:p>
            <a:pPr marL="186262" indent="0">
              <a:buNone/>
            </a:pPr>
            <a:r>
              <a:rPr lang="en-US" b="1" dirty="0"/>
              <a:t>Methodology:</a:t>
            </a:r>
            <a:r>
              <a:rPr lang="en-US" sz="1400" dirty="0"/>
              <a:t>	</a:t>
            </a:r>
          </a:p>
          <a:p>
            <a:pPr marL="186262" indent="0">
              <a:buNone/>
            </a:pPr>
            <a:r>
              <a:rPr lang="en-US" sz="1400" dirty="0"/>
              <a:t>Grid Search</a:t>
            </a:r>
          </a:p>
          <a:p>
            <a:pPr marL="186262" indent="0">
              <a:buNone/>
            </a:pPr>
            <a:endParaRPr lang="en-US" dirty="0"/>
          </a:p>
          <a:p>
            <a:pPr marL="186262" indent="0">
              <a:buNone/>
            </a:pPr>
            <a:r>
              <a:rPr lang="en-US" b="1" dirty="0"/>
              <a:t>Default Hyperparameters:</a:t>
            </a:r>
          </a:p>
          <a:p>
            <a:r>
              <a:rPr lang="en-ID" sz="1400" dirty="0">
                <a:solidFill>
                  <a:schemeClr val="tx1"/>
                </a:solidFill>
              </a:rPr>
              <a:t>`</a:t>
            </a:r>
            <a:r>
              <a:rPr lang="en-ID" sz="1400" dirty="0" err="1">
                <a:solidFill>
                  <a:schemeClr val="tx1"/>
                </a:solidFill>
              </a:rPr>
              <a:t>max_bin</a:t>
            </a:r>
            <a:r>
              <a:rPr lang="en-ID" sz="1400" dirty="0">
                <a:solidFill>
                  <a:schemeClr val="tx1"/>
                </a:solidFill>
              </a:rPr>
              <a:t>` 		= 255 </a:t>
            </a:r>
          </a:p>
          <a:p>
            <a:r>
              <a:rPr lang="en-ID" sz="1400" dirty="0">
                <a:solidFill>
                  <a:schemeClr val="tx1"/>
                </a:solidFill>
              </a:rPr>
              <a:t>`</a:t>
            </a:r>
            <a:r>
              <a:rPr lang="en-ID" sz="1400" dirty="0" err="1">
                <a:solidFill>
                  <a:schemeClr val="tx1"/>
                </a:solidFill>
              </a:rPr>
              <a:t>num_leaves</a:t>
            </a:r>
            <a:r>
              <a:rPr lang="en-ID" sz="1400" dirty="0">
                <a:solidFill>
                  <a:schemeClr val="tx1"/>
                </a:solidFill>
              </a:rPr>
              <a:t>` 		= 31</a:t>
            </a:r>
          </a:p>
          <a:p>
            <a:r>
              <a:rPr lang="en-ID" sz="1400" dirty="0">
                <a:solidFill>
                  <a:schemeClr val="tx1"/>
                </a:solidFill>
              </a:rPr>
              <a:t>`</a:t>
            </a:r>
            <a:r>
              <a:rPr lang="en-ID" sz="1400" dirty="0" err="1">
                <a:solidFill>
                  <a:schemeClr val="tx1"/>
                </a:solidFill>
              </a:rPr>
              <a:t>min_data_in_leaf</a:t>
            </a:r>
            <a:r>
              <a:rPr lang="en-ID" sz="1400" dirty="0">
                <a:solidFill>
                  <a:schemeClr val="tx1"/>
                </a:solidFill>
              </a:rPr>
              <a:t>` 	= 20</a:t>
            </a:r>
          </a:p>
          <a:p>
            <a:r>
              <a:rPr lang="en-ID" sz="1400" dirty="0">
                <a:solidFill>
                  <a:schemeClr val="tx1"/>
                </a:solidFill>
              </a:rPr>
              <a:t>`</a:t>
            </a:r>
            <a:r>
              <a:rPr lang="en-ID" sz="1400" dirty="0" err="1">
                <a:solidFill>
                  <a:schemeClr val="tx1"/>
                </a:solidFill>
              </a:rPr>
              <a:t>num_iterations</a:t>
            </a:r>
            <a:r>
              <a:rPr lang="en-ID" sz="1400" dirty="0">
                <a:solidFill>
                  <a:schemeClr val="tx1"/>
                </a:solidFill>
              </a:rPr>
              <a:t>` 		= 100</a:t>
            </a:r>
          </a:p>
          <a:p>
            <a:r>
              <a:rPr lang="en-ID" sz="1400" dirty="0">
                <a:solidFill>
                  <a:schemeClr val="tx1"/>
                </a:solidFill>
              </a:rPr>
              <a:t>`</a:t>
            </a:r>
            <a:r>
              <a:rPr lang="en-ID" sz="1400" dirty="0" err="1">
                <a:solidFill>
                  <a:schemeClr val="tx1"/>
                </a:solidFill>
              </a:rPr>
              <a:t>learning_rate</a:t>
            </a:r>
            <a:r>
              <a:rPr lang="en-ID" sz="1400" dirty="0">
                <a:solidFill>
                  <a:schemeClr val="tx1"/>
                </a:solidFill>
              </a:rPr>
              <a:t>` </a:t>
            </a:r>
            <a:r>
              <a:rPr lang="en-ID" sz="1400" dirty="0"/>
              <a:t>		= 0.1</a:t>
            </a:r>
          </a:p>
          <a:p>
            <a:pPr marL="186262" indent="0">
              <a:buNone/>
            </a:pPr>
            <a:endParaRPr lang="en-ID" dirty="0"/>
          </a:p>
          <a:p>
            <a:pPr marL="186262" indent="0">
              <a:buNone/>
            </a:pPr>
            <a:r>
              <a:rPr lang="en-US" b="1" dirty="0"/>
              <a:t>Best Model Hyperparameters:</a:t>
            </a:r>
          </a:p>
          <a:p>
            <a:r>
              <a:rPr lang="en-ID" sz="1400" dirty="0">
                <a:solidFill>
                  <a:schemeClr val="tx1"/>
                </a:solidFill>
              </a:rPr>
              <a:t>`</a:t>
            </a:r>
            <a:r>
              <a:rPr lang="en-ID" sz="1400" dirty="0" err="1">
                <a:solidFill>
                  <a:schemeClr val="tx1"/>
                </a:solidFill>
              </a:rPr>
              <a:t>max_bin</a:t>
            </a:r>
            <a:r>
              <a:rPr lang="en-ID" sz="1400" dirty="0">
                <a:solidFill>
                  <a:schemeClr val="tx1"/>
                </a:solidFill>
              </a:rPr>
              <a:t>`		= 255 </a:t>
            </a:r>
          </a:p>
          <a:p>
            <a:r>
              <a:rPr lang="en-ID" sz="1400" dirty="0">
                <a:solidFill>
                  <a:schemeClr val="tx1"/>
                </a:solidFill>
              </a:rPr>
              <a:t>`</a:t>
            </a:r>
            <a:r>
              <a:rPr lang="en-ID" sz="1400" dirty="0" err="1">
                <a:solidFill>
                  <a:schemeClr val="tx1"/>
                </a:solidFill>
              </a:rPr>
              <a:t>num_leaves</a:t>
            </a:r>
            <a:r>
              <a:rPr lang="en-ID" sz="1400" dirty="0">
                <a:solidFill>
                  <a:schemeClr val="tx1"/>
                </a:solidFill>
              </a:rPr>
              <a:t>` 		= 36</a:t>
            </a:r>
          </a:p>
          <a:p>
            <a:r>
              <a:rPr lang="en-ID" sz="1400" dirty="0">
                <a:solidFill>
                  <a:schemeClr val="tx1"/>
                </a:solidFill>
              </a:rPr>
              <a:t>`</a:t>
            </a:r>
            <a:r>
              <a:rPr lang="en-ID" sz="1400" dirty="0" err="1">
                <a:solidFill>
                  <a:schemeClr val="tx1"/>
                </a:solidFill>
              </a:rPr>
              <a:t>min_data_in_leaf</a:t>
            </a:r>
            <a:r>
              <a:rPr lang="en-ID" sz="1400" dirty="0">
                <a:solidFill>
                  <a:schemeClr val="tx1"/>
                </a:solidFill>
              </a:rPr>
              <a:t>` 	= 25</a:t>
            </a:r>
          </a:p>
          <a:p>
            <a:r>
              <a:rPr lang="en-ID" sz="1400" dirty="0">
                <a:solidFill>
                  <a:schemeClr val="tx1"/>
                </a:solidFill>
              </a:rPr>
              <a:t>`</a:t>
            </a:r>
            <a:r>
              <a:rPr lang="en-ID" sz="1400" dirty="0" err="1">
                <a:solidFill>
                  <a:schemeClr val="tx1"/>
                </a:solidFill>
              </a:rPr>
              <a:t>num_iterations</a:t>
            </a:r>
            <a:r>
              <a:rPr lang="en-ID" sz="1400" dirty="0">
                <a:solidFill>
                  <a:schemeClr val="tx1"/>
                </a:solidFill>
              </a:rPr>
              <a:t>` 		= 75</a:t>
            </a:r>
          </a:p>
          <a:p>
            <a:r>
              <a:rPr lang="en-ID" sz="1400" dirty="0">
                <a:solidFill>
                  <a:schemeClr val="tx1"/>
                </a:solidFill>
              </a:rPr>
              <a:t>`</a:t>
            </a:r>
            <a:r>
              <a:rPr lang="en-ID" sz="1400" dirty="0" err="1">
                <a:solidFill>
                  <a:schemeClr val="tx1"/>
                </a:solidFill>
              </a:rPr>
              <a:t>learning_rate</a:t>
            </a:r>
            <a:r>
              <a:rPr lang="en-ID" sz="1400" dirty="0">
                <a:solidFill>
                  <a:schemeClr val="tx1"/>
                </a:solidFill>
              </a:rPr>
              <a:t>` 		= 0.05</a:t>
            </a:r>
            <a:endParaRPr lang="en-AU" sz="1400" dirty="0">
              <a:solidFill>
                <a:schemeClr val="tx1"/>
              </a:solidFill>
            </a:endParaRPr>
          </a:p>
          <a:p>
            <a:pPr marL="186262" indent="0">
              <a:buNone/>
            </a:pPr>
            <a:endParaRPr lang="en-AU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07A8CA1-3523-B6F8-054C-0BE8FBF50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arlow Semi Condensed Medium" panose="00000606000000000000" pitchFamily="2" charset="0"/>
              </a:rPr>
              <a:t>Hyperparameter Tuning</a:t>
            </a:r>
            <a:endParaRPr lang="en-AU" dirty="0">
              <a:latin typeface="Barlow Semi Condensed Medium" panose="00000606000000000000" pitchFamily="2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86B6F1C-85D0-7031-C7B6-BFCA1AEED0C6}"/>
              </a:ext>
            </a:extLst>
          </p:cNvPr>
          <p:cNvGrpSpPr/>
          <p:nvPr/>
        </p:nvGrpSpPr>
        <p:grpSpPr>
          <a:xfrm>
            <a:off x="6560452" y="3143557"/>
            <a:ext cx="3328756" cy="2950387"/>
            <a:chOff x="5451034" y="527600"/>
            <a:chExt cx="5134694" cy="474492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EC09F14-CCD0-04F2-1CC4-26C9F8EBF0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41" r="641"/>
            <a:stretch/>
          </p:blipFill>
          <p:spPr>
            <a:xfrm>
              <a:off x="5451034" y="3024308"/>
              <a:ext cx="5134692" cy="2248213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2420992-B436-9496-F83F-9120B5B946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51036" y="527600"/>
              <a:ext cx="5134692" cy="2257740"/>
            </a:xfrm>
            <a:prstGeom prst="rect">
              <a:avLst/>
            </a:prstGeom>
          </p:spPr>
        </p:pic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A018619C-D726-D0AB-D5C3-D0A67885F0E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51" t="2076" r="1035" b="8991"/>
          <a:stretch/>
        </p:blipFill>
        <p:spPr>
          <a:xfrm>
            <a:off x="5998886" y="1264253"/>
            <a:ext cx="4451888" cy="142857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9345B96-C616-6C09-F391-7E937883045B}"/>
              </a:ext>
            </a:extLst>
          </p:cNvPr>
          <p:cNvSpPr/>
          <p:nvPr/>
        </p:nvSpPr>
        <p:spPr>
          <a:xfrm>
            <a:off x="7722330" y="5279779"/>
            <a:ext cx="1481092" cy="154238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152F3AB-028A-4D9A-20B1-F50A341600B9}"/>
              </a:ext>
            </a:extLst>
          </p:cNvPr>
          <p:cNvSpPr/>
          <p:nvPr/>
        </p:nvSpPr>
        <p:spPr>
          <a:xfrm>
            <a:off x="7722330" y="3719186"/>
            <a:ext cx="1481092" cy="154238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2294001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E2FAB0-0B6C-25D4-9320-5E7DE6909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Barlow Semi Condensed Medium" panose="00000606000000000000" pitchFamily="2" charset="0"/>
              </a:rPr>
              <a:t>Modelling 2</a:t>
            </a:r>
            <a:br>
              <a:rPr lang="en-US" sz="5400" dirty="0">
                <a:latin typeface="Barlow Semi Condensed Medium" panose="00000606000000000000" pitchFamily="2" charset="0"/>
              </a:rPr>
            </a:br>
            <a:r>
              <a:rPr lang="en-US" sz="5400" dirty="0">
                <a:latin typeface="Barlow Semi Condensed Medium" panose="00000606000000000000" pitchFamily="2" charset="0"/>
              </a:rPr>
              <a:t>Final Model</a:t>
            </a:r>
            <a:endParaRPr lang="en-AU" sz="5400" dirty="0">
              <a:latin typeface="Barlow Semi Condensed Medium" panose="00000606000000000000" pitchFamily="2" charset="0"/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B26FA8A9-897C-A8E9-3744-DAE5374568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3467" y="3485637"/>
            <a:ext cx="3045065" cy="816800"/>
          </a:xfrm>
        </p:spPr>
        <p:txBody>
          <a:bodyPr/>
          <a:lstStyle/>
          <a:p>
            <a:r>
              <a:rPr lang="en-US" dirty="0"/>
              <a:t>Dataset 1 vs Dataset 5</a:t>
            </a:r>
          </a:p>
          <a:p>
            <a:r>
              <a:rPr lang="en-US" sz="1600" dirty="0"/>
              <a:t>Split: 80% Train Set, 20% Test Set</a:t>
            </a:r>
            <a:endParaRPr lang="en-AU" sz="1600" dirty="0"/>
          </a:p>
        </p:txBody>
      </p:sp>
    </p:spTree>
    <p:extLst>
      <p:ext uri="{BB962C8B-B14F-4D97-AF65-F5344CB8AC3E}">
        <p14:creationId xmlns:p14="http://schemas.microsoft.com/office/powerpoint/2010/main" val="104389757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159C8-C36C-1F7D-5E7C-FC39358D2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arlow Semi Condensed Medium" panose="00000606000000000000" pitchFamily="2" charset="0"/>
              </a:rPr>
              <a:t>Dataset 5 Feature Selection</a:t>
            </a:r>
            <a:endParaRPr lang="en-AU" dirty="0">
              <a:latin typeface="Barlow Semi Condensed Medium" panose="00000606000000000000" pitchFamily="2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B2C749-C53E-5300-F0CA-A1704F2D86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10948" y="1332646"/>
            <a:ext cx="4742800" cy="4537759"/>
          </a:xfrm>
        </p:spPr>
        <p:txBody>
          <a:bodyPr/>
          <a:lstStyle/>
          <a:p>
            <a:r>
              <a:rPr lang="en-ID" sz="1400" dirty="0"/>
              <a:t>Based on the </a:t>
            </a:r>
            <a:r>
              <a:rPr lang="en-ID" sz="1400" b="1" dirty="0"/>
              <a:t>Feature Importance </a:t>
            </a:r>
            <a:r>
              <a:rPr lang="en-ID" sz="1400" dirty="0"/>
              <a:t>of Initial Best Model,</a:t>
            </a:r>
          </a:p>
          <a:p>
            <a:r>
              <a:rPr lang="en-ID" sz="1400" b="1" dirty="0"/>
              <a:t>The Top 8 features</a:t>
            </a:r>
            <a:r>
              <a:rPr lang="en-ID" sz="1400" dirty="0"/>
              <a:t>:</a:t>
            </a:r>
          </a:p>
          <a:p>
            <a:pPr marL="342900" indent="-342900">
              <a:buFont typeface="+mj-lt"/>
              <a:buAutoNum type="arabicPeriod"/>
            </a:pPr>
            <a:r>
              <a:rPr lang="en-ID" sz="1400" dirty="0">
                <a:solidFill>
                  <a:schemeClr val="accent2">
                    <a:lumMod val="50000"/>
                  </a:schemeClr>
                </a:solidFill>
              </a:rPr>
              <a:t>`euribor3m`</a:t>
            </a:r>
          </a:p>
          <a:p>
            <a:pPr marL="342900" indent="-342900">
              <a:buFont typeface="+mj-lt"/>
              <a:buAutoNum type="arabicPeriod"/>
            </a:pPr>
            <a:r>
              <a:rPr lang="en-ID" sz="1400" dirty="0">
                <a:solidFill>
                  <a:schemeClr val="accent2">
                    <a:lumMod val="50000"/>
                  </a:schemeClr>
                </a:solidFill>
              </a:rPr>
              <a:t>`age`</a:t>
            </a:r>
          </a:p>
          <a:p>
            <a:pPr marL="342900" indent="-342900">
              <a:buFont typeface="+mj-lt"/>
              <a:buAutoNum type="arabicPeriod"/>
            </a:pPr>
            <a:r>
              <a:rPr lang="en-ID" sz="1400" dirty="0">
                <a:solidFill>
                  <a:schemeClr val="accent2">
                    <a:lumMod val="50000"/>
                  </a:schemeClr>
                </a:solidFill>
              </a:rPr>
              <a:t>`campaign`</a:t>
            </a:r>
          </a:p>
          <a:p>
            <a:pPr marL="342900" indent="-342900">
              <a:buFont typeface="+mj-lt"/>
              <a:buAutoNum type="arabicPeriod"/>
            </a:pPr>
            <a:r>
              <a:rPr lang="en-ID" sz="1400" dirty="0">
                <a:solidFill>
                  <a:schemeClr val="accent2">
                    <a:lumMod val="50000"/>
                  </a:schemeClr>
                </a:solidFill>
              </a:rPr>
              <a:t>`education`</a:t>
            </a:r>
          </a:p>
          <a:p>
            <a:pPr marL="342900" indent="-342900">
              <a:buFont typeface="+mj-lt"/>
              <a:buAutoNum type="arabicPeriod"/>
            </a:pPr>
            <a:r>
              <a:rPr lang="en-ID" sz="1400" dirty="0">
                <a:solidFill>
                  <a:schemeClr val="accent2">
                    <a:lumMod val="50000"/>
                  </a:schemeClr>
                </a:solidFill>
              </a:rPr>
              <a:t>`</a:t>
            </a:r>
            <a:r>
              <a:rPr lang="en-ID" sz="1400" dirty="0" err="1">
                <a:solidFill>
                  <a:schemeClr val="accent2">
                    <a:lumMod val="50000"/>
                  </a:schemeClr>
                </a:solidFill>
              </a:rPr>
              <a:t>poutcome</a:t>
            </a:r>
            <a:r>
              <a:rPr lang="en-ID" sz="1400" dirty="0">
                <a:solidFill>
                  <a:schemeClr val="accent2">
                    <a:lumMod val="50000"/>
                  </a:schemeClr>
                </a:solidFill>
              </a:rPr>
              <a:t>`</a:t>
            </a:r>
          </a:p>
          <a:p>
            <a:pPr marL="342900" indent="-342900">
              <a:buFont typeface="+mj-lt"/>
              <a:buAutoNum type="arabicPeriod"/>
            </a:pPr>
            <a:r>
              <a:rPr lang="en-ID" sz="1400" dirty="0">
                <a:solidFill>
                  <a:schemeClr val="accent2">
                    <a:lumMod val="50000"/>
                  </a:schemeClr>
                </a:solidFill>
              </a:rPr>
              <a:t>`contact`</a:t>
            </a:r>
          </a:p>
          <a:p>
            <a:pPr marL="342900" indent="-342900">
              <a:buFont typeface="+mj-lt"/>
              <a:buAutoNum type="arabicPeriod"/>
            </a:pPr>
            <a:r>
              <a:rPr lang="en-ID" sz="1400" dirty="0">
                <a:solidFill>
                  <a:schemeClr val="accent2">
                    <a:lumMod val="50000"/>
                  </a:schemeClr>
                </a:solidFill>
              </a:rPr>
              <a:t>`</a:t>
            </a:r>
            <a:r>
              <a:rPr lang="en-ID" sz="1400" dirty="0" err="1">
                <a:solidFill>
                  <a:schemeClr val="accent2">
                    <a:lumMod val="50000"/>
                  </a:schemeClr>
                </a:solidFill>
              </a:rPr>
              <a:t>nr.employed</a:t>
            </a:r>
            <a:r>
              <a:rPr lang="en-ID" sz="1400" dirty="0">
                <a:solidFill>
                  <a:schemeClr val="accent2">
                    <a:lumMod val="50000"/>
                  </a:schemeClr>
                </a:solidFill>
              </a:rPr>
              <a:t>`</a:t>
            </a:r>
          </a:p>
          <a:p>
            <a:pPr marL="342900" indent="-342900">
              <a:buFont typeface="+mj-lt"/>
              <a:buAutoNum type="arabicPeriod"/>
            </a:pPr>
            <a:r>
              <a:rPr lang="en-ID" sz="1400" dirty="0">
                <a:solidFill>
                  <a:schemeClr val="accent2">
                    <a:lumMod val="50000"/>
                  </a:schemeClr>
                </a:solidFill>
              </a:rPr>
              <a:t>`</a:t>
            </a:r>
            <a:r>
              <a:rPr lang="en-ID" sz="1400" dirty="0" err="1">
                <a:solidFill>
                  <a:schemeClr val="accent2">
                    <a:lumMod val="50000"/>
                  </a:schemeClr>
                </a:solidFill>
              </a:rPr>
              <a:t>cons.conf.idx</a:t>
            </a:r>
            <a:r>
              <a:rPr lang="en-ID" sz="1400" dirty="0">
                <a:solidFill>
                  <a:schemeClr val="accent2">
                    <a:lumMod val="50000"/>
                  </a:schemeClr>
                </a:solidFill>
              </a:rPr>
              <a:t>`</a:t>
            </a:r>
          </a:p>
          <a:p>
            <a:endParaRPr lang="en-ID" sz="1400" dirty="0">
              <a:solidFill>
                <a:srgbClr val="FF9933"/>
              </a:solidFill>
            </a:endParaRPr>
          </a:p>
          <a:p>
            <a:r>
              <a:rPr lang="en-ID" sz="1400" dirty="0">
                <a:solidFill>
                  <a:schemeClr val="tx1"/>
                </a:solidFill>
              </a:rPr>
              <a:t>During the </a:t>
            </a:r>
            <a:r>
              <a:rPr lang="en-ID" sz="1400" b="1" dirty="0">
                <a:solidFill>
                  <a:schemeClr val="tx1"/>
                </a:solidFill>
              </a:rPr>
              <a:t>initial</a:t>
            </a:r>
            <a:r>
              <a:rPr lang="en-ID" sz="1400" dirty="0">
                <a:solidFill>
                  <a:schemeClr val="tx1"/>
                </a:solidFill>
              </a:rPr>
              <a:t> </a:t>
            </a:r>
            <a:r>
              <a:rPr lang="en-ID" sz="1400" b="1" dirty="0">
                <a:solidFill>
                  <a:schemeClr val="tx1"/>
                </a:solidFill>
              </a:rPr>
              <a:t>Feature Selection</a:t>
            </a:r>
            <a:r>
              <a:rPr lang="en-ID" sz="1400" dirty="0">
                <a:solidFill>
                  <a:schemeClr val="tx1"/>
                </a:solidFill>
              </a:rPr>
              <a:t>, we concluded that:</a:t>
            </a:r>
          </a:p>
          <a:p>
            <a:r>
              <a:rPr lang="en-ID" sz="1400" b="1" dirty="0">
                <a:solidFill>
                  <a:schemeClr val="tx1"/>
                </a:solidFill>
              </a:rPr>
              <a:t>Multicollinearity</a:t>
            </a:r>
            <a:r>
              <a:rPr lang="en-ID" sz="1400" dirty="0">
                <a:solidFill>
                  <a:schemeClr val="tx1"/>
                </a:solidFill>
              </a:rPr>
              <a:t> (with &amp; keeping </a:t>
            </a:r>
            <a:r>
              <a:rPr lang="en-ID" sz="1400" dirty="0">
                <a:solidFill>
                  <a:srgbClr val="FF9933"/>
                </a:solidFill>
              </a:rPr>
              <a:t>`</a:t>
            </a:r>
            <a:r>
              <a:rPr lang="en-ID" sz="1400" dirty="0" err="1">
                <a:solidFill>
                  <a:srgbClr val="FF9933"/>
                </a:solidFill>
              </a:rPr>
              <a:t>cons.price.idx</a:t>
            </a:r>
            <a:r>
              <a:rPr lang="en-ID" sz="1400" dirty="0">
                <a:solidFill>
                  <a:srgbClr val="FF9933"/>
                </a:solidFill>
              </a:rPr>
              <a:t>`</a:t>
            </a:r>
            <a:r>
              <a:rPr lang="en-ID" sz="1400" dirty="0">
                <a:solidFill>
                  <a:schemeClr val="tx1"/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sz="1400" dirty="0">
                <a:solidFill>
                  <a:srgbClr val="FF9933"/>
                </a:solidFill>
              </a:rPr>
              <a:t>`</a:t>
            </a:r>
            <a:r>
              <a:rPr lang="en-ID" sz="1400" dirty="0" err="1">
                <a:solidFill>
                  <a:srgbClr val="FF9933"/>
                </a:solidFill>
              </a:rPr>
              <a:t>emp.var.rate</a:t>
            </a:r>
            <a:r>
              <a:rPr lang="en-ID" sz="1400" dirty="0">
                <a:solidFill>
                  <a:srgbClr val="FF9933"/>
                </a:solidFill>
              </a:rPr>
              <a:t>`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sz="1400" dirty="0">
                <a:solidFill>
                  <a:schemeClr val="accent2">
                    <a:lumMod val="50000"/>
                  </a:schemeClr>
                </a:solidFill>
              </a:rPr>
              <a:t>`euribor3m`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sz="1400" dirty="0">
                <a:solidFill>
                  <a:schemeClr val="accent2">
                    <a:lumMod val="50000"/>
                  </a:schemeClr>
                </a:solidFill>
              </a:rPr>
              <a:t>`</a:t>
            </a:r>
            <a:r>
              <a:rPr lang="en-ID" sz="1400" dirty="0" err="1">
                <a:solidFill>
                  <a:schemeClr val="accent2">
                    <a:lumMod val="50000"/>
                  </a:schemeClr>
                </a:solidFill>
              </a:rPr>
              <a:t>nr.employed</a:t>
            </a:r>
            <a:r>
              <a:rPr lang="en-ID" sz="1400" dirty="0">
                <a:solidFill>
                  <a:schemeClr val="accent2">
                    <a:lumMod val="50000"/>
                  </a:schemeClr>
                </a:solidFill>
              </a:rPr>
              <a:t>`</a:t>
            </a:r>
          </a:p>
          <a:p>
            <a:endParaRPr lang="en-ID" sz="1400" dirty="0">
              <a:solidFill>
                <a:schemeClr val="tx1"/>
              </a:solidFill>
            </a:endParaRPr>
          </a:p>
          <a:p>
            <a:r>
              <a:rPr lang="en-ID" sz="1400" b="1" dirty="0">
                <a:solidFill>
                  <a:schemeClr val="tx1"/>
                </a:solidFill>
              </a:rPr>
              <a:t>Statistically Not Significant</a:t>
            </a:r>
            <a:r>
              <a:rPr lang="en-ID" sz="1400" dirty="0">
                <a:solidFill>
                  <a:schemeClr val="tx1"/>
                </a:solidFill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sz="1400" dirty="0">
                <a:solidFill>
                  <a:srgbClr val="FF9933"/>
                </a:solidFill>
              </a:rPr>
              <a:t>`housing`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sz="1400" dirty="0">
                <a:solidFill>
                  <a:srgbClr val="FF9933"/>
                </a:solidFill>
              </a:rPr>
              <a:t>`loan`</a:t>
            </a:r>
            <a:endParaRPr lang="en-AU" sz="1400" dirty="0">
              <a:solidFill>
                <a:srgbClr val="FF9933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12DD15-3577-05E9-48E0-08B8793690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39"/>
          <a:stretch/>
        </p:blipFill>
        <p:spPr>
          <a:xfrm>
            <a:off x="5742429" y="1995650"/>
            <a:ext cx="5388550" cy="311334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7B85B73-782F-F648-2CBB-C1646A314772}"/>
              </a:ext>
            </a:extLst>
          </p:cNvPr>
          <p:cNvCxnSpPr>
            <a:cxnSpLocks/>
          </p:cNvCxnSpPr>
          <p:nvPr/>
        </p:nvCxnSpPr>
        <p:spPr>
          <a:xfrm flipH="1" flipV="1">
            <a:off x="2470245" y="4521958"/>
            <a:ext cx="937146" cy="1364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ubtitle 5">
            <a:extLst>
              <a:ext uri="{FF2B5EF4-FFF2-40B4-BE49-F238E27FC236}">
                <a16:creationId xmlns:a16="http://schemas.microsoft.com/office/drawing/2014/main" id="{4D63EB6E-28B0-8C71-A3CC-B4A47C405232}"/>
              </a:ext>
            </a:extLst>
          </p:cNvPr>
          <p:cNvSpPr txBox="1">
            <a:spLocks/>
          </p:cNvSpPr>
          <p:nvPr/>
        </p:nvSpPr>
        <p:spPr>
          <a:xfrm>
            <a:off x="3407391" y="4453088"/>
            <a:ext cx="2288275" cy="410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n-US" sz="1200" dirty="0"/>
              <a:t>Actually the most important feature</a:t>
            </a:r>
          </a:p>
        </p:txBody>
      </p:sp>
    </p:spTree>
    <p:extLst>
      <p:ext uri="{BB962C8B-B14F-4D97-AF65-F5344CB8AC3E}">
        <p14:creationId xmlns:p14="http://schemas.microsoft.com/office/powerpoint/2010/main" val="270656038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8B2C749-C53E-5300-F0CA-A1704F2D86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34884" y="1931311"/>
            <a:ext cx="4742800" cy="4537759"/>
          </a:xfrm>
        </p:spPr>
        <p:txBody>
          <a:bodyPr/>
          <a:lstStyle/>
          <a:p>
            <a:r>
              <a:rPr lang="en-ID" sz="1600" b="1" dirty="0"/>
              <a:t>Feature Selection for Dataset 5: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sz="1400" dirty="0">
                <a:solidFill>
                  <a:srgbClr val="FF9933"/>
                </a:solidFill>
              </a:rPr>
              <a:t>`euribor3m`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sz="1400" dirty="0">
                <a:solidFill>
                  <a:srgbClr val="FF9933"/>
                </a:solidFill>
              </a:rPr>
              <a:t>`age`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sz="1400" dirty="0">
                <a:solidFill>
                  <a:srgbClr val="FF9933"/>
                </a:solidFill>
              </a:rPr>
              <a:t>`campaign`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sz="1400" dirty="0">
                <a:solidFill>
                  <a:srgbClr val="FF9933"/>
                </a:solidFill>
              </a:rPr>
              <a:t>`education`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sz="1400" dirty="0">
                <a:solidFill>
                  <a:srgbClr val="FF9933"/>
                </a:solidFill>
              </a:rPr>
              <a:t>`</a:t>
            </a:r>
            <a:r>
              <a:rPr lang="en-ID" sz="1400" dirty="0" err="1">
                <a:solidFill>
                  <a:srgbClr val="FF9933"/>
                </a:solidFill>
              </a:rPr>
              <a:t>poutcome</a:t>
            </a:r>
            <a:r>
              <a:rPr lang="en-ID" sz="1400" dirty="0">
                <a:solidFill>
                  <a:srgbClr val="FF9933"/>
                </a:solidFill>
              </a:rPr>
              <a:t>`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sz="1400" dirty="0">
                <a:solidFill>
                  <a:srgbClr val="FF9933"/>
                </a:solidFill>
              </a:rPr>
              <a:t>`contact`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sz="1400" dirty="0">
                <a:solidFill>
                  <a:srgbClr val="FF9933"/>
                </a:solidFill>
              </a:rPr>
              <a:t>`</a:t>
            </a:r>
            <a:r>
              <a:rPr lang="en-ID" sz="1400" dirty="0" err="1">
                <a:solidFill>
                  <a:srgbClr val="FF9933"/>
                </a:solidFill>
              </a:rPr>
              <a:t>cons.conf.idx</a:t>
            </a:r>
            <a:r>
              <a:rPr lang="en-ID" sz="1400" dirty="0">
                <a:solidFill>
                  <a:srgbClr val="FF9933"/>
                </a:solidFill>
              </a:rPr>
              <a:t>`</a:t>
            </a:r>
          </a:p>
          <a:p>
            <a:endParaRPr lang="en-ID" sz="1400" dirty="0"/>
          </a:p>
          <a:p>
            <a:r>
              <a:rPr lang="en-ID" sz="1600" b="1" dirty="0"/>
              <a:t>Treatment</a:t>
            </a:r>
            <a:r>
              <a:rPr lang="en-ID" sz="1400" dirty="0"/>
              <a:t>:</a:t>
            </a:r>
          </a:p>
          <a:p>
            <a:endParaRPr lang="en-ID" sz="1400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CA36D95-49A6-0EAF-3671-E0B70D9EFEC7}"/>
              </a:ext>
            </a:extLst>
          </p:cNvPr>
          <p:cNvGrpSpPr/>
          <p:nvPr/>
        </p:nvGrpSpPr>
        <p:grpSpPr>
          <a:xfrm>
            <a:off x="1633013" y="4151393"/>
            <a:ext cx="2132561" cy="651992"/>
            <a:chOff x="628407" y="3503523"/>
            <a:chExt cx="2132561" cy="651992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E0B73ACB-6581-1A9F-74D3-38F0B3D05F45}"/>
                </a:ext>
              </a:extLst>
            </p:cNvPr>
            <p:cNvGrpSpPr/>
            <p:nvPr/>
          </p:nvGrpSpPr>
          <p:grpSpPr>
            <a:xfrm>
              <a:off x="628407" y="3503523"/>
              <a:ext cx="2132561" cy="651992"/>
              <a:chOff x="628407" y="3503523"/>
              <a:chExt cx="2132561" cy="651992"/>
            </a:xfrm>
          </p:grpSpPr>
          <p:sp>
            <p:nvSpPr>
              <p:cNvPr id="6" name="Subtitle 5">
                <a:extLst>
                  <a:ext uri="{FF2B5EF4-FFF2-40B4-BE49-F238E27FC236}">
                    <a16:creationId xmlns:a16="http://schemas.microsoft.com/office/drawing/2014/main" id="{479C28A0-475F-CD64-C65C-59526C498D7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36600" y="3503523"/>
                <a:ext cx="2024368" cy="65199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 ea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  <a:defRPr sz="1600" b="0" i="0" u="none" strike="noStrike" cap="none">
                    <a:solidFill>
                      <a:schemeClr val="dk2"/>
                    </a:solidFill>
                    <a:latin typeface="Barlow Semi Condensed"/>
                    <a:ea typeface="Barlow Semi Condensed"/>
                    <a:cs typeface="Barlow Semi Condensed"/>
                    <a:sym typeface="Barlow Semi Condensed"/>
                  </a:defRPr>
                </a:lvl1pPr>
                <a:lvl2pPr marR="0" lvl="1" algn="l" rtl="0" ea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  <a:defRPr sz="1600" b="0" i="0" u="none" strike="noStrike" cap="none">
                    <a:solidFill>
                      <a:schemeClr val="dk2"/>
                    </a:solidFill>
                    <a:latin typeface="Barlow Semi Condensed"/>
                    <a:ea typeface="Barlow Semi Condensed"/>
                    <a:cs typeface="Barlow Semi Condensed"/>
                    <a:sym typeface="Barlow Semi Condensed"/>
                  </a:defRPr>
                </a:lvl2pPr>
                <a:lvl3pPr marR="0" lvl="2" algn="l" rtl="0" ea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  <a:defRPr sz="1600" b="0" i="0" u="none" strike="noStrike" cap="none">
                    <a:solidFill>
                      <a:schemeClr val="dk2"/>
                    </a:solidFill>
                    <a:latin typeface="Barlow Semi Condensed"/>
                    <a:ea typeface="Barlow Semi Condensed"/>
                    <a:cs typeface="Barlow Semi Condensed"/>
                    <a:sym typeface="Barlow Semi Condensed"/>
                  </a:defRPr>
                </a:lvl3pPr>
                <a:lvl4pPr marR="0" lvl="3" algn="l" rtl="0" ea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  <a:defRPr sz="1600" b="0" i="0" u="none" strike="noStrike" cap="none">
                    <a:solidFill>
                      <a:schemeClr val="dk2"/>
                    </a:solidFill>
                    <a:latin typeface="Barlow Semi Condensed"/>
                    <a:ea typeface="Barlow Semi Condensed"/>
                    <a:cs typeface="Barlow Semi Condensed"/>
                    <a:sym typeface="Barlow Semi Condensed"/>
                  </a:defRPr>
                </a:lvl4pPr>
                <a:lvl5pPr marR="0" lvl="4" algn="l" rtl="0" ea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  <a:defRPr sz="1600" b="0" i="0" u="none" strike="noStrike" cap="none">
                    <a:solidFill>
                      <a:schemeClr val="dk2"/>
                    </a:solidFill>
                    <a:latin typeface="Barlow Semi Condensed"/>
                    <a:ea typeface="Barlow Semi Condensed"/>
                    <a:cs typeface="Barlow Semi Condensed"/>
                    <a:sym typeface="Barlow Semi Condensed"/>
                  </a:defRPr>
                </a:lvl5pPr>
                <a:lvl6pPr marR="0" lvl="5" algn="l" rtl="0" ea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  <a:defRPr sz="1600" b="0" i="0" u="none" strike="noStrike" cap="none">
                    <a:solidFill>
                      <a:schemeClr val="dk2"/>
                    </a:solidFill>
                    <a:latin typeface="Barlow Semi Condensed"/>
                    <a:ea typeface="Barlow Semi Condensed"/>
                    <a:cs typeface="Barlow Semi Condensed"/>
                    <a:sym typeface="Barlow Semi Condensed"/>
                  </a:defRPr>
                </a:lvl6pPr>
                <a:lvl7pPr marR="0" lvl="6" algn="l" rtl="0" ea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  <a:defRPr sz="1600" b="0" i="0" u="none" strike="noStrike" cap="none">
                    <a:solidFill>
                      <a:schemeClr val="dk2"/>
                    </a:solidFill>
                    <a:latin typeface="Barlow Semi Condensed"/>
                    <a:ea typeface="Barlow Semi Condensed"/>
                    <a:cs typeface="Barlow Semi Condensed"/>
                    <a:sym typeface="Barlow Semi Condensed"/>
                  </a:defRPr>
                </a:lvl7pPr>
                <a:lvl8pPr marR="0" lvl="7" algn="l" rtl="0" ea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  <a:defRPr sz="1600" b="0" i="0" u="none" strike="noStrike" cap="none">
                    <a:solidFill>
                      <a:schemeClr val="dk2"/>
                    </a:solidFill>
                    <a:latin typeface="Barlow Semi Condensed"/>
                    <a:ea typeface="Barlow Semi Condensed"/>
                    <a:cs typeface="Barlow Semi Condensed"/>
                    <a:sym typeface="Barlow Semi Condensed"/>
                  </a:defRPr>
                </a:lvl8pPr>
                <a:lvl9pPr marR="0" lvl="8" algn="l" rtl="0" ea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  <a:defRPr sz="1600" b="0" i="0" u="none" strike="noStrike" cap="none">
                    <a:solidFill>
                      <a:schemeClr val="dk2"/>
                    </a:solidFill>
                    <a:latin typeface="Barlow Semi Condensed"/>
                    <a:ea typeface="Barlow Semi Condensed"/>
                    <a:cs typeface="Barlow Semi Condensed"/>
                    <a:sym typeface="Barlow Semi Condensed"/>
                  </a:defRPr>
                </a:lvl9pPr>
              </a:lstStyle>
              <a:p>
                <a:r>
                  <a:rPr lang="en-US" dirty="0"/>
                  <a:t>Missing Value Handling</a:t>
                </a:r>
              </a:p>
              <a:p>
                <a:r>
                  <a:rPr lang="en-US" dirty="0"/>
                  <a:t>Outlier Handling</a:t>
                </a:r>
              </a:p>
            </p:txBody>
          </p:sp>
          <p:pic>
            <p:nvPicPr>
              <p:cNvPr id="7" name="Picture 4">
                <a:extLst>
                  <a:ext uri="{FF2B5EF4-FFF2-40B4-BE49-F238E27FC236}">
                    <a16:creationId xmlns:a16="http://schemas.microsoft.com/office/drawing/2014/main" id="{23B7BECE-3ADA-2429-08C8-A1F569EB734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628407" y="3895372"/>
                <a:ext cx="138839" cy="13883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8" name="Picture 4">
              <a:extLst>
                <a:ext uri="{FF2B5EF4-FFF2-40B4-BE49-F238E27FC236}">
                  <a16:creationId xmlns:a16="http://schemas.microsoft.com/office/drawing/2014/main" id="{0D40CA13-FC3B-C059-BCD2-78F17F705D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628407" y="3666928"/>
              <a:ext cx="138839" cy="1388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1331D180-3297-D02E-A605-9351616769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39"/>
          <a:stretch/>
        </p:blipFill>
        <p:spPr>
          <a:xfrm>
            <a:off x="5742429" y="1995650"/>
            <a:ext cx="5388550" cy="3113340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807EF7C6-6EEA-1B9B-CFB9-78C4ACBF9D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4688" y="451104"/>
            <a:ext cx="8814800" cy="731600"/>
          </a:xfrm>
        </p:spPr>
        <p:txBody>
          <a:bodyPr/>
          <a:lstStyle/>
          <a:p>
            <a:r>
              <a:rPr lang="en-US" dirty="0">
                <a:latin typeface="Barlow Semi Condensed Medium" panose="00000606000000000000" pitchFamily="2" charset="0"/>
              </a:rPr>
              <a:t>Dataset 5 Feature Selection</a:t>
            </a:r>
            <a:endParaRPr lang="en-AU" dirty="0">
              <a:latin typeface="Barlow Semi Condensed Medium" panose="00000606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622285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79A4FB-5658-AE63-6AD5-135CD1465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arlow Semi Condensed Medium" panose="00000606000000000000" pitchFamily="2" charset="0"/>
              </a:rPr>
              <a:t>Dataset 1 vs Dataset 5 Model Comparison</a:t>
            </a:r>
            <a:br>
              <a:rPr lang="en-US" dirty="0">
                <a:latin typeface="Barlow Semi Condensed Medium" panose="00000606000000000000" pitchFamily="2" charset="0"/>
              </a:rPr>
            </a:br>
            <a:r>
              <a:rPr lang="en-US" sz="1800" dirty="0">
                <a:latin typeface="Barlow Semi Condensed Medium" panose="00000606000000000000" pitchFamily="2" charset="0"/>
              </a:rPr>
              <a:t>Stratified 5-Fold Cross Validation</a:t>
            </a:r>
            <a:endParaRPr lang="en-AU" dirty="0">
              <a:latin typeface="Barlow Semi Condensed Medium" panose="00000606000000000000" pitchFamily="2" charset="0"/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D3420581-E127-B038-4F11-A9D82426BB32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6523244" y="1338346"/>
            <a:ext cx="2779600" cy="378000"/>
          </a:xfrm>
        </p:spPr>
        <p:txBody>
          <a:bodyPr/>
          <a:lstStyle/>
          <a:p>
            <a:r>
              <a:rPr lang="en-US" dirty="0"/>
              <a:t>Data Rebalancing</a:t>
            </a:r>
          </a:p>
          <a:p>
            <a:r>
              <a:rPr lang="en-US" sz="1400" dirty="0"/>
              <a:t>Top 2 Best Algorithms</a:t>
            </a:r>
            <a:endParaRPr lang="en-AU" sz="1400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624D62FA-2E86-E91C-E2A0-3CAA96F7491A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1676345" y="1320146"/>
            <a:ext cx="3824777" cy="414400"/>
          </a:xfrm>
        </p:spPr>
        <p:txBody>
          <a:bodyPr/>
          <a:lstStyle/>
          <a:p>
            <a:r>
              <a:rPr lang="en-US" dirty="0"/>
              <a:t>Algorithm Benchmarking</a:t>
            </a:r>
            <a:endParaRPr lang="en-AU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A5B281D-7234-2CB4-BCA1-1F86428927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0691"/>
          <a:stretch/>
        </p:blipFill>
        <p:spPr>
          <a:xfrm>
            <a:off x="2351809" y="2219036"/>
            <a:ext cx="2390883" cy="159946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DA1E91-7A05-14A5-A036-E600393062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27" t="62162" r="3688" b="2919"/>
          <a:stretch/>
        </p:blipFill>
        <p:spPr>
          <a:xfrm>
            <a:off x="8075246" y="4762834"/>
            <a:ext cx="2602904" cy="104274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FE438B6-D15A-D9DA-9B68-C5ED93B21C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4857" y="2529193"/>
            <a:ext cx="2663683" cy="104274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7522033-14F4-C4C8-B520-96D8D38FE3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309"/>
          <a:stretch/>
        </p:blipFill>
        <p:spPr>
          <a:xfrm>
            <a:off x="2351809" y="4390905"/>
            <a:ext cx="2390883" cy="1644280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3A6C135-1B6C-86E3-D9BA-5E3A2D6D60D8}"/>
              </a:ext>
            </a:extLst>
          </p:cNvPr>
          <p:cNvCxnSpPr>
            <a:cxnSpLocks/>
          </p:cNvCxnSpPr>
          <p:nvPr/>
        </p:nvCxnSpPr>
        <p:spPr>
          <a:xfrm>
            <a:off x="2087129" y="4092247"/>
            <a:ext cx="7514756" cy="0"/>
          </a:xfrm>
          <a:prstGeom prst="line">
            <a:avLst/>
          </a:prstGeom>
          <a:ln>
            <a:solidFill>
              <a:srgbClr val="FF99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104B5071-C0DE-4BCE-3B8E-78A5794D82B2}"/>
              </a:ext>
            </a:extLst>
          </p:cNvPr>
          <p:cNvCxnSpPr>
            <a:cxnSpLocks/>
          </p:cNvCxnSpPr>
          <p:nvPr/>
        </p:nvCxnSpPr>
        <p:spPr>
          <a:xfrm>
            <a:off x="5113260" y="1875561"/>
            <a:ext cx="0" cy="42501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F1EC3B81-F54E-AF39-E1F7-FEF7881F71EE}"/>
              </a:ext>
            </a:extLst>
          </p:cNvPr>
          <p:cNvSpPr txBox="1"/>
          <p:nvPr/>
        </p:nvSpPr>
        <p:spPr>
          <a:xfrm>
            <a:off x="1263241" y="2967432"/>
            <a:ext cx="103853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Barlow Semi Condensed Medium" panose="00000606000000000000" pitchFamily="2" charset="0"/>
              </a:rPr>
              <a:t>Dataset 1</a:t>
            </a:r>
            <a:endParaRPr lang="en-AU" sz="16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6AB0A51-A6D6-DFA5-66E0-7FFB1217E918}"/>
              </a:ext>
            </a:extLst>
          </p:cNvPr>
          <p:cNvSpPr txBox="1"/>
          <p:nvPr/>
        </p:nvSpPr>
        <p:spPr>
          <a:xfrm>
            <a:off x="1263241" y="5041661"/>
            <a:ext cx="103853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Barlow Semi Condensed Medium" panose="00000606000000000000" pitchFamily="2" charset="0"/>
              </a:rPr>
              <a:t>Dataset 5</a:t>
            </a:r>
            <a:endParaRPr lang="en-AU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8208B5-AED3-09BE-52EA-094A39CA25A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6321"/>
          <a:stretch/>
        </p:blipFill>
        <p:spPr>
          <a:xfrm>
            <a:off x="5354822" y="4762835"/>
            <a:ext cx="2624790" cy="10427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583CA5B-9F52-86AC-7C4C-F88C81A67D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42887" y="2526813"/>
            <a:ext cx="2610373" cy="104512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2BDA512-098C-A729-9CE2-4E2749B97C33}"/>
              </a:ext>
            </a:extLst>
          </p:cNvPr>
          <p:cNvSpPr txBox="1"/>
          <p:nvPr/>
        </p:nvSpPr>
        <p:spPr>
          <a:xfrm>
            <a:off x="6265655" y="2223612"/>
            <a:ext cx="103853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latin typeface="Barlow Semi Condensed Medium" panose="00000606000000000000" pitchFamily="2" charset="0"/>
              </a:rPr>
              <a:t>XGBoost</a:t>
            </a:r>
            <a:endParaRPr lang="en-A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7B6E70-38B6-341B-F3B1-E94D5FD488CF}"/>
              </a:ext>
            </a:extLst>
          </p:cNvPr>
          <p:cNvSpPr txBox="1"/>
          <p:nvPr/>
        </p:nvSpPr>
        <p:spPr>
          <a:xfrm>
            <a:off x="8953937" y="2219036"/>
            <a:ext cx="103853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Barlow Semi Condensed Medium" panose="00000606000000000000" pitchFamily="2" charset="0"/>
              </a:rPr>
              <a:t>LightGBM</a:t>
            </a:r>
            <a:endParaRPr lang="en-AU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DF6397B-3603-EACB-4035-86B0C6D9FADE}"/>
              </a:ext>
            </a:extLst>
          </p:cNvPr>
          <p:cNvSpPr txBox="1"/>
          <p:nvPr/>
        </p:nvSpPr>
        <p:spPr>
          <a:xfrm>
            <a:off x="6295447" y="4459633"/>
            <a:ext cx="103853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latin typeface="Barlow Semi Condensed Medium" panose="00000606000000000000" pitchFamily="2" charset="0"/>
              </a:rPr>
              <a:t>XGBoost</a:t>
            </a:r>
            <a:endParaRPr lang="en-AU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0ED4D42-2C77-3E01-D7E5-85C6F0F43EF1}"/>
              </a:ext>
            </a:extLst>
          </p:cNvPr>
          <p:cNvSpPr txBox="1"/>
          <p:nvPr/>
        </p:nvSpPr>
        <p:spPr>
          <a:xfrm>
            <a:off x="8983729" y="4455057"/>
            <a:ext cx="103853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Barlow Semi Condensed Medium" panose="00000606000000000000" pitchFamily="2" charset="0"/>
              </a:rPr>
              <a:t>LightGBM</a:t>
            </a:r>
            <a:endParaRPr lang="en-AU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F697037-AB21-6634-E1B4-488D8E7CC766}"/>
              </a:ext>
            </a:extLst>
          </p:cNvPr>
          <p:cNvSpPr/>
          <p:nvPr/>
        </p:nvSpPr>
        <p:spPr>
          <a:xfrm>
            <a:off x="9754265" y="2889622"/>
            <a:ext cx="471560" cy="184636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08ACE54-48AD-8C51-F45A-5E0E00E329D8}"/>
              </a:ext>
            </a:extLst>
          </p:cNvPr>
          <p:cNvCxnSpPr>
            <a:cxnSpLocks/>
          </p:cNvCxnSpPr>
          <p:nvPr/>
        </p:nvCxnSpPr>
        <p:spPr>
          <a:xfrm flipH="1">
            <a:off x="10144259" y="2296732"/>
            <a:ext cx="339144" cy="5580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Subtitle 5">
            <a:extLst>
              <a:ext uri="{FF2B5EF4-FFF2-40B4-BE49-F238E27FC236}">
                <a16:creationId xmlns:a16="http://schemas.microsoft.com/office/drawing/2014/main" id="{7038488B-8DCC-EF91-3361-B1D5E0E8E53F}"/>
              </a:ext>
            </a:extLst>
          </p:cNvPr>
          <p:cNvSpPr txBox="1">
            <a:spLocks/>
          </p:cNvSpPr>
          <p:nvPr/>
        </p:nvSpPr>
        <p:spPr>
          <a:xfrm>
            <a:off x="10118501" y="1957098"/>
            <a:ext cx="1419061" cy="410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n-US" sz="1200" dirty="0"/>
              <a:t>Still the best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38AD02E-F9AF-7D2D-0C7B-A7499B657850}"/>
              </a:ext>
            </a:extLst>
          </p:cNvPr>
          <p:cNvSpPr/>
          <p:nvPr/>
        </p:nvSpPr>
        <p:spPr>
          <a:xfrm>
            <a:off x="2572921" y="2967432"/>
            <a:ext cx="1053906" cy="303306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F08A175-E454-E1DB-2A82-7CF9F6D56042}"/>
              </a:ext>
            </a:extLst>
          </p:cNvPr>
          <p:cNvSpPr/>
          <p:nvPr/>
        </p:nvSpPr>
        <p:spPr>
          <a:xfrm>
            <a:off x="2765179" y="4994030"/>
            <a:ext cx="856995" cy="128156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1584114-4079-4664-BA01-2D16BAFD7440}"/>
              </a:ext>
            </a:extLst>
          </p:cNvPr>
          <p:cNvCxnSpPr>
            <a:cxnSpLocks/>
          </p:cNvCxnSpPr>
          <p:nvPr/>
        </p:nvCxnSpPr>
        <p:spPr>
          <a:xfrm>
            <a:off x="2024752" y="2765753"/>
            <a:ext cx="506653" cy="3533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Subtitle 5">
            <a:extLst>
              <a:ext uri="{FF2B5EF4-FFF2-40B4-BE49-F238E27FC236}">
                <a16:creationId xmlns:a16="http://schemas.microsoft.com/office/drawing/2014/main" id="{EC18BBD0-39CE-D1B3-7EC0-B74752D1EEFD}"/>
              </a:ext>
            </a:extLst>
          </p:cNvPr>
          <p:cNvSpPr txBox="1">
            <a:spLocks/>
          </p:cNvSpPr>
          <p:nvPr/>
        </p:nvSpPr>
        <p:spPr>
          <a:xfrm>
            <a:off x="1315221" y="2426959"/>
            <a:ext cx="957973" cy="410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n-US" sz="1200" dirty="0"/>
              <a:t>Higher in Dataset 1</a:t>
            </a:r>
          </a:p>
        </p:txBody>
      </p:sp>
      <p:sp>
        <p:nvSpPr>
          <p:cNvPr id="38" name="Subtitle 5">
            <a:extLst>
              <a:ext uri="{FF2B5EF4-FFF2-40B4-BE49-F238E27FC236}">
                <a16:creationId xmlns:a16="http://schemas.microsoft.com/office/drawing/2014/main" id="{5498AC7C-F0CC-783D-B488-BCAAB4AEDB61}"/>
              </a:ext>
            </a:extLst>
          </p:cNvPr>
          <p:cNvSpPr txBox="1">
            <a:spLocks/>
          </p:cNvSpPr>
          <p:nvPr/>
        </p:nvSpPr>
        <p:spPr>
          <a:xfrm>
            <a:off x="1350716" y="4501538"/>
            <a:ext cx="957973" cy="410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n-US" sz="1200" dirty="0"/>
              <a:t>Higher in Dataset 5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E1AADCD-34CE-6CAE-A858-31577065E7B3}"/>
              </a:ext>
            </a:extLst>
          </p:cNvPr>
          <p:cNvSpPr/>
          <p:nvPr/>
        </p:nvSpPr>
        <p:spPr>
          <a:xfrm>
            <a:off x="2410228" y="5463534"/>
            <a:ext cx="1211946" cy="451353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3CF68A1F-0117-92A0-B66D-035801569655}"/>
              </a:ext>
            </a:extLst>
          </p:cNvPr>
          <p:cNvCxnSpPr>
            <a:cxnSpLocks/>
          </p:cNvCxnSpPr>
          <p:nvPr/>
        </p:nvCxnSpPr>
        <p:spPr>
          <a:xfrm>
            <a:off x="2060061" y="4758789"/>
            <a:ext cx="655088" cy="2955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85E446ED-D89D-17F4-D9F3-D2FFCC33D863}"/>
              </a:ext>
            </a:extLst>
          </p:cNvPr>
          <p:cNvCxnSpPr>
            <a:cxnSpLocks/>
          </p:cNvCxnSpPr>
          <p:nvPr/>
        </p:nvCxnSpPr>
        <p:spPr>
          <a:xfrm>
            <a:off x="2053401" y="4858637"/>
            <a:ext cx="305318" cy="5635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553932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DDC98802-35F3-1998-1C7A-F20BC997A4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7184" y="451104"/>
            <a:ext cx="5450000" cy="768000"/>
          </a:xfrm>
        </p:spPr>
        <p:txBody>
          <a:bodyPr/>
          <a:lstStyle/>
          <a:p>
            <a:r>
              <a:rPr lang="en-US" dirty="0">
                <a:latin typeface="Barlow Semi Condensed Medium" panose="00000606000000000000" pitchFamily="2" charset="0"/>
              </a:rPr>
              <a:t>Final Model Evaluation</a:t>
            </a:r>
            <a:endParaRPr lang="en-AU" dirty="0">
              <a:latin typeface="Barlow Semi Condensed Medium" panose="00000606000000000000" pitchFamily="2" charset="0"/>
            </a:endParaRPr>
          </a:p>
        </p:txBody>
      </p:sp>
      <p:sp>
        <p:nvSpPr>
          <p:cNvPr id="20" name="Subtitle 5">
            <a:extLst>
              <a:ext uri="{FF2B5EF4-FFF2-40B4-BE49-F238E27FC236}">
                <a16:creationId xmlns:a16="http://schemas.microsoft.com/office/drawing/2014/main" id="{5301E4A6-F209-6C03-104C-B1786D055866}"/>
              </a:ext>
            </a:extLst>
          </p:cNvPr>
          <p:cNvSpPr txBox="1">
            <a:spLocks/>
          </p:cNvSpPr>
          <p:nvPr/>
        </p:nvSpPr>
        <p:spPr>
          <a:xfrm>
            <a:off x="1223558" y="4136096"/>
            <a:ext cx="4636186" cy="1989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n-US" sz="1400" b="1" dirty="0"/>
              <a:t>Translation:</a:t>
            </a:r>
          </a:p>
          <a:p>
            <a:r>
              <a:rPr lang="en-US" sz="1400" dirty="0"/>
              <a:t>e.g., Out of 1000 people, there are 100 interested clients (Target).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/>
              <a:t>65 Targets (65% Recall) </a:t>
            </a:r>
            <a:r>
              <a:rPr lang="en-US" sz="1400" dirty="0"/>
              <a:t>are identified (predicted) as ‘interested’ by the model, the remaining 35 is wrongfully identified as ‘not interested’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The 65 Targets </a:t>
            </a:r>
            <a:r>
              <a:rPr lang="en-US" sz="1400" b="1" dirty="0"/>
              <a:t>only make up 41% (Precision) </a:t>
            </a:r>
            <a:r>
              <a:rPr lang="en-US" sz="1400" dirty="0"/>
              <a:t>of the list of predicted ‘interested’ clients; </a:t>
            </a:r>
            <a:r>
              <a:rPr lang="en-US" sz="1400" b="1" dirty="0"/>
              <a:t>the rest (59%) are actually not interested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A63FB2E-CA60-2E67-FB34-B5AECE8AB15D}"/>
              </a:ext>
            </a:extLst>
          </p:cNvPr>
          <p:cNvGrpSpPr/>
          <p:nvPr/>
        </p:nvGrpSpPr>
        <p:grpSpPr>
          <a:xfrm>
            <a:off x="2216851" y="1386944"/>
            <a:ext cx="7190317" cy="2221590"/>
            <a:chOff x="1079427" y="1444931"/>
            <a:chExt cx="6001634" cy="181134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50BDD65-68B4-93EE-31E7-3FB9CB7205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38285"/>
            <a:stretch/>
          </p:blipFill>
          <p:spPr>
            <a:xfrm>
              <a:off x="1079427" y="1444931"/>
              <a:ext cx="2297758" cy="1811343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D2A02D8-C21F-2A0E-53A4-1CA66A17C8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61715"/>
            <a:stretch/>
          </p:blipFill>
          <p:spPr>
            <a:xfrm>
              <a:off x="3377184" y="1444931"/>
              <a:ext cx="3703877" cy="1811343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B9D718C-ED26-B3D6-8E91-9984FD37A41D}"/>
                </a:ext>
              </a:extLst>
            </p:cNvPr>
            <p:cNvSpPr/>
            <p:nvPr/>
          </p:nvSpPr>
          <p:spPr>
            <a:xfrm>
              <a:off x="4666144" y="2326477"/>
              <a:ext cx="1631338" cy="171445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sp>
        <p:nvSpPr>
          <p:cNvPr id="22" name="Subtitle 5">
            <a:extLst>
              <a:ext uri="{FF2B5EF4-FFF2-40B4-BE49-F238E27FC236}">
                <a16:creationId xmlns:a16="http://schemas.microsoft.com/office/drawing/2014/main" id="{A91589B2-74CB-2C1C-A7B8-B8FC044B5DD5}"/>
              </a:ext>
            </a:extLst>
          </p:cNvPr>
          <p:cNvSpPr txBox="1">
            <a:spLocks/>
          </p:cNvSpPr>
          <p:nvPr/>
        </p:nvSpPr>
        <p:spPr>
          <a:xfrm>
            <a:off x="6057249" y="4145255"/>
            <a:ext cx="5468546" cy="1483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n-US" sz="1400" b="1" dirty="0"/>
              <a:t>Model Low Performance is due to the Dataset, which characteristics are: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Not enough important Features to distinguish Target better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No Timestamps (year of data is missing despite taken from 2008-2013)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Heavily imbalanced dataset to predict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 dirty="0"/>
              <a:t>[Additional] </a:t>
            </a:r>
            <a:r>
              <a:rPr lang="en-US" sz="1400" dirty="0"/>
              <a:t>Other projects (Research Article &amp; Kaggle) share similar performance when using the same dataset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endParaRPr lang="en-US" sz="1400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F3718E6-86A2-E78D-AC21-F83F6E6C7211}"/>
              </a:ext>
            </a:extLst>
          </p:cNvPr>
          <p:cNvCxnSpPr>
            <a:cxnSpLocks/>
          </p:cNvCxnSpPr>
          <p:nvPr/>
        </p:nvCxnSpPr>
        <p:spPr>
          <a:xfrm>
            <a:off x="5883586" y="4007216"/>
            <a:ext cx="0" cy="18436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275094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AA7ECAC-27C0-AB0E-912A-E3C46EB2D0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935" y="1570566"/>
            <a:ext cx="10313063" cy="2784914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E930233-D333-DBAB-B47C-736A7E3D4D80}"/>
              </a:ext>
            </a:extLst>
          </p:cNvPr>
          <p:cNvCxnSpPr>
            <a:cxnSpLocks/>
          </p:cNvCxnSpPr>
          <p:nvPr/>
        </p:nvCxnSpPr>
        <p:spPr>
          <a:xfrm>
            <a:off x="6972300" y="1739898"/>
            <a:ext cx="0" cy="24426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8567DD3F-14A5-A180-2777-C025EF95139E}"/>
              </a:ext>
            </a:extLst>
          </p:cNvPr>
          <p:cNvSpPr/>
          <p:nvPr/>
        </p:nvSpPr>
        <p:spPr>
          <a:xfrm>
            <a:off x="6882097" y="4216399"/>
            <a:ext cx="180406" cy="16933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X</a:t>
            </a:r>
            <a:endParaRPr lang="en-AU" sz="1100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8D4946E-EDC4-239F-0DAE-105BF8433458}"/>
              </a:ext>
            </a:extLst>
          </p:cNvPr>
          <p:cNvSpPr/>
          <p:nvPr/>
        </p:nvSpPr>
        <p:spPr>
          <a:xfrm>
            <a:off x="10014764" y="4380335"/>
            <a:ext cx="180406" cy="16933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X</a:t>
            </a:r>
            <a:endParaRPr lang="en-AU" sz="1100" dirty="0"/>
          </a:p>
        </p:txBody>
      </p:sp>
      <p:sp>
        <p:nvSpPr>
          <p:cNvPr id="16" name="Subtitle 5">
            <a:extLst>
              <a:ext uri="{FF2B5EF4-FFF2-40B4-BE49-F238E27FC236}">
                <a16:creationId xmlns:a16="http://schemas.microsoft.com/office/drawing/2014/main" id="{C7AACA46-8FBB-ACF5-0DDD-64083489D77C}"/>
              </a:ext>
            </a:extLst>
          </p:cNvPr>
          <p:cNvSpPr txBox="1">
            <a:spLocks/>
          </p:cNvSpPr>
          <p:nvPr/>
        </p:nvSpPr>
        <p:spPr>
          <a:xfrm>
            <a:off x="10122549" y="4272432"/>
            <a:ext cx="2106897" cy="434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ctr"/>
            <a:r>
              <a:rPr lang="en-US" sz="1200" dirty="0"/>
              <a:t>Best Precision – Recall Balance</a:t>
            </a:r>
            <a:endParaRPr lang="en-AU" sz="1200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051ACD5-DC27-21EE-6873-B2210613657D}"/>
              </a:ext>
            </a:extLst>
          </p:cNvPr>
          <p:cNvCxnSpPr>
            <a:cxnSpLocks/>
          </p:cNvCxnSpPr>
          <p:nvPr/>
        </p:nvCxnSpPr>
        <p:spPr>
          <a:xfrm>
            <a:off x="6493933" y="1735357"/>
            <a:ext cx="0" cy="2442634"/>
          </a:xfrm>
          <a:prstGeom prst="line">
            <a:avLst/>
          </a:prstGeom>
          <a:ln>
            <a:solidFill>
              <a:srgbClr val="FF99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3B5172AA-D98E-3644-6879-CE5A95CE58B7}"/>
              </a:ext>
            </a:extLst>
          </p:cNvPr>
          <p:cNvSpPr/>
          <p:nvPr/>
        </p:nvSpPr>
        <p:spPr>
          <a:xfrm>
            <a:off x="6403730" y="4211858"/>
            <a:ext cx="180406" cy="169332"/>
          </a:xfrm>
          <a:prstGeom prst="ellipse">
            <a:avLst/>
          </a:prstGeom>
          <a:solidFill>
            <a:srgbClr val="FF99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2</a:t>
            </a:r>
            <a:endParaRPr lang="en-AU" sz="1100" dirty="0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AF1EFE72-461C-75ED-9282-1DB29F68E11B}"/>
              </a:ext>
            </a:extLst>
          </p:cNvPr>
          <p:cNvCxnSpPr>
            <a:cxnSpLocks/>
          </p:cNvCxnSpPr>
          <p:nvPr/>
        </p:nvCxnSpPr>
        <p:spPr>
          <a:xfrm>
            <a:off x="5698068" y="1730988"/>
            <a:ext cx="0" cy="2442634"/>
          </a:xfrm>
          <a:prstGeom prst="line">
            <a:avLst/>
          </a:prstGeom>
          <a:ln>
            <a:solidFill>
              <a:srgbClr val="FF99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8BDC0105-37D2-D653-6F1C-B2699F015A9B}"/>
              </a:ext>
            </a:extLst>
          </p:cNvPr>
          <p:cNvSpPr/>
          <p:nvPr/>
        </p:nvSpPr>
        <p:spPr>
          <a:xfrm>
            <a:off x="5607865" y="4207489"/>
            <a:ext cx="180406" cy="169332"/>
          </a:xfrm>
          <a:prstGeom prst="ellipse">
            <a:avLst/>
          </a:prstGeom>
          <a:solidFill>
            <a:srgbClr val="FF99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1</a:t>
            </a:r>
            <a:endParaRPr lang="en-AU" sz="1100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9796A21-393B-3D6B-7353-15ECD893F87F}"/>
              </a:ext>
            </a:extLst>
          </p:cNvPr>
          <p:cNvGrpSpPr/>
          <p:nvPr/>
        </p:nvGrpSpPr>
        <p:grpSpPr>
          <a:xfrm>
            <a:off x="6584136" y="4549667"/>
            <a:ext cx="5295883" cy="1845414"/>
            <a:chOff x="1116575" y="4549667"/>
            <a:chExt cx="5295883" cy="1845414"/>
          </a:xfrm>
        </p:grpSpPr>
        <p:sp>
          <p:nvSpPr>
            <p:cNvPr id="8" name="Subtitle 5">
              <a:extLst>
                <a:ext uri="{FF2B5EF4-FFF2-40B4-BE49-F238E27FC236}">
                  <a16:creationId xmlns:a16="http://schemas.microsoft.com/office/drawing/2014/main" id="{44EF6494-F201-0B51-4847-90339CDEEF38}"/>
                </a:ext>
              </a:extLst>
            </p:cNvPr>
            <p:cNvSpPr txBox="1">
              <a:spLocks/>
            </p:cNvSpPr>
            <p:nvPr/>
          </p:nvSpPr>
          <p:spPr>
            <a:xfrm>
              <a:off x="1296981" y="4549667"/>
              <a:ext cx="3380852" cy="4345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6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1pPr>
              <a:lvl2pPr marR="0" lvl="1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6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2pPr>
              <a:lvl3pPr marR="0" lvl="2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6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3pPr>
              <a:lvl4pPr marR="0" lvl="3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6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4pPr>
              <a:lvl5pPr marR="0" lvl="4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6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5pPr>
              <a:lvl6pPr marR="0" lvl="5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6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6pPr>
              <a:lvl7pPr marR="0" lvl="6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6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7pPr>
              <a:lvl8pPr marR="0" lvl="7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6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8pPr>
              <a:lvl9pPr marR="0" lvl="8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6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9pPr>
            </a:lstStyle>
            <a:p>
              <a:r>
                <a:rPr lang="en-US" sz="1400" b="1" dirty="0"/>
                <a:t>Threshold = 0.6 – Better F1 Score   </a:t>
              </a:r>
              <a:endParaRPr lang="en-AU" sz="1400" b="1" dirty="0"/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657F8533-1143-FFD8-7537-4838DC8E53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50000"/>
            <a:stretch/>
          </p:blipFill>
          <p:spPr>
            <a:xfrm>
              <a:off x="1116575" y="4970859"/>
              <a:ext cx="3248009" cy="1364977"/>
            </a:xfrm>
            <a:prstGeom prst="rect">
              <a:avLst/>
            </a:prstGeom>
          </p:spPr>
        </p:pic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830CA8B3-1309-9A07-AC9E-4068FE2B2C9C}"/>
                </a:ext>
              </a:extLst>
            </p:cNvPr>
            <p:cNvSpPr/>
            <p:nvPr/>
          </p:nvSpPr>
          <p:spPr>
            <a:xfrm>
              <a:off x="1116575" y="4675597"/>
              <a:ext cx="180406" cy="169332"/>
            </a:xfrm>
            <a:prstGeom prst="ellipse">
              <a:avLst/>
            </a:prstGeom>
            <a:solidFill>
              <a:srgbClr val="FF99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2</a:t>
              </a:r>
              <a:endParaRPr lang="en-AU" sz="1100" dirty="0"/>
            </a:p>
          </p:txBody>
        </p:sp>
        <p:sp>
          <p:nvSpPr>
            <p:cNvPr id="24" name="Subtitle 5">
              <a:extLst>
                <a:ext uri="{FF2B5EF4-FFF2-40B4-BE49-F238E27FC236}">
                  <a16:creationId xmlns:a16="http://schemas.microsoft.com/office/drawing/2014/main" id="{4C823F3E-8491-1B03-6BDC-70C3153FEC1D}"/>
                </a:ext>
              </a:extLst>
            </p:cNvPr>
            <p:cNvSpPr txBox="1">
              <a:spLocks/>
            </p:cNvSpPr>
            <p:nvPr/>
          </p:nvSpPr>
          <p:spPr>
            <a:xfrm>
              <a:off x="4388090" y="4911613"/>
              <a:ext cx="2024368" cy="14834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6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1pPr>
              <a:lvl2pPr marR="0" lvl="1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6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2pPr>
              <a:lvl3pPr marR="0" lvl="2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6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3pPr>
              <a:lvl4pPr marR="0" lvl="3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6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4pPr>
              <a:lvl5pPr marR="0" lvl="4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6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5pPr>
              <a:lvl6pPr marR="0" lvl="5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6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6pPr>
              <a:lvl7pPr marR="0" lvl="6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6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7pPr>
              <a:lvl8pPr marR="0" lvl="7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6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8pPr>
              <a:lvl9pPr marR="0" lvl="8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6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9pPr>
            </a:lstStyle>
            <a:p>
              <a:r>
                <a:rPr lang="en-US" sz="1400" b="1" dirty="0"/>
                <a:t>Use Case:</a:t>
              </a:r>
            </a:p>
            <a:p>
              <a:r>
                <a:rPr lang="en-US" sz="1400" dirty="0"/>
                <a:t>Stakeholders would like a more </a:t>
              </a:r>
              <a:r>
                <a:rPr lang="en-US" sz="1400" b="1" dirty="0"/>
                <a:t>robust</a:t>
              </a:r>
              <a:r>
                <a:rPr lang="en-US" sz="1400" dirty="0"/>
                <a:t> version of the model that can get at least 60% of Target detected (recall &gt;= 0.6)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45854E7-87FF-516F-9D74-B9065425592B}"/>
              </a:ext>
            </a:extLst>
          </p:cNvPr>
          <p:cNvGrpSpPr/>
          <p:nvPr/>
        </p:nvGrpSpPr>
        <p:grpSpPr>
          <a:xfrm>
            <a:off x="1134227" y="4549667"/>
            <a:ext cx="5321021" cy="1818436"/>
            <a:chOff x="6766588" y="4578624"/>
            <a:chExt cx="5321021" cy="1818436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28A79E5-51DF-1F40-3EF7-B3C71DE6DF25}"/>
                </a:ext>
              </a:extLst>
            </p:cNvPr>
            <p:cNvSpPr/>
            <p:nvPr/>
          </p:nvSpPr>
          <p:spPr>
            <a:xfrm>
              <a:off x="6766588" y="4702128"/>
              <a:ext cx="180406" cy="169332"/>
            </a:xfrm>
            <a:prstGeom prst="ellipse">
              <a:avLst/>
            </a:prstGeom>
            <a:solidFill>
              <a:srgbClr val="FF99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1</a:t>
              </a:r>
              <a:endParaRPr lang="en-AU" sz="1100" dirty="0"/>
            </a:p>
          </p:txBody>
        </p:sp>
        <p:sp>
          <p:nvSpPr>
            <p:cNvPr id="12" name="Subtitle 5">
              <a:extLst>
                <a:ext uri="{FF2B5EF4-FFF2-40B4-BE49-F238E27FC236}">
                  <a16:creationId xmlns:a16="http://schemas.microsoft.com/office/drawing/2014/main" id="{54D23657-F890-826C-74D9-713ADA279364}"/>
                </a:ext>
              </a:extLst>
            </p:cNvPr>
            <p:cNvSpPr txBox="1">
              <a:spLocks/>
            </p:cNvSpPr>
            <p:nvPr/>
          </p:nvSpPr>
          <p:spPr>
            <a:xfrm>
              <a:off x="6946994" y="4578624"/>
              <a:ext cx="2713473" cy="4345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6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1pPr>
              <a:lvl2pPr marR="0" lvl="1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6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2pPr>
              <a:lvl3pPr marR="0" lvl="2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6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3pPr>
              <a:lvl4pPr marR="0" lvl="3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6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4pPr>
              <a:lvl5pPr marR="0" lvl="4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6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5pPr>
              <a:lvl6pPr marR="0" lvl="5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6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6pPr>
              <a:lvl7pPr marR="0" lvl="6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6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7pPr>
              <a:lvl8pPr marR="0" lvl="7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6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8pPr>
              <a:lvl9pPr marR="0" lvl="8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6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9pPr>
            </a:lstStyle>
            <a:p>
              <a:r>
                <a:rPr lang="en-US" sz="1400" b="1" dirty="0"/>
                <a:t>Threshold = 0.33 – Better Recall </a:t>
              </a:r>
              <a:endParaRPr lang="en-AU" sz="1400" b="1" dirty="0"/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498A1467-763F-725D-CBC7-8282D48F31F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50000"/>
            <a:stretch/>
          </p:blipFill>
          <p:spPr>
            <a:xfrm>
              <a:off x="6766588" y="4970858"/>
              <a:ext cx="3248009" cy="1364978"/>
            </a:xfrm>
            <a:prstGeom prst="rect">
              <a:avLst/>
            </a:prstGeom>
          </p:spPr>
        </p:pic>
        <p:sp>
          <p:nvSpPr>
            <p:cNvPr id="25" name="Subtitle 5">
              <a:extLst>
                <a:ext uri="{FF2B5EF4-FFF2-40B4-BE49-F238E27FC236}">
                  <a16:creationId xmlns:a16="http://schemas.microsoft.com/office/drawing/2014/main" id="{9161E8B0-5A35-8FCA-A418-0916ED1C353C}"/>
                </a:ext>
              </a:extLst>
            </p:cNvPr>
            <p:cNvSpPr txBox="1">
              <a:spLocks/>
            </p:cNvSpPr>
            <p:nvPr/>
          </p:nvSpPr>
          <p:spPr>
            <a:xfrm>
              <a:off x="10063241" y="4913592"/>
              <a:ext cx="2024368" cy="14834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6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1pPr>
              <a:lvl2pPr marR="0" lvl="1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6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2pPr>
              <a:lvl3pPr marR="0" lvl="2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6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3pPr>
              <a:lvl4pPr marR="0" lvl="3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6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4pPr>
              <a:lvl5pPr marR="0" lvl="4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6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5pPr>
              <a:lvl6pPr marR="0" lvl="5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6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6pPr>
              <a:lvl7pPr marR="0" lvl="6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6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7pPr>
              <a:lvl8pPr marR="0" lvl="7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6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8pPr>
              <a:lvl9pPr marR="0" lvl="8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6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9pPr>
            </a:lstStyle>
            <a:p>
              <a:r>
                <a:rPr lang="en-US" sz="1400" b="1" dirty="0"/>
                <a:t>Use Case:</a:t>
              </a:r>
            </a:p>
            <a:p>
              <a:r>
                <a:rPr lang="en-US" sz="1400" dirty="0"/>
                <a:t>Stakeholders would like to get at least </a:t>
              </a:r>
              <a:r>
                <a:rPr lang="en-US" sz="1400" b="1" dirty="0"/>
                <a:t>80% of Target </a:t>
              </a:r>
              <a:r>
                <a:rPr lang="en-US" sz="1400" dirty="0"/>
                <a:t>detected (recall &gt;= 0.8) regardless of the precision</a:t>
              </a:r>
            </a:p>
          </p:txBody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3D8A71F1-D648-FB49-0D6E-ECDE92828710}"/>
              </a:ext>
            </a:extLst>
          </p:cNvPr>
          <p:cNvSpPr/>
          <p:nvPr/>
        </p:nvSpPr>
        <p:spPr>
          <a:xfrm>
            <a:off x="2210873" y="5506506"/>
            <a:ext cx="1463899" cy="14732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7881752-FDD7-31FD-7463-972E8B78D3C6}"/>
              </a:ext>
            </a:extLst>
          </p:cNvPr>
          <p:cNvSpPr/>
          <p:nvPr/>
        </p:nvSpPr>
        <p:spPr>
          <a:xfrm>
            <a:off x="7680088" y="5555023"/>
            <a:ext cx="1463899" cy="14732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D795CF0A-E272-3401-15C9-AC5FFF4358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7184" y="451104"/>
            <a:ext cx="5450000" cy="768000"/>
          </a:xfrm>
        </p:spPr>
        <p:txBody>
          <a:bodyPr/>
          <a:lstStyle/>
          <a:p>
            <a:r>
              <a:rPr lang="en-US" dirty="0">
                <a:latin typeface="Barlow Semi Condensed Medium" panose="00000606000000000000" pitchFamily="2" charset="0"/>
              </a:rPr>
              <a:t>Final Model Evaluation</a:t>
            </a:r>
            <a:br>
              <a:rPr lang="en-US" dirty="0">
                <a:latin typeface="Barlow Semi Condensed Medium" panose="00000606000000000000" pitchFamily="2" charset="0"/>
              </a:rPr>
            </a:br>
            <a:r>
              <a:rPr lang="en-US" sz="1800" dirty="0">
                <a:latin typeface="Barlow Semi Condensed Medium" panose="00000606000000000000" pitchFamily="2" charset="0"/>
              </a:rPr>
              <a:t>Threshold Recommendations</a:t>
            </a:r>
            <a:endParaRPr lang="en-AU" dirty="0">
              <a:latin typeface="Barlow Semi Condensed Medium" panose="00000606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872319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E2FAB0-0B6C-25D4-9320-5E7DE69090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3000" y="2020188"/>
            <a:ext cx="5206000" cy="2536000"/>
          </a:xfrm>
        </p:spPr>
        <p:txBody>
          <a:bodyPr/>
          <a:lstStyle/>
          <a:p>
            <a:r>
              <a:rPr lang="en-US" sz="5400" dirty="0">
                <a:latin typeface="Barlow Semi Condensed Medium" panose="00000606000000000000" pitchFamily="2" charset="0"/>
              </a:rPr>
              <a:t>Data Analysis</a:t>
            </a:r>
            <a:endParaRPr lang="en-AU" sz="5400" dirty="0">
              <a:latin typeface="Barlow Semi Condensed Medium" panose="00000606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27457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3E7361-667F-4E48-A7C5-F9FCA3CBBD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latin typeface="Barlow Semi Condensed Medium" panose="00000606000000000000" pitchFamily="2" charset="0"/>
              </a:rPr>
              <a:t>Problem Understanding</a:t>
            </a:r>
            <a:br>
              <a:rPr lang="en-US" dirty="0">
                <a:latin typeface="Barlow Semi Condensed Medium" panose="00000606000000000000" pitchFamily="2" charset="0"/>
              </a:rPr>
            </a:br>
            <a:r>
              <a:rPr lang="en-US" sz="1800" dirty="0">
                <a:latin typeface="Barlow Semi Condensed Medium" panose="00000606000000000000" pitchFamily="2" charset="0"/>
              </a:rPr>
              <a:t>Metric 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962640-C8BE-4F4C-82BB-DA67EE8E48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21967" y="1828114"/>
            <a:ext cx="4631858" cy="3104495"/>
          </a:xfrm>
        </p:spPr>
        <p:txBody>
          <a:bodyPr>
            <a:normAutofit/>
          </a:bodyPr>
          <a:lstStyle/>
          <a:p>
            <a:r>
              <a:rPr lang="en-US" sz="1800" dirty="0"/>
              <a:t>Type 1 error : False Positive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tx2">
                    <a:lumMod val="25000"/>
                  </a:schemeClr>
                </a:solidFill>
              </a:rPr>
              <a:t>Consequence : 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tx2">
                    <a:lumMod val="25000"/>
                  </a:schemeClr>
                </a:solidFill>
              </a:rPr>
              <a:t>Loss from unnecessary telemarketing efforts (time, manpower, budget)</a:t>
            </a:r>
          </a:p>
          <a:p>
            <a:pPr marL="0" indent="0">
              <a:buNone/>
            </a:pPr>
            <a:endParaRPr lang="en-US" sz="1800" dirty="0"/>
          </a:p>
          <a:p>
            <a:r>
              <a:rPr lang="en-US" sz="1800" dirty="0"/>
              <a:t>Type 2 error: False Negative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tx2">
                    <a:lumMod val="25000"/>
                  </a:schemeClr>
                </a:solidFill>
              </a:rPr>
              <a:t>Consequence : 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tx2">
                    <a:lumMod val="25000"/>
                  </a:schemeClr>
                </a:solidFill>
              </a:rPr>
              <a:t>Losing potential customers</a:t>
            </a:r>
          </a:p>
        </p:txBody>
      </p:sp>
      <p:sp>
        <p:nvSpPr>
          <p:cNvPr id="13" name="Subtitle 12">
            <a:extLst>
              <a:ext uri="{FF2B5EF4-FFF2-40B4-BE49-F238E27FC236}">
                <a16:creationId xmlns:a16="http://schemas.microsoft.com/office/drawing/2014/main" id="{0E892773-9E7E-A342-B27E-349A86326539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5653825" y="1828114"/>
            <a:ext cx="5862190" cy="46166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/>
              <a:t>According to problem statement,</a:t>
            </a:r>
          </a:p>
          <a:p>
            <a:endParaRPr lang="en-US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Increase regulatory capital through sales of term deposits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1800" dirty="0"/>
              <a:t>minimize false negatives (missing out on potential customers)</a:t>
            </a:r>
          </a:p>
          <a:p>
            <a:pPr marL="342900" indent="-342900">
              <a:buFont typeface="+mj-lt"/>
              <a:buAutoNum type="arabicPeriod"/>
            </a:pPr>
            <a:endParaRPr lang="en-US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Cost of making calls is very low due to cheap bundling options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US" sz="1800" dirty="0"/>
              <a:t>false positives is not a huge issue</a:t>
            </a:r>
          </a:p>
          <a:p>
            <a:endParaRPr lang="en-US" sz="1800" dirty="0"/>
          </a:p>
          <a:p>
            <a:r>
              <a:rPr lang="en-US" sz="1800" b="1" dirty="0"/>
              <a:t>Evaluation Metrics: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Focus on </a:t>
            </a:r>
            <a:r>
              <a:rPr lang="en-US" sz="1800" b="1" dirty="0"/>
              <a:t>recall</a:t>
            </a:r>
            <a:r>
              <a:rPr lang="en-US" sz="1800" dirty="0"/>
              <a:t> to minimize false negatives</a:t>
            </a:r>
          </a:p>
          <a:p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/>
              <a:t>f1 score </a:t>
            </a:r>
            <a:r>
              <a:rPr lang="en-US" sz="1800" dirty="0"/>
              <a:t>and </a:t>
            </a:r>
            <a:r>
              <a:rPr lang="en-US" sz="1800" b="1" dirty="0"/>
              <a:t>precision-recall threshold curves </a:t>
            </a:r>
            <a:r>
              <a:rPr lang="en-US" sz="1800" dirty="0"/>
              <a:t>will be used to maintain an acceptable level of precision.</a:t>
            </a:r>
          </a:p>
        </p:txBody>
      </p:sp>
    </p:spTree>
    <p:extLst>
      <p:ext uri="{BB962C8B-B14F-4D97-AF65-F5344CB8AC3E}">
        <p14:creationId xmlns:p14="http://schemas.microsoft.com/office/powerpoint/2010/main" val="280688824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FCAC27B-7F8D-F631-A47E-769165BCE8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36309" y="2355519"/>
            <a:ext cx="6770166" cy="3430787"/>
          </a:xfrm>
        </p:spPr>
        <p:txBody>
          <a:bodyPr/>
          <a:lstStyle/>
          <a:p>
            <a:pPr marL="0" indent="0"/>
            <a:r>
              <a:rPr lang="en-ID" sz="1600" dirty="0">
                <a:solidFill>
                  <a:schemeClr val="tx1"/>
                </a:solidFill>
              </a:rPr>
              <a:t>Based on Feature Importance of Final Model, the top 8 most Important Features are:</a:t>
            </a:r>
          </a:p>
          <a:p>
            <a:pPr marL="0" indent="0"/>
            <a:endParaRPr lang="en-ID" sz="1600" dirty="0">
              <a:solidFill>
                <a:schemeClr val="tx1"/>
              </a:solidFill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ID" sz="1400" dirty="0">
                <a:solidFill>
                  <a:schemeClr val="accent3">
                    <a:lumMod val="50000"/>
                  </a:schemeClr>
                </a:solidFill>
              </a:rPr>
              <a:t>`euribor3m`	</a:t>
            </a:r>
            <a:r>
              <a:rPr lang="en-ID" sz="1400" dirty="0">
                <a:solidFill>
                  <a:schemeClr val="tx1"/>
                </a:solidFill>
              </a:rPr>
              <a:t>: Euribor 3 Month Rate (daily indicator)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ID" sz="1400" dirty="0">
                <a:solidFill>
                  <a:schemeClr val="accent3">
                    <a:lumMod val="50000"/>
                  </a:schemeClr>
                </a:solidFill>
              </a:rPr>
              <a:t>`age`		</a:t>
            </a:r>
            <a:r>
              <a:rPr lang="en-ID" sz="1400" dirty="0">
                <a:solidFill>
                  <a:schemeClr val="tx1"/>
                </a:solidFill>
              </a:rPr>
              <a:t>: Age of Client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ID" sz="1400" dirty="0">
                <a:solidFill>
                  <a:schemeClr val="accent3">
                    <a:lumMod val="50000"/>
                  </a:schemeClr>
                </a:solidFill>
              </a:rPr>
              <a:t>`campaign`	</a:t>
            </a:r>
            <a:r>
              <a:rPr lang="en-ID" sz="1400" dirty="0">
                <a:solidFill>
                  <a:schemeClr val="tx1"/>
                </a:solidFill>
              </a:rPr>
              <a:t>: No. of times client was contacted during the campaign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ID" sz="1400" dirty="0">
                <a:solidFill>
                  <a:schemeClr val="accent3">
                    <a:lumMod val="50000"/>
                  </a:schemeClr>
                </a:solidFill>
              </a:rPr>
              <a:t>`education`	</a:t>
            </a:r>
            <a:r>
              <a:rPr lang="en-ID" sz="1400" dirty="0">
                <a:solidFill>
                  <a:schemeClr val="tx1"/>
                </a:solidFill>
              </a:rPr>
              <a:t>: Education Level of Client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ID" sz="1400" dirty="0">
                <a:solidFill>
                  <a:schemeClr val="accent3">
                    <a:lumMod val="50000"/>
                  </a:schemeClr>
                </a:solidFill>
              </a:rPr>
              <a:t>`</a:t>
            </a:r>
            <a:r>
              <a:rPr lang="en-ID" sz="1400" dirty="0" err="1">
                <a:solidFill>
                  <a:schemeClr val="accent3">
                    <a:lumMod val="50000"/>
                  </a:schemeClr>
                </a:solidFill>
              </a:rPr>
              <a:t>poutcome</a:t>
            </a:r>
            <a:r>
              <a:rPr lang="en-ID" sz="1400" dirty="0">
                <a:solidFill>
                  <a:schemeClr val="accent3">
                    <a:lumMod val="50000"/>
                  </a:schemeClr>
                </a:solidFill>
              </a:rPr>
              <a:t>`	</a:t>
            </a:r>
            <a:r>
              <a:rPr lang="en-ID" sz="1400" dirty="0">
                <a:solidFill>
                  <a:schemeClr val="tx1"/>
                </a:solidFill>
              </a:rPr>
              <a:t>: Outcome of Previous Campaign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ID" sz="1400" dirty="0">
                <a:solidFill>
                  <a:schemeClr val="accent3">
                    <a:lumMod val="50000"/>
                  </a:schemeClr>
                </a:solidFill>
              </a:rPr>
              <a:t>`contact`	</a:t>
            </a:r>
            <a:r>
              <a:rPr lang="en-ID" sz="1400" dirty="0">
                <a:solidFill>
                  <a:schemeClr val="tx1"/>
                </a:solidFill>
              </a:rPr>
              <a:t>: Communication Channel for contact to Client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ID" sz="1400" dirty="0">
                <a:solidFill>
                  <a:schemeClr val="accent3">
                    <a:lumMod val="50000"/>
                  </a:schemeClr>
                </a:solidFill>
              </a:rPr>
              <a:t>`</a:t>
            </a:r>
            <a:r>
              <a:rPr lang="en-ID" sz="1400" dirty="0" err="1">
                <a:solidFill>
                  <a:schemeClr val="accent3">
                    <a:lumMod val="50000"/>
                  </a:schemeClr>
                </a:solidFill>
              </a:rPr>
              <a:t>nr.employed</a:t>
            </a:r>
            <a:r>
              <a:rPr lang="en-ID" sz="1400" dirty="0">
                <a:solidFill>
                  <a:schemeClr val="accent3">
                    <a:lumMod val="50000"/>
                  </a:schemeClr>
                </a:solidFill>
              </a:rPr>
              <a:t>`</a:t>
            </a:r>
            <a:r>
              <a:rPr lang="en-ID" sz="1400" dirty="0">
                <a:solidFill>
                  <a:schemeClr val="tx1"/>
                </a:solidFill>
              </a:rPr>
              <a:t>*</a:t>
            </a:r>
            <a:r>
              <a:rPr lang="en-ID" sz="1400" dirty="0">
                <a:solidFill>
                  <a:schemeClr val="accent3">
                    <a:lumMod val="50000"/>
                  </a:schemeClr>
                </a:solidFill>
              </a:rPr>
              <a:t>	</a:t>
            </a:r>
            <a:r>
              <a:rPr lang="en-ID" sz="1400" dirty="0">
                <a:solidFill>
                  <a:schemeClr val="tx1"/>
                </a:solidFill>
              </a:rPr>
              <a:t>: Avg. total number of Employed Citizen (Quarterly Indicator)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ID" sz="1400" dirty="0">
                <a:solidFill>
                  <a:schemeClr val="accent3">
                    <a:lumMod val="50000"/>
                  </a:schemeClr>
                </a:solidFill>
              </a:rPr>
              <a:t>`</a:t>
            </a:r>
            <a:r>
              <a:rPr lang="en-ID" sz="1400" dirty="0" err="1">
                <a:solidFill>
                  <a:schemeClr val="accent3">
                    <a:lumMod val="50000"/>
                  </a:schemeClr>
                </a:solidFill>
              </a:rPr>
              <a:t>cons.conf.idx</a:t>
            </a:r>
            <a:r>
              <a:rPr lang="en-ID" sz="1400" dirty="0">
                <a:solidFill>
                  <a:schemeClr val="accent3">
                    <a:lumMod val="50000"/>
                  </a:schemeClr>
                </a:solidFill>
              </a:rPr>
              <a:t>`	</a:t>
            </a:r>
            <a:r>
              <a:rPr lang="en-ID" sz="1400" dirty="0">
                <a:solidFill>
                  <a:schemeClr val="tx1"/>
                </a:solidFill>
              </a:rPr>
              <a:t>: Customer Confidence Index (CCI) (Monthly Indicator)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ID" sz="1400" dirty="0">
              <a:solidFill>
                <a:schemeClr val="tx1"/>
              </a:solidFill>
            </a:endParaRPr>
          </a:p>
          <a:p>
            <a:pPr marL="0" indent="0">
              <a:lnSpc>
                <a:spcPct val="150000"/>
              </a:lnSpc>
            </a:pPr>
            <a:r>
              <a:rPr lang="en-ID" sz="1400" dirty="0">
                <a:solidFill>
                  <a:schemeClr val="tx1"/>
                </a:solidFill>
              </a:rPr>
              <a:t>Note: Since</a:t>
            </a:r>
            <a:r>
              <a:rPr lang="en-ID" sz="1400" dirty="0">
                <a:solidFill>
                  <a:schemeClr val="accent3">
                    <a:lumMod val="50000"/>
                  </a:schemeClr>
                </a:solidFill>
              </a:rPr>
              <a:t> `</a:t>
            </a:r>
            <a:r>
              <a:rPr lang="en-ID" sz="1400" dirty="0" err="1">
                <a:solidFill>
                  <a:schemeClr val="accent3">
                    <a:lumMod val="50000"/>
                  </a:schemeClr>
                </a:solidFill>
              </a:rPr>
              <a:t>nr.employed</a:t>
            </a:r>
            <a:r>
              <a:rPr lang="en-ID" sz="1400" dirty="0">
                <a:solidFill>
                  <a:schemeClr val="accent3">
                    <a:lumMod val="50000"/>
                  </a:schemeClr>
                </a:solidFill>
              </a:rPr>
              <a:t>`</a:t>
            </a:r>
            <a:r>
              <a:rPr lang="en-ID" sz="1400" dirty="0">
                <a:solidFill>
                  <a:schemeClr val="tx1"/>
                </a:solidFill>
              </a:rPr>
              <a:t> has correlation with </a:t>
            </a:r>
            <a:r>
              <a:rPr lang="en-ID" sz="1400" dirty="0">
                <a:solidFill>
                  <a:schemeClr val="accent3">
                    <a:lumMod val="50000"/>
                  </a:schemeClr>
                </a:solidFill>
              </a:rPr>
              <a:t>`euribor3m`</a:t>
            </a:r>
            <a:r>
              <a:rPr lang="en-ID" sz="1400" dirty="0">
                <a:solidFill>
                  <a:schemeClr val="tx1"/>
                </a:solidFill>
              </a:rPr>
              <a:t>, we will not analyse the feature</a:t>
            </a:r>
          </a:p>
          <a:p>
            <a:endParaRPr lang="en-AU" sz="16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FA4F375-D443-6667-7849-18024DFB5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arlow Semi Condensed Medium" panose="00000606000000000000" pitchFamily="2" charset="0"/>
              </a:rPr>
              <a:t>Data Analysis</a:t>
            </a:r>
            <a:endParaRPr lang="en-AU" dirty="0">
              <a:latin typeface="Barlow Semi Condensed Medium" panose="00000606000000000000" pitchFamily="2" charset="0"/>
            </a:endParaRP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B92C4C87-ACEF-301F-B4BE-DD514C86C23F}"/>
              </a:ext>
            </a:extLst>
          </p:cNvPr>
          <p:cNvSpPr txBox="1">
            <a:spLocks/>
          </p:cNvSpPr>
          <p:nvPr/>
        </p:nvSpPr>
        <p:spPr>
          <a:xfrm>
            <a:off x="2107511" y="1189444"/>
            <a:ext cx="7976978" cy="7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en-ID" sz="1800" dirty="0">
                <a:latin typeface="Barlow Semi Condensed Medium" panose="00000606000000000000" pitchFamily="2" charset="0"/>
              </a:rPr>
              <a:t>What are </a:t>
            </a:r>
            <a:r>
              <a:rPr lang="en-ID" sz="1800" b="1" dirty="0">
                <a:latin typeface="Barlow Semi Condensed Medium" panose="00000606000000000000" pitchFamily="2" charset="0"/>
              </a:rPr>
              <a:t>the</a:t>
            </a:r>
            <a:r>
              <a:rPr lang="en-ID" sz="1800" dirty="0">
                <a:latin typeface="Barlow Semi Condensed Medium" panose="00000606000000000000" pitchFamily="2" charset="0"/>
              </a:rPr>
              <a:t> </a:t>
            </a:r>
            <a:r>
              <a:rPr lang="en-ID" sz="1800" b="1" dirty="0">
                <a:latin typeface="Barlow Semi Condensed Medium" panose="00000606000000000000" pitchFamily="2" charset="0"/>
              </a:rPr>
              <a:t>most important characteristics </a:t>
            </a:r>
            <a:r>
              <a:rPr lang="en-ID" sz="1800" dirty="0">
                <a:latin typeface="Barlow Semi Condensed Medium" panose="00000606000000000000" pitchFamily="2" charset="0"/>
              </a:rPr>
              <a:t>that influence clients’ interest to subscribe to term deposits?</a:t>
            </a:r>
            <a:endParaRPr lang="en-AU" sz="1800" dirty="0">
              <a:latin typeface="Barlow Semi Condensed Medium" panose="00000606000000000000" pitchFamily="2" charset="0"/>
            </a:endParaRPr>
          </a:p>
        </p:txBody>
      </p:sp>
      <p:grpSp>
        <p:nvGrpSpPr>
          <p:cNvPr id="228" name="Google Shape;1896;p37">
            <a:extLst>
              <a:ext uri="{FF2B5EF4-FFF2-40B4-BE49-F238E27FC236}">
                <a16:creationId xmlns:a16="http://schemas.microsoft.com/office/drawing/2014/main" id="{237643F3-02E2-156E-9D02-EB2CB7E8591D}"/>
              </a:ext>
            </a:extLst>
          </p:cNvPr>
          <p:cNvGrpSpPr/>
          <p:nvPr/>
        </p:nvGrpSpPr>
        <p:grpSpPr>
          <a:xfrm>
            <a:off x="8390728" y="2795566"/>
            <a:ext cx="3095703" cy="2208337"/>
            <a:chOff x="862950" y="825025"/>
            <a:chExt cx="5862650" cy="4111175"/>
          </a:xfrm>
        </p:grpSpPr>
        <p:sp>
          <p:nvSpPr>
            <p:cNvPr id="229" name="Google Shape;1897;p37">
              <a:extLst>
                <a:ext uri="{FF2B5EF4-FFF2-40B4-BE49-F238E27FC236}">
                  <a16:creationId xmlns:a16="http://schemas.microsoft.com/office/drawing/2014/main" id="{7D90F34E-0B2B-3AD8-4F24-1C3E34E73093}"/>
                </a:ext>
              </a:extLst>
            </p:cNvPr>
            <p:cNvSpPr/>
            <p:nvPr/>
          </p:nvSpPr>
          <p:spPr>
            <a:xfrm>
              <a:off x="918425" y="825150"/>
              <a:ext cx="5767425" cy="4096250"/>
            </a:xfrm>
            <a:custGeom>
              <a:avLst/>
              <a:gdLst/>
              <a:ahLst/>
              <a:cxnLst/>
              <a:rect l="l" t="t" r="r" b="b"/>
              <a:pathLst>
                <a:path w="230697" h="163850" extrusionOk="0">
                  <a:moveTo>
                    <a:pt x="157748" y="1"/>
                  </a:moveTo>
                  <a:cubicBezTo>
                    <a:pt x="156487" y="1"/>
                    <a:pt x="155194" y="95"/>
                    <a:pt x="153872" y="291"/>
                  </a:cubicBezTo>
                  <a:cubicBezTo>
                    <a:pt x="131689" y="3582"/>
                    <a:pt x="136421" y="27649"/>
                    <a:pt x="125589" y="31421"/>
                  </a:cubicBezTo>
                  <a:cubicBezTo>
                    <a:pt x="124301" y="31860"/>
                    <a:pt x="122988" y="32046"/>
                    <a:pt x="121638" y="32046"/>
                  </a:cubicBezTo>
                  <a:cubicBezTo>
                    <a:pt x="117991" y="32046"/>
                    <a:pt x="114070" y="30689"/>
                    <a:pt x="109618" y="29313"/>
                  </a:cubicBezTo>
                  <a:cubicBezTo>
                    <a:pt x="105161" y="27947"/>
                    <a:pt x="100166" y="26580"/>
                    <a:pt x="94401" y="26580"/>
                  </a:cubicBezTo>
                  <a:cubicBezTo>
                    <a:pt x="90029" y="26580"/>
                    <a:pt x="85215" y="27366"/>
                    <a:pt x="79856" y="29535"/>
                  </a:cubicBezTo>
                  <a:cubicBezTo>
                    <a:pt x="57711" y="38482"/>
                    <a:pt x="59116" y="97413"/>
                    <a:pt x="48727" y="108726"/>
                  </a:cubicBezTo>
                  <a:cubicBezTo>
                    <a:pt x="46581" y="111073"/>
                    <a:pt x="44248" y="111937"/>
                    <a:pt x="41789" y="111937"/>
                  </a:cubicBezTo>
                  <a:cubicBezTo>
                    <a:pt x="38362" y="111937"/>
                    <a:pt x="34691" y="110258"/>
                    <a:pt x="30944" y="108578"/>
                  </a:cubicBezTo>
                  <a:cubicBezTo>
                    <a:pt x="27216" y="106926"/>
                    <a:pt x="23402" y="105261"/>
                    <a:pt x="19663" y="105261"/>
                  </a:cubicBezTo>
                  <a:cubicBezTo>
                    <a:pt x="16878" y="105261"/>
                    <a:pt x="14134" y="106185"/>
                    <a:pt x="11498" y="108726"/>
                  </a:cubicBezTo>
                  <a:cubicBezTo>
                    <a:pt x="0" y="119781"/>
                    <a:pt x="555" y="159117"/>
                    <a:pt x="665" y="163850"/>
                  </a:cubicBezTo>
                  <a:lnTo>
                    <a:pt x="230696" y="163850"/>
                  </a:lnTo>
                  <a:lnTo>
                    <a:pt x="230696" y="157269"/>
                  </a:lnTo>
                  <a:cubicBezTo>
                    <a:pt x="230696" y="152093"/>
                    <a:pt x="226445" y="147361"/>
                    <a:pt x="222193" y="142665"/>
                  </a:cubicBezTo>
                  <a:cubicBezTo>
                    <a:pt x="217979" y="137933"/>
                    <a:pt x="225521" y="112941"/>
                    <a:pt x="225964" y="92200"/>
                  </a:cubicBezTo>
                  <a:cubicBezTo>
                    <a:pt x="226328" y="76521"/>
                    <a:pt x="220754" y="69209"/>
                    <a:pt x="214147" y="69209"/>
                  </a:cubicBezTo>
                  <a:cubicBezTo>
                    <a:pt x="212014" y="69209"/>
                    <a:pt x="209773" y="69971"/>
                    <a:pt x="207590" y="71460"/>
                  </a:cubicBezTo>
                  <a:cubicBezTo>
                    <a:pt x="206669" y="72091"/>
                    <a:pt x="205798" y="72383"/>
                    <a:pt x="204974" y="72383"/>
                  </a:cubicBezTo>
                  <a:cubicBezTo>
                    <a:pt x="197788" y="72383"/>
                    <a:pt x="194148" y="50178"/>
                    <a:pt x="192025" y="37077"/>
                  </a:cubicBezTo>
                  <a:cubicBezTo>
                    <a:pt x="189835" y="23311"/>
                    <a:pt x="177610" y="1"/>
                    <a:pt x="1577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1898;p37">
              <a:extLst>
                <a:ext uri="{FF2B5EF4-FFF2-40B4-BE49-F238E27FC236}">
                  <a16:creationId xmlns:a16="http://schemas.microsoft.com/office/drawing/2014/main" id="{6E2DA277-38CA-43B9-0632-14BDE1D87794}"/>
                </a:ext>
              </a:extLst>
            </p:cNvPr>
            <p:cNvSpPr/>
            <p:nvPr/>
          </p:nvSpPr>
          <p:spPr>
            <a:xfrm>
              <a:off x="934125" y="825025"/>
              <a:ext cx="5751725" cy="4096375"/>
            </a:xfrm>
            <a:custGeom>
              <a:avLst/>
              <a:gdLst/>
              <a:ahLst/>
              <a:cxnLst/>
              <a:rect l="l" t="t" r="r" b="b"/>
              <a:pathLst>
                <a:path w="230069" h="163855" extrusionOk="0">
                  <a:moveTo>
                    <a:pt x="157126" y="0"/>
                  </a:moveTo>
                  <a:cubicBezTo>
                    <a:pt x="155832" y="0"/>
                    <a:pt x="154538" y="111"/>
                    <a:pt x="153244" y="296"/>
                  </a:cubicBezTo>
                  <a:cubicBezTo>
                    <a:pt x="131061" y="3587"/>
                    <a:pt x="135793" y="27654"/>
                    <a:pt x="124961" y="31426"/>
                  </a:cubicBezTo>
                  <a:cubicBezTo>
                    <a:pt x="123667" y="31869"/>
                    <a:pt x="122336" y="32054"/>
                    <a:pt x="121005" y="32054"/>
                  </a:cubicBezTo>
                  <a:cubicBezTo>
                    <a:pt x="117345" y="32054"/>
                    <a:pt x="113426" y="30686"/>
                    <a:pt x="108990" y="29318"/>
                  </a:cubicBezTo>
                  <a:cubicBezTo>
                    <a:pt x="108287" y="29096"/>
                    <a:pt x="107585" y="28875"/>
                    <a:pt x="106882" y="28690"/>
                  </a:cubicBezTo>
                  <a:lnTo>
                    <a:pt x="106882" y="34161"/>
                  </a:lnTo>
                  <a:lnTo>
                    <a:pt x="139380" y="34161"/>
                  </a:lnTo>
                  <a:cubicBezTo>
                    <a:pt x="139454" y="34161"/>
                    <a:pt x="139528" y="34198"/>
                    <a:pt x="139601" y="34272"/>
                  </a:cubicBezTo>
                  <a:cubicBezTo>
                    <a:pt x="139638" y="34346"/>
                    <a:pt x="139675" y="34420"/>
                    <a:pt x="139675" y="34494"/>
                  </a:cubicBezTo>
                  <a:lnTo>
                    <a:pt x="139675" y="75236"/>
                  </a:lnTo>
                  <a:cubicBezTo>
                    <a:pt x="140230" y="75236"/>
                    <a:pt x="140785" y="75199"/>
                    <a:pt x="141376" y="75199"/>
                  </a:cubicBezTo>
                  <a:cubicBezTo>
                    <a:pt x="144186" y="75162"/>
                    <a:pt x="147735" y="75088"/>
                    <a:pt x="151247" y="75014"/>
                  </a:cubicBezTo>
                  <a:lnTo>
                    <a:pt x="151321" y="75014"/>
                  </a:lnTo>
                  <a:cubicBezTo>
                    <a:pt x="153133" y="71539"/>
                    <a:pt x="154316" y="68544"/>
                    <a:pt x="155425" y="65993"/>
                  </a:cubicBezTo>
                  <a:cubicBezTo>
                    <a:pt x="156645" y="63072"/>
                    <a:pt x="157015" y="60374"/>
                    <a:pt x="157015" y="58192"/>
                  </a:cubicBezTo>
                  <a:cubicBezTo>
                    <a:pt x="157015" y="55715"/>
                    <a:pt x="156571" y="53978"/>
                    <a:pt x="156423" y="53534"/>
                  </a:cubicBezTo>
                  <a:cubicBezTo>
                    <a:pt x="155314" y="52905"/>
                    <a:pt x="153281" y="51353"/>
                    <a:pt x="151469" y="49134"/>
                  </a:cubicBezTo>
                  <a:cubicBezTo>
                    <a:pt x="149584" y="46805"/>
                    <a:pt x="147957" y="43811"/>
                    <a:pt x="147957" y="40446"/>
                  </a:cubicBezTo>
                  <a:cubicBezTo>
                    <a:pt x="147957" y="39485"/>
                    <a:pt x="148105" y="38524"/>
                    <a:pt x="148400" y="37526"/>
                  </a:cubicBezTo>
                  <a:cubicBezTo>
                    <a:pt x="148807" y="36047"/>
                    <a:pt x="149694" y="34864"/>
                    <a:pt x="150877" y="33976"/>
                  </a:cubicBezTo>
                  <a:cubicBezTo>
                    <a:pt x="152061" y="33052"/>
                    <a:pt x="153502" y="32424"/>
                    <a:pt x="155018" y="31980"/>
                  </a:cubicBezTo>
                  <a:cubicBezTo>
                    <a:pt x="158124" y="31056"/>
                    <a:pt x="161562" y="30834"/>
                    <a:pt x="164002" y="30834"/>
                  </a:cubicBezTo>
                  <a:cubicBezTo>
                    <a:pt x="165555" y="30834"/>
                    <a:pt x="166738" y="30945"/>
                    <a:pt x="167108" y="30945"/>
                  </a:cubicBezTo>
                  <a:cubicBezTo>
                    <a:pt x="167773" y="30353"/>
                    <a:pt x="171692" y="27285"/>
                    <a:pt x="179419" y="27285"/>
                  </a:cubicBezTo>
                  <a:cubicBezTo>
                    <a:pt x="180454" y="27285"/>
                    <a:pt x="181526" y="27322"/>
                    <a:pt x="182709" y="27470"/>
                  </a:cubicBezTo>
                  <a:cubicBezTo>
                    <a:pt x="185223" y="27728"/>
                    <a:pt x="187478" y="28468"/>
                    <a:pt x="189475" y="29577"/>
                  </a:cubicBezTo>
                  <a:cubicBezTo>
                    <a:pt x="184927" y="16231"/>
                    <a:pt x="173688" y="0"/>
                    <a:pt x="157126" y="0"/>
                  </a:cubicBezTo>
                  <a:close/>
                  <a:moveTo>
                    <a:pt x="213543" y="69210"/>
                  </a:moveTo>
                  <a:cubicBezTo>
                    <a:pt x="211398" y="69210"/>
                    <a:pt x="209143" y="69986"/>
                    <a:pt x="206962" y="71465"/>
                  </a:cubicBezTo>
                  <a:cubicBezTo>
                    <a:pt x="206038" y="72093"/>
                    <a:pt x="205187" y="72389"/>
                    <a:pt x="204337" y="72389"/>
                  </a:cubicBezTo>
                  <a:cubicBezTo>
                    <a:pt x="202932" y="72389"/>
                    <a:pt x="201675" y="71539"/>
                    <a:pt x="200492" y="70060"/>
                  </a:cubicBezTo>
                  <a:cubicBezTo>
                    <a:pt x="200344" y="72352"/>
                    <a:pt x="200085" y="74829"/>
                    <a:pt x="199716" y="77528"/>
                  </a:cubicBezTo>
                  <a:cubicBezTo>
                    <a:pt x="200825" y="77713"/>
                    <a:pt x="201934" y="77898"/>
                    <a:pt x="203043" y="78120"/>
                  </a:cubicBezTo>
                  <a:cubicBezTo>
                    <a:pt x="207442" y="78896"/>
                    <a:pt x="211583" y="79783"/>
                    <a:pt x="213764" y="80744"/>
                  </a:cubicBezTo>
                  <a:cubicBezTo>
                    <a:pt x="214393" y="81003"/>
                    <a:pt x="214874" y="81262"/>
                    <a:pt x="215132" y="81595"/>
                  </a:cubicBezTo>
                  <a:cubicBezTo>
                    <a:pt x="215317" y="81780"/>
                    <a:pt x="215428" y="82001"/>
                    <a:pt x="215428" y="82223"/>
                  </a:cubicBezTo>
                  <a:lnTo>
                    <a:pt x="215428" y="82260"/>
                  </a:lnTo>
                  <a:cubicBezTo>
                    <a:pt x="215391" y="82445"/>
                    <a:pt x="215354" y="82704"/>
                    <a:pt x="215280" y="83074"/>
                  </a:cubicBezTo>
                  <a:cubicBezTo>
                    <a:pt x="215206" y="83443"/>
                    <a:pt x="215095" y="83887"/>
                    <a:pt x="214948" y="84442"/>
                  </a:cubicBezTo>
                  <a:cubicBezTo>
                    <a:pt x="214652" y="85551"/>
                    <a:pt x="214282" y="86992"/>
                    <a:pt x="213801" y="88693"/>
                  </a:cubicBezTo>
                  <a:cubicBezTo>
                    <a:pt x="212840" y="92094"/>
                    <a:pt x="211583" y="96494"/>
                    <a:pt x="210289" y="101078"/>
                  </a:cubicBezTo>
                  <a:cubicBezTo>
                    <a:pt x="209883" y="102520"/>
                    <a:pt x="209476" y="103962"/>
                    <a:pt x="209069" y="105441"/>
                  </a:cubicBezTo>
                  <a:lnTo>
                    <a:pt x="224264" y="105885"/>
                  </a:lnTo>
                  <a:cubicBezTo>
                    <a:pt x="224819" y="101300"/>
                    <a:pt x="225262" y="96642"/>
                    <a:pt x="225336" y="92205"/>
                  </a:cubicBezTo>
                  <a:cubicBezTo>
                    <a:pt x="225373" y="91762"/>
                    <a:pt x="225373" y="91281"/>
                    <a:pt x="225373" y="90800"/>
                  </a:cubicBezTo>
                  <a:cubicBezTo>
                    <a:pt x="225373" y="76123"/>
                    <a:pt x="219939" y="69210"/>
                    <a:pt x="213543" y="69210"/>
                  </a:cubicBezTo>
                  <a:close/>
                  <a:moveTo>
                    <a:pt x="19040" y="105256"/>
                  </a:moveTo>
                  <a:cubicBezTo>
                    <a:pt x="16231" y="105256"/>
                    <a:pt x="13495" y="106180"/>
                    <a:pt x="10870" y="108731"/>
                  </a:cubicBezTo>
                  <a:cubicBezTo>
                    <a:pt x="925" y="118307"/>
                    <a:pt x="1" y="149029"/>
                    <a:pt x="1" y="160231"/>
                  </a:cubicBezTo>
                  <a:cubicBezTo>
                    <a:pt x="1" y="161969"/>
                    <a:pt x="1" y="163226"/>
                    <a:pt x="37" y="163855"/>
                  </a:cubicBezTo>
                  <a:lnTo>
                    <a:pt x="118972" y="163855"/>
                  </a:lnTo>
                  <a:cubicBezTo>
                    <a:pt x="119489" y="162635"/>
                    <a:pt x="120525" y="160195"/>
                    <a:pt x="121819" y="156904"/>
                  </a:cubicBezTo>
                  <a:lnTo>
                    <a:pt x="121819" y="156904"/>
                  </a:lnTo>
                  <a:cubicBezTo>
                    <a:pt x="118343" y="157717"/>
                    <a:pt x="115866" y="158087"/>
                    <a:pt x="114129" y="158087"/>
                  </a:cubicBezTo>
                  <a:cubicBezTo>
                    <a:pt x="113278" y="158087"/>
                    <a:pt x="112613" y="158013"/>
                    <a:pt x="112058" y="157828"/>
                  </a:cubicBezTo>
                  <a:cubicBezTo>
                    <a:pt x="111541" y="157644"/>
                    <a:pt x="111171" y="157348"/>
                    <a:pt x="110949" y="156978"/>
                  </a:cubicBezTo>
                  <a:cubicBezTo>
                    <a:pt x="110801" y="156719"/>
                    <a:pt x="110727" y="156423"/>
                    <a:pt x="110727" y="156128"/>
                  </a:cubicBezTo>
                  <a:cubicBezTo>
                    <a:pt x="110727" y="156017"/>
                    <a:pt x="110764" y="155906"/>
                    <a:pt x="110801" y="155758"/>
                  </a:cubicBezTo>
                  <a:cubicBezTo>
                    <a:pt x="110801" y="155573"/>
                    <a:pt x="110875" y="155351"/>
                    <a:pt x="110912" y="155056"/>
                  </a:cubicBezTo>
                  <a:cubicBezTo>
                    <a:pt x="111023" y="154501"/>
                    <a:pt x="111208" y="153725"/>
                    <a:pt x="111430" y="152800"/>
                  </a:cubicBezTo>
                  <a:cubicBezTo>
                    <a:pt x="111541" y="152394"/>
                    <a:pt x="111652" y="151950"/>
                    <a:pt x="111763" y="151469"/>
                  </a:cubicBezTo>
                  <a:cubicBezTo>
                    <a:pt x="109175" y="150065"/>
                    <a:pt x="107289" y="148142"/>
                    <a:pt x="106069" y="145739"/>
                  </a:cubicBezTo>
                  <a:cubicBezTo>
                    <a:pt x="105034" y="143595"/>
                    <a:pt x="104516" y="141007"/>
                    <a:pt x="104516" y="138049"/>
                  </a:cubicBezTo>
                  <a:cubicBezTo>
                    <a:pt x="104516" y="136385"/>
                    <a:pt x="104664" y="134574"/>
                    <a:pt x="104960" y="132614"/>
                  </a:cubicBezTo>
                  <a:cubicBezTo>
                    <a:pt x="106254" y="124703"/>
                    <a:pt x="109544" y="119268"/>
                    <a:pt x="114461" y="114055"/>
                  </a:cubicBezTo>
                  <a:cubicBezTo>
                    <a:pt x="114868" y="113648"/>
                    <a:pt x="115238" y="113242"/>
                    <a:pt x="115645" y="112835"/>
                  </a:cubicBezTo>
                  <a:lnTo>
                    <a:pt x="23810" y="112835"/>
                  </a:lnTo>
                  <a:cubicBezTo>
                    <a:pt x="23699" y="112835"/>
                    <a:pt x="23625" y="112798"/>
                    <a:pt x="23588" y="112761"/>
                  </a:cubicBezTo>
                  <a:cubicBezTo>
                    <a:pt x="23514" y="112687"/>
                    <a:pt x="23477" y="112613"/>
                    <a:pt x="23477" y="112539"/>
                  </a:cubicBezTo>
                  <a:lnTo>
                    <a:pt x="23477" y="105958"/>
                  </a:lnTo>
                  <a:cubicBezTo>
                    <a:pt x="21998" y="105515"/>
                    <a:pt x="20519" y="105256"/>
                    <a:pt x="19040" y="105256"/>
                  </a:cubicBezTo>
                  <a:close/>
                  <a:moveTo>
                    <a:pt x="220382" y="134056"/>
                  </a:moveTo>
                  <a:lnTo>
                    <a:pt x="220382" y="134056"/>
                  </a:lnTo>
                  <a:cubicBezTo>
                    <a:pt x="219902" y="134204"/>
                    <a:pt x="219458" y="134241"/>
                    <a:pt x="219199" y="134278"/>
                  </a:cubicBezTo>
                  <a:cubicBezTo>
                    <a:pt x="219162" y="134278"/>
                    <a:pt x="219125" y="134278"/>
                    <a:pt x="219088" y="134241"/>
                  </a:cubicBezTo>
                  <a:lnTo>
                    <a:pt x="212581" y="147624"/>
                  </a:lnTo>
                  <a:cubicBezTo>
                    <a:pt x="212286" y="148290"/>
                    <a:pt x="211620" y="148697"/>
                    <a:pt x="210881" y="148697"/>
                  </a:cubicBezTo>
                  <a:lnTo>
                    <a:pt x="206481" y="148660"/>
                  </a:lnTo>
                  <a:cubicBezTo>
                    <a:pt x="205446" y="149880"/>
                    <a:pt x="204411" y="151026"/>
                    <a:pt x="203450" y="152061"/>
                  </a:cubicBezTo>
                  <a:cubicBezTo>
                    <a:pt x="201453" y="154279"/>
                    <a:pt x="199716" y="156017"/>
                    <a:pt x="198570" y="156793"/>
                  </a:cubicBezTo>
                  <a:cubicBezTo>
                    <a:pt x="197608" y="157459"/>
                    <a:pt x="196869" y="157939"/>
                    <a:pt x="196277" y="158272"/>
                  </a:cubicBezTo>
                  <a:cubicBezTo>
                    <a:pt x="195649" y="158605"/>
                    <a:pt x="195205" y="158753"/>
                    <a:pt x="194762" y="158790"/>
                  </a:cubicBezTo>
                  <a:cubicBezTo>
                    <a:pt x="194503" y="158790"/>
                    <a:pt x="194244" y="158679"/>
                    <a:pt x="194022" y="158531"/>
                  </a:cubicBezTo>
                  <a:cubicBezTo>
                    <a:pt x="193837" y="158346"/>
                    <a:pt x="193689" y="158124"/>
                    <a:pt x="193542" y="157865"/>
                  </a:cubicBezTo>
                  <a:cubicBezTo>
                    <a:pt x="193283" y="157348"/>
                    <a:pt x="193098" y="156608"/>
                    <a:pt x="192765" y="155684"/>
                  </a:cubicBezTo>
                  <a:cubicBezTo>
                    <a:pt x="192469" y="154760"/>
                    <a:pt x="192248" y="153392"/>
                    <a:pt x="192100" y="151839"/>
                  </a:cubicBezTo>
                  <a:cubicBezTo>
                    <a:pt x="191989" y="150804"/>
                    <a:pt x="191915" y="149658"/>
                    <a:pt x="191841" y="148549"/>
                  </a:cubicBezTo>
                  <a:lnTo>
                    <a:pt x="189734" y="148512"/>
                  </a:lnTo>
                  <a:cubicBezTo>
                    <a:pt x="188403" y="153762"/>
                    <a:pt x="187996" y="157681"/>
                    <a:pt x="187996" y="160453"/>
                  </a:cubicBezTo>
                  <a:cubicBezTo>
                    <a:pt x="187996" y="161895"/>
                    <a:pt x="188107" y="163004"/>
                    <a:pt x="188255" y="163855"/>
                  </a:cubicBezTo>
                  <a:lnTo>
                    <a:pt x="230068" y="163855"/>
                  </a:lnTo>
                  <a:lnTo>
                    <a:pt x="230068" y="157274"/>
                  </a:lnTo>
                  <a:cubicBezTo>
                    <a:pt x="230068" y="152098"/>
                    <a:pt x="225817" y="147366"/>
                    <a:pt x="221565" y="142670"/>
                  </a:cubicBezTo>
                  <a:cubicBezTo>
                    <a:pt x="220641" y="141635"/>
                    <a:pt x="220271" y="139639"/>
                    <a:pt x="220271" y="136940"/>
                  </a:cubicBezTo>
                  <a:cubicBezTo>
                    <a:pt x="220271" y="136053"/>
                    <a:pt x="220308" y="135091"/>
                    <a:pt x="220382" y="13405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1899;p37">
              <a:extLst>
                <a:ext uri="{FF2B5EF4-FFF2-40B4-BE49-F238E27FC236}">
                  <a16:creationId xmlns:a16="http://schemas.microsoft.com/office/drawing/2014/main" id="{DD8F4B3F-E8A7-186E-7148-46B5F28BFE58}"/>
                </a:ext>
              </a:extLst>
            </p:cNvPr>
            <p:cNvSpPr/>
            <p:nvPr/>
          </p:nvSpPr>
          <p:spPr>
            <a:xfrm>
              <a:off x="3502650" y="1514850"/>
              <a:ext cx="2496475" cy="3178275"/>
            </a:xfrm>
            <a:custGeom>
              <a:avLst/>
              <a:gdLst/>
              <a:ahLst/>
              <a:cxnLst/>
              <a:rect l="l" t="t" r="r" b="b"/>
              <a:pathLst>
                <a:path w="99859" h="127131" extrusionOk="0">
                  <a:moveTo>
                    <a:pt x="76699" y="1"/>
                  </a:moveTo>
                  <a:cubicBezTo>
                    <a:pt x="68279" y="1"/>
                    <a:pt x="64477" y="3685"/>
                    <a:pt x="64477" y="3685"/>
                  </a:cubicBezTo>
                  <a:cubicBezTo>
                    <a:pt x="64477" y="3685"/>
                    <a:pt x="63173" y="3560"/>
                    <a:pt x="61252" y="3560"/>
                  </a:cubicBezTo>
                  <a:cubicBezTo>
                    <a:pt x="56382" y="3560"/>
                    <a:pt x="47546" y="4359"/>
                    <a:pt x="45955" y="10007"/>
                  </a:cubicBezTo>
                  <a:cubicBezTo>
                    <a:pt x="43700" y="17881"/>
                    <a:pt x="51538" y="24462"/>
                    <a:pt x="53941" y="25719"/>
                  </a:cubicBezTo>
                  <a:cubicBezTo>
                    <a:pt x="53941" y="25719"/>
                    <a:pt x="55900" y="31634"/>
                    <a:pt x="52943" y="38511"/>
                  </a:cubicBezTo>
                  <a:cubicBezTo>
                    <a:pt x="50022" y="45388"/>
                    <a:pt x="46510" y="55518"/>
                    <a:pt x="31056" y="69566"/>
                  </a:cubicBezTo>
                  <a:cubicBezTo>
                    <a:pt x="15602" y="83615"/>
                    <a:pt x="5066" y="89346"/>
                    <a:pt x="2552" y="105095"/>
                  </a:cubicBezTo>
                  <a:cubicBezTo>
                    <a:pt x="1" y="120808"/>
                    <a:pt x="7580" y="126982"/>
                    <a:pt x="28394" y="127130"/>
                  </a:cubicBezTo>
                  <a:cubicBezTo>
                    <a:pt x="28456" y="127130"/>
                    <a:pt x="28519" y="127131"/>
                    <a:pt x="28581" y="127131"/>
                  </a:cubicBezTo>
                  <a:cubicBezTo>
                    <a:pt x="49374" y="127131"/>
                    <a:pt x="83025" y="102605"/>
                    <a:pt x="91429" y="73485"/>
                  </a:cubicBezTo>
                  <a:cubicBezTo>
                    <a:pt x="99858" y="44278"/>
                    <a:pt x="97492" y="32189"/>
                    <a:pt x="97049" y="21652"/>
                  </a:cubicBezTo>
                  <a:cubicBezTo>
                    <a:pt x="96642" y="11116"/>
                    <a:pt x="90616" y="1282"/>
                    <a:pt x="79931" y="172"/>
                  </a:cubicBezTo>
                  <a:cubicBezTo>
                    <a:pt x="78786" y="54"/>
                    <a:pt x="77710" y="1"/>
                    <a:pt x="766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1900;p37">
              <a:extLst>
                <a:ext uri="{FF2B5EF4-FFF2-40B4-BE49-F238E27FC236}">
                  <a16:creationId xmlns:a16="http://schemas.microsoft.com/office/drawing/2014/main" id="{39E62A96-CC62-E035-406B-9EB6EE38AF42}"/>
                </a:ext>
              </a:extLst>
            </p:cNvPr>
            <p:cNvSpPr/>
            <p:nvPr/>
          </p:nvSpPr>
          <p:spPr>
            <a:xfrm>
              <a:off x="3547025" y="1507125"/>
              <a:ext cx="2405875" cy="3193375"/>
            </a:xfrm>
            <a:custGeom>
              <a:avLst/>
              <a:gdLst/>
              <a:ahLst/>
              <a:cxnLst/>
              <a:rect l="l" t="t" r="r" b="b"/>
              <a:pathLst>
                <a:path w="96235" h="127735" extrusionOk="0">
                  <a:moveTo>
                    <a:pt x="74903" y="629"/>
                  </a:moveTo>
                  <a:cubicBezTo>
                    <a:pt x="75901" y="629"/>
                    <a:pt x="76973" y="666"/>
                    <a:pt x="78119" y="777"/>
                  </a:cubicBezTo>
                  <a:cubicBezTo>
                    <a:pt x="83369" y="1332"/>
                    <a:pt x="87473" y="4031"/>
                    <a:pt x="90320" y="7876"/>
                  </a:cubicBezTo>
                  <a:cubicBezTo>
                    <a:pt x="93166" y="11721"/>
                    <a:pt x="94756" y="16785"/>
                    <a:pt x="94978" y="21998"/>
                  </a:cubicBezTo>
                  <a:cubicBezTo>
                    <a:pt x="95126" y="26139"/>
                    <a:pt x="95606" y="30465"/>
                    <a:pt x="95606" y="36010"/>
                  </a:cubicBezTo>
                  <a:cubicBezTo>
                    <a:pt x="95606" y="44587"/>
                    <a:pt x="94497" y="55974"/>
                    <a:pt x="89358" y="73720"/>
                  </a:cubicBezTo>
                  <a:cubicBezTo>
                    <a:pt x="85181" y="88176"/>
                    <a:pt x="74718" y="101559"/>
                    <a:pt x="62666" y="111320"/>
                  </a:cubicBezTo>
                  <a:cubicBezTo>
                    <a:pt x="50650" y="121043"/>
                    <a:pt x="37082" y="127143"/>
                    <a:pt x="26767" y="127143"/>
                  </a:cubicBezTo>
                  <a:lnTo>
                    <a:pt x="26619" y="127143"/>
                  </a:lnTo>
                  <a:cubicBezTo>
                    <a:pt x="17524" y="127069"/>
                    <a:pt x="10981" y="125849"/>
                    <a:pt x="6766" y="123224"/>
                  </a:cubicBezTo>
                  <a:cubicBezTo>
                    <a:pt x="4659" y="121893"/>
                    <a:pt x="3143" y="120230"/>
                    <a:pt x="2108" y="118196"/>
                  </a:cubicBezTo>
                  <a:cubicBezTo>
                    <a:pt x="1109" y="116126"/>
                    <a:pt x="592" y="113686"/>
                    <a:pt x="592" y="110765"/>
                  </a:cubicBezTo>
                  <a:cubicBezTo>
                    <a:pt x="592" y="109138"/>
                    <a:pt x="777" y="107364"/>
                    <a:pt x="1073" y="105441"/>
                  </a:cubicBezTo>
                  <a:cubicBezTo>
                    <a:pt x="2330" y="97640"/>
                    <a:pt x="5546" y="92354"/>
                    <a:pt x="10389" y="87215"/>
                  </a:cubicBezTo>
                  <a:cubicBezTo>
                    <a:pt x="15269" y="82076"/>
                    <a:pt x="21739" y="77122"/>
                    <a:pt x="29466" y="70097"/>
                  </a:cubicBezTo>
                  <a:cubicBezTo>
                    <a:pt x="44957" y="56011"/>
                    <a:pt x="48543" y="45808"/>
                    <a:pt x="51463" y="38931"/>
                  </a:cubicBezTo>
                  <a:cubicBezTo>
                    <a:pt x="52757" y="35936"/>
                    <a:pt x="53127" y="33127"/>
                    <a:pt x="53127" y="30908"/>
                  </a:cubicBezTo>
                  <a:cubicBezTo>
                    <a:pt x="53127" y="27914"/>
                    <a:pt x="52462" y="25954"/>
                    <a:pt x="52462" y="25954"/>
                  </a:cubicBezTo>
                  <a:cubicBezTo>
                    <a:pt x="52425" y="25880"/>
                    <a:pt x="52388" y="25806"/>
                    <a:pt x="52314" y="25769"/>
                  </a:cubicBezTo>
                  <a:cubicBezTo>
                    <a:pt x="51316" y="25252"/>
                    <a:pt x="49208" y="23662"/>
                    <a:pt x="47434" y="21444"/>
                  </a:cubicBezTo>
                  <a:cubicBezTo>
                    <a:pt x="45622" y="19226"/>
                    <a:pt x="44069" y="16342"/>
                    <a:pt x="44069" y="13162"/>
                  </a:cubicBezTo>
                  <a:cubicBezTo>
                    <a:pt x="44069" y="12238"/>
                    <a:pt x="44180" y="11351"/>
                    <a:pt x="44476" y="10390"/>
                  </a:cubicBezTo>
                  <a:cubicBezTo>
                    <a:pt x="44846" y="9059"/>
                    <a:pt x="45659" y="8023"/>
                    <a:pt x="46731" y="7173"/>
                  </a:cubicBezTo>
                  <a:cubicBezTo>
                    <a:pt x="48395" y="5916"/>
                    <a:pt x="50650" y="5140"/>
                    <a:pt x="52979" y="4733"/>
                  </a:cubicBezTo>
                  <a:cubicBezTo>
                    <a:pt x="55308" y="4289"/>
                    <a:pt x="57674" y="4178"/>
                    <a:pt x="59486" y="4178"/>
                  </a:cubicBezTo>
                  <a:cubicBezTo>
                    <a:pt x="60447" y="4178"/>
                    <a:pt x="61224" y="4215"/>
                    <a:pt x="61815" y="4252"/>
                  </a:cubicBezTo>
                  <a:cubicBezTo>
                    <a:pt x="62074" y="4252"/>
                    <a:pt x="62296" y="4252"/>
                    <a:pt x="62444" y="4289"/>
                  </a:cubicBezTo>
                  <a:lnTo>
                    <a:pt x="62666" y="4289"/>
                  </a:lnTo>
                  <a:cubicBezTo>
                    <a:pt x="62695" y="4299"/>
                    <a:pt x="62722" y="4304"/>
                    <a:pt x="62747" y="4304"/>
                  </a:cubicBezTo>
                  <a:cubicBezTo>
                    <a:pt x="62816" y="4304"/>
                    <a:pt x="62870" y="4270"/>
                    <a:pt x="62924" y="4215"/>
                  </a:cubicBezTo>
                  <a:cubicBezTo>
                    <a:pt x="63109" y="4031"/>
                    <a:pt x="66843" y="629"/>
                    <a:pt x="74903" y="629"/>
                  </a:cubicBezTo>
                  <a:close/>
                  <a:moveTo>
                    <a:pt x="74903" y="1"/>
                  </a:moveTo>
                  <a:cubicBezTo>
                    <a:pt x="67145" y="1"/>
                    <a:pt x="63234" y="3109"/>
                    <a:pt x="62579" y="3682"/>
                  </a:cubicBezTo>
                  <a:lnTo>
                    <a:pt x="62579" y="3682"/>
                  </a:lnTo>
                  <a:cubicBezTo>
                    <a:pt x="62172" y="3644"/>
                    <a:pt x="61016" y="3550"/>
                    <a:pt x="59486" y="3550"/>
                  </a:cubicBezTo>
                  <a:cubicBezTo>
                    <a:pt x="57046" y="3550"/>
                    <a:pt x="53608" y="3772"/>
                    <a:pt x="50502" y="4696"/>
                  </a:cubicBezTo>
                  <a:cubicBezTo>
                    <a:pt x="48986" y="5140"/>
                    <a:pt x="47545" y="5768"/>
                    <a:pt x="46361" y="6692"/>
                  </a:cubicBezTo>
                  <a:cubicBezTo>
                    <a:pt x="45178" y="7580"/>
                    <a:pt x="44291" y="8763"/>
                    <a:pt x="43884" y="10242"/>
                  </a:cubicBezTo>
                  <a:cubicBezTo>
                    <a:pt x="43589" y="11240"/>
                    <a:pt x="43441" y="12201"/>
                    <a:pt x="43441" y="13162"/>
                  </a:cubicBezTo>
                  <a:cubicBezTo>
                    <a:pt x="43441" y="16527"/>
                    <a:pt x="45068" y="19521"/>
                    <a:pt x="46953" y="21850"/>
                  </a:cubicBezTo>
                  <a:cubicBezTo>
                    <a:pt x="48750" y="24079"/>
                    <a:pt x="50792" y="25644"/>
                    <a:pt x="51923" y="26272"/>
                  </a:cubicBezTo>
                  <a:lnTo>
                    <a:pt x="51923" y="26272"/>
                  </a:lnTo>
                  <a:cubicBezTo>
                    <a:pt x="52058" y="26769"/>
                    <a:pt x="52499" y="28466"/>
                    <a:pt x="52499" y="30908"/>
                  </a:cubicBezTo>
                  <a:cubicBezTo>
                    <a:pt x="52499" y="33090"/>
                    <a:pt x="52129" y="35788"/>
                    <a:pt x="50909" y="38709"/>
                  </a:cubicBezTo>
                  <a:cubicBezTo>
                    <a:pt x="47951" y="45586"/>
                    <a:pt x="44476" y="55605"/>
                    <a:pt x="29059" y="69617"/>
                  </a:cubicBezTo>
                  <a:cubicBezTo>
                    <a:pt x="21369" y="76641"/>
                    <a:pt x="14863" y="81595"/>
                    <a:pt x="9945" y="86771"/>
                  </a:cubicBezTo>
                  <a:cubicBezTo>
                    <a:pt x="5028" y="91984"/>
                    <a:pt x="1738" y="97419"/>
                    <a:pt x="444" y="105330"/>
                  </a:cubicBezTo>
                  <a:cubicBezTo>
                    <a:pt x="148" y="107290"/>
                    <a:pt x="0" y="109101"/>
                    <a:pt x="0" y="110765"/>
                  </a:cubicBezTo>
                  <a:cubicBezTo>
                    <a:pt x="0" y="113723"/>
                    <a:pt x="518" y="116311"/>
                    <a:pt x="1553" y="118455"/>
                  </a:cubicBezTo>
                  <a:cubicBezTo>
                    <a:pt x="3180" y="121708"/>
                    <a:pt x="6027" y="124001"/>
                    <a:pt x="10167" y="125516"/>
                  </a:cubicBezTo>
                  <a:cubicBezTo>
                    <a:pt x="14308" y="126995"/>
                    <a:pt x="19743" y="127698"/>
                    <a:pt x="26619" y="127735"/>
                  </a:cubicBezTo>
                  <a:lnTo>
                    <a:pt x="26767" y="127735"/>
                  </a:lnTo>
                  <a:cubicBezTo>
                    <a:pt x="37304" y="127735"/>
                    <a:pt x="50946" y="121597"/>
                    <a:pt x="63072" y="111763"/>
                  </a:cubicBezTo>
                  <a:cubicBezTo>
                    <a:pt x="75162" y="101966"/>
                    <a:pt x="85735" y="88546"/>
                    <a:pt x="89950" y="73868"/>
                  </a:cubicBezTo>
                  <a:cubicBezTo>
                    <a:pt x="95089" y="56085"/>
                    <a:pt x="96235" y="44624"/>
                    <a:pt x="96235" y="36010"/>
                  </a:cubicBezTo>
                  <a:cubicBezTo>
                    <a:pt x="96235" y="30428"/>
                    <a:pt x="95754" y="26065"/>
                    <a:pt x="95606" y="21961"/>
                  </a:cubicBezTo>
                  <a:cubicBezTo>
                    <a:pt x="95384" y="16638"/>
                    <a:pt x="93758" y="11499"/>
                    <a:pt x="90800" y="7506"/>
                  </a:cubicBezTo>
                  <a:cubicBezTo>
                    <a:pt x="87879" y="3550"/>
                    <a:pt x="83591" y="740"/>
                    <a:pt x="78193" y="186"/>
                  </a:cubicBezTo>
                  <a:cubicBezTo>
                    <a:pt x="77010" y="38"/>
                    <a:pt x="75938" y="1"/>
                    <a:pt x="749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1901;p37">
              <a:extLst>
                <a:ext uri="{FF2B5EF4-FFF2-40B4-BE49-F238E27FC236}">
                  <a16:creationId xmlns:a16="http://schemas.microsoft.com/office/drawing/2014/main" id="{1849895F-4C95-FA33-A601-4E3656CC5C3A}"/>
                </a:ext>
              </a:extLst>
            </p:cNvPr>
            <p:cNvSpPr/>
            <p:nvPr/>
          </p:nvSpPr>
          <p:spPr>
            <a:xfrm>
              <a:off x="4746725" y="1839875"/>
              <a:ext cx="464000" cy="184875"/>
            </a:xfrm>
            <a:custGeom>
              <a:avLst/>
              <a:gdLst/>
              <a:ahLst/>
              <a:cxnLst/>
              <a:rect l="l" t="t" r="r" b="b"/>
              <a:pathLst>
                <a:path w="18560" h="7395" extrusionOk="0">
                  <a:moveTo>
                    <a:pt x="4732" y="0"/>
                  </a:moveTo>
                  <a:cubicBezTo>
                    <a:pt x="3549" y="0"/>
                    <a:pt x="2514" y="111"/>
                    <a:pt x="1701" y="407"/>
                  </a:cubicBezTo>
                  <a:cubicBezTo>
                    <a:pt x="1294" y="592"/>
                    <a:pt x="961" y="777"/>
                    <a:pt x="666" y="1035"/>
                  </a:cubicBezTo>
                  <a:cubicBezTo>
                    <a:pt x="370" y="1294"/>
                    <a:pt x="185" y="1664"/>
                    <a:pt x="74" y="2034"/>
                  </a:cubicBezTo>
                  <a:cubicBezTo>
                    <a:pt x="37" y="2255"/>
                    <a:pt x="0" y="2477"/>
                    <a:pt x="0" y="2662"/>
                  </a:cubicBezTo>
                  <a:cubicBezTo>
                    <a:pt x="0" y="3475"/>
                    <a:pt x="370" y="4178"/>
                    <a:pt x="961" y="4733"/>
                  </a:cubicBezTo>
                  <a:cubicBezTo>
                    <a:pt x="1812" y="5620"/>
                    <a:pt x="3106" y="6285"/>
                    <a:pt x="4511" y="6729"/>
                  </a:cubicBezTo>
                  <a:cubicBezTo>
                    <a:pt x="5915" y="7136"/>
                    <a:pt x="7431" y="7394"/>
                    <a:pt x="8651" y="7394"/>
                  </a:cubicBezTo>
                  <a:cubicBezTo>
                    <a:pt x="9391" y="7394"/>
                    <a:pt x="10056" y="7320"/>
                    <a:pt x="10537" y="7099"/>
                  </a:cubicBezTo>
                  <a:cubicBezTo>
                    <a:pt x="10796" y="7025"/>
                    <a:pt x="11017" y="6877"/>
                    <a:pt x="11165" y="6729"/>
                  </a:cubicBezTo>
                  <a:cubicBezTo>
                    <a:pt x="11350" y="6544"/>
                    <a:pt x="11461" y="6285"/>
                    <a:pt x="11461" y="6063"/>
                  </a:cubicBezTo>
                  <a:cubicBezTo>
                    <a:pt x="11461" y="5694"/>
                    <a:pt x="11313" y="5361"/>
                    <a:pt x="11128" y="5065"/>
                  </a:cubicBezTo>
                  <a:cubicBezTo>
                    <a:pt x="10759" y="4622"/>
                    <a:pt x="10167" y="4289"/>
                    <a:pt x="9539" y="4067"/>
                  </a:cubicBezTo>
                  <a:cubicBezTo>
                    <a:pt x="8540" y="3697"/>
                    <a:pt x="7394" y="3549"/>
                    <a:pt x="6470" y="3475"/>
                  </a:cubicBezTo>
                  <a:cubicBezTo>
                    <a:pt x="5546" y="3365"/>
                    <a:pt x="4843" y="3365"/>
                    <a:pt x="4843" y="3365"/>
                  </a:cubicBezTo>
                  <a:lnTo>
                    <a:pt x="4843" y="3993"/>
                  </a:lnTo>
                  <a:lnTo>
                    <a:pt x="5102" y="3993"/>
                  </a:lnTo>
                  <a:cubicBezTo>
                    <a:pt x="5694" y="4030"/>
                    <a:pt x="7209" y="4104"/>
                    <a:pt x="8503" y="4400"/>
                  </a:cubicBezTo>
                  <a:cubicBezTo>
                    <a:pt x="9169" y="4548"/>
                    <a:pt x="9760" y="4769"/>
                    <a:pt x="10204" y="5065"/>
                  </a:cubicBezTo>
                  <a:cubicBezTo>
                    <a:pt x="10426" y="5213"/>
                    <a:pt x="10574" y="5361"/>
                    <a:pt x="10685" y="5509"/>
                  </a:cubicBezTo>
                  <a:cubicBezTo>
                    <a:pt x="10796" y="5694"/>
                    <a:pt x="10833" y="5842"/>
                    <a:pt x="10833" y="6063"/>
                  </a:cubicBezTo>
                  <a:cubicBezTo>
                    <a:pt x="10833" y="6137"/>
                    <a:pt x="10796" y="6211"/>
                    <a:pt x="10722" y="6285"/>
                  </a:cubicBezTo>
                  <a:cubicBezTo>
                    <a:pt x="10611" y="6433"/>
                    <a:pt x="10352" y="6544"/>
                    <a:pt x="10019" y="6655"/>
                  </a:cubicBezTo>
                  <a:cubicBezTo>
                    <a:pt x="9650" y="6729"/>
                    <a:pt x="9169" y="6766"/>
                    <a:pt x="8651" y="6766"/>
                  </a:cubicBezTo>
                  <a:cubicBezTo>
                    <a:pt x="7099" y="6766"/>
                    <a:pt x="5065" y="6359"/>
                    <a:pt x="3401" y="5620"/>
                  </a:cubicBezTo>
                  <a:cubicBezTo>
                    <a:pt x="2588" y="5287"/>
                    <a:pt x="1886" y="4806"/>
                    <a:pt x="1405" y="4326"/>
                  </a:cubicBezTo>
                  <a:cubicBezTo>
                    <a:pt x="887" y="3808"/>
                    <a:pt x="629" y="3254"/>
                    <a:pt x="629" y="2662"/>
                  </a:cubicBezTo>
                  <a:cubicBezTo>
                    <a:pt x="629" y="2514"/>
                    <a:pt x="666" y="2366"/>
                    <a:pt x="703" y="2182"/>
                  </a:cubicBezTo>
                  <a:cubicBezTo>
                    <a:pt x="740" y="1923"/>
                    <a:pt x="887" y="1701"/>
                    <a:pt x="1072" y="1479"/>
                  </a:cubicBezTo>
                  <a:cubicBezTo>
                    <a:pt x="1405" y="1183"/>
                    <a:pt x="1886" y="961"/>
                    <a:pt x="2514" y="814"/>
                  </a:cubicBezTo>
                  <a:cubicBezTo>
                    <a:pt x="3106" y="703"/>
                    <a:pt x="3882" y="629"/>
                    <a:pt x="4732" y="629"/>
                  </a:cubicBezTo>
                  <a:cubicBezTo>
                    <a:pt x="7357" y="629"/>
                    <a:pt x="10796" y="1257"/>
                    <a:pt x="13531" y="1923"/>
                  </a:cubicBezTo>
                  <a:cubicBezTo>
                    <a:pt x="14936" y="2218"/>
                    <a:pt x="16156" y="2551"/>
                    <a:pt x="17007" y="2773"/>
                  </a:cubicBezTo>
                  <a:cubicBezTo>
                    <a:pt x="17450" y="2921"/>
                    <a:pt x="17783" y="2995"/>
                    <a:pt x="18042" y="3069"/>
                  </a:cubicBezTo>
                  <a:cubicBezTo>
                    <a:pt x="18264" y="3143"/>
                    <a:pt x="18412" y="3180"/>
                    <a:pt x="18412" y="3180"/>
                  </a:cubicBezTo>
                  <a:lnTo>
                    <a:pt x="18559" y="2588"/>
                  </a:lnTo>
                  <a:cubicBezTo>
                    <a:pt x="18559" y="2588"/>
                    <a:pt x="16452" y="1960"/>
                    <a:pt x="13679" y="1294"/>
                  </a:cubicBezTo>
                  <a:cubicBezTo>
                    <a:pt x="10907" y="666"/>
                    <a:pt x="7468" y="0"/>
                    <a:pt x="47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1902;p37">
              <a:extLst>
                <a:ext uri="{FF2B5EF4-FFF2-40B4-BE49-F238E27FC236}">
                  <a16:creationId xmlns:a16="http://schemas.microsoft.com/office/drawing/2014/main" id="{B40C80D7-9D4C-0AE4-B86D-D83991C4F35F}"/>
                </a:ext>
              </a:extLst>
            </p:cNvPr>
            <p:cNvSpPr/>
            <p:nvPr/>
          </p:nvSpPr>
          <p:spPr>
            <a:xfrm>
              <a:off x="5240275" y="1582925"/>
              <a:ext cx="685825" cy="691375"/>
            </a:xfrm>
            <a:custGeom>
              <a:avLst/>
              <a:gdLst/>
              <a:ahLst/>
              <a:cxnLst/>
              <a:rect l="l" t="t" r="r" b="b"/>
              <a:pathLst>
                <a:path w="27433" h="27655" extrusionOk="0">
                  <a:moveTo>
                    <a:pt x="13901" y="0"/>
                  </a:moveTo>
                  <a:cubicBezTo>
                    <a:pt x="12201" y="0"/>
                    <a:pt x="8984" y="74"/>
                    <a:pt x="6027" y="703"/>
                  </a:cubicBezTo>
                  <a:cubicBezTo>
                    <a:pt x="4585" y="999"/>
                    <a:pt x="3180" y="1442"/>
                    <a:pt x="2108" y="2071"/>
                  </a:cubicBezTo>
                  <a:cubicBezTo>
                    <a:pt x="999" y="2699"/>
                    <a:pt x="185" y="3587"/>
                    <a:pt x="0" y="4733"/>
                  </a:cubicBezTo>
                  <a:cubicBezTo>
                    <a:pt x="0" y="4844"/>
                    <a:pt x="0" y="4954"/>
                    <a:pt x="0" y="5065"/>
                  </a:cubicBezTo>
                  <a:cubicBezTo>
                    <a:pt x="0" y="5842"/>
                    <a:pt x="333" y="6692"/>
                    <a:pt x="888" y="7616"/>
                  </a:cubicBezTo>
                  <a:cubicBezTo>
                    <a:pt x="1849" y="9280"/>
                    <a:pt x="3550" y="11203"/>
                    <a:pt x="5694" y="13236"/>
                  </a:cubicBezTo>
                  <a:cubicBezTo>
                    <a:pt x="8836" y="16304"/>
                    <a:pt x="12977" y="19558"/>
                    <a:pt x="16896" y="22220"/>
                  </a:cubicBezTo>
                  <a:cubicBezTo>
                    <a:pt x="20852" y="24882"/>
                    <a:pt x="24660" y="26952"/>
                    <a:pt x="27248" y="27654"/>
                  </a:cubicBezTo>
                  <a:lnTo>
                    <a:pt x="27433" y="27026"/>
                  </a:lnTo>
                  <a:cubicBezTo>
                    <a:pt x="25547" y="26545"/>
                    <a:pt x="22885" y="25251"/>
                    <a:pt x="20002" y="23477"/>
                  </a:cubicBezTo>
                  <a:cubicBezTo>
                    <a:pt x="15676" y="20815"/>
                    <a:pt x="10796" y="17155"/>
                    <a:pt x="7025" y="13680"/>
                  </a:cubicBezTo>
                  <a:cubicBezTo>
                    <a:pt x="5139" y="11942"/>
                    <a:pt x="3513" y="10241"/>
                    <a:pt x="2367" y="8725"/>
                  </a:cubicBezTo>
                  <a:cubicBezTo>
                    <a:pt x="1221" y="7247"/>
                    <a:pt x="592" y="5916"/>
                    <a:pt x="592" y="5065"/>
                  </a:cubicBezTo>
                  <a:cubicBezTo>
                    <a:pt x="592" y="4991"/>
                    <a:pt x="629" y="4917"/>
                    <a:pt x="629" y="4844"/>
                  </a:cubicBezTo>
                  <a:cubicBezTo>
                    <a:pt x="777" y="3919"/>
                    <a:pt x="1405" y="3217"/>
                    <a:pt x="2404" y="2625"/>
                  </a:cubicBezTo>
                  <a:cubicBezTo>
                    <a:pt x="3882" y="1738"/>
                    <a:pt x="6175" y="1220"/>
                    <a:pt x="8356" y="925"/>
                  </a:cubicBezTo>
                  <a:cubicBezTo>
                    <a:pt x="10537" y="666"/>
                    <a:pt x="12644" y="629"/>
                    <a:pt x="13901" y="629"/>
                  </a:cubicBezTo>
                  <a:lnTo>
                    <a:pt x="15011" y="629"/>
                  </a:lnTo>
                  <a:lnTo>
                    <a:pt x="150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1903;p37">
              <a:extLst>
                <a:ext uri="{FF2B5EF4-FFF2-40B4-BE49-F238E27FC236}">
                  <a16:creationId xmlns:a16="http://schemas.microsoft.com/office/drawing/2014/main" id="{6884076B-D491-F1D6-9460-3769632EF882}"/>
                </a:ext>
              </a:extLst>
            </p:cNvPr>
            <p:cNvSpPr/>
            <p:nvPr/>
          </p:nvSpPr>
          <p:spPr>
            <a:xfrm>
              <a:off x="5406650" y="1584775"/>
              <a:ext cx="438125" cy="367875"/>
            </a:xfrm>
            <a:custGeom>
              <a:avLst/>
              <a:gdLst/>
              <a:ahLst/>
              <a:cxnLst/>
              <a:rect l="l" t="t" r="r" b="b"/>
              <a:pathLst>
                <a:path w="17525" h="14715" extrusionOk="0">
                  <a:moveTo>
                    <a:pt x="3475" y="0"/>
                  </a:moveTo>
                  <a:cubicBezTo>
                    <a:pt x="3475" y="0"/>
                    <a:pt x="2625" y="518"/>
                    <a:pt x="1775" y="1368"/>
                  </a:cubicBezTo>
                  <a:cubicBezTo>
                    <a:pt x="924" y="2256"/>
                    <a:pt x="37" y="3476"/>
                    <a:pt x="0" y="4917"/>
                  </a:cubicBezTo>
                  <a:cubicBezTo>
                    <a:pt x="0" y="5509"/>
                    <a:pt x="148" y="6101"/>
                    <a:pt x="481" y="6692"/>
                  </a:cubicBezTo>
                  <a:cubicBezTo>
                    <a:pt x="961" y="7616"/>
                    <a:pt x="1960" y="8541"/>
                    <a:pt x="3254" y="9465"/>
                  </a:cubicBezTo>
                  <a:cubicBezTo>
                    <a:pt x="5213" y="10833"/>
                    <a:pt x="7801" y="12127"/>
                    <a:pt x="10426" y="13125"/>
                  </a:cubicBezTo>
                  <a:cubicBezTo>
                    <a:pt x="13014" y="14086"/>
                    <a:pt x="15602" y="14715"/>
                    <a:pt x="17524" y="14715"/>
                  </a:cubicBezTo>
                  <a:lnTo>
                    <a:pt x="17524" y="14123"/>
                  </a:lnTo>
                  <a:cubicBezTo>
                    <a:pt x="15121" y="14123"/>
                    <a:pt x="11387" y="13014"/>
                    <a:pt x="8097" y="11461"/>
                  </a:cubicBezTo>
                  <a:cubicBezTo>
                    <a:pt x="6433" y="10722"/>
                    <a:pt x="4880" y="9835"/>
                    <a:pt x="3623" y="8947"/>
                  </a:cubicBezTo>
                  <a:cubicBezTo>
                    <a:pt x="2366" y="8097"/>
                    <a:pt x="1442" y="7173"/>
                    <a:pt x="1035" y="6396"/>
                  </a:cubicBezTo>
                  <a:cubicBezTo>
                    <a:pt x="740" y="5879"/>
                    <a:pt x="629" y="5398"/>
                    <a:pt x="629" y="4917"/>
                  </a:cubicBezTo>
                  <a:cubicBezTo>
                    <a:pt x="629" y="3734"/>
                    <a:pt x="1405" y="2625"/>
                    <a:pt x="2181" y="1812"/>
                  </a:cubicBezTo>
                  <a:cubicBezTo>
                    <a:pt x="2588" y="1405"/>
                    <a:pt x="2995" y="1072"/>
                    <a:pt x="3291" y="851"/>
                  </a:cubicBezTo>
                  <a:cubicBezTo>
                    <a:pt x="3438" y="740"/>
                    <a:pt x="3586" y="666"/>
                    <a:pt x="3660" y="592"/>
                  </a:cubicBezTo>
                  <a:lnTo>
                    <a:pt x="3771" y="518"/>
                  </a:lnTo>
                  <a:lnTo>
                    <a:pt x="3808" y="518"/>
                  </a:lnTo>
                  <a:lnTo>
                    <a:pt x="347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1904;p37">
              <a:extLst>
                <a:ext uri="{FF2B5EF4-FFF2-40B4-BE49-F238E27FC236}">
                  <a16:creationId xmlns:a16="http://schemas.microsoft.com/office/drawing/2014/main" id="{6EDD9BCA-DE6A-BC20-1CDC-E38C7C880E93}"/>
                </a:ext>
              </a:extLst>
            </p:cNvPr>
            <p:cNvSpPr/>
            <p:nvPr/>
          </p:nvSpPr>
          <p:spPr>
            <a:xfrm>
              <a:off x="4434325" y="2717300"/>
              <a:ext cx="1258875" cy="2210575"/>
            </a:xfrm>
            <a:custGeom>
              <a:avLst/>
              <a:gdLst/>
              <a:ahLst/>
              <a:cxnLst/>
              <a:rect l="l" t="t" r="r" b="b"/>
              <a:pathLst>
                <a:path w="50355" h="88423" extrusionOk="0">
                  <a:moveTo>
                    <a:pt x="29766" y="1"/>
                  </a:moveTo>
                  <a:cubicBezTo>
                    <a:pt x="24738" y="1"/>
                    <a:pt x="21221" y="247"/>
                    <a:pt x="21221" y="247"/>
                  </a:cubicBezTo>
                  <a:cubicBezTo>
                    <a:pt x="21221" y="247"/>
                    <a:pt x="14936" y="18696"/>
                    <a:pt x="11609" y="35850"/>
                  </a:cubicBezTo>
                  <a:cubicBezTo>
                    <a:pt x="8282" y="53004"/>
                    <a:pt x="0" y="88422"/>
                    <a:pt x="0" y="88422"/>
                  </a:cubicBezTo>
                  <a:lnTo>
                    <a:pt x="33939" y="88422"/>
                  </a:lnTo>
                  <a:cubicBezTo>
                    <a:pt x="33939" y="88422"/>
                    <a:pt x="34124" y="80511"/>
                    <a:pt x="35418" y="70159"/>
                  </a:cubicBezTo>
                  <a:cubicBezTo>
                    <a:pt x="36712" y="59844"/>
                    <a:pt x="50354" y="4314"/>
                    <a:pt x="50354" y="4314"/>
                  </a:cubicBezTo>
                  <a:cubicBezTo>
                    <a:pt x="50354" y="4314"/>
                    <a:pt x="47212" y="802"/>
                    <a:pt x="38191" y="247"/>
                  </a:cubicBezTo>
                  <a:cubicBezTo>
                    <a:pt x="35171" y="62"/>
                    <a:pt x="32280" y="1"/>
                    <a:pt x="297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1905;p37">
              <a:extLst>
                <a:ext uri="{FF2B5EF4-FFF2-40B4-BE49-F238E27FC236}">
                  <a16:creationId xmlns:a16="http://schemas.microsoft.com/office/drawing/2014/main" id="{78C8E0AD-2DC1-F1EB-FFC5-286CFF34A957}"/>
                </a:ext>
              </a:extLst>
            </p:cNvPr>
            <p:cNvSpPr/>
            <p:nvPr/>
          </p:nvSpPr>
          <p:spPr>
            <a:xfrm>
              <a:off x="4426000" y="2709600"/>
              <a:ext cx="1275500" cy="2226600"/>
            </a:xfrm>
            <a:custGeom>
              <a:avLst/>
              <a:gdLst/>
              <a:ahLst/>
              <a:cxnLst/>
              <a:rect l="l" t="t" r="r" b="b"/>
              <a:pathLst>
                <a:path w="51020" h="89064" extrusionOk="0">
                  <a:moveTo>
                    <a:pt x="30094" y="629"/>
                  </a:moveTo>
                  <a:cubicBezTo>
                    <a:pt x="32608" y="629"/>
                    <a:pt x="35492" y="666"/>
                    <a:pt x="38487" y="851"/>
                  </a:cubicBezTo>
                  <a:cubicBezTo>
                    <a:pt x="42960" y="1147"/>
                    <a:pt x="45992" y="2145"/>
                    <a:pt x="47840" y="3069"/>
                  </a:cubicBezTo>
                  <a:cubicBezTo>
                    <a:pt x="48802" y="3513"/>
                    <a:pt x="49467" y="3957"/>
                    <a:pt x="49874" y="4289"/>
                  </a:cubicBezTo>
                  <a:cubicBezTo>
                    <a:pt x="50096" y="4474"/>
                    <a:pt x="50243" y="4585"/>
                    <a:pt x="50317" y="4696"/>
                  </a:cubicBezTo>
                  <a:lnTo>
                    <a:pt x="50350" y="4718"/>
                  </a:lnTo>
                  <a:lnTo>
                    <a:pt x="50350" y="4718"/>
                  </a:lnTo>
                  <a:cubicBezTo>
                    <a:pt x="49952" y="6341"/>
                    <a:pt x="46759" y="19392"/>
                    <a:pt x="43404" y="33607"/>
                  </a:cubicBezTo>
                  <a:cubicBezTo>
                    <a:pt x="41629" y="41186"/>
                    <a:pt x="39781" y="49098"/>
                    <a:pt x="38339" y="55753"/>
                  </a:cubicBezTo>
                  <a:cubicBezTo>
                    <a:pt x="36860" y="62444"/>
                    <a:pt x="35751" y="67842"/>
                    <a:pt x="35455" y="70430"/>
                  </a:cubicBezTo>
                  <a:cubicBezTo>
                    <a:pt x="34307" y="79613"/>
                    <a:pt x="34032" y="86906"/>
                    <a:pt x="33985" y="88435"/>
                  </a:cubicBezTo>
                  <a:lnTo>
                    <a:pt x="715" y="88435"/>
                  </a:lnTo>
                  <a:cubicBezTo>
                    <a:pt x="1603" y="84627"/>
                    <a:pt x="9110" y="52359"/>
                    <a:pt x="12238" y="36232"/>
                  </a:cubicBezTo>
                  <a:cubicBezTo>
                    <a:pt x="13901" y="27655"/>
                    <a:pt x="16304" y="18745"/>
                    <a:pt x="18264" y="12016"/>
                  </a:cubicBezTo>
                  <a:cubicBezTo>
                    <a:pt x="19262" y="8652"/>
                    <a:pt x="20149" y="5805"/>
                    <a:pt x="20815" y="3809"/>
                  </a:cubicBezTo>
                  <a:cubicBezTo>
                    <a:pt x="21111" y="2810"/>
                    <a:pt x="21369" y="1997"/>
                    <a:pt x="21554" y="1480"/>
                  </a:cubicBezTo>
                  <a:cubicBezTo>
                    <a:pt x="21652" y="1188"/>
                    <a:pt x="21718" y="978"/>
                    <a:pt x="21759" y="844"/>
                  </a:cubicBezTo>
                  <a:lnTo>
                    <a:pt x="21759" y="844"/>
                  </a:lnTo>
                  <a:cubicBezTo>
                    <a:pt x="21863" y="839"/>
                    <a:pt x="22005" y="830"/>
                    <a:pt x="22183" y="814"/>
                  </a:cubicBezTo>
                  <a:cubicBezTo>
                    <a:pt x="23403" y="740"/>
                    <a:pt x="26323" y="629"/>
                    <a:pt x="30094" y="629"/>
                  </a:cubicBezTo>
                  <a:close/>
                  <a:moveTo>
                    <a:pt x="30094" y="1"/>
                  </a:moveTo>
                  <a:cubicBezTo>
                    <a:pt x="25066" y="1"/>
                    <a:pt x="21517" y="259"/>
                    <a:pt x="21517" y="259"/>
                  </a:cubicBezTo>
                  <a:cubicBezTo>
                    <a:pt x="21406" y="259"/>
                    <a:pt x="21295" y="333"/>
                    <a:pt x="21258" y="444"/>
                  </a:cubicBezTo>
                  <a:cubicBezTo>
                    <a:pt x="21258" y="444"/>
                    <a:pt x="14973" y="18930"/>
                    <a:pt x="11646" y="36121"/>
                  </a:cubicBezTo>
                  <a:cubicBezTo>
                    <a:pt x="9982" y="44661"/>
                    <a:pt x="7062" y="57823"/>
                    <a:pt x="4585" y="68840"/>
                  </a:cubicBezTo>
                  <a:cubicBezTo>
                    <a:pt x="3328" y="74312"/>
                    <a:pt x="2182" y="79303"/>
                    <a:pt x="1368" y="82889"/>
                  </a:cubicBezTo>
                  <a:cubicBezTo>
                    <a:pt x="962" y="84664"/>
                    <a:pt x="629" y="86105"/>
                    <a:pt x="370" y="87141"/>
                  </a:cubicBezTo>
                  <a:cubicBezTo>
                    <a:pt x="148" y="88139"/>
                    <a:pt x="0" y="88693"/>
                    <a:pt x="0" y="88693"/>
                  </a:cubicBezTo>
                  <a:cubicBezTo>
                    <a:pt x="0" y="88767"/>
                    <a:pt x="0" y="88878"/>
                    <a:pt x="74" y="88952"/>
                  </a:cubicBezTo>
                  <a:cubicBezTo>
                    <a:pt x="148" y="89026"/>
                    <a:pt x="222" y="89063"/>
                    <a:pt x="333" y="89063"/>
                  </a:cubicBezTo>
                  <a:lnTo>
                    <a:pt x="34272" y="89063"/>
                  </a:lnTo>
                  <a:cubicBezTo>
                    <a:pt x="34420" y="89063"/>
                    <a:pt x="34568" y="88915"/>
                    <a:pt x="34568" y="88767"/>
                  </a:cubicBezTo>
                  <a:cubicBezTo>
                    <a:pt x="34568" y="88767"/>
                    <a:pt x="34605" y="88250"/>
                    <a:pt x="34642" y="87362"/>
                  </a:cubicBezTo>
                  <a:cubicBezTo>
                    <a:pt x="34753" y="84664"/>
                    <a:pt x="35085" y="78268"/>
                    <a:pt x="36047" y="70504"/>
                  </a:cubicBezTo>
                  <a:cubicBezTo>
                    <a:pt x="36379" y="67953"/>
                    <a:pt x="37452" y="62555"/>
                    <a:pt x="38930" y="55900"/>
                  </a:cubicBezTo>
                  <a:cubicBezTo>
                    <a:pt x="41112" y="45918"/>
                    <a:pt x="44143" y="33089"/>
                    <a:pt x="46583" y="22812"/>
                  </a:cubicBezTo>
                  <a:cubicBezTo>
                    <a:pt x="47840" y="17636"/>
                    <a:pt x="48949" y="13125"/>
                    <a:pt x="49726" y="9872"/>
                  </a:cubicBezTo>
                  <a:cubicBezTo>
                    <a:pt x="50133" y="8245"/>
                    <a:pt x="50428" y="6951"/>
                    <a:pt x="50650" y="6064"/>
                  </a:cubicBezTo>
                  <a:cubicBezTo>
                    <a:pt x="50872" y="5177"/>
                    <a:pt x="50983" y="4696"/>
                    <a:pt x="50983" y="4696"/>
                  </a:cubicBezTo>
                  <a:cubicBezTo>
                    <a:pt x="51020" y="4585"/>
                    <a:pt x="50983" y="4474"/>
                    <a:pt x="50909" y="4400"/>
                  </a:cubicBezTo>
                  <a:cubicBezTo>
                    <a:pt x="50872" y="4363"/>
                    <a:pt x="47655" y="814"/>
                    <a:pt x="38524" y="259"/>
                  </a:cubicBezTo>
                  <a:cubicBezTo>
                    <a:pt x="35492" y="75"/>
                    <a:pt x="32608" y="1"/>
                    <a:pt x="300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1906;p37">
              <a:extLst>
                <a:ext uri="{FF2B5EF4-FFF2-40B4-BE49-F238E27FC236}">
                  <a16:creationId xmlns:a16="http://schemas.microsoft.com/office/drawing/2014/main" id="{CE3D90C0-21AA-1ED1-4993-8C0800F8F9B3}"/>
                </a:ext>
              </a:extLst>
            </p:cNvPr>
            <p:cNvSpPr/>
            <p:nvPr/>
          </p:nvSpPr>
          <p:spPr>
            <a:xfrm>
              <a:off x="5009200" y="2762300"/>
              <a:ext cx="495450" cy="732950"/>
            </a:xfrm>
            <a:custGeom>
              <a:avLst/>
              <a:gdLst/>
              <a:ahLst/>
              <a:cxnLst/>
              <a:rect l="l" t="t" r="r" b="b"/>
              <a:pathLst>
                <a:path w="19818" h="29318" extrusionOk="0">
                  <a:moveTo>
                    <a:pt x="2515" y="0"/>
                  </a:moveTo>
                  <a:cubicBezTo>
                    <a:pt x="2515" y="0"/>
                    <a:pt x="1" y="10685"/>
                    <a:pt x="1" y="16970"/>
                  </a:cubicBezTo>
                  <a:cubicBezTo>
                    <a:pt x="1" y="22449"/>
                    <a:pt x="3278" y="29317"/>
                    <a:pt x="8798" y="29317"/>
                  </a:cubicBezTo>
                  <a:cubicBezTo>
                    <a:pt x="9646" y="29317"/>
                    <a:pt x="10548" y="29155"/>
                    <a:pt x="11499" y="28800"/>
                  </a:cubicBezTo>
                  <a:cubicBezTo>
                    <a:pt x="18671" y="26101"/>
                    <a:pt x="19817" y="18522"/>
                    <a:pt x="19817" y="13605"/>
                  </a:cubicBezTo>
                  <a:cubicBezTo>
                    <a:pt x="19817" y="8688"/>
                    <a:pt x="19521" y="1959"/>
                    <a:pt x="19521" y="1959"/>
                  </a:cubicBezTo>
                  <a:cubicBezTo>
                    <a:pt x="19521" y="1959"/>
                    <a:pt x="17513" y="3566"/>
                    <a:pt x="14167" y="3566"/>
                  </a:cubicBezTo>
                  <a:cubicBezTo>
                    <a:pt x="13089" y="3566"/>
                    <a:pt x="11871" y="3399"/>
                    <a:pt x="10537" y="2958"/>
                  </a:cubicBezTo>
                  <a:cubicBezTo>
                    <a:pt x="5066" y="1109"/>
                    <a:pt x="2515" y="0"/>
                    <a:pt x="2515" y="0"/>
                  </a:cubicBezTo>
                  <a:close/>
                </a:path>
              </a:pathLst>
            </a:custGeom>
            <a:solidFill>
              <a:srgbClr val="ADAD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1907;p37">
              <a:extLst>
                <a:ext uri="{FF2B5EF4-FFF2-40B4-BE49-F238E27FC236}">
                  <a16:creationId xmlns:a16="http://schemas.microsoft.com/office/drawing/2014/main" id="{C466A4B6-4618-BE98-2708-C311B1CF97E6}"/>
                </a:ext>
              </a:extLst>
            </p:cNvPr>
            <p:cNvSpPr/>
            <p:nvPr/>
          </p:nvSpPr>
          <p:spPr>
            <a:xfrm>
              <a:off x="5024925" y="2762300"/>
              <a:ext cx="478800" cy="363925"/>
            </a:xfrm>
            <a:custGeom>
              <a:avLst/>
              <a:gdLst/>
              <a:ahLst/>
              <a:cxnLst/>
              <a:rect l="l" t="t" r="r" b="b"/>
              <a:pathLst>
                <a:path w="19152" h="14557" extrusionOk="0">
                  <a:moveTo>
                    <a:pt x="1886" y="0"/>
                  </a:moveTo>
                  <a:cubicBezTo>
                    <a:pt x="1886" y="0"/>
                    <a:pt x="740" y="4917"/>
                    <a:pt x="0" y="10056"/>
                  </a:cubicBezTo>
                  <a:cubicBezTo>
                    <a:pt x="1494" y="12453"/>
                    <a:pt x="4130" y="14556"/>
                    <a:pt x="8798" y="14556"/>
                  </a:cubicBezTo>
                  <a:cubicBezTo>
                    <a:pt x="9098" y="14556"/>
                    <a:pt x="9406" y="14547"/>
                    <a:pt x="9724" y="14530"/>
                  </a:cubicBezTo>
                  <a:cubicBezTo>
                    <a:pt x="13901" y="14271"/>
                    <a:pt x="16933" y="12792"/>
                    <a:pt x="19151" y="10685"/>
                  </a:cubicBezTo>
                  <a:cubicBezTo>
                    <a:pt x="19077" y="6396"/>
                    <a:pt x="18892" y="1959"/>
                    <a:pt x="18892" y="1959"/>
                  </a:cubicBezTo>
                  <a:cubicBezTo>
                    <a:pt x="18892" y="1959"/>
                    <a:pt x="16884" y="3566"/>
                    <a:pt x="13538" y="3566"/>
                  </a:cubicBezTo>
                  <a:cubicBezTo>
                    <a:pt x="12460" y="3566"/>
                    <a:pt x="11242" y="3399"/>
                    <a:pt x="9908" y="2958"/>
                  </a:cubicBezTo>
                  <a:cubicBezTo>
                    <a:pt x="4437" y="1109"/>
                    <a:pt x="1886" y="0"/>
                    <a:pt x="18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1908;p37">
              <a:extLst>
                <a:ext uri="{FF2B5EF4-FFF2-40B4-BE49-F238E27FC236}">
                  <a16:creationId xmlns:a16="http://schemas.microsoft.com/office/drawing/2014/main" id="{41AF3B34-9079-C382-D801-30A2F7A0314B}"/>
                </a:ext>
              </a:extLst>
            </p:cNvPr>
            <p:cNvSpPr/>
            <p:nvPr/>
          </p:nvSpPr>
          <p:spPr>
            <a:xfrm>
              <a:off x="5031400" y="2805725"/>
              <a:ext cx="452900" cy="320750"/>
            </a:xfrm>
            <a:custGeom>
              <a:avLst/>
              <a:gdLst/>
              <a:ahLst/>
              <a:cxnLst/>
              <a:rect l="l" t="t" r="r" b="b"/>
              <a:pathLst>
                <a:path w="18116" h="12830" extrusionOk="0">
                  <a:moveTo>
                    <a:pt x="18116" y="2773"/>
                  </a:moveTo>
                  <a:lnTo>
                    <a:pt x="18079" y="2810"/>
                  </a:lnTo>
                  <a:cubicBezTo>
                    <a:pt x="18079" y="2810"/>
                    <a:pt x="18042" y="2810"/>
                    <a:pt x="18042" y="2847"/>
                  </a:cubicBezTo>
                  <a:cubicBezTo>
                    <a:pt x="17931" y="2995"/>
                    <a:pt x="17820" y="3180"/>
                    <a:pt x="17635" y="3402"/>
                  </a:cubicBezTo>
                  <a:cubicBezTo>
                    <a:pt x="17302" y="3883"/>
                    <a:pt x="16859" y="4585"/>
                    <a:pt x="16378" y="5435"/>
                  </a:cubicBezTo>
                  <a:cubicBezTo>
                    <a:pt x="15417" y="7099"/>
                    <a:pt x="14345" y="9317"/>
                    <a:pt x="13864" y="11536"/>
                  </a:cubicBezTo>
                  <a:cubicBezTo>
                    <a:pt x="13827" y="11683"/>
                    <a:pt x="13827" y="11831"/>
                    <a:pt x="13790" y="11979"/>
                  </a:cubicBezTo>
                  <a:cubicBezTo>
                    <a:pt x="15232" y="11499"/>
                    <a:pt x="16526" y="10833"/>
                    <a:pt x="17598" y="10020"/>
                  </a:cubicBezTo>
                  <a:cubicBezTo>
                    <a:pt x="17820" y="6914"/>
                    <a:pt x="18005" y="4437"/>
                    <a:pt x="18116" y="2773"/>
                  </a:cubicBezTo>
                  <a:close/>
                  <a:moveTo>
                    <a:pt x="1553" y="1"/>
                  </a:moveTo>
                  <a:lnTo>
                    <a:pt x="1553" y="75"/>
                  </a:lnTo>
                  <a:cubicBezTo>
                    <a:pt x="1294" y="1184"/>
                    <a:pt x="998" y="2700"/>
                    <a:pt x="666" y="4437"/>
                  </a:cubicBezTo>
                  <a:cubicBezTo>
                    <a:pt x="444" y="5768"/>
                    <a:pt x="185" y="7247"/>
                    <a:pt x="0" y="8689"/>
                  </a:cubicBezTo>
                  <a:cubicBezTo>
                    <a:pt x="1516" y="10944"/>
                    <a:pt x="4104" y="12829"/>
                    <a:pt x="8503" y="12829"/>
                  </a:cubicBezTo>
                  <a:cubicBezTo>
                    <a:pt x="8799" y="12829"/>
                    <a:pt x="9132" y="12793"/>
                    <a:pt x="9465" y="12793"/>
                  </a:cubicBezTo>
                  <a:cubicBezTo>
                    <a:pt x="10796" y="12719"/>
                    <a:pt x="12016" y="12497"/>
                    <a:pt x="13125" y="12201"/>
                  </a:cubicBezTo>
                  <a:cubicBezTo>
                    <a:pt x="13162" y="11942"/>
                    <a:pt x="13236" y="11683"/>
                    <a:pt x="13273" y="11388"/>
                  </a:cubicBezTo>
                  <a:cubicBezTo>
                    <a:pt x="13975" y="8171"/>
                    <a:pt x="15897" y="4955"/>
                    <a:pt x="16933" y="3365"/>
                  </a:cubicBezTo>
                  <a:lnTo>
                    <a:pt x="16933" y="3365"/>
                  </a:lnTo>
                  <a:cubicBezTo>
                    <a:pt x="15676" y="3920"/>
                    <a:pt x="14234" y="4252"/>
                    <a:pt x="12644" y="4326"/>
                  </a:cubicBezTo>
                  <a:cubicBezTo>
                    <a:pt x="12348" y="4363"/>
                    <a:pt x="12053" y="4363"/>
                    <a:pt x="11757" y="4363"/>
                  </a:cubicBezTo>
                  <a:cubicBezTo>
                    <a:pt x="6655" y="4363"/>
                    <a:pt x="3512" y="2219"/>
                    <a:pt x="1553" y="1"/>
                  </a:cubicBezTo>
                  <a:close/>
                </a:path>
              </a:pathLst>
            </a:custGeom>
            <a:solidFill>
              <a:srgbClr val="9C9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1909;p37">
              <a:extLst>
                <a:ext uri="{FF2B5EF4-FFF2-40B4-BE49-F238E27FC236}">
                  <a16:creationId xmlns:a16="http://schemas.microsoft.com/office/drawing/2014/main" id="{374D9DD2-A54C-934C-6337-6C8ADFF05412}"/>
                </a:ext>
              </a:extLst>
            </p:cNvPr>
            <p:cNvSpPr/>
            <p:nvPr/>
          </p:nvSpPr>
          <p:spPr>
            <a:xfrm>
              <a:off x="5001825" y="2754200"/>
              <a:ext cx="510200" cy="748450"/>
            </a:xfrm>
            <a:custGeom>
              <a:avLst/>
              <a:gdLst/>
              <a:ahLst/>
              <a:cxnLst/>
              <a:rect l="l" t="t" r="r" b="b"/>
              <a:pathLst>
                <a:path w="20408" h="29938" extrusionOk="0">
                  <a:moveTo>
                    <a:pt x="3044" y="746"/>
                  </a:moveTo>
                  <a:lnTo>
                    <a:pt x="3044" y="746"/>
                  </a:lnTo>
                  <a:cubicBezTo>
                    <a:pt x="3908" y="1120"/>
                    <a:pt x="6406" y="2112"/>
                    <a:pt x="10722" y="3540"/>
                  </a:cubicBezTo>
                  <a:cubicBezTo>
                    <a:pt x="12089" y="4021"/>
                    <a:pt x="13383" y="4206"/>
                    <a:pt x="14493" y="4206"/>
                  </a:cubicBezTo>
                  <a:cubicBezTo>
                    <a:pt x="16987" y="4206"/>
                    <a:pt x="18742" y="3330"/>
                    <a:pt x="19532" y="2835"/>
                  </a:cubicBezTo>
                  <a:lnTo>
                    <a:pt x="19532" y="2835"/>
                  </a:lnTo>
                  <a:cubicBezTo>
                    <a:pt x="19537" y="3002"/>
                    <a:pt x="19546" y="3202"/>
                    <a:pt x="19558" y="3430"/>
                  </a:cubicBezTo>
                  <a:cubicBezTo>
                    <a:pt x="19631" y="5537"/>
                    <a:pt x="19779" y="10269"/>
                    <a:pt x="19779" y="13929"/>
                  </a:cubicBezTo>
                  <a:cubicBezTo>
                    <a:pt x="19779" y="16369"/>
                    <a:pt x="19521" y="19475"/>
                    <a:pt x="18374" y="22248"/>
                  </a:cubicBezTo>
                  <a:cubicBezTo>
                    <a:pt x="17191" y="25020"/>
                    <a:pt x="15195" y="27497"/>
                    <a:pt x="11720" y="28828"/>
                  </a:cubicBezTo>
                  <a:cubicBezTo>
                    <a:pt x="10759" y="29161"/>
                    <a:pt x="9908" y="29309"/>
                    <a:pt x="9095" y="29309"/>
                  </a:cubicBezTo>
                  <a:cubicBezTo>
                    <a:pt x="7764" y="29309"/>
                    <a:pt x="6581" y="28902"/>
                    <a:pt x="5546" y="28200"/>
                  </a:cubicBezTo>
                  <a:cubicBezTo>
                    <a:pt x="3993" y="27165"/>
                    <a:pt x="2736" y="25464"/>
                    <a:pt x="1886" y="23505"/>
                  </a:cubicBezTo>
                  <a:cubicBezTo>
                    <a:pt x="1072" y="21545"/>
                    <a:pt x="592" y="19327"/>
                    <a:pt x="592" y="17294"/>
                  </a:cubicBezTo>
                  <a:cubicBezTo>
                    <a:pt x="592" y="14188"/>
                    <a:pt x="1220" y="9936"/>
                    <a:pt x="1849" y="6498"/>
                  </a:cubicBezTo>
                  <a:cubicBezTo>
                    <a:pt x="2181" y="4761"/>
                    <a:pt x="2477" y="3245"/>
                    <a:pt x="2736" y="2136"/>
                  </a:cubicBezTo>
                  <a:cubicBezTo>
                    <a:pt x="2847" y="1581"/>
                    <a:pt x="2958" y="1174"/>
                    <a:pt x="3032" y="842"/>
                  </a:cubicBezTo>
                  <a:cubicBezTo>
                    <a:pt x="3036" y="808"/>
                    <a:pt x="3040" y="776"/>
                    <a:pt x="3044" y="746"/>
                  </a:cubicBezTo>
                  <a:close/>
                  <a:moveTo>
                    <a:pt x="2828" y="1"/>
                  </a:moveTo>
                  <a:cubicBezTo>
                    <a:pt x="2782" y="1"/>
                    <a:pt x="2736" y="10"/>
                    <a:pt x="2699" y="28"/>
                  </a:cubicBezTo>
                  <a:cubicBezTo>
                    <a:pt x="2588" y="65"/>
                    <a:pt x="2551" y="139"/>
                    <a:pt x="2514" y="250"/>
                  </a:cubicBezTo>
                  <a:cubicBezTo>
                    <a:pt x="2514" y="250"/>
                    <a:pt x="1886" y="2912"/>
                    <a:pt x="1257" y="6387"/>
                  </a:cubicBezTo>
                  <a:cubicBezTo>
                    <a:pt x="629" y="9862"/>
                    <a:pt x="0" y="14114"/>
                    <a:pt x="0" y="17294"/>
                  </a:cubicBezTo>
                  <a:cubicBezTo>
                    <a:pt x="0" y="20103"/>
                    <a:pt x="813" y="23246"/>
                    <a:pt x="2366" y="25686"/>
                  </a:cubicBezTo>
                  <a:cubicBezTo>
                    <a:pt x="3143" y="26906"/>
                    <a:pt x="4067" y="27978"/>
                    <a:pt x="5213" y="28718"/>
                  </a:cubicBezTo>
                  <a:cubicBezTo>
                    <a:pt x="6322" y="29494"/>
                    <a:pt x="7653" y="29938"/>
                    <a:pt x="9095" y="29938"/>
                  </a:cubicBezTo>
                  <a:cubicBezTo>
                    <a:pt x="9982" y="29938"/>
                    <a:pt x="10943" y="29753"/>
                    <a:pt x="11905" y="29383"/>
                  </a:cubicBezTo>
                  <a:cubicBezTo>
                    <a:pt x="15602" y="28015"/>
                    <a:pt x="17746" y="25390"/>
                    <a:pt x="18929" y="22469"/>
                  </a:cubicBezTo>
                  <a:cubicBezTo>
                    <a:pt x="20112" y="19586"/>
                    <a:pt x="20408" y="16406"/>
                    <a:pt x="20408" y="13929"/>
                  </a:cubicBezTo>
                  <a:cubicBezTo>
                    <a:pt x="20408" y="9012"/>
                    <a:pt x="20112" y="2283"/>
                    <a:pt x="20112" y="2283"/>
                  </a:cubicBezTo>
                  <a:cubicBezTo>
                    <a:pt x="20112" y="2136"/>
                    <a:pt x="20038" y="2062"/>
                    <a:pt x="19927" y="1988"/>
                  </a:cubicBezTo>
                  <a:cubicBezTo>
                    <a:pt x="19906" y="1977"/>
                    <a:pt x="19878" y="1972"/>
                    <a:pt x="19847" y="1972"/>
                  </a:cubicBezTo>
                  <a:cubicBezTo>
                    <a:pt x="19773" y="1972"/>
                    <a:pt x="19684" y="1999"/>
                    <a:pt x="19631" y="2025"/>
                  </a:cubicBezTo>
                  <a:lnTo>
                    <a:pt x="19594" y="2062"/>
                  </a:lnTo>
                  <a:cubicBezTo>
                    <a:pt x="19410" y="2210"/>
                    <a:pt x="17524" y="3577"/>
                    <a:pt x="14493" y="3577"/>
                  </a:cubicBezTo>
                  <a:cubicBezTo>
                    <a:pt x="13420" y="3577"/>
                    <a:pt x="12237" y="3393"/>
                    <a:pt x="10943" y="2986"/>
                  </a:cubicBezTo>
                  <a:cubicBezTo>
                    <a:pt x="8208" y="2062"/>
                    <a:pt x="6211" y="1322"/>
                    <a:pt x="4880" y="805"/>
                  </a:cubicBezTo>
                  <a:cubicBezTo>
                    <a:pt x="4215" y="583"/>
                    <a:pt x="3734" y="361"/>
                    <a:pt x="3438" y="250"/>
                  </a:cubicBezTo>
                  <a:cubicBezTo>
                    <a:pt x="3253" y="176"/>
                    <a:pt x="3143" y="102"/>
                    <a:pt x="3069" y="102"/>
                  </a:cubicBezTo>
                  <a:cubicBezTo>
                    <a:pt x="2995" y="65"/>
                    <a:pt x="2958" y="28"/>
                    <a:pt x="2958" y="28"/>
                  </a:cubicBezTo>
                  <a:cubicBezTo>
                    <a:pt x="2921" y="10"/>
                    <a:pt x="2875" y="1"/>
                    <a:pt x="28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1910;p37">
              <a:extLst>
                <a:ext uri="{FF2B5EF4-FFF2-40B4-BE49-F238E27FC236}">
                  <a16:creationId xmlns:a16="http://schemas.microsoft.com/office/drawing/2014/main" id="{12EC09F1-7C14-3C5C-E466-A421D82F0B10}"/>
                </a:ext>
              </a:extLst>
            </p:cNvPr>
            <p:cNvSpPr/>
            <p:nvPr/>
          </p:nvSpPr>
          <p:spPr>
            <a:xfrm>
              <a:off x="5354875" y="2859575"/>
              <a:ext cx="133125" cy="419400"/>
            </a:xfrm>
            <a:custGeom>
              <a:avLst/>
              <a:gdLst/>
              <a:ahLst/>
              <a:cxnLst/>
              <a:rect l="l" t="t" r="r" b="b"/>
              <a:pathLst>
                <a:path w="5325" h="16776" extrusionOk="0">
                  <a:moveTo>
                    <a:pt x="4991" y="0"/>
                  </a:moveTo>
                  <a:cubicBezTo>
                    <a:pt x="4895" y="0"/>
                    <a:pt x="4800" y="49"/>
                    <a:pt x="4733" y="139"/>
                  </a:cubicBezTo>
                  <a:cubicBezTo>
                    <a:pt x="4733" y="139"/>
                    <a:pt x="1332" y="4649"/>
                    <a:pt x="334" y="9234"/>
                  </a:cubicBezTo>
                  <a:cubicBezTo>
                    <a:pt x="112" y="10343"/>
                    <a:pt x="1" y="11341"/>
                    <a:pt x="1" y="12228"/>
                  </a:cubicBezTo>
                  <a:cubicBezTo>
                    <a:pt x="1" y="15001"/>
                    <a:pt x="925" y="16591"/>
                    <a:pt x="925" y="16628"/>
                  </a:cubicBezTo>
                  <a:cubicBezTo>
                    <a:pt x="999" y="16726"/>
                    <a:pt x="1106" y="16776"/>
                    <a:pt x="1213" y="16776"/>
                  </a:cubicBezTo>
                  <a:cubicBezTo>
                    <a:pt x="1266" y="16776"/>
                    <a:pt x="1319" y="16763"/>
                    <a:pt x="1369" y="16739"/>
                  </a:cubicBezTo>
                  <a:cubicBezTo>
                    <a:pt x="1517" y="16665"/>
                    <a:pt x="1554" y="16443"/>
                    <a:pt x="1480" y="16295"/>
                  </a:cubicBezTo>
                  <a:cubicBezTo>
                    <a:pt x="1369" y="16147"/>
                    <a:pt x="629" y="14705"/>
                    <a:pt x="629" y="12228"/>
                  </a:cubicBezTo>
                  <a:cubicBezTo>
                    <a:pt x="629" y="11378"/>
                    <a:pt x="703" y="10417"/>
                    <a:pt x="925" y="9382"/>
                  </a:cubicBezTo>
                  <a:cubicBezTo>
                    <a:pt x="1406" y="7163"/>
                    <a:pt x="2478" y="4945"/>
                    <a:pt x="3439" y="3281"/>
                  </a:cubicBezTo>
                  <a:cubicBezTo>
                    <a:pt x="3920" y="2431"/>
                    <a:pt x="4363" y="1729"/>
                    <a:pt x="4696" y="1248"/>
                  </a:cubicBezTo>
                  <a:cubicBezTo>
                    <a:pt x="4881" y="1026"/>
                    <a:pt x="4992" y="841"/>
                    <a:pt x="5103" y="693"/>
                  </a:cubicBezTo>
                  <a:cubicBezTo>
                    <a:pt x="5177" y="582"/>
                    <a:pt x="5251" y="509"/>
                    <a:pt x="5251" y="509"/>
                  </a:cubicBezTo>
                  <a:cubicBezTo>
                    <a:pt x="5325" y="361"/>
                    <a:pt x="5325" y="176"/>
                    <a:pt x="5177" y="65"/>
                  </a:cubicBezTo>
                  <a:cubicBezTo>
                    <a:pt x="5118" y="21"/>
                    <a:pt x="5054" y="0"/>
                    <a:pt x="49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1911;p37">
              <a:extLst>
                <a:ext uri="{FF2B5EF4-FFF2-40B4-BE49-F238E27FC236}">
                  <a16:creationId xmlns:a16="http://schemas.microsoft.com/office/drawing/2014/main" id="{9B3C77AA-4EF7-B28A-1D9E-F6FC6A6D5CAF}"/>
                </a:ext>
              </a:extLst>
            </p:cNvPr>
            <p:cNvSpPr/>
            <p:nvPr/>
          </p:nvSpPr>
          <p:spPr>
            <a:xfrm>
              <a:off x="3913950" y="2701900"/>
              <a:ext cx="2461350" cy="2225975"/>
            </a:xfrm>
            <a:custGeom>
              <a:avLst/>
              <a:gdLst/>
              <a:ahLst/>
              <a:cxnLst/>
              <a:rect l="l" t="t" r="r" b="b"/>
              <a:pathLst>
                <a:path w="98454" h="89039" extrusionOk="0">
                  <a:moveTo>
                    <a:pt x="45813" y="0"/>
                  </a:moveTo>
                  <a:cubicBezTo>
                    <a:pt x="45788" y="0"/>
                    <a:pt x="45770" y="13"/>
                    <a:pt x="45770" y="13"/>
                  </a:cubicBezTo>
                  <a:cubicBezTo>
                    <a:pt x="45770" y="13"/>
                    <a:pt x="18819" y="457"/>
                    <a:pt x="16859" y="567"/>
                  </a:cubicBezTo>
                  <a:cubicBezTo>
                    <a:pt x="14863" y="715"/>
                    <a:pt x="15713" y="14210"/>
                    <a:pt x="15713" y="33434"/>
                  </a:cubicBezTo>
                  <a:cubicBezTo>
                    <a:pt x="15713" y="51106"/>
                    <a:pt x="2219" y="83863"/>
                    <a:pt x="1" y="89038"/>
                  </a:cubicBezTo>
                  <a:lnTo>
                    <a:pt x="25584" y="89038"/>
                  </a:lnTo>
                  <a:cubicBezTo>
                    <a:pt x="26398" y="85489"/>
                    <a:pt x="30280" y="69259"/>
                    <a:pt x="33126" y="60423"/>
                  </a:cubicBezTo>
                  <a:cubicBezTo>
                    <a:pt x="36380" y="50441"/>
                    <a:pt x="40594" y="38093"/>
                    <a:pt x="41408" y="30625"/>
                  </a:cubicBezTo>
                  <a:cubicBezTo>
                    <a:pt x="42258" y="23194"/>
                    <a:pt x="45770" y="3377"/>
                    <a:pt x="45770" y="3377"/>
                  </a:cubicBezTo>
                  <a:cubicBezTo>
                    <a:pt x="46226" y="275"/>
                    <a:pt x="45932" y="0"/>
                    <a:pt x="45813" y="0"/>
                  </a:cubicBezTo>
                  <a:close/>
                  <a:moveTo>
                    <a:pt x="67668" y="1054"/>
                  </a:moveTo>
                  <a:cubicBezTo>
                    <a:pt x="63932" y="1054"/>
                    <a:pt x="63331" y="2426"/>
                    <a:pt x="63331" y="4375"/>
                  </a:cubicBezTo>
                  <a:cubicBezTo>
                    <a:pt x="63331" y="4375"/>
                    <a:pt x="62629" y="13211"/>
                    <a:pt x="61779" y="26854"/>
                  </a:cubicBezTo>
                  <a:cubicBezTo>
                    <a:pt x="60928" y="40459"/>
                    <a:pt x="57564" y="57059"/>
                    <a:pt x="53238" y="68150"/>
                  </a:cubicBezTo>
                  <a:cubicBezTo>
                    <a:pt x="48876" y="79241"/>
                    <a:pt x="49024" y="85970"/>
                    <a:pt x="49135" y="88077"/>
                  </a:cubicBezTo>
                  <a:cubicBezTo>
                    <a:pt x="49172" y="88447"/>
                    <a:pt x="49209" y="88780"/>
                    <a:pt x="49209" y="89038"/>
                  </a:cubicBezTo>
                  <a:lnTo>
                    <a:pt x="68766" y="89038"/>
                  </a:lnTo>
                  <a:cubicBezTo>
                    <a:pt x="68248" y="85896"/>
                    <a:pt x="67990" y="78465"/>
                    <a:pt x="72759" y="65451"/>
                  </a:cubicBezTo>
                  <a:cubicBezTo>
                    <a:pt x="72759" y="65451"/>
                    <a:pt x="72759" y="77134"/>
                    <a:pt x="73868" y="80498"/>
                  </a:cubicBezTo>
                  <a:cubicBezTo>
                    <a:pt x="74489" y="82381"/>
                    <a:pt x="74727" y="83383"/>
                    <a:pt x="75575" y="83383"/>
                  </a:cubicBezTo>
                  <a:cubicBezTo>
                    <a:pt x="76242" y="83383"/>
                    <a:pt x="77286" y="82762"/>
                    <a:pt x="79192" y="81459"/>
                  </a:cubicBezTo>
                  <a:cubicBezTo>
                    <a:pt x="83554" y="78539"/>
                    <a:pt x="98453" y="59425"/>
                    <a:pt x="98453" y="59425"/>
                  </a:cubicBezTo>
                  <a:lnTo>
                    <a:pt x="98453" y="53103"/>
                  </a:lnTo>
                  <a:cubicBezTo>
                    <a:pt x="98453" y="53103"/>
                    <a:pt x="92538" y="56615"/>
                    <a:pt x="88323" y="58722"/>
                  </a:cubicBezTo>
                  <a:cubicBezTo>
                    <a:pt x="87504" y="59132"/>
                    <a:pt x="86834" y="59335"/>
                    <a:pt x="86294" y="59335"/>
                  </a:cubicBezTo>
                  <a:cubicBezTo>
                    <a:pt x="84060" y="59335"/>
                    <a:pt x="84066" y="55855"/>
                    <a:pt x="84959" y="49184"/>
                  </a:cubicBezTo>
                  <a:cubicBezTo>
                    <a:pt x="86068" y="40903"/>
                    <a:pt x="95791" y="9440"/>
                    <a:pt x="95902" y="7185"/>
                  </a:cubicBezTo>
                  <a:cubicBezTo>
                    <a:pt x="96050" y="4930"/>
                    <a:pt x="79192" y="2564"/>
                    <a:pt x="71761" y="1418"/>
                  </a:cubicBezTo>
                  <a:cubicBezTo>
                    <a:pt x="70093" y="1169"/>
                    <a:pt x="68749" y="1054"/>
                    <a:pt x="67668" y="105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1912;p37">
              <a:extLst>
                <a:ext uri="{FF2B5EF4-FFF2-40B4-BE49-F238E27FC236}">
                  <a16:creationId xmlns:a16="http://schemas.microsoft.com/office/drawing/2014/main" id="{7E306B27-0764-7FC3-001A-4CDE65299608}"/>
                </a:ext>
              </a:extLst>
            </p:cNvPr>
            <p:cNvSpPr/>
            <p:nvPr/>
          </p:nvSpPr>
          <p:spPr>
            <a:xfrm>
              <a:off x="5139525" y="3731850"/>
              <a:ext cx="1235775" cy="1196025"/>
            </a:xfrm>
            <a:custGeom>
              <a:avLst/>
              <a:gdLst/>
              <a:ahLst/>
              <a:cxnLst/>
              <a:rect l="l" t="t" r="r" b="b"/>
              <a:pathLst>
                <a:path w="49431" h="47841" extrusionOk="0">
                  <a:moveTo>
                    <a:pt x="32276" y="0"/>
                  </a:moveTo>
                  <a:cubicBezTo>
                    <a:pt x="32276" y="0"/>
                    <a:pt x="14678" y="31388"/>
                    <a:pt x="5842" y="37969"/>
                  </a:cubicBezTo>
                  <a:cubicBezTo>
                    <a:pt x="3883" y="39448"/>
                    <a:pt x="1960" y="40779"/>
                    <a:pt x="259" y="42073"/>
                  </a:cubicBezTo>
                  <a:cubicBezTo>
                    <a:pt x="1" y="44402"/>
                    <a:pt x="75" y="46029"/>
                    <a:pt x="112" y="46879"/>
                  </a:cubicBezTo>
                  <a:cubicBezTo>
                    <a:pt x="149" y="47249"/>
                    <a:pt x="186" y="47582"/>
                    <a:pt x="186" y="47840"/>
                  </a:cubicBezTo>
                  <a:lnTo>
                    <a:pt x="19743" y="47840"/>
                  </a:lnTo>
                  <a:cubicBezTo>
                    <a:pt x="19225" y="44698"/>
                    <a:pt x="18967" y="37267"/>
                    <a:pt x="23736" y="24253"/>
                  </a:cubicBezTo>
                  <a:cubicBezTo>
                    <a:pt x="23736" y="24253"/>
                    <a:pt x="23736" y="35936"/>
                    <a:pt x="24845" y="39300"/>
                  </a:cubicBezTo>
                  <a:cubicBezTo>
                    <a:pt x="25466" y="41183"/>
                    <a:pt x="25704" y="42185"/>
                    <a:pt x="26552" y="42185"/>
                  </a:cubicBezTo>
                  <a:cubicBezTo>
                    <a:pt x="27219" y="42185"/>
                    <a:pt x="28263" y="41564"/>
                    <a:pt x="30169" y="40261"/>
                  </a:cubicBezTo>
                  <a:cubicBezTo>
                    <a:pt x="34531" y="37341"/>
                    <a:pt x="49430" y="18227"/>
                    <a:pt x="49430" y="18227"/>
                  </a:cubicBezTo>
                  <a:lnTo>
                    <a:pt x="49430" y="11905"/>
                  </a:lnTo>
                  <a:cubicBezTo>
                    <a:pt x="49430" y="11905"/>
                    <a:pt x="43515" y="15417"/>
                    <a:pt x="39300" y="17524"/>
                  </a:cubicBezTo>
                  <a:cubicBezTo>
                    <a:pt x="38481" y="17934"/>
                    <a:pt x="37811" y="18137"/>
                    <a:pt x="37271" y="18137"/>
                  </a:cubicBezTo>
                  <a:cubicBezTo>
                    <a:pt x="35037" y="18137"/>
                    <a:pt x="35043" y="14657"/>
                    <a:pt x="35936" y="7986"/>
                  </a:cubicBezTo>
                  <a:cubicBezTo>
                    <a:pt x="36158" y="6396"/>
                    <a:pt x="36676" y="3919"/>
                    <a:pt x="37415" y="962"/>
                  </a:cubicBezTo>
                  <a:lnTo>
                    <a:pt x="3227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1913;p37">
              <a:extLst>
                <a:ext uri="{FF2B5EF4-FFF2-40B4-BE49-F238E27FC236}">
                  <a16:creationId xmlns:a16="http://schemas.microsoft.com/office/drawing/2014/main" id="{2A02AD28-F72D-F1CB-9BBC-07264E674BAE}"/>
                </a:ext>
              </a:extLst>
            </p:cNvPr>
            <p:cNvSpPr/>
            <p:nvPr/>
          </p:nvSpPr>
          <p:spPr>
            <a:xfrm>
              <a:off x="3913950" y="3766050"/>
              <a:ext cx="429825" cy="1161825"/>
            </a:xfrm>
            <a:custGeom>
              <a:avLst/>
              <a:gdLst/>
              <a:ahLst/>
              <a:cxnLst/>
              <a:rect l="l" t="t" r="r" b="b"/>
              <a:pathLst>
                <a:path w="17193" h="46473" extrusionOk="0">
                  <a:moveTo>
                    <a:pt x="17192" y="0"/>
                  </a:moveTo>
                  <a:lnTo>
                    <a:pt x="13162" y="8097"/>
                  </a:lnTo>
                  <a:cubicBezTo>
                    <a:pt x="9095" y="24549"/>
                    <a:pt x="1590" y="42738"/>
                    <a:pt x="1" y="46472"/>
                  </a:cubicBezTo>
                  <a:lnTo>
                    <a:pt x="6101" y="46472"/>
                  </a:lnTo>
                  <a:lnTo>
                    <a:pt x="171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1914;p37">
              <a:extLst>
                <a:ext uri="{FF2B5EF4-FFF2-40B4-BE49-F238E27FC236}">
                  <a16:creationId xmlns:a16="http://schemas.microsoft.com/office/drawing/2014/main" id="{8408F793-2ECD-B348-3715-CB51CAAA4FCA}"/>
                </a:ext>
              </a:extLst>
            </p:cNvPr>
            <p:cNvSpPr/>
            <p:nvPr/>
          </p:nvSpPr>
          <p:spPr>
            <a:xfrm>
              <a:off x="5142300" y="4519325"/>
              <a:ext cx="933525" cy="401150"/>
            </a:xfrm>
            <a:custGeom>
              <a:avLst/>
              <a:gdLst/>
              <a:ahLst/>
              <a:cxnLst/>
              <a:rect l="l" t="t" r="r" b="b"/>
              <a:pathLst>
                <a:path w="37341" h="16046" extrusionOk="0">
                  <a:moveTo>
                    <a:pt x="24142" y="777"/>
                  </a:moveTo>
                  <a:lnTo>
                    <a:pt x="24142" y="777"/>
                  </a:lnTo>
                  <a:cubicBezTo>
                    <a:pt x="24216" y="1886"/>
                    <a:pt x="24290" y="2995"/>
                    <a:pt x="24401" y="3993"/>
                  </a:cubicBezTo>
                  <a:cubicBezTo>
                    <a:pt x="24549" y="5546"/>
                    <a:pt x="24771" y="6914"/>
                    <a:pt x="25030" y="7690"/>
                  </a:cubicBezTo>
                  <a:cubicBezTo>
                    <a:pt x="25252" y="8430"/>
                    <a:pt x="25436" y="8984"/>
                    <a:pt x="25621" y="9428"/>
                  </a:cubicBezTo>
                  <a:cubicBezTo>
                    <a:pt x="25769" y="9872"/>
                    <a:pt x="25954" y="10167"/>
                    <a:pt x="26102" y="10278"/>
                  </a:cubicBezTo>
                  <a:cubicBezTo>
                    <a:pt x="26213" y="10352"/>
                    <a:pt x="26287" y="10389"/>
                    <a:pt x="26435" y="10389"/>
                  </a:cubicBezTo>
                  <a:lnTo>
                    <a:pt x="26472" y="10389"/>
                  </a:lnTo>
                  <a:cubicBezTo>
                    <a:pt x="26693" y="10389"/>
                    <a:pt x="27100" y="10241"/>
                    <a:pt x="27655" y="9945"/>
                  </a:cubicBezTo>
                  <a:cubicBezTo>
                    <a:pt x="28209" y="9650"/>
                    <a:pt x="28949" y="9169"/>
                    <a:pt x="29910" y="8541"/>
                  </a:cubicBezTo>
                  <a:cubicBezTo>
                    <a:pt x="30797" y="7912"/>
                    <a:pt x="32276" y="6507"/>
                    <a:pt x="33940" y="4696"/>
                  </a:cubicBezTo>
                  <a:cubicBezTo>
                    <a:pt x="35012" y="3550"/>
                    <a:pt x="36158" y="2256"/>
                    <a:pt x="37341" y="888"/>
                  </a:cubicBezTo>
                  <a:lnTo>
                    <a:pt x="24142" y="777"/>
                  </a:lnTo>
                  <a:close/>
                  <a:moveTo>
                    <a:pt x="11868" y="0"/>
                  </a:moveTo>
                  <a:cubicBezTo>
                    <a:pt x="9613" y="2847"/>
                    <a:pt x="7506" y="5176"/>
                    <a:pt x="5731" y="6470"/>
                  </a:cubicBezTo>
                  <a:cubicBezTo>
                    <a:pt x="3883" y="7875"/>
                    <a:pt x="2108" y="9132"/>
                    <a:pt x="481" y="10315"/>
                  </a:cubicBezTo>
                  <a:cubicBezTo>
                    <a:pt x="333" y="11757"/>
                    <a:pt x="259" y="12940"/>
                    <a:pt x="259" y="13827"/>
                  </a:cubicBezTo>
                  <a:cubicBezTo>
                    <a:pt x="259" y="14493"/>
                    <a:pt x="296" y="15010"/>
                    <a:pt x="333" y="15343"/>
                  </a:cubicBezTo>
                  <a:lnTo>
                    <a:pt x="1" y="15380"/>
                  </a:lnTo>
                  <a:lnTo>
                    <a:pt x="333" y="15380"/>
                  </a:lnTo>
                  <a:cubicBezTo>
                    <a:pt x="333" y="15602"/>
                    <a:pt x="370" y="15824"/>
                    <a:pt x="370" y="16046"/>
                  </a:cubicBezTo>
                  <a:lnTo>
                    <a:pt x="19299" y="16046"/>
                  </a:lnTo>
                  <a:cubicBezTo>
                    <a:pt x="19151" y="15195"/>
                    <a:pt x="19077" y="14086"/>
                    <a:pt x="19077" y="12681"/>
                  </a:cubicBezTo>
                  <a:cubicBezTo>
                    <a:pt x="19077" y="9872"/>
                    <a:pt x="19447" y="5953"/>
                    <a:pt x="20778" y="740"/>
                  </a:cubicBezTo>
                  <a:lnTo>
                    <a:pt x="13273" y="666"/>
                  </a:lnTo>
                  <a:cubicBezTo>
                    <a:pt x="12682" y="666"/>
                    <a:pt x="12201" y="407"/>
                    <a:pt x="118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1915;p37">
              <a:extLst>
                <a:ext uri="{FF2B5EF4-FFF2-40B4-BE49-F238E27FC236}">
                  <a16:creationId xmlns:a16="http://schemas.microsoft.com/office/drawing/2014/main" id="{A01707E4-9018-B170-5734-F9903E5E09C3}"/>
                </a:ext>
              </a:extLst>
            </p:cNvPr>
            <p:cNvSpPr/>
            <p:nvPr/>
          </p:nvSpPr>
          <p:spPr>
            <a:xfrm>
              <a:off x="3925975" y="4024850"/>
              <a:ext cx="355850" cy="895625"/>
            </a:xfrm>
            <a:custGeom>
              <a:avLst/>
              <a:gdLst/>
              <a:ahLst/>
              <a:cxnLst/>
              <a:rect l="l" t="t" r="r" b="b"/>
              <a:pathLst>
                <a:path w="14234" h="35825" extrusionOk="0">
                  <a:moveTo>
                    <a:pt x="14234" y="0"/>
                  </a:moveTo>
                  <a:lnTo>
                    <a:pt x="11498" y="8060"/>
                  </a:lnTo>
                  <a:lnTo>
                    <a:pt x="12348" y="7912"/>
                  </a:lnTo>
                  <a:lnTo>
                    <a:pt x="14234" y="0"/>
                  </a:lnTo>
                  <a:close/>
                  <a:moveTo>
                    <a:pt x="7727" y="27358"/>
                  </a:moveTo>
                  <a:lnTo>
                    <a:pt x="7727" y="27358"/>
                  </a:lnTo>
                  <a:cubicBezTo>
                    <a:pt x="5805" y="27913"/>
                    <a:pt x="4104" y="28394"/>
                    <a:pt x="2847" y="28726"/>
                  </a:cubicBezTo>
                  <a:cubicBezTo>
                    <a:pt x="1590" y="31980"/>
                    <a:pt x="555" y="34457"/>
                    <a:pt x="0" y="35825"/>
                  </a:cubicBezTo>
                  <a:lnTo>
                    <a:pt x="5694" y="35825"/>
                  </a:lnTo>
                  <a:lnTo>
                    <a:pt x="7727" y="2735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1916;p37">
              <a:extLst>
                <a:ext uri="{FF2B5EF4-FFF2-40B4-BE49-F238E27FC236}">
                  <a16:creationId xmlns:a16="http://schemas.microsoft.com/office/drawing/2014/main" id="{E222BAF0-9751-F1DA-0933-039CEB3A2210}"/>
                </a:ext>
              </a:extLst>
            </p:cNvPr>
            <p:cNvSpPr/>
            <p:nvPr/>
          </p:nvSpPr>
          <p:spPr>
            <a:xfrm>
              <a:off x="3906550" y="2694575"/>
              <a:ext cx="2476150" cy="2241625"/>
            </a:xfrm>
            <a:custGeom>
              <a:avLst/>
              <a:gdLst/>
              <a:ahLst/>
              <a:cxnLst/>
              <a:rect l="l" t="t" r="r" b="b"/>
              <a:pathLst>
                <a:path w="99046" h="89665" extrusionOk="0">
                  <a:moveTo>
                    <a:pt x="25427" y="29501"/>
                  </a:moveTo>
                  <a:cubicBezTo>
                    <a:pt x="25333" y="29501"/>
                    <a:pt x="25243" y="29537"/>
                    <a:pt x="25178" y="29624"/>
                  </a:cubicBezTo>
                  <a:lnTo>
                    <a:pt x="20704" y="35502"/>
                  </a:lnTo>
                  <a:cubicBezTo>
                    <a:pt x="20594" y="35650"/>
                    <a:pt x="20594" y="35835"/>
                    <a:pt x="20741" y="35946"/>
                  </a:cubicBezTo>
                  <a:cubicBezTo>
                    <a:pt x="20803" y="35992"/>
                    <a:pt x="20872" y="36013"/>
                    <a:pt x="20939" y="36013"/>
                  </a:cubicBezTo>
                  <a:cubicBezTo>
                    <a:pt x="21031" y="36013"/>
                    <a:pt x="21121" y="35973"/>
                    <a:pt x="21185" y="35909"/>
                  </a:cubicBezTo>
                  <a:lnTo>
                    <a:pt x="25659" y="29993"/>
                  </a:lnTo>
                  <a:cubicBezTo>
                    <a:pt x="25769" y="29846"/>
                    <a:pt x="25732" y="29661"/>
                    <a:pt x="25622" y="29550"/>
                  </a:cubicBezTo>
                  <a:cubicBezTo>
                    <a:pt x="25560" y="29519"/>
                    <a:pt x="25493" y="29501"/>
                    <a:pt x="25427" y="29501"/>
                  </a:cubicBezTo>
                  <a:close/>
                  <a:moveTo>
                    <a:pt x="84879" y="20321"/>
                  </a:moveTo>
                  <a:cubicBezTo>
                    <a:pt x="84739" y="20321"/>
                    <a:pt x="84619" y="20421"/>
                    <a:pt x="84590" y="20566"/>
                  </a:cubicBezTo>
                  <a:lnTo>
                    <a:pt x="79044" y="41196"/>
                  </a:lnTo>
                  <a:cubicBezTo>
                    <a:pt x="79007" y="41343"/>
                    <a:pt x="79118" y="41528"/>
                    <a:pt x="79266" y="41565"/>
                  </a:cubicBezTo>
                  <a:cubicBezTo>
                    <a:pt x="79297" y="41571"/>
                    <a:pt x="79326" y="41574"/>
                    <a:pt x="79355" y="41574"/>
                  </a:cubicBezTo>
                  <a:cubicBezTo>
                    <a:pt x="79497" y="41574"/>
                    <a:pt x="79605" y="41497"/>
                    <a:pt x="79636" y="41343"/>
                  </a:cubicBezTo>
                  <a:lnTo>
                    <a:pt x="85181" y="20714"/>
                  </a:lnTo>
                  <a:cubicBezTo>
                    <a:pt x="85255" y="20529"/>
                    <a:pt x="85144" y="20381"/>
                    <a:pt x="84996" y="20344"/>
                  </a:cubicBezTo>
                  <a:cubicBezTo>
                    <a:pt x="84957" y="20328"/>
                    <a:pt x="84917" y="20321"/>
                    <a:pt x="84879" y="20321"/>
                  </a:cubicBezTo>
                  <a:close/>
                  <a:moveTo>
                    <a:pt x="45982" y="639"/>
                  </a:moveTo>
                  <a:cubicBezTo>
                    <a:pt x="46008" y="736"/>
                    <a:pt x="46029" y="896"/>
                    <a:pt x="46029" y="1119"/>
                  </a:cubicBezTo>
                  <a:cubicBezTo>
                    <a:pt x="46029" y="1600"/>
                    <a:pt x="45955" y="2376"/>
                    <a:pt x="45771" y="3633"/>
                  </a:cubicBezTo>
                  <a:cubicBezTo>
                    <a:pt x="45771" y="3633"/>
                    <a:pt x="42258" y="23413"/>
                    <a:pt x="41408" y="30881"/>
                  </a:cubicBezTo>
                  <a:cubicBezTo>
                    <a:pt x="40595" y="38275"/>
                    <a:pt x="36380" y="50623"/>
                    <a:pt x="33127" y="60605"/>
                  </a:cubicBezTo>
                  <a:cubicBezTo>
                    <a:pt x="30343" y="69280"/>
                    <a:pt x="26571" y="84987"/>
                    <a:pt x="25644" y="89036"/>
                  </a:cubicBezTo>
                  <a:lnTo>
                    <a:pt x="779" y="89036"/>
                  </a:lnTo>
                  <a:cubicBezTo>
                    <a:pt x="2092" y="85905"/>
                    <a:pt x="5803" y="76838"/>
                    <a:pt x="9281" y="66336"/>
                  </a:cubicBezTo>
                  <a:cubicBezTo>
                    <a:pt x="12941" y="55244"/>
                    <a:pt x="16305" y="42637"/>
                    <a:pt x="16342" y="33727"/>
                  </a:cubicBezTo>
                  <a:cubicBezTo>
                    <a:pt x="16342" y="24854"/>
                    <a:pt x="16157" y="17202"/>
                    <a:pt x="16157" y="11545"/>
                  </a:cubicBezTo>
                  <a:cubicBezTo>
                    <a:pt x="16157" y="8218"/>
                    <a:pt x="16194" y="5593"/>
                    <a:pt x="16416" y="3781"/>
                  </a:cubicBezTo>
                  <a:cubicBezTo>
                    <a:pt x="16490" y="2894"/>
                    <a:pt x="16638" y="2191"/>
                    <a:pt x="16786" y="1748"/>
                  </a:cubicBezTo>
                  <a:cubicBezTo>
                    <a:pt x="16860" y="1526"/>
                    <a:pt x="16933" y="1378"/>
                    <a:pt x="17007" y="1267"/>
                  </a:cubicBezTo>
                  <a:cubicBezTo>
                    <a:pt x="17081" y="1193"/>
                    <a:pt x="17118" y="1193"/>
                    <a:pt x="17155" y="1193"/>
                  </a:cubicBezTo>
                  <a:cubicBezTo>
                    <a:pt x="17636" y="1156"/>
                    <a:pt x="19706" y="1082"/>
                    <a:pt x="22516" y="1045"/>
                  </a:cubicBezTo>
                  <a:cubicBezTo>
                    <a:pt x="26694" y="934"/>
                    <a:pt x="32609" y="860"/>
                    <a:pt x="37452" y="750"/>
                  </a:cubicBezTo>
                  <a:cubicBezTo>
                    <a:pt x="39855" y="713"/>
                    <a:pt x="42036" y="676"/>
                    <a:pt x="43589" y="676"/>
                  </a:cubicBezTo>
                  <a:cubicBezTo>
                    <a:pt x="44869" y="645"/>
                    <a:pt x="45721" y="640"/>
                    <a:pt x="45982" y="639"/>
                  </a:cubicBezTo>
                  <a:close/>
                  <a:moveTo>
                    <a:pt x="67916" y="1637"/>
                  </a:moveTo>
                  <a:cubicBezTo>
                    <a:pt x="68988" y="1637"/>
                    <a:pt x="70319" y="1785"/>
                    <a:pt x="72020" y="2007"/>
                  </a:cubicBezTo>
                  <a:cubicBezTo>
                    <a:pt x="75717" y="2598"/>
                    <a:pt x="81743" y="3448"/>
                    <a:pt x="86845" y="4484"/>
                  </a:cubicBezTo>
                  <a:cubicBezTo>
                    <a:pt x="89396" y="4964"/>
                    <a:pt x="91725" y="5519"/>
                    <a:pt x="93389" y="6073"/>
                  </a:cubicBezTo>
                  <a:cubicBezTo>
                    <a:pt x="94202" y="6332"/>
                    <a:pt x="94867" y="6591"/>
                    <a:pt x="95311" y="6887"/>
                  </a:cubicBezTo>
                  <a:cubicBezTo>
                    <a:pt x="95533" y="6998"/>
                    <a:pt x="95681" y="7109"/>
                    <a:pt x="95792" y="7219"/>
                  </a:cubicBezTo>
                  <a:cubicBezTo>
                    <a:pt x="95903" y="7330"/>
                    <a:pt x="95903" y="7404"/>
                    <a:pt x="95903" y="7441"/>
                  </a:cubicBezTo>
                  <a:cubicBezTo>
                    <a:pt x="95903" y="7552"/>
                    <a:pt x="95866" y="7811"/>
                    <a:pt x="95792" y="8144"/>
                  </a:cubicBezTo>
                  <a:cubicBezTo>
                    <a:pt x="95200" y="10806"/>
                    <a:pt x="92760" y="19198"/>
                    <a:pt x="90320" y="27849"/>
                  </a:cubicBezTo>
                  <a:cubicBezTo>
                    <a:pt x="87880" y="36537"/>
                    <a:pt x="85477" y="45484"/>
                    <a:pt x="84959" y="49440"/>
                  </a:cubicBezTo>
                  <a:cubicBezTo>
                    <a:pt x="84590" y="52028"/>
                    <a:pt x="84368" y="54135"/>
                    <a:pt x="84368" y="55762"/>
                  </a:cubicBezTo>
                  <a:cubicBezTo>
                    <a:pt x="84368" y="57056"/>
                    <a:pt x="84516" y="58054"/>
                    <a:pt x="84848" y="58794"/>
                  </a:cubicBezTo>
                  <a:cubicBezTo>
                    <a:pt x="85033" y="59163"/>
                    <a:pt x="85255" y="59459"/>
                    <a:pt x="85551" y="59644"/>
                  </a:cubicBezTo>
                  <a:cubicBezTo>
                    <a:pt x="85847" y="59829"/>
                    <a:pt x="86216" y="59940"/>
                    <a:pt x="86586" y="59940"/>
                  </a:cubicBezTo>
                  <a:cubicBezTo>
                    <a:pt x="87215" y="59940"/>
                    <a:pt x="87917" y="59718"/>
                    <a:pt x="88767" y="59311"/>
                  </a:cubicBezTo>
                  <a:cubicBezTo>
                    <a:pt x="92261" y="57533"/>
                    <a:pt x="96924" y="54816"/>
                    <a:pt x="98417" y="53938"/>
                  </a:cubicBezTo>
                  <a:lnTo>
                    <a:pt x="98417" y="53938"/>
                  </a:lnTo>
                  <a:lnTo>
                    <a:pt x="98417" y="59631"/>
                  </a:lnTo>
                  <a:lnTo>
                    <a:pt x="98417" y="59631"/>
                  </a:lnTo>
                  <a:cubicBezTo>
                    <a:pt x="98320" y="59757"/>
                    <a:pt x="98132" y="60003"/>
                    <a:pt x="97862" y="60346"/>
                  </a:cubicBezTo>
                  <a:cubicBezTo>
                    <a:pt x="96383" y="62195"/>
                    <a:pt x="92686" y="66853"/>
                    <a:pt x="88878" y="71364"/>
                  </a:cubicBezTo>
                  <a:cubicBezTo>
                    <a:pt x="86993" y="73619"/>
                    <a:pt x="85070" y="75874"/>
                    <a:pt x="83370" y="77686"/>
                  </a:cubicBezTo>
                  <a:cubicBezTo>
                    <a:pt x="81706" y="79497"/>
                    <a:pt x="80227" y="80902"/>
                    <a:pt x="79340" y="81531"/>
                  </a:cubicBezTo>
                  <a:cubicBezTo>
                    <a:pt x="78379" y="82159"/>
                    <a:pt x="77639" y="82640"/>
                    <a:pt x="77085" y="82935"/>
                  </a:cubicBezTo>
                  <a:cubicBezTo>
                    <a:pt x="76493" y="83268"/>
                    <a:pt x="76123" y="83379"/>
                    <a:pt x="75865" y="83379"/>
                  </a:cubicBezTo>
                  <a:cubicBezTo>
                    <a:pt x="75717" y="83379"/>
                    <a:pt x="75643" y="83342"/>
                    <a:pt x="75532" y="83268"/>
                  </a:cubicBezTo>
                  <a:cubicBezTo>
                    <a:pt x="75384" y="83157"/>
                    <a:pt x="75199" y="82862"/>
                    <a:pt x="75051" y="82418"/>
                  </a:cubicBezTo>
                  <a:cubicBezTo>
                    <a:pt x="74866" y="81974"/>
                    <a:pt x="74682" y="81420"/>
                    <a:pt x="74460" y="80680"/>
                  </a:cubicBezTo>
                  <a:cubicBezTo>
                    <a:pt x="74201" y="79904"/>
                    <a:pt x="73979" y="78536"/>
                    <a:pt x="73831" y="76983"/>
                  </a:cubicBezTo>
                  <a:cubicBezTo>
                    <a:pt x="73572" y="74654"/>
                    <a:pt x="73461" y="71844"/>
                    <a:pt x="73388" y="69626"/>
                  </a:cubicBezTo>
                  <a:cubicBezTo>
                    <a:pt x="73388" y="68517"/>
                    <a:pt x="73351" y="67556"/>
                    <a:pt x="73351" y="66853"/>
                  </a:cubicBezTo>
                  <a:cubicBezTo>
                    <a:pt x="73351" y="66151"/>
                    <a:pt x="73351" y="65744"/>
                    <a:pt x="73351" y="65744"/>
                  </a:cubicBezTo>
                  <a:cubicBezTo>
                    <a:pt x="73351" y="65596"/>
                    <a:pt x="73240" y="65485"/>
                    <a:pt x="73092" y="65448"/>
                  </a:cubicBezTo>
                  <a:cubicBezTo>
                    <a:pt x="72944" y="65448"/>
                    <a:pt x="72796" y="65522"/>
                    <a:pt x="72759" y="65670"/>
                  </a:cubicBezTo>
                  <a:cubicBezTo>
                    <a:pt x="72750" y="65695"/>
                    <a:pt x="72741" y="65719"/>
                    <a:pt x="72732" y="65744"/>
                  </a:cubicBezTo>
                  <a:lnTo>
                    <a:pt x="72722" y="65744"/>
                  </a:lnTo>
                  <a:cubicBezTo>
                    <a:pt x="72722" y="65746"/>
                    <a:pt x="72722" y="65755"/>
                    <a:pt x="72722" y="65771"/>
                  </a:cubicBezTo>
                  <a:lnTo>
                    <a:pt x="72722" y="65771"/>
                  </a:lnTo>
                  <a:cubicBezTo>
                    <a:pt x="69315" y="75070"/>
                    <a:pt x="68507" y="81545"/>
                    <a:pt x="68507" y="85671"/>
                  </a:cubicBezTo>
                  <a:cubicBezTo>
                    <a:pt x="68507" y="87058"/>
                    <a:pt x="68592" y="88163"/>
                    <a:pt x="68711" y="89036"/>
                  </a:cubicBezTo>
                  <a:lnTo>
                    <a:pt x="49802" y="89036"/>
                  </a:lnTo>
                  <a:cubicBezTo>
                    <a:pt x="49780" y="88832"/>
                    <a:pt x="49763" y="88618"/>
                    <a:pt x="49763" y="88370"/>
                  </a:cubicBezTo>
                  <a:lnTo>
                    <a:pt x="49431" y="88370"/>
                  </a:lnTo>
                  <a:lnTo>
                    <a:pt x="49763" y="88333"/>
                  </a:lnTo>
                  <a:cubicBezTo>
                    <a:pt x="49726" y="88000"/>
                    <a:pt x="49689" y="87483"/>
                    <a:pt x="49689" y="86817"/>
                  </a:cubicBezTo>
                  <a:cubicBezTo>
                    <a:pt x="49689" y="83786"/>
                    <a:pt x="50244" y="77649"/>
                    <a:pt x="53793" y="68554"/>
                  </a:cubicBezTo>
                  <a:cubicBezTo>
                    <a:pt x="58156" y="57389"/>
                    <a:pt x="61557" y="40826"/>
                    <a:pt x="62407" y="27147"/>
                  </a:cubicBezTo>
                  <a:cubicBezTo>
                    <a:pt x="62814" y="20344"/>
                    <a:pt x="63184" y="14725"/>
                    <a:pt x="63479" y="10806"/>
                  </a:cubicBezTo>
                  <a:cubicBezTo>
                    <a:pt x="63627" y="8846"/>
                    <a:pt x="63738" y="7330"/>
                    <a:pt x="63812" y="6295"/>
                  </a:cubicBezTo>
                  <a:cubicBezTo>
                    <a:pt x="63886" y="5260"/>
                    <a:pt x="63923" y="4705"/>
                    <a:pt x="63923" y="4705"/>
                  </a:cubicBezTo>
                  <a:lnTo>
                    <a:pt x="63923" y="4668"/>
                  </a:lnTo>
                  <a:cubicBezTo>
                    <a:pt x="63923" y="4188"/>
                    <a:pt x="63960" y="3781"/>
                    <a:pt x="64071" y="3411"/>
                  </a:cubicBezTo>
                  <a:cubicBezTo>
                    <a:pt x="64219" y="2857"/>
                    <a:pt x="64515" y="2450"/>
                    <a:pt x="65069" y="2154"/>
                  </a:cubicBezTo>
                  <a:cubicBezTo>
                    <a:pt x="65661" y="1859"/>
                    <a:pt x="66548" y="1637"/>
                    <a:pt x="67916" y="1637"/>
                  </a:cubicBezTo>
                  <a:close/>
                  <a:moveTo>
                    <a:pt x="46167" y="0"/>
                  </a:moveTo>
                  <a:cubicBezTo>
                    <a:pt x="46146" y="0"/>
                    <a:pt x="46124" y="3"/>
                    <a:pt x="46103" y="10"/>
                  </a:cubicBezTo>
                  <a:cubicBezTo>
                    <a:pt x="46090" y="10"/>
                    <a:pt x="46078" y="11"/>
                    <a:pt x="46066" y="12"/>
                  </a:cubicBezTo>
                  <a:lnTo>
                    <a:pt x="46066" y="12"/>
                  </a:lnTo>
                  <a:lnTo>
                    <a:pt x="46066" y="10"/>
                  </a:lnTo>
                  <a:cubicBezTo>
                    <a:pt x="46066" y="10"/>
                    <a:pt x="39338" y="121"/>
                    <a:pt x="32350" y="232"/>
                  </a:cubicBezTo>
                  <a:cubicBezTo>
                    <a:pt x="28838" y="306"/>
                    <a:pt x="25289" y="380"/>
                    <a:pt x="22479" y="417"/>
                  </a:cubicBezTo>
                  <a:cubicBezTo>
                    <a:pt x="19669" y="491"/>
                    <a:pt x="17636" y="528"/>
                    <a:pt x="17118" y="565"/>
                  </a:cubicBezTo>
                  <a:cubicBezTo>
                    <a:pt x="16896" y="602"/>
                    <a:pt x="16675" y="713"/>
                    <a:pt x="16564" y="897"/>
                  </a:cubicBezTo>
                  <a:cubicBezTo>
                    <a:pt x="16305" y="1193"/>
                    <a:pt x="16157" y="1637"/>
                    <a:pt x="16009" y="2228"/>
                  </a:cubicBezTo>
                  <a:cubicBezTo>
                    <a:pt x="15639" y="3966"/>
                    <a:pt x="15529" y="7182"/>
                    <a:pt x="15529" y="11545"/>
                  </a:cubicBezTo>
                  <a:cubicBezTo>
                    <a:pt x="15529" y="17202"/>
                    <a:pt x="15713" y="24854"/>
                    <a:pt x="15713" y="33727"/>
                  </a:cubicBezTo>
                  <a:cubicBezTo>
                    <a:pt x="15713" y="42490"/>
                    <a:pt x="12349" y="55097"/>
                    <a:pt x="8689" y="66114"/>
                  </a:cubicBezTo>
                  <a:cubicBezTo>
                    <a:pt x="5029" y="77168"/>
                    <a:pt x="1110" y="86633"/>
                    <a:pt x="38" y="89220"/>
                  </a:cubicBezTo>
                  <a:cubicBezTo>
                    <a:pt x="1" y="89331"/>
                    <a:pt x="1" y="89442"/>
                    <a:pt x="38" y="89516"/>
                  </a:cubicBezTo>
                  <a:cubicBezTo>
                    <a:pt x="112" y="89590"/>
                    <a:pt x="223" y="89664"/>
                    <a:pt x="297" y="89664"/>
                  </a:cubicBezTo>
                  <a:lnTo>
                    <a:pt x="25880" y="89664"/>
                  </a:lnTo>
                  <a:cubicBezTo>
                    <a:pt x="26028" y="89664"/>
                    <a:pt x="26139" y="89553"/>
                    <a:pt x="26176" y="89405"/>
                  </a:cubicBezTo>
                  <a:cubicBezTo>
                    <a:pt x="26989" y="85856"/>
                    <a:pt x="30871" y="69626"/>
                    <a:pt x="33718" y="60790"/>
                  </a:cubicBezTo>
                  <a:cubicBezTo>
                    <a:pt x="36972" y="50845"/>
                    <a:pt x="41186" y="38460"/>
                    <a:pt x="42036" y="30955"/>
                  </a:cubicBezTo>
                  <a:cubicBezTo>
                    <a:pt x="42443" y="27258"/>
                    <a:pt x="43515" y="20455"/>
                    <a:pt x="44514" y="14577"/>
                  </a:cubicBezTo>
                  <a:cubicBezTo>
                    <a:pt x="44994" y="11619"/>
                    <a:pt x="45475" y="8920"/>
                    <a:pt x="45807" y="6961"/>
                  </a:cubicBezTo>
                  <a:cubicBezTo>
                    <a:pt x="45992" y="5962"/>
                    <a:pt x="46140" y="5149"/>
                    <a:pt x="46214" y="4595"/>
                  </a:cubicBezTo>
                  <a:cubicBezTo>
                    <a:pt x="46325" y="4040"/>
                    <a:pt x="46362" y="3744"/>
                    <a:pt x="46362" y="3744"/>
                  </a:cubicBezTo>
                  <a:cubicBezTo>
                    <a:pt x="46584" y="2450"/>
                    <a:pt x="46621" y="1637"/>
                    <a:pt x="46621" y="1119"/>
                  </a:cubicBezTo>
                  <a:cubicBezTo>
                    <a:pt x="46621" y="750"/>
                    <a:pt x="46584" y="528"/>
                    <a:pt x="46547" y="343"/>
                  </a:cubicBezTo>
                  <a:cubicBezTo>
                    <a:pt x="46510" y="232"/>
                    <a:pt x="46473" y="158"/>
                    <a:pt x="46399" y="84"/>
                  </a:cubicBezTo>
                  <a:cubicBezTo>
                    <a:pt x="46339" y="54"/>
                    <a:pt x="46255" y="0"/>
                    <a:pt x="46167" y="0"/>
                  </a:cubicBezTo>
                  <a:close/>
                  <a:moveTo>
                    <a:pt x="67916" y="1045"/>
                  </a:moveTo>
                  <a:cubicBezTo>
                    <a:pt x="66030" y="1045"/>
                    <a:pt x="64884" y="1378"/>
                    <a:pt x="64182" y="2044"/>
                  </a:cubicBezTo>
                  <a:cubicBezTo>
                    <a:pt x="63812" y="2376"/>
                    <a:pt x="63590" y="2783"/>
                    <a:pt x="63479" y="3227"/>
                  </a:cubicBezTo>
                  <a:cubicBezTo>
                    <a:pt x="63371" y="3660"/>
                    <a:pt x="63333" y="4128"/>
                    <a:pt x="63332" y="4632"/>
                  </a:cubicBezTo>
                  <a:lnTo>
                    <a:pt x="63332" y="4632"/>
                  </a:lnTo>
                  <a:lnTo>
                    <a:pt x="63332" y="4631"/>
                  </a:lnTo>
                  <a:cubicBezTo>
                    <a:pt x="63332" y="4631"/>
                    <a:pt x="62629" y="13504"/>
                    <a:pt x="61779" y="27110"/>
                  </a:cubicBezTo>
                  <a:cubicBezTo>
                    <a:pt x="60928" y="40715"/>
                    <a:pt x="57564" y="57278"/>
                    <a:pt x="53239" y="68332"/>
                  </a:cubicBezTo>
                  <a:cubicBezTo>
                    <a:pt x="49615" y="77464"/>
                    <a:pt x="49098" y="83712"/>
                    <a:pt x="49098" y="86817"/>
                  </a:cubicBezTo>
                  <a:cubicBezTo>
                    <a:pt x="49098" y="87483"/>
                    <a:pt x="49098" y="88000"/>
                    <a:pt x="49135" y="88407"/>
                  </a:cubicBezTo>
                  <a:cubicBezTo>
                    <a:pt x="49172" y="88777"/>
                    <a:pt x="49172" y="89073"/>
                    <a:pt x="49209" y="89368"/>
                  </a:cubicBezTo>
                  <a:cubicBezTo>
                    <a:pt x="49209" y="89516"/>
                    <a:pt x="49357" y="89664"/>
                    <a:pt x="49505" y="89664"/>
                  </a:cubicBezTo>
                  <a:lnTo>
                    <a:pt x="69062" y="89664"/>
                  </a:lnTo>
                  <a:cubicBezTo>
                    <a:pt x="69173" y="89664"/>
                    <a:pt x="69247" y="89627"/>
                    <a:pt x="69321" y="89553"/>
                  </a:cubicBezTo>
                  <a:cubicBezTo>
                    <a:pt x="69358" y="89479"/>
                    <a:pt x="69395" y="89405"/>
                    <a:pt x="69395" y="89294"/>
                  </a:cubicBezTo>
                  <a:cubicBezTo>
                    <a:pt x="69247" y="88444"/>
                    <a:pt x="69099" y="87224"/>
                    <a:pt x="69099" y="85671"/>
                  </a:cubicBezTo>
                  <a:cubicBezTo>
                    <a:pt x="69099" y="81879"/>
                    <a:pt x="69819" y="75960"/>
                    <a:pt x="72738" y="67481"/>
                  </a:cubicBezTo>
                  <a:lnTo>
                    <a:pt x="72738" y="67481"/>
                  </a:lnTo>
                  <a:cubicBezTo>
                    <a:pt x="72756" y="68639"/>
                    <a:pt x="72793" y="70268"/>
                    <a:pt x="72870" y="72029"/>
                  </a:cubicBezTo>
                  <a:cubicBezTo>
                    <a:pt x="72944" y="73693"/>
                    <a:pt x="73055" y="75467"/>
                    <a:pt x="73203" y="77057"/>
                  </a:cubicBezTo>
                  <a:cubicBezTo>
                    <a:pt x="73351" y="78610"/>
                    <a:pt x="73572" y="79978"/>
                    <a:pt x="73868" y="80902"/>
                  </a:cubicBezTo>
                  <a:cubicBezTo>
                    <a:pt x="74201" y="81826"/>
                    <a:pt x="74386" y="82566"/>
                    <a:pt x="74645" y="83083"/>
                  </a:cubicBezTo>
                  <a:cubicBezTo>
                    <a:pt x="74792" y="83342"/>
                    <a:pt x="74940" y="83564"/>
                    <a:pt x="75125" y="83749"/>
                  </a:cubicBezTo>
                  <a:cubicBezTo>
                    <a:pt x="75347" y="83897"/>
                    <a:pt x="75606" y="84008"/>
                    <a:pt x="75865" y="84008"/>
                  </a:cubicBezTo>
                  <a:cubicBezTo>
                    <a:pt x="76308" y="83971"/>
                    <a:pt x="76752" y="83823"/>
                    <a:pt x="77380" y="83490"/>
                  </a:cubicBezTo>
                  <a:cubicBezTo>
                    <a:pt x="77972" y="83157"/>
                    <a:pt x="78711" y="82677"/>
                    <a:pt x="79673" y="82011"/>
                  </a:cubicBezTo>
                  <a:cubicBezTo>
                    <a:pt x="80819" y="81235"/>
                    <a:pt x="82556" y="79497"/>
                    <a:pt x="84553" y="77279"/>
                  </a:cubicBezTo>
                  <a:cubicBezTo>
                    <a:pt x="90616" y="70661"/>
                    <a:pt x="98971" y="59903"/>
                    <a:pt x="98971" y="59903"/>
                  </a:cubicBezTo>
                  <a:cubicBezTo>
                    <a:pt x="99008" y="59866"/>
                    <a:pt x="99045" y="59792"/>
                    <a:pt x="99045" y="59718"/>
                  </a:cubicBezTo>
                  <a:lnTo>
                    <a:pt x="99045" y="53396"/>
                  </a:lnTo>
                  <a:cubicBezTo>
                    <a:pt x="99045" y="53285"/>
                    <a:pt x="98971" y="53174"/>
                    <a:pt x="98897" y="53137"/>
                  </a:cubicBezTo>
                  <a:cubicBezTo>
                    <a:pt x="98842" y="53100"/>
                    <a:pt x="98786" y="53082"/>
                    <a:pt x="98731" y="53082"/>
                  </a:cubicBezTo>
                  <a:cubicBezTo>
                    <a:pt x="98675" y="53082"/>
                    <a:pt x="98620" y="53100"/>
                    <a:pt x="98565" y="53137"/>
                  </a:cubicBezTo>
                  <a:cubicBezTo>
                    <a:pt x="98565" y="53137"/>
                    <a:pt x="98232" y="53359"/>
                    <a:pt x="97603" y="53729"/>
                  </a:cubicBezTo>
                  <a:cubicBezTo>
                    <a:pt x="95755" y="54801"/>
                    <a:pt x="91651" y="57167"/>
                    <a:pt x="88472" y="58757"/>
                  </a:cubicBezTo>
                  <a:cubicBezTo>
                    <a:pt x="87695" y="59126"/>
                    <a:pt x="87067" y="59311"/>
                    <a:pt x="86586" y="59311"/>
                  </a:cubicBezTo>
                  <a:cubicBezTo>
                    <a:pt x="86290" y="59311"/>
                    <a:pt x="86068" y="59237"/>
                    <a:pt x="85884" y="59126"/>
                  </a:cubicBezTo>
                  <a:cubicBezTo>
                    <a:pt x="85625" y="58941"/>
                    <a:pt x="85403" y="58609"/>
                    <a:pt x="85218" y="58017"/>
                  </a:cubicBezTo>
                  <a:cubicBezTo>
                    <a:pt x="85070" y="57463"/>
                    <a:pt x="84996" y="56723"/>
                    <a:pt x="84996" y="55762"/>
                  </a:cubicBezTo>
                  <a:cubicBezTo>
                    <a:pt x="84996" y="54172"/>
                    <a:pt x="85218" y="52102"/>
                    <a:pt x="85551" y="49514"/>
                  </a:cubicBezTo>
                  <a:cubicBezTo>
                    <a:pt x="86105" y="45410"/>
                    <a:pt x="88804" y="35465"/>
                    <a:pt x="91392" y="26296"/>
                  </a:cubicBezTo>
                  <a:cubicBezTo>
                    <a:pt x="92686" y="21712"/>
                    <a:pt x="93943" y="17312"/>
                    <a:pt x="94904" y="13911"/>
                  </a:cubicBezTo>
                  <a:cubicBezTo>
                    <a:pt x="95385" y="12210"/>
                    <a:pt x="95755" y="10769"/>
                    <a:pt x="96051" y="9660"/>
                  </a:cubicBezTo>
                  <a:cubicBezTo>
                    <a:pt x="96198" y="9105"/>
                    <a:pt x="96309" y="8661"/>
                    <a:pt x="96383" y="8292"/>
                  </a:cubicBezTo>
                  <a:cubicBezTo>
                    <a:pt x="96457" y="7922"/>
                    <a:pt x="96494" y="7663"/>
                    <a:pt x="96531" y="7478"/>
                  </a:cubicBezTo>
                  <a:lnTo>
                    <a:pt x="96531" y="7441"/>
                  </a:lnTo>
                  <a:cubicBezTo>
                    <a:pt x="96531" y="7219"/>
                    <a:pt x="96420" y="6998"/>
                    <a:pt x="96235" y="6813"/>
                  </a:cubicBezTo>
                  <a:cubicBezTo>
                    <a:pt x="95977" y="6480"/>
                    <a:pt x="95496" y="6221"/>
                    <a:pt x="94867" y="5962"/>
                  </a:cubicBezTo>
                  <a:cubicBezTo>
                    <a:pt x="92686" y="5001"/>
                    <a:pt x="88545" y="4114"/>
                    <a:pt x="84146" y="3338"/>
                  </a:cubicBezTo>
                  <a:cubicBezTo>
                    <a:pt x="79746" y="2561"/>
                    <a:pt x="75125" y="1859"/>
                    <a:pt x="72094" y="1415"/>
                  </a:cubicBezTo>
                  <a:cubicBezTo>
                    <a:pt x="70393" y="1156"/>
                    <a:pt x="69025" y="1045"/>
                    <a:pt x="67916" y="104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1917;p37">
              <a:extLst>
                <a:ext uri="{FF2B5EF4-FFF2-40B4-BE49-F238E27FC236}">
                  <a16:creationId xmlns:a16="http://schemas.microsoft.com/office/drawing/2014/main" id="{AC1C481A-18BF-7C07-159F-196DB616E7D0}"/>
                </a:ext>
              </a:extLst>
            </p:cNvPr>
            <p:cNvSpPr/>
            <p:nvPr/>
          </p:nvSpPr>
          <p:spPr>
            <a:xfrm>
              <a:off x="4643200" y="2691125"/>
              <a:ext cx="389150" cy="1764450"/>
            </a:xfrm>
            <a:custGeom>
              <a:avLst/>
              <a:gdLst/>
              <a:ahLst/>
              <a:cxnLst/>
              <a:rect l="l" t="t" r="r" b="b"/>
              <a:pathLst>
                <a:path w="15566" h="70578" extrusionOk="0">
                  <a:moveTo>
                    <a:pt x="15189" y="0"/>
                  </a:moveTo>
                  <a:cubicBezTo>
                    <a:pt x="15084" y="0"/>
                    <a:pt x="14986" y="50"/>
                    <a:pt x="14937" y="148"/>
                  </a:cubicBezTo>
                  <a:lnTo>
                    <a:pt x="3845" y="20112"/>
                  </a:lnTo>
                  <a:cubicBezTo>
                    <a:pt x="3771" y="20223"/>
                    <a:pt x="3771" y="20334"/>
                    <a:pt x="3845" y="20445"/>
                  </a:cubicBezTo>
                  <a:lnTo>
                    <a:pt x="8171" y="26360"/>
                  </a:lnTo>
                  <a:lnTo>
                    <a:pt x="3217" y="29836"/>
                  </a:lnTo>
                  <a:cubicBezTo>
                    <a:pt x="3143" y="29873"/>
                    <a:pt x="3106" y="29984"/>
                    <a:pt x="3106" y="30057"/>
                  </a:cubicBezTo>
                  <a:lnTo>
                    <a:pt x="0" y="70245"/>
                  </a:lnTo>
                  <a:cubicBezTo>
                    <a:pt x="0" y="70393"/>
                    <a:pt x="111" y="70540"/>
                    <a:pt x="296" y="70577"/>
                  </a:cubicBezTo>
                  <a:cubicBezTo>
                    <a:pt x="444" y="70577"/>
                    <a:pt x="592" y="70429"/>
                    <a:pt x="629" y="70282"/>
                  </a:cubicBezTo>
                  <a:lnTo>
                    <a:pt x="3698" y="30242"/>
                  </a:lnTo>
                  <a:lnTo>
                    <a:pt x="8763" y="26693"/>
                  </a:lnTo>
                  <a:cubicBezTo>
                    <a:pt x="8836" y="26656"/>
                    <a:pt x="8910" y="26582"/>
                    <a:pt x="8910" y="26471"/>
                  </a:cubicBezTo>
                  <a:cubicBezTo>
                    <a:pt x="8910" y="26397"/>
                    <a:pt x="8910" y="26323"/>
                    <a:pt x="8836" y="26249"/>
                  </a:cubicBezTo>
                  <a:lnTo>
                    <a:pt x="4474" y="20223"/>
                  </a:lnTo>
                  <a:lnTo>
                    <a:pt x="15454" y="444"/>
                  </a:lnTo>
                  <a:cubicBezTo>
                    <a:pt x="15565" y="296"/>
                    <a:pt x="15491" y="111"/>
                    <a:pt x="15343" y="37"/>
                  </a:cubicBezTo>
                  <a:cubicBezTo>
                    <a:pt x="15294" y="13"/>
                    <a:pt x="15241" y="0"/>
                    <a:pt x="1518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1918;p37">
              <a:extLst>
                <a:ext uri="{FF2B5EF4-FFF2-40B4-BE49-F238E27FC236}">
                  <a16:creationId xmlns:a16="http://schemas.microsoft.com/office/drawing/2014/main" id="{BE7E924B-1853-B0DD-5B29-9894467BAFB1}"/>
                </a:ext>
              </a:extLst>
            </p:cNvPr>
            <p:cNvSpPr/>
            <p:nvPr/>
          </p:nvSpPr>
          <p:spPr>
            <a:xfrm>
              <a:off x="5353025" y="2758425"/>
              <a:ext cx="360500" cy="1559225"/>
            </a:xfrm>
            <a:custGeom>
              <a:avLst/>
              <a:gdLst/>
              <a:ahLst/>
              <a:cxnLst/>
              <a:rect l="l" t="t" r="r" b="b"/>
              <a:pathLst>
                <a:path w="14420" h="62369" extrusionOk="0">
                  <a:moveTo>
                    <a:pt x="9892" y="0"/>
                  </a:moveTo>
                  <a:cubicBezTo>
                    <a:pt x="9873" y="0"/>
                    <a:pt x="9854" y="2"/>
                    <a:pt x="9835" y="7"/>
                  </a:cubicBezTo>
                  <a:cubicBezTo>
                    <a:pt x="9650" y="7"/>
                    <a:pt x="9539" y="192"/>
                    <a:pt x="9576" y="340"/>
                  </a:cubicBezTo>
                  <a:lnTo>
                    <a:pt x="12941" y="20637"/>
                  </a:lnTo>
                  <a:lnTo>
                    <a:pt x="8393" y="24112"/>
                  </a:lnTo>
                  <a:cubicBezTo>
                    <a:pt x="8356" y="24186"/>
                    <a:pt x="8282" y="24260"/>
                    <a:pt x="8282" y="24334"/>
                  </a:cubicBezTo>
                  <a:cubicBezTo>
                    <a:pt x="8282" y="24445"/>
                    <a:pt x="8319" y="24519"/>
                    <a:pt x="8393" y="24593"/>
                  </a:cubicBezTo>
                  <a:lnTo>
                    <a:pt x="13717" y="29399"/>
                  </a:lnTo>
                  <a:lnTo>
                    <a:pt x="75" y="61933"/>
                  </a:lnTo>
                  <a:cubicBezTo>
                    <a:pt x="1" y="62081"/>
                    <a:pt x="75" y="62266"/>
                    <a:pt x="223" y="62340"/>
                  </a:cubicBezTo>
                  <a:cubicBezTo>
                    <a:pt x="262" y="62360"/>
                    <a:pt x="305" y="62369"/>
                    <a:pt x="347" y="62369"/>
                  </a:cubicBezTo>
                  <a:cubicBezTo>
                    <a:pt x="462" y="62369"/>
                    <a:pt x="575" y="62300"/>
                    <a:pt x="629" y="62192"/>
                  </a:cubicBezTo>
                  <a:lnTo>
                    <a:pt x="14382" y="29436"/>
                  </a:lnTo>
                  <a:cubicBezTo>
                    <a:pt x="14419" y="29325"/>
                    <a:pt x="14419" y="29177"/>
                    <a:pt x="14309" y="29103"/>
                  </a:cubicBezTo>
                  <a:lnTo>
                    <a:pt x="9096" y="24371"/>
                  </a:lnTo>
                  <a:lnTo>
                    <a:pt x="13458" y="21043"/>
                  </a:lnTo>
                  <a:cubicBezTo>
                    <a:pt x="13569" y="20970"/>
                    <a:pt x="13606" y="20859"/>
                    <a:pt x="13569" y="20748"/>
                  </a:cubicBezTo>
                  <a:lnTo>
                    <a:pt x="10168" y="266"/>
                  </a:lnTo>
                  <a:cubicBezTo>
                    <a:pt x="10136" y="105"/>
                    <a:pt x="10019" y="0"/>
                    <a:pt x="98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1919;p37">
              <a:extLst>
                <a:ext uri="{FF2B5EF4-FFF2-40B4-BE49-F238E27FC236}">
                  <a16:creationId xmlns:a16="http://schemas.microsoft.com/office/drawing/2014/main" id="{3135F24D-A0F1-97A2-FBE4-29FB7981807F}"/>
                </a:ext>
              </a:extLst>
            </p:cNvPr>
            <p:cNvSpPr/>
            <p:nvPr/>
          </p:nvSpPr>
          <p:spPr>
            <a:xfrm>
              <a:off x="4686650" y="3654175"/>
              <a:ext cx="1109125" cy="736700"/>
            </a:xfrm>
            <a:custGeom>
              <a:avLst/>
              <a:gdLst/>
              <a:ahLst/>
              <a:cxnLst/>
              <a:rect l="l" t="t" r="r" b="b"/>
              <a:pathLst>
                <a:path w="44365" h="29468" extrusionOk="0">
                  <a:moveTo>
                    <a:pt x="25076" y="0"/>
                  </a:moveTo>
                  <a:cubicBezTo>
                    <a:pt x="23741" y="0"/>
                    <a:pt x="16385" y="10267"/>
                    <a:pt x="12200" y="13755"/>
                  </a:cubicBezTo>
                  <a:cubicBezTo>
                    <a:pt x="7986" y="17267"/>
                    <a:pt x="813" y="20225"/>
                    <a:pt x="813" y="20225"/>
                  </a:cubicBezTo>
                  <a:lnTo>
                    <a:pt x="0" y="29467"/>
                  </a:lnTo>
                  <a:lnTo>
                    <a:pt x="12053" y="19227"/>
                  </a:lnTo>
                  <a:lnTo>
                    <a:pt x="13605" y="19227"/>
                  </a:lnTo>
                  <a:cubicBezTo>
                    <a:pt x="15158" y="19227"/>
                    <a:pt x="18115" y="17120"/>
                    <a:pt x="18116" y="17119"/>
                  </a:cubicBezTo>
                  <a:lnTo>
                    <a:pt x="18116" y="17119"/>
                  </a:lnTo>
                  <a:cubicBezTo>
                    <a:pt x="18115" y="17119"/>
                    <a:pt x="17265" y="17970"/>
                    <a:pt x="16822" y="18376"/>
                  </a:cubicBezTo>
                  <a:cubicBezTo>
                    <a:pt x="16415" y="18820"/>
                    <a:pt x="16267" y="20225"/>
                    <a:pt x="16970" y="20336"/>
                  </a:cubicBezTo>
                  <a:cubicBezTo>
                    <a:pt x="17012" y="20345"/>
                    <a:pt x="17060" y="20349"/>
                    <a:pt x="17114" y="20349"/>
                  </a:cubicBezTo>
                  <a:cubicBezTo>
                    <a:pt x="17949" y="20349"/>
                    <a:pt x="20131" y="19298"/>
                    <a:pt x="23292" y="18117"/>
                  </a:cubicBezTo>
                  <a:cubicBezTo>
                    <a:pt x="26656" y="16860"/>
                    <a:pt x="31573" y="13459"/>
                    <a:pt x="32275" y="12757"/>
                  </a:cubicBezTo>
                  <a:cubicBezTo>
                    <a:pt x="32978" y="12054"/>
                    <a:pt x="28616" y="6435"/>
                    <a:pt x="28615" y="6435"/>
                  </a:cubicBezTo>
                  <a:lnTo>
                    <a:pt x="28615" y="6435"/>
                  </a:lnTo>
                  <a:cubicBezTo>
                    <a:pt x="28616" y="6435"/>
                    <a:pt x="36638" y="10649"/>
                    <a:pt x="39596" y="10649"/>
                  </a:cubicBezTo>
                  <a:cubicBezTo>
                    <a:pt x="42553" y="10649"/>
                    <a:pt x="44069" y="9836"/>
                    <a:pt x="44217" y="8986"/>
                  </a:cubicBezTo>
                  <a:cubicBezTo>
                    <a:pt x="44365" y="8135"/>
                    <a:pt x="41555" y="8135"/>
                    <a:pt x="37747" y="6878"/>
                  </a:cubicBezTo>
                  <a:cubicBezTo>
                    <a:pt x="33976" y="5621"/>
                    <a:pt x="26397" y="113"/>
                    <a:pt x="25103" y="2"/>
                  </a:cubicBezTo>
                  <a:cubicBezTo>
                    <a:pt x="25094" y="1"/>
                    <a:pt x="25085" y="0"/>
                    <a:pt x="25076" y="0"/>
                  </a:cubicBezTo>
                  <a:close/>
                </a:path>
              </a:pathLst>
            </a:custGeom>
            <a:solidFill>
              <a:srgbClr val="ADAD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1920;p37">
              <a:extLst>
                <a:ext uri="{FF2B5EF4-FFF2-40B4-BE49-F238E27FC236}">
                  <a16:creationId xmlns:a16="http://schemas.microsoft.com/office/drawing/2014/main" id="{5A6F50BD-5A00-3B71-CF36-F13CC7D392EA}"/>
                </a:ext>
              </a:extLst>
            </p:cNvPr>
            <p:cNvSpPr/>
            <p:nvPr/>
          </p:nvSpPr>
          <p:spPr>
            <a:xfrm>
              <a:off x="5364125" y="3758650"/>
              <a:ext cx="397450" cy="161775"/>
            </a:xfrm>
            <a:custGeom>
              <a:avLst/>
              <a:gdLst/>
              <a:ahLst/>
              <a:cxnLst/>
              <a:rect l="l" t="t" r="r" b="b"/>
              <a:pathLst>
                <a:path w="15898" h="6471" extrusionOk="0">
                  <a:moveTo>
                    <a:pt x="1" y="0"/>
                  </a:moveTo>
                  <a:lnTo>
                    <a:pt x="1516" y="2256"/>
                  </a:lnTo>
                  <a:cubicBezTo>
                    <a:pt x="1516" y="2256"/>
                    <a:pt x="9539" y="6470"/>
                    <a:pt x="12497" y="6470"/>
                  </a:cubicBezTo>
                  <a:cubicBezTo>
                    <a:pt x="13975" y="6470"/>
                    <a:pt x="15122" y="6285"/>
                    <a:pt x="15898" y="5953"/>
                  </a:cubicBezTo>
                  <a:lnTo>
                    <a:pt x="15750" y="5916"/>
                  </a:lnTo>
                  <a:cubicBezTo>
                    <a:pt x="9133" y="5472"/>
                    <a:pt x="1" y="1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1921;p37">
              <a:extLst>
                <a:ext uri="{FF2B5EF4-FFF2-40B4-BE49-F238E27FC236}">
                  <a16:creationId xmlns:a16="http://schemas.microsoft.com/office/drawing/2014/main" id="{17D5BF9B-1DB1-FAA0-A8C4-308C100EFBC7}"/>
                </a:ext>
              </a:extLst>
            </p:cNvPr>
            <p:cNvSpPr/>
            <p:nvPr/>
          </p:nvSpPr>
          <p:spPr>
            <a:xfrm>
              <a:off x="4686650" y="3815025"/>
              <a:ext cx="824450" cy="575850"/>
            </a:xfrm>
            <a:custGeom>
              <a:avLst/>
              <a:gdLst/>
              <a:ahLst/>
              <a:cxnLst/>
              <a:rect l="l" t="t" r="r" b="b"/>
              <a:pathLst>
                <a:path w="32978" h="23034" extrusionOk="0">
                  <a:moveTo>
                    <a:pt x="28615" y="1"/>
                  </a:moveTo>
                  <a:lnTo>
                    <a:pt x="28615" y="1"/>
                  </a:lnTo>
                  <a:cubicBezTo>
                    <a:pt x="28615" y="1"/>
                    <a:pt x="29613" y="4363"/>
                    <a:pt x="28467" y="5287"/>
                  </a:cubicBezTo>
                  <a:cubicBezTo>
                    <a:pt x="28269" y="5446"/>
                    <a:pt x="28046" y="5512"/>
                    <a:pt x="27815" y="5512"/>
                  </a:cubicBezTo>
                  <a:cubicBezTo>
                    <a:pt x="26756" y="5512"/>
                    <a:pt x="25510" y="4142"/>
                    <a:pt x="25510" y="4141"/>
                  </a:cubicBezTo>
                  <a:lnTo>
                    <a:pt x="25510" y="4141"/>
                  </a:lnTo>
                  <a:cubicBezTo>
                    <a:pt x="25510" y="4142"/>
                    <a:pt x="25990" y="8689"/>
                    <a:pt x="24623" y="8911"/>
                  </a:cubicBezTo>
                  <a:cubicBezTo>
                    <a:pt x="24504" y="8933"/>
                    <a:pt x="24382" y="8943"/>
                    <a:pt x="24259" y="8943"/>
                  </a:cubicBezTo>
                  <a:cubicBezTo>
                    <a:pt x="22949" y="8943"/>
                    <a:pt x="21406" y="7801"/>
                    <a:pt x="21406" y="7801"/>
                  </a:cubicBezTo>
                  <a:cubicBezTo>
                    <a:pt x="21406" y="7801"/>
                    <a:pt x="21406" y="10759"/>
                    <a:pt x="20038" y="10759"/>
                  </a:cubicBezTo>
                  <a:cubicBezTo>
                    <a:pt x="18670" y="10759"/>
                    <a:pt x="16637" y="6397"/>
                    <a:pt x="16637" y="6397"/>
                  </a:cubicBezTo>
                  <a:lnTo>
                    <a:pt x="16637" y="6397"/>
                  </a:lnTo>
                  <a:cubicBezTo>
                    <a:pt x="16637" y="6397"/>
                    <a:pt x="17117" y="8578"/>
                    <a:pt x="15713" y="10057"/>
                  </a:cubicBezTo>
                  <a:cubicBezTo>
                    <a:pt x="14744" y="11077"/>
                    <a:pt x="13159" y="11235"/>
                    <a:pt x="12269" y="11235"/>
                  </a:cubicBezTo>
                  <a:cubicBezTo>
                    <a:pt x="11869" y="11235"/>
                    <a:pt x="11609" y="11203"/>
                    <a:pt x="11609" y="11203"/>
                  </a:cubicBezTo>
                  <a:lnTo>
                    <a:pt x="887" y="18967"/>
                  </a:lnTo>
                  <a:lnTo>
                    <a:pt x="296" y="19669"/>
                  </a:lnTo>
                  <a:lnTo>
                    <a:pt x="0" y="23033"/>
                  </a:lnTo>
                  <a:lnTo>
                    <a:pt x="0" y="23033"/>
                  </a:lnTo>
                  <a:lnTo>
                    <a:pt x="12053" y="12793"/>
                  </a:lnTo>
                  <a:lnTo>
                    <a:pt x="13605" y="12793"/>
                  </a:lnTo>
                  <a:cubicBezTo>
                    <a:pt x="15158" y="12793"/>
                    <a:pt x="18115" y="10686"/>
                    <a:pt x="18116" y="10685"/>
                  </a:cubicBezTo>
                  <a:lnTo>
                    <a:pt x="18116" y="10685"/>
                  </a:lnTo>
                  <a:cubicBezTo>
                    <a:pt x="18115" y="10685"/>
                    <a:pt x="17265" y="11536"/>
                    <a:pt x="16822" y="11942"/>
                  </a:cubicBezTo>
                  <a:cubicBezTo>
                    <a:pt x="16415" y="12386"/>
                    <a:pt x="16267" y="13791"/>
                    <a:pt x="16970" y="13902"/>
                  </a:cubicBezTo>
                  <a:cubicBezTo>
                    <a:pt x="17012" y="13911"/>
                    <a:pt x="17060" y="13915"/>
                    <a:pt x="17114" y="13915"/>
                  </a:cubicBezTo>
                  <a:cubicBezTo>
                    <a:pt x="17949" y="13915"/>
                    <a:pt x="20131" y="12864"/>
                    <a:pt x="23292" y="11683"/>
                  </a:cubicBezTo>
                  <a:cubicBezTo>
                    <a:pt x="26656" y="10426"/>
                    <a:pt x="31573" y="7025"/>
                    <a:pt x="32275" y="6323"/>
                  </a:cubicBezTo>
                  <a:cubicBezTo>
                    <a:pt x="32978" y="5620"/>
                    <a:pt x="28616" y="1"/>
                    <a:pt x="286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1922;p37">
              <a:extLst>
                <a:ext uri="{FF2B5EF4-FFF2-40B4-BE49-F238E27FC236}">
                  <a16:creationId xmlns:a16="http://schemas.microsoft.com/office/drawing/2014/main" id="{F3482238-8875-42FC-677C-1B55C860AD57}"/>
                </a:ext>
              </a:extLst>
            </p:cNvPr>
            <p:cNvSpPr/>
            <p:nvPr/>
          </p:nvSpPr>
          <p:spPr>
            <a:xfrm>
              <a:off x="5364125" y="3758650"/>
              <a:ext cx="329075" cy="154375"/>
            </a:xfrm>
            <a:custGeom>
              <a:avLst/>
              <a:gdLst/>
              <a:ahLst/>
              <a:cxnLst/>
              <a:rect l="l" t="t" r="r" b="b"/>
              <a:pathLst>
                <a:path w="13163" h="6175" extrusionOk="0">
                  <a:moveTo>
                    <a:pt x="1" y="0"/>
                  </a:moveTo>
                  <a:lnTo>
                    <a:pt x="1368" y="1997"/>
                  </a:lnTo>
                  <a:cubicBezTo>
                    <a:pt x="1405" y="1997"/>
                    <a:pt x="1479" y="1960"/>
                    <a:pt x="1516" y="1960"/>
                  </a:cubicBezTo>
                  <a:cubicBezTo>
                    <a:pt x="1590" y="1960"/>
                    <a:pt x="1627" y="1960"/>
                    <a:pt x="1664" y="1997"/>
                  </a:cubicBezTo>
                  <a:cubicBezTo>
                    <a:pt x="1664" y="1997"/>
                    <a:pt x="1960" y="2145"/>
                    <a:pt x="2441" y="2404"/>
                  </a:cubicBezTo>
                  <a:cubicBezTo>
                    <a:pt x="2921" y="2625"/>
                    <a:pt x="3587" y="2958"/>
                    <a:pt x="4363" y="3328"/>
                  </a:cubicBezTo>
                  <a:cubicBezTo>
                    <a:pt x="5916" y="4067"/>
                    <a:pt x="7912" y="4955"/>
                    <a:pt x="9613" y="5546"/>
                  </a:cubicBezTo>
                  <a:cubicBezTo>
                    <a:pt x="10759" y="5916"/>
                    <a:pt x="11794" y="6175"/>
                    <a:pt x="12497" y="6175"/>
                  </a:cubicBezTo>
                  <a:lnTo>
                    <a:pt x="12866" y="6175"/>
                  </a:lnTo>
                  <a:lnTo>
                    <a:pt x="13162" y="5546"/>
                  </a:lnTo>
                  <a:cubicBezTo>
                    <a:pt x="6988" y="4178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9C9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1923;p37">
              <a:extLst>
                <a:ext uri="{FF2B5EF4-FFF2-40B4-BE49-F238E27FC236}">
                  <a16:creationId xmlns:a16="http://schemas.microsoft.com/office/drawing/2014/main" id="{BD9E175F-3D12-6EE9-B5D2-4E66D716BF85}"/>
                </a:ext>
              </a:extLst>
            </p:cNvPr>
            <p:cNvSpPr/>
            <p:nvPr/>
          </p:nvSpPr>
          <p:spPr>
            <a:xfrm>
              <a:off x="4747650" y="3832600"/>
              <a:ext cx="740350" cy="496350"/>
            </a:xfrm>
            <a:custGeom>
              <a:avLst/>
              <a:gdLst/>
              <a:ahLst/>
              <a:cxnLst/>
              <a:rect l="l" t="t" r="r" b="b"/>
              <a:pathLst>
                <a:path w="29614" h="19854" extrusionOk="0">
                  <a:moveTo>
                    <a:pt x="26323" y="0"/>
                  </a:moveTo>
                  <a:lnTo>
                    <a:pt x="26323" y="0"/>
                  </a:lnTo>
                  <a:cubicBezTo>
                    <a:pt x="26434" y="666"/>
                    <a:pt x="26582" y="1664"/>
                    <a:pt x="26582" y="2588"/>
                  </a:cubicBezTo>
                  <a:cubicBezTo>
                    <a:pt x="26582" y="3438"/>
                    <a:pt x="26471" y="4252"/>
                    <a:pt x="26027" y="4584"/>
                  </a:cubicBezTo>
                  <a:cubicBezTo>
                    <a:pt x="25843" y="4732"/>
                    <a:pt x="25621" y="4806"/>
                    <a:pt x="25362" y="4806"/>
                  </a:cubicBezTo>
                  <a:cubicBezTo>
                    <a:pt x="24290" y="4806"/>
                    <a:pt x="23070" y="3439"/>
                    <a:pt x="23070" y="3438"/>
                  </a:cubicBezTo>
                  <a:lnTo>
                    <a:pt x="23070" y="3438"/>
                  </a:lnTo>
                  <a:cubicBezTo>
                    <a:pt x="23070" y="3439"/>
                    <a:pt x="23144" y="4141"/>
                    <a:pt x="23144" y="5028"/>
                  </a:cubicBezTo>
                  <a:cubicBezTo>
                    <a:pt x="23144" y="6396"/>
                    <a:pt x="22996" y="8097"/>
                    <a:pt x="22183" y="8208"/>
                  </a:cubicBezTo>
                  <a:cubicBezTo>
                    <a:pt x="22072" y="8245"/>
                    <a:pt x="21961" y="8245"/>
                    <a:pt x="21850" y="8245"/>
                  </a:cubicBezTo>
                  <a:cubicBezTo>
                    <a:pt x="20519" y="8245"/>
                    <a:pt x="18966" y="7098"/>
                    <a:pt x="18966" y="7098"/>
                  </a:cubicBezTo>
                  <a:cubicBezTo>
                    <a:pt x="18966" y="7098"/>
                    <a:pt x="18966" y="10056"/>
                    <a:pt x="17598" y="10056"/>
                  </a:cubicBezTo>
                  <a:cubicBezTo>
                    <a:pt x="16230" y="10056"/>
                    <a:pt x="14197" y="5694"/>
                    <a:pt x="14197" y="5694"/>
                  </a:cubicBezTo>
                  <a:lnTo>
                    <a:pt x="14197" y="5694"/>
                  </a:lnTo>
                  <a:cubicBezTo>
                    <a:pt x="14197" y="5694"/>
                    <a:pt x="14271" y="6100"/>
                    <a:pt x="14271" y="6618"/>
                  </a:cubicBezTo>
                  <a:cubicBezTo>
                    <a:pt x="14271" y="7394"/>
                    <a:pt x="14086" y="8503"/>
                    <a:pt x="13273" y="9354"/>
                  </a:cubicBezTo>
                  <a:cubicBezTo>
                    <a:pt x="12311" y="10389"/>
                    <a:pt x="10722" y="10537"/>
                    <a:pt x="9834" y="10537"/>
                  </a:cubicBezTo>
                  <a:cubicBezTo>
                    <a:pt x="9428" y="10537"/>
                    <a:pt x="9169" y="10500"/>
                    <a:pt x="9169" y="10500"/>
                  </a:cubicBezTo>
                  <a:lnTo>
                    <a:pt x="370" y="16859"/>
                  </a:lnTo>
                  <a:lnTo>
                    <a:pt x="0" y="19853"/>
                  </a:lnTo>
                  <a:lnTo>
                    <a:pt x="9428" y="11868"/>
                  </a:lnTo>
                  <a:cubicBezTo>
                    <a:pt x="9465" y="11794"/>
                    <a:pt x="9539" y="11794"/>
                    <a:pt x="9613" y="11794"/>
                  </a:cubicBezTo>
                  <a:lnTo>
                    <a:pt x="11165" y="11794"/>
                  </a:lnTo>
                  <a:cubicBezTo>
                    <a:pt x="11461" y="11794"/>
                    <a:pt x="11831" y="11683"/>
                    <a:pt x="12237" y="11535"/>
                  </a:cubicBezTo>
                  <a:cubicBezTo>
                    <a:pt x="12644" y="11387"/>
                    <a:pt x="13088" y="11202"/>
                    <a:pt x="13494" y="10980"/>
                  </a:cubicBezTo>
                  <a:cubicBezTo>
                    <a:pt x="14308" y="10537"/>
                    <a:pt x="15084" y="10019"/>
                    <a:pt x="15343" y="9834"/>
                  </a:cubicBezTo>
                  <a:cubicBezTo>
                    <a:pt x="15454" y="9760"/>
                    <a:pt x="15491" y="9723"/>
                    <a:pt x="15491" y="9723"/>
                  </a:cubicBezTo>
                  <a:cubicBezTo>
                    <a:pt x="15528" y="9686"/>
                    <a:pt x="15602" y="9686"/>
                    <a:pt x="15676" y="9686"/>
                  </a:cubicBezTo>
                  <a:cubicBezTo>
                    <a:pt x="15750" y="9686"/>
                    <a:pt x="15824" y="9723"/>
                    <a:pt x="15898" y="9797"/>
                  </a:cubicBezTo>
                  <a:cubicBezTo>
                    <a:pt x="16008" y="9908"/>
                    <a:pt x="15971" y="10093"/>
                    <a:pt x="15861" y="10204"/>
                  </a:cubicBezTo>
                  <a:cubicBezTo>
                    <a:pt x="15861" y="10204"/>
                    <a:pt x="15047" y="11054"/>
                    <a:pt x="14604" y="11461"/>
                  </a:cubicBezTo>
                  <a:cubicBezTo>
                    <a:pt x="14567" y="11535"/>
                    <a:pt x="14493" y="11646"/>
                    <a:pt x="14419" y="11794"/>
                  </a:cubicBezTo>
                  <a:cubicBezTo>
                    <a:pt x="14382" y="11979"/>
                    <a:pt x="14345" y="12163"/>
                    <a:pt x="14345" y="12348"/>
                  </a:cubicBezTo>
                  <a:cubicBezTo>
                    <a:pt x="14345" y="12533"/>
                    <a:pt x="14382" y="12681"/>
                    <a:pt x="14419" y="12755"/>
                  </a:cubicBezTo>
                  <a:cubicBezTo>
                    <a:pt x="14493" y="12866"/>
                    <a:pt x="14530" y="12903"/>
                    <a:pt x="14604" y="12903"/>
                  </a:cubicBezTo>
                  <a:lnTo>
                    <a:pt x="14677" y="12903"/>
                  </a:lnTo>
                  <a:cubicBezTo>
                    <a:pt x="14825" y="12903"/>
                    <a:pt x="15084" y="12866"/>
                    <a:pt x="15454" y="12755"/>
                  </a:cubicBezTo>
                  <a:cubicBezTo>
                    <a:pt x="15787" y="12644"/>
                    <a:pt x="16230" y="12459"/>
                    <a:pt x="16785" y="12274"/>
                  </a:cubicBezTo>
                  <a:cubicBezTo>
                    <a:pt x="17820" y="11831"/>
                    <a:pt x="19151" y="11276"/>
                    <a:pt x="20741" y="10685"/>
                  </a:cubicBezTo>
                  <a:cubicBezTo>
                    <a:pt x="23218" y="9760"/>
                    <a:pt x="26619" y="7616"/>
                    <a:pt x="28431" y="6322"/>
                  </a:cubicBezTo>
                  <a:cubicBezTo>
                    <a:pt x="29022" y="5915"/>
                    <a:pt x="29466" y="5583"/>
                    <a:pt x="29614" y="5435"/>
                  </a:cubicBezTo>
                  <a:lnTo>
                    <a:pt x="29614" y="5398"/>
                  </a:lnTo>
                  <a:cubicBezTo>
                    <a:pt x="29614" y="5250"/>
                    <a:pt x="29503" y="4917"/>
                    <a:pt x="29318" y="4511"/>
                  </a:cubicBezTo>
                  <a:cubicBezTo>
                    <a:pt x="29096" y="4067"/>
                    <a:pt x="28800" y="3586"/>
                    <a:pt x="28468" y="3069"/>
                  </a:cubicBezTo>
                  <a:cubicBezTo>
                    <a:pt x="27839" y="2070"/>
                    <a:pt x="27063" y="961"/>
                    <a:pt x="26545" y="259"/>
                  </a:cubicBezTo>
                  <a:cubicBezTo>
                    <a:pt x="26471" y="185"/>
                    <a:pt x="26397" y="74"/>
                    <a:pt x="26323" y="0"/>
                  </a:cubicBezTo>
                  <a:close/>
                </a:path>
              </a:pathLst>
            </a:custGeom>
            <a:solidFill>
              <a:srgbClr val="9C9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1924;p37">
              <a:extLst>
                <a:ext uri="{FF2B5EF4-FFF2-40B4-BE49-F238E27FC236}">
                  <a16:creationId xmlns:a16="http://schemas.microsoft.com/office/drawing/2014/main" id="{97DD60A0-576A-A6C3-23E5-52E9A062D801}"/>
                </a:ext>
              </a:extLst>
            </p:cNvPr>
            <p:cNvSpPr/>
            <p:nvPr/>
          </p:nvSpPr>
          <p:spPr>
            <a:xfrm>
              <a:off x="5105325" y="4022100"/>
              <a:ext cx="42550" cy="68175"/>
            </a:xfrm>
            <a:custGeom>
              <a:avLst/>
              <a:gdLst/>
              <a:ahLst/>
              <a:cxnLst/>
              <a:rect l="l" t="t" r="r" b="b"/>
              <a:pathLst>
                <a:path w="1702" h="2727" extrusionOk="0">
                  <a:moveTo>
                    <a:pt x="395" y="0"/>
                  </a:moveTo>
                  <a:cubicBezTo>
                    <a:pt x="340" y="0"/>
                    <a:pt x="281" y="13"/>
                    <a:pt x="223" y="36"/>
                  </a:cubicBezTo>
                  <a:cubicBezTo>
                    <a:pt x="75" y="110"/>
                    <a:pt x="1" y="258"/>
                    <a:pt x="75" y="443"/>
                  </a:cubicBezTo>
                  <a:lnTo>
                    <a:pt x="1073" y="2550"/>
                  </a:lnTo>
                  <a:cubicBezTo>
                    <a:pt x="1127" y="2658"/>
                    <a:pt x="1241" y="2727"/>
                    <a:pt x="1356" y="2727"/>
                  </a:cubicBezTo>
                  <a:cubicBezTo>
                    <a:pt x="1398" y="2727"/>
                    <a:pt x="1440" y="2718"/>
                    <a:pt x="1480" y="2698"/>
                  </a:cubicBezTo>
                  <a:cubicBezTo>
                    <a:pt x="1627" y="2624"/>
                    <a:pt x="1701" y="2439"/>
                    <a:pt x="1627" y="2291"/>
                  </a:cubicBezTo>
                  <a:lnTo>
                    <a:pt x="666" y="184"/>
                  </a:lnTo>
                  <a:cubicBezTo>
                    <a:pt x="616" y="58"/>
                    <a:pt x="513" y="0"/>
                    <a:pt x="3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1925;p37">
              <a:extLst>
                <a:ext uri="{FF2B5EF4-FFF2-40B4-BE49-F238E27FC236}">
                  <a16:creationId xmlns:a16="http://schemas.microsoft.com/office/drawing/2014/main" id="{F79F7814-B801-DC99-D1D3-99B52C56D9D1}"/>
                </a:ext>
              </a:extLst>
            </p:cNvPr>
            <p:cNvSpPr/>
            <p:nvPr/>
          </p:nvSpPr>
          <p:spPr>
            <a:xfrm>
              <a:off x="5196825" y="3955100"/>
              <a:ext cx="80450" cy="159375"/>
            </a:xfrm>
            <a:custGeom>
              <a:avLst/>
              <a:gdLst/>
              <a:ahLst/>
              <a:cxnLst/>
              <a:rect l="l" t="t" r="r" b="b"/>
              <a:pathLst>
                <a:path w="3218" h="6375" extrusionOk="0">
                  <a:moveTo>
                    <a:pt x="377" y="1"/>
                  </a:moveTo>
                  <a:cubicBezTo>
                    <a:pt x="325" y="1"/>
                    <a:pt x="272" y="17"/>
                    <a:pt x="223" y="54"/>
                  </a:cubicBezTo>
                  <a:cubicBezTo>
                    <a:pt x="75" y="128"/>
                    <a:pt x="1" y="313"/>
                    <a:pt x="75" y="461"/>
                  </a:cubicBezTo>
                  <a:cubicBezTo>
                    <a:pt x="75" y="461"/>
                    <a:pt x="260" y="757"/>
                    <a:pt x="481" y="1200"/>
                  </a:cubicBezTo>
                  <a:cubicBezTo>
                    <a:pt x="851" y="1903"/>
                    <a:pt x="1369" y="2938"/>
                    <a:pt x="1812" y="3899"/>
                  </a:cubicBezTo>
                  <a:cubicBezTo>
                    <a:pt x="2034" y="4380"/>
                    <a:pt x="2256" y="4823"/>
                    <a:pt x="2367" y="5193"/>
                  </a:cubicBezTo>
                  <a:cubicBezTo>
                    <a:pt x="2441" y="5378"/>
                    <a:pt x="2515" y="5563"/>
                    <a:pt x="2552" y="5674"/>
                  </a:cubicBezTo>
                  <a:cubicBezTo>
                    <a:pt x="2589" y="5822"/>
                    <a:pt x="2589" y="5933"/>
                    <a:pt x="2589" y="5969"/>
                  </a:cubicBezTo>
                  <a:lnTo>
                    <a:pt x="2608" y="5974"/>
                  </a:lnTo>
                  <a:lnTo>
                    <a:pt x="2608" y="5974"/>
                  </a:lnTo>
                  <a:cubicBezTo>
                    <a:pt x="2560" y="6114"/>
                    <a:pt x="2602" y="6272"/>
                    <a:pt x="2737" y="6339"/>
                  </a:cubicBezTo>
                  <a:cubicBezTo>
                    <a:pt x="2795" y="6363"/>
                    <a:pt x="2854" y="6375"/>
                    <a:pt x="2909" y="6375"/>
                  </a:cubicBezTo>
                  <a:cubicBezTo>
                    <a:pt x="3027" y="6375"/>
                    <a:pt x="3130" y="6318"/>
                    <a:pt x="3180" y="6191"/>
                  </a:cubicBezTo>
                  <a:cubicBezTo>
                    <a:pt x="3217" y="6117"/>
                    <a:pt x="3217" y="6043"/>
                    <a:pt x="3217" y="5969"/>
                  </a:cubicBezTo>
                  <a:cubicBezTo>
                    <a:pt x="3217" y="5785"/>
                    <a:pt x="3180" y="5600"/>
                    <a:pt x="3106" y="5341"/>
                  </a:cubicBezTo>
                  <a:cubicBezTo>
                    <a:pt x="2848" y="4565"/>
                    <a:pt x="2219" y="3271"/>
                    <a:pt x="1665" y="2162"/>
                  </a:cubicBezTo>
                  <a:cubicBezTo>
                    <a:pt x="1110" y="1089"/>
                    <a:pt x="629" y="165"/>
                    <a:pt x="629" y="165"/>
                  </a:cubicBezTo>
                  <a:cubicBezTo>
                    <a:pt x="580" y="67"/>
                    <a:pt x="481" y="1"/>
                    <a:pt x="3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1926;p37">
              <a:extLst>
                <a:ext uri="{FF2B5EF4-FFF2-40B4-BE49-F238E27FC236}">
                  <a16:creationId xmlns:a16="http://schemas.microsoft.com/office/drawing/2014/main" id="{F529C4FB-9229-2BA4-B81D-2D0BA7907CBE}"/>
                </a:ext>
              </a:extLst>
            </p:cNvPr>
            <p:cNvSpPr/>
            <p:nvPr/>
          </p:nvSpPr>
          <p:spPr>
            <a:xfrm>
              <a:off x="5292025" y="3860550"/>
              <a:ext cx="109100" cy="194575"/>
            </a:xfrm>
            <a:custGeom>
              <a:avLst/>
              <a:gdLst/>
              <a:ahLst/>
              <a:cxnLst/>
              <a:rect l="l" t="t" r="r" b="b"/>
              <a:pathLst>
                <a:path w="4364" h="7783" extrusionOk="0">
                  <a:moveTo>
                    <a:pt x="342" y="1"/>
                  </a:moveTo>
                  <a:cubicBezTo>
                    <a:pt x="285" y="1"/>
                    <a:pt x="229" y="21"/>
                    <a:pt x="186" y="65"/>
                  </a:cubicBezTo>
                  <a:cubicBezTo>
                    <a:pt x="38" y="139"/>
                    <a:pt x="1" y="324"/>
                    <a:pt x="75" y="472"/>
                  </a:cubicBezTo>
                  <a:cubicBezTo>
                    <a:pt x="112" y="472"/>
                    <a:pt x="334" y="805"/>
                    <a:pt x="666" y="1322"/>
                  </a:cubicBezTo>
                  <a:cubicBezTo>
                    <a:pt x="1184" y="2099"/>
                    <a:pt x="1960" y="3319"/>
                    <a:pt x="2626" y="4465"/>
                  </a:cubicBezTo>
                  <a:cubicBezTo>
                    <a:pt x="2958" y="5019"/>
                    <a:pt x="3254" y="5574"/>
                    <a:pt x="3439" y="6054"/>
                  </a:cubicBezTo>
                  <a:cubicBezTo>
                    <a:pt x="3661" y="6535"/>
                    <a:pt x="3772" y="6942"/>
                    <a:pt x="3772" y="7164"/>
                  </a:cubicBezTo>
                  <a:cubicBezTo>
                    <a:pt x="3772" y="7237"/>
                    <a:pt x="3735" y="7274"/>
                    <a:pt x="3735" y="7274"/>
                  </a:cubicBezTo>
                  <a:cubicBezTo>
                    <a:pt x="3661" y="7422"/>
                    <a:pt x="3661" y="7607"/>
                    <a:pt x="3809" y="7718"/>
                  </a:cubicBezTo>
                  <a:cubicBezTo>
                    <a:pt x="3867" y="7762"/>
                    <a:pt x="3931" y="7783"/>
                    <a:pt x="3994" y="7783"/>
                  </a:cubicBezTo>
                  <a:cubicBezTo>
                    <a:pt x="4091" y="7783"/>
                    <a:pt x="4185" y="7734"/>
                    <a:pt x="4252" y="7644"/>
                  </a:cubicBezTo>
                  <a:cubicBezTo>
                    <a:pt x="4363" y="7496"/>
                    <a:pt x="4363" y="7311"/>
                    <a:pt x="4363" y="7164"/>
                  </a:cubicBezTo>
                  <a:cubicBezTo>
                    <a:pt x="4363" y="6905"/>
                    <a:pt x="4326" y="6646"/>
                    <a:pt x="4215" y="6313"/>
                  </a:cubicBezTo>
                  <a:cubicBezTo>
                    <a:pt x="3809" y="5241"/>
                    <a:pt x="2922" y="3688"/>
                    <a:pt x="2108" y="2431"/>
                  </a:cubicBezTo>
                  <a:cubicBezTo>
                    <a:pt x="1332" y="1137"/>
                    <a:pt x="592" y="139"/>
                    <a:pt x="592" y="139"/>
                  </a:cubicBezTo>
                  <a:cubicBezTo>
                    <a:pt x="525" y="50"/>
                    <a:pt x="431" y="1"/>
                    <a:pt x="3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1927;p37">
              <a:extLst>
                <a:ext uri="{FF2B5EF4-FFF2-40B4-BE49-F238E27FC236}">
                  <a16:creationId xmlns:a16="http://schemas.microsoft.com/office/drawing/2014/main" id="{9EFE6C20-5F8C-8120-562F-9F72F37D9BEE}"/>
                </a:ext>
              </a:extLst>
            </p:cNvPr>
            <p:cNvSpPr/>
            <p:nvPr/>
          </p:nvSpPr>
          <p:spPr>
            <a:xfrm>
              <a:off x="4678325" y="3645900"/>
              <a:ext cx="1122075" cy="752975"/>
            </a:xfrm>
            <a:custGeom>
              <a:avLst/>
              <a:gdLst/>
              <a:ahLst/>
              <a:cxnLst/>
              <a:rect l="l" t="t" r="r" b="b"/>
              <a:pathLst>
                <a:path w="44883" h="30119" extrusionOk="0">
                  <a:moveTo>
                    <a:pt x="25436" y="629"/>
                  </a:moveTo>
                  <a:cubicBezTo>
                    <a:pt x="25510" y="629"/>
                    <a:pt x="25732" y="702"/>
                    <a:pt x="26065" y="887"/>
                  </a:cubicBezTo>
                  <a:cubicBezTo>
                    <a:pt x="27211" y="1442"/>
                    <a:pt x="29355" y="2810"/>
                    <a:pt x="31610" y="4178"/>
                  </a:cubicBezTo>
                  <a:cubicBezTo>
                    <a:pt x="33902" y="5546"/>
                    <a:pt x="36269" y="6914"/>
                    <a:pt x="38006" y="7505"/>
                  </a:cubicBezTo>
                  <a:cubicBezTo>
                    <a:pt x="39855" y="8134"/>
                    <a:pt x="41518" y="8429"/>
                    <a:pt x="42664" y="8688"/>
                  </a:cubicBezTo>
                  <a:cubicBezTo>
                    <a:pt x="43219" y="8836"/>
                    <a:pt x="43663" y="8947"/>
                    <a:pt x="43958" y="9058"/>
                  </a:cubicBezTo>
                  <a:cubicBezTo>
                    <a:pt x="44106" y="9132"/>
                    <a:pt x="44180" y="9169"/>
                    <a:pt x="44217" y="9206"/>
                  </a:cubicBezTo>
                  <a:lnTo>
                    <a:pt x="44254" y="9243"/>
                  </a:lnTo>
                  <a:cubicBezTo>
                    <a:pt x="44217" y="9391"/>
                    <a:pt x="44143" y="9538"/>
                    <a:pt x="43958" y="9686"/>
                  </a:cubicBezTo>
                  <a:cubicBezTo>
                    <a:pt x="43441" y="10204"/>
                    <a:pt x="42073" y="10685"/>
                    <a:pt x="39929" y="10685"/>
                  </a:cubicBezTo>
                  <a:cubicBezTo>
                    <a:pt x="39263" y="10685"/>
                    <a:pt x="38228" y="10426"/>
                    <a:pt x="37045" y="10056"/>
                  </a:cubicBezTo>
                  <a:cubicBezTo>
                    <a:pt x="35344" y="9465"/>
                    <a:pt x="33348" y="8577"/>
                    <a:pt x="31795" y="7838"/>
                  </a:cubicBezTo>
                  <a:cubicBezTo>
                    <a:pt x="31019" y="7468"/>
                    <a:pt x="30353" y="7135"/>
                    <a:pt x="29873" y="6914"/>
                  </a:cubicBezTo>
                  <a:cubicBezTo>
                    <a:pt x="29392" y="6655"/>
                    <a:pt x="29096" y="6507"/>
                    <a:pt x="29096" y="6507"/>
                  </a:cubicBezTo>
                  <a:cubicBezTo>
                    <a:pt x="29057" y="6481"/>
                    <a:pt x="29013" y="6468"/>
                    <a:pt x="28968" y="6468"/>
                  </a:cubicBezTo>
                  <a:cubicBezTo>
                    <a:pt x="28885" y="6468"/>
                    <a:pt x="28798" y="6509"/>
                    <a:pt x="28727" y="6581"/>
                  </a:cubicBezTo>
                  <a:cubicBezTo>
                    <a:pt x="28653" y="6692"/>
                    <a:pt x="28616" y="6840"/>
                    <a:pt x="28727" y="6987"/>
                  </a:cubicBezTo>
                  <a:cubicBezTo>
                    <a:pt x="28727" y="6987"/>
                    <a:pt x="28948" y="7283"/>
                    <a:pt x="29318" y="7727"/>
                  </a:cubicBezTo>
                  <a:cubicBezTo>
                    <a:pt x="29836" y="8429"/>
                    <a:pt x="30612" y="9538"/>
                    <a:pt x="31241" y="10537"/>
                  </a:cubicBezTo>
                  <a:cubicBezTo>
                    <a:pt x="31573" y="11054"/>
                    <a:pt x="31869" y="11535"/>
                    <a:pt x="32091" y="11979"/>
                  </a:cubicBezTo>
                  <a:cubicBezTo>
                    <a:pt x="32276" y="12385"/>
                    <a:pt x="32387" y="12718"/>
                    <a:pt x="32387" y="12866"/>
                  </a:cubicBezTo>
                  <a:cubicBezTo>
                    <a:pt x="32239" y="13014"/>
                    <a:pt x="31832" y="13383"/>
                    <a:pt x="31204" y="13790"/>
                  </a:cubicBezTo>
                  <a:cubicBezTo>
                    <a:pt x="29392" y="15084"/>
                    <a:pt x="25991" y="17228"/>
                    <a:pt x="23514" y="18153"/>
                  </a:cubicBezTo>
                  <a:cubicBezTo>
                    <a:pt x="21924" y="18744"/>
                    <a:pt x="20593" y="19299"/>
                    <a:pt x="19558" y="19742"/>
                  </a:cubicBezTo>
                  <a:cubicBezTo>
                    <a:pt x="19003" y="19927"/>
                    <a:pt x="18560" y="20112"/>
                    <a:pt x="18227" y="20223"/>
                  </a:cubicBezTo>
                  <a:cubicBezTo>
                    <a:pt x="17923" y="20314"/>
                    <a:pt x="17694" y="20381"/>
                    <a:pt x="17540" y="20381"/>
                  </a:cubicBezTo>
                  <a:cubicBezTo>
                    <a:pt x="17506" y="20381"/>
                    <a:pt x="17477" y="20377"/>
                    <a:pt x="17450" y="20371"/>
                  </a:cubicBezTo>
                  <a:lnTo>
                    <a:pt x="17377" y="20371"/>
                  </a:lnTo>
                  <a:cubicBezTo>
                    <a:pt x="17303" y="20371"/>
                    <a:pt x="17266" y="20334"/>
                    <a:pt x="17192" y="20223"/>
                  </a:cubicBezTo>
                  <a:cubicBezTo>
                    <a:pt x="17155" y="20149"/>
                    <a:pt x="17118" y="20001"/>
                    <a:pt x="17118" y="19816"/>
                  </a:cubicBezTo>
                  <a:cubicBezTo>
                    <a:pt x="17118" y="19631"/>
                    <a:pt x="17155" y="19447"/>
                    <a:pt x="17192" y="19262"/>
                  </a:cubicBezTo>
                  <a:cubicBezTo>
                    <a:pt x="17266" y="19114"/>
                    <a:pt x="17340" y="19003"/>
                    <a:pt x="17377" y="18929"/>
                  </a:cubicBezTo>
                  <a:cubicBezTo>
                    <a:pt x="17820" y="18522"/>
                    <a:pt x="18634" y="17672"/>
                    <a:pt x="18634" y="17672"/>
                  </a:cubicBezTo>
                  <a:cubicBezTo>
                    <a:pt x="18744" y="17561"/>
                    <a:pt x="18781" y="17376"/>
                    <a:pt x="18671" y="17265"/>
                  </a:cubicBezTo>
                  <a:cubicBezTo>
                    <a:pt x="18606" y="17179"/>
                    <a:pt x="18515" y="17143"/>
                    <a:pt x="18429" y="17143"/>
                  </a:cubicBezTo>
                  <a:cubicBezTo>
                    <a:pt x="18368" y="17143"/>
                    <a:pt x="18310" y="17161"/>
                    <a:pt x="18264" y="17191"/>
                  </a:cubicBezTo>
                  <a:cubicBezTo>
                    <a:pt x="18264" y="17191"/>
                    <a:pt x="18227" y="17228"/>
                    <a:pt x="18116" y="17302"/>
                  </a:cubicBezTo>
                  <a:cubicBezTo>
                    <a:pt x="17857" y="17487"/>
                    <a:pt x="17081" y="18005"/>
                    <a:pt x="16267" y="18448"/>
                  </a:cubicBezTo>
                  <a:cubicBezTo>
                    <a:pt x="15861" y="18670"/>
                    <a:pt x="15417" y="18855"/>
                    <a:pt x="15010" y="19003"/>
                  </a:cubicBezTo>
                  <a:cubicBezTo>
                    <a:pt x="14604" y="19151"/>
                    <a:pt x="14197" y="19262"/>
                    <a:pt x="13938" y="19262"/>
                  </a:cubicBezTo>
                  <a:lnTo>
                    <a:pt x="12386" y="19262"/>
                  </a:lnTo>
                  <a:cubicBezTo>
                    <a:pt x="12312" y="19262"/>
                    <a:pt x="12238" y="19262"/>
                    <a:pt x="12201" y="19336"/>
                  </a:cubicBezTo>
                  <a:lnTo>
                    <a:pt x="703" y="29096"/>
                  </a:lnTo>
                  <a:lnTo>
                    <a:pt x="1463" y="20733"/>
                  </a:lnTo>
                  <a:lnTo>
                    <a:pt x="1463" y="20733"/>
                  </a:lnTo>
                  <a:cubicBezTo>
                    <a:pt x="2668" y="20238"/>
                    <a:pt x="8882" y="17544"/>
                    <a:pt x="12718" y="14308"/>
                  </a:cubicBezTo>
                  <a:cubicBezTo>
                    <a:pt x="14863" y="12533"/>
                    <a:pt x="17746" y="9095"/>
                    <a:pt x="20297" y="6100"/>
                  </a:cubicBezTo>
                  <a:cubicBezTo>
                    <a:pt x="21554" y="4584"/>
                    <a:pt x="22737" y="3216"/>
                    <a:pt x="23662" y="2181"/>
                  </a:cubicBezTo>
                  <a:cubicBezTo>
                    <a:pt x="24142" y="1701"/>
                    <a:pt x="24549" y="1294"/>
                    <a:pt x="24845" y="998"/>
                  </a:cubicBezTo>
                  <a:cubicBezTo>
                    <a:pt x="25029" y="850"/>
                    <a:pt x="25177" y="776"/>
                    <a:pt x="25251" y="702"/>
                  </a:cubicBezTo>
                  <a:lnTo>
                    <a:pt x="25399" y="629"/>
                  </a:lnTo>
                  <a:close/>
                  <a:moveTo>
                    <a:pt x="25436" y="0"/>
                  </a:moveTo>
                  <a:cubicBezTo>
                    <a:pt x="25251" y="0"/>
                    <a:pt x="25103" y="74"/>
                    <a:pt x="24956" y="185"/>
                  </a:cubicBezTo>
                  <a:cubicBezTo>
                    <a:pt x="24660" y="333"/>
                    <a:pt x="24364" y="629"/>
                    <a:pt x="23957" y="998"/>
                  </a:cubicBezTo>
                  <a:cubicBezTo>
                    <a:pt x="22626" y="2292"/>
                    <a:pt x="20556" y="4806"/>
                    <a:pt x="18412" y="7357"/>
                  </a:cubicBezTo>
                  <a:cubicBezTo>
                    <a:pt x="16267" y="9871"/>
                    <a:pt x="14012" y="12459"/>
                    <a:pt x="12349" y="13864"/>
                  </a:cubicBezTo>
                  <a:cubicBezTo>
                    <a:pt x="10278" y="15565"/>
                    <a:pt x="7431" y="17191"/>
                    <a:pt x="5139" y="18374"/>
                  </a:cubicBezTo>
                  <a:cubicBezTo>
                    <a:pt x="3956" y="18929"/>
                    <a:pt x="2958" y="19410"/>
                    <a:pt x="2219" y="19742"/>
                  </a:cubicBezTo>
                  <a:cubicBezTo>
                    <a:pt x="1849" y="19927"/>
                    <a:pt x="1553" y="20038"/>
                    <a:pt x="1368" y="20112"/>
                  </a:cubicBezTo>
                  <a:cubicBezTo>
                    <a:pt x="1146" y="20223"/>
                    <a:pt x="1036" y="20260"/>
                    <a:pt x="1036" y="20260"/>
                  </a:cubicBezTo>
                  <a:cubicBezTo>
                    <a:pt x="925" y="20297"/>
                    <a:pt x="851" y="20408"/>
                    <a:pt x="851" y="20519"/>
                  </a:cubicBezTo>
                  <a:lnTo>
                    <a:pt x="0" y="29798"/>
                  </a:lnTo>
                  <a:cubicBezTo>
                    <a:pt x="0" y="29909"/>
                    <a:pt x="74" y="30020"/>
                    <a:pt x="185" y="30094"/>
                  </a:cubicBezTo>
                  <a:cubicBezTo>
                    <a:pt x="231" y="30109"/>
                    <a:pt x="277" y="30118"/>
                    <a:pt x="323" y="30118"/>
                  </a:cubicBezTo>
                  <a:cubicBezTo>
                    <a:pt x="388" y="30118"/>
                    <a:pt x="453" y="30101"/>
                    <a:pt x="518" y="30057"/>
                  </a:cubicBezTo>
                  <a:lnTo>
                    <a:pt x="12520" y="19853"/>
                  </a:lnTo>
                  <a:lnTo>
                    <a:pt x="13938" y="19853"/>
                  </a:lnTo>
                  <a:cubicBezTo>
                    <a:pt x="14382" y="19853"/>
                    <a:pt x="14900" y="19705"/>
                    <a:pt x="15417" y="19521"/>
                  </a:cubicBezTo>
                  <a:cubicBezTo>
                    <a:pt x="15848" y="19342"/>
                    <a:pt x="16291" y="19118"/>
                    <a:pt x="16704" y="18890"/>
                  </a:cubicBezTo>
                  <a:lnTo>
                    <a:pt x="16704" y="18890"/>
                  </a:lnTo>
                  <a:cubicBezTo>
                    <a:pt x="16681" y="18950"/>
                    <a:pt x="16659" y="19012"/>
                    <a:pt x="16637" y="19077"/>
                  </a:cubicBezTo>
                  <a:cubicBezTo>
                    <a:pt x="16563" y="19299"/>
                    <a:pt x="16526" y="19558"/>
                    <a:pt x="16526" y="19816"/>
                  </a:cubicBezTo>
                  <a:cubicBezTo>
                    <a:pt x="16526" y="20038"/>
                    <a:pt x="16563" y="20297"/>
                    <a:pt x="16637" y="20519"/>
                  </a:cubicBezTo>
                  <a:cubicBezTo>
                    <a:pt x="16748" y="20741"/>
                    <a:pt x="16970" y="20925"/>
                    <a:pt x="17266" y="20999"/>
                  </a:cubicBezTo>
                  <a:lnTo>
                    <a:pt x="17450" y="20999"/>
                  </a:lnTo>
                  <a:cubicBezTo>
                    <a:pt x="17709" y="20999"/>
                    <a:pt x="18005" y="20925"/>
                    <a:pt x="18412" y="20815"/>
                  </a:cubicBezTo>
                  <a:cubicBezTo>
                    <a:pt x="19558" y="20445"/>
                    <a:pt x="21369" y="19631"/>
                    <a:pt x="23735" y="18744"/>
                  </a:cubicBezTo>
                  <a:cubicBezTo>
                    <a:pt x="25473" y="18079"/>
                    <a:pt x="27543" y="16933"/>
                    <a:pt x="29281" y="15823"/>
                  </a:cubicBezTo>
                  <a:cubicBezTo>
                    <a:pt x="30168" y="15269"/>
                    <a:pt x="30945" y="14751"/>
                    <a:pt x="31573" y="14308"/>
                  </a:cubicBezTo>
                  <a:cubicBezTo>
                    <a:pt x="32202" y="13864"/>
                    <a:pt x="32608" y="13531"/>
                    <a:pt x="32830" y="13309"/>
                  </a:cubicBezTo>
                  <a:cubicBezTo>
                    <a:pt x="32978" y="13199"/>
                    <a:pt x="33015" y="13014"/>
                    <a:pt x="33015" y="12866"/>
                  </a:cubicBezTo>
                  <a:cubicBezTo>
                    <a:pt x="33015" y="12644"/>
                    <a:pt x="32941" y="12385"/>
                    <a:pt x="32830" y="12126"/>
                  </a:cubicBezTo>
                  <a:cubicBezTo>
                    <a:pt x="32424" y="11165"/>
                    <a:pt x="31536" y="9834"/>
                    <a:pt x="30723" y="8651"/>
                  </a:cubicBezTo>
                  <a:cubicBezTo>
                    <a:pt x="30464" y="8287"/>
                    <a:pt x="30217" y="7945"/>
                    <a:pt x="30000" y="7648"/>
                  </a:cubicBezTo>
                  <a:lnTo>
                    <a:pt x="30000" y="7648"/>
                  </a:lnTo>
                  <a:cubicBezTo>
                    <a:pt x="30804" y="8046"/>
                    <a:pt x="31950" y="8602"/>
                    <a:pt x="33200" y="9169"/>
                  </a:cubicBezTo>
                  <a:cubicBezTo>
                    <a:pt x="34420" y="9686"/>
                    <a:pt x="35677" y="10241"/>
                    <a:pt x="36860" y="10611"/>
                  </a:cubicBezTo>
                  <a:cubicBezTo>
                    <a:pt x="38043" y="11017"/>
                    <a:pt x="39115" y="11313"/>
                    <a:pt x="39929" y="11313"/>
                  </a:cubicBezTo>
                  <a:cubicBezTo>
                    <a:pt x="41407" y="11313"/>
                    <a:pt x="42590" y="11091"/>
                    <a:pt x="43404" y="10759"/>
                  </a:cubicBezTo>
                  <a:cubicBezTo>
                    <a:pt x="43811" y="10574"/>
                    <a:pt x="44143" y="10389"/>
                    <a:pt x="44402" y="10167"/>
                  </a:cubicBezTo>
                  <a:cubicBezTo>
                    <a:pt x="44661" y="9908"/>
                    <a:pt x="44809" y="9649"/>
                    <a:pt x="44846" y="9354"/>
                  </a:cubicBezTo>
                  <a:lnTo>
                    <a:pt x="44883" y="9243"/>
                  </a:lnTo>
                  <a:cubicBezTo>
                    <a:pt x="44883" y="9058"/>
                    <a:pt x="44772" y="8873"/>
                    <a:pt x="44661" y="8762"/>
                  </a:cubicBezTo>
                  <a:cubicBezTo>
                    <a:pt x="44439" y="8577"/>
                    <a:pt x="44143" y="8466"/>
                    <a:pt x="43737" y="8318"/>
                  </a:cubicBezTo>
                  <a:cubicBezTo>
                    <a:pt x="42590" y="7986"/>
                    <a:pt x="40594" y="7727"/>
                    <a:pt x="38191" y="6914"/>
                  </a:cubicBezTo>
                  <a:cubicBezTo>
                    <a:pt x="36342" y="6285"/>
                    <a:pt x="33496" y="4621"/>
                    <a:pt x="30982" y="3069"/>
                  </a:cubicBezTo>
                  <a:cubicBezTo>
                    <a:pt x="29725" y="2292"/>
                    <a:pt x="28542" y="1553"/>
                    <a:pt x="27580" y="998"/>
                  </a:cubicBezTo>
                  <a:cubicBezTo>
                    <a:pt x="27100" y="739"/>
                    <a:pt x="26693" y="518"/>
                    <a:pt x="26323" y="333"/>
                  </a:cubicBezTo>
                  <a:cubicBezTo>
                    <a:pt x="25991" y="148"/>
                    <a:pt x="25732" y="37"/>
                    <a:pt x="254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1928;p37">
              <a:extLst>
                <a:ext uri="{FF2B5EF4-FFF2-40B4-BE49-F238E27FC236}">
                  <a16:creationId xmlns:a16="http://schemas.microsoft.com/office/drawing/2014/main" id="{9E5C56F3-B451-587C-B614-52D69EC725A3}"/>
                </a:ext>
              </a:extLst>
            </p:cNvPr>
            <p:cNvSpPr/>
            <p:nvPr/>
          </p:nvSpPr>
          <p:spPr>
            <a:xfrm>
              <a:off x="3709700" y="2698525"/>
              <a:ext cx="1055525" cy="2070975"/>
            </a:xfrm>
            <a:custGeom>
              <a:avLst/>
              <a:gdLst/>
              <a:ahLst/>
              <a:cxnLst/>
              <a:rect l="l" t="t" r="r" b="b"/>
              <a:pathLst>
                <a:path w="42221" h="82839" extrusionOk="0">
                  <a:moveTo>
                    <a:pt x="21776" y="0"/>
                  </a:moveTo>
                  <a:cubicBezTo>
                    <a:pt x="20667" y="0"/>
                    <a:pt x="18966" y="850"/>
                    <a:pt x="18707" y="4658"/>
                  </a:cubicBezTo>
                  <a:cubicBezTo>
                    <a:pt x="18412" y="8429"/>
                    <a:pt x="0" y="79376"/>
                    <a:pt x="0" y="81188"/>
                  </a:cubicBezTo>
                  <a:cubicBezTo>
                    <a:pt x="0" y="82197"/>
                    <a:pt x="872" y="82839"/>
                    <a:pt x="3134" y="82839"/>
                  </a:cubicBezTo>
                  <a:cubicBezTo>
                    <a:pt x="4932" y="82839"/>
                    <a:pt x="7609" y="82433"/>
                    <a:pt x="11424" y="81483"/>
                  </a:cubicBezTo>
                  <a:cubicBezTo>
                    <a:pt x="18707" y="79672"/>
                    <a:pt x="40335" y="72352"/>
                    <a:pt x="40335" y="72352"/>
                  </a:cubicBezTo>
                  <a:lnTo>
                    <a:pt x="42221" y="57009"/>
                  </a:lnTo>
                  <a:lnTo>
                    <a:pt x="19669" y="61519"/>
                  </a:lnTo>
                  <a:lnTo>
                    <a:pt x="30649" y="29355"/>
                  </a:lnTo>
                  <a:lnTo>
                    <a:pt x="27543" y="444"/>
                  </a:lnTo>
                  <a:cubicBezTo>
                    <a:pt x="27543" y="444"/>
                    <a:pt x="22922" y="0"/>
                    <a:pt x="217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1929;p37">
              <a:extLst>
                <a:ext uri="{FF2B5EF4-FFF2-40B4-BE49-F238E27FC236}">
                  <a16:creationId xmlns:a16="http://schemas.microsoft.com/office/drawing/2014/main" id="{ACAFCB9D-579D-8B26-AE82-949ACD063453}"/>
                </a:ext>
              </a:extLst>
            </p:cNvPr>
            <p:cNvSpPr/>
            <p:nvPr/>
          </p:nvSpPr>
          <p:spPr>
            <a:xfrm>
              <a:off x="3709700" y="3396325"/>
              <a:ext cx="1024100" cy="1373175"/>
            </a:xfrm>
            <a:custGeom>
              <a:avLst/>
              <a:gdLst/>
              <a:ahLst/>
              <a:cxnLst/>
              <a:rect l="l" t="t" r="r" b="b"/>
              <a:pathLst>
                <a:path w="40964" h="54927" extrusionOk="0">
                  <a:moveTo>
                    <a:pt x="13199" y="1"/>
                  </a:moveTo>
                  <a:cubicBezTo>
                    <a:pt x="7690" y="22109"/>
                    <a:pt x="0" y="52093"/>
                    <a:pt x="0" y="53276"/>
                  </a:cubicBezTo>
                  <a:cubicBezTo>
                    <a:pt x="0" y="54285"/>
                    <a:pt x="872" y="54927"/>
                    <a:pt x="3134" y="54927"/>
                  </a:cubicBezTo>
                  <a:cubicBezTo>
                    <a:pt x="4932" y="54927"/>
                    <a:pt x="7609" y="54521"/>
                    <a:pt x="11424" y="53571"/>
                  </a:cubicBezTo>
                  <a:cubicBezTo>
                    <a:pt x="18707" y="51760"/>
                    <a:pt x="40335" y="44440"/>
                    <a:pt x="40335" y="44440"/>
                  </a:cubicBezTo>
                  <a:lnTo>
                    <a:pt x="40964" y="39301"/>
                  </a:lnTo>
                  <a:lnTo>
                    <a:pt x="40964" y="39301"/>
                  </a:lnTo>
                  <a:cubicBezTo>
                    <a:pt x="39374" y="39744"/>
                    <a:pt x="14197" y="46510"/>
                    <a:pt x="9391" y="48100"/>
                  </a:cubicBezTo>
                  <a:cubicBezTo>
                    <a:pt x="8943" y="48249"/>
                    <a:pt x="8622" y="48317"/>
                    <a:pt x="8405" y="48317"/>
                  </a:cubicBezTo>
                  <a:cubicBezTo>
                    <a:pt x="7334" y="48317"/>
                    <a:pt x="8820" y="46661"/>
                    <a:pt x="10204" y="45031"/>
                  </a:cubicBezTo>
                  <a:cubicBezTo>
                    <a:pt x="11587" y="43400"/>
                    <a:pt x="12868" y="41769"/>
                    <a:pt x="11502" y="41769"/>
                  </a:cubicBezTo>
                  <a:cubicBezTo>
                    <a:pt x="11444" y="41769"/>
                    <a:pt x="11381" y="41772"/>
                    <a:pt x="11313" y="41778"/>
                  </a:cubicBezTo>
                  <a:cubicBezTo>
                    <a:pt x="7764" y="42037"/>
                    <a:pt x="3623" y="46991"/>
                    <a:pt x="3623" y="46991"/>
                  </a:cubicBezTo>
                  <a:lnTo>
                    <a:pt x="1319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1930;p37">
              <a:extLst>
                <a:ext uri="{FF2B5EF4-FFF2-40B4-BE49-F238E27FC236}">
                  <a16:creationId xmlns:a16="http://schemas.microsoft.com/office/drawing/2014/main" id="{7139A191-DFD0-9143-4DCD-B371BA377D6E}"/>
                </a:ext>
              </a:extLst>
            </p:cNvPr>
            <p:cNvSpPr/>
            <p:nvPr/>
          </p:nvSpPr>
          <p:spPr>
            <a:xfrm>
              <a:off x="3718000" y="3645900"/>
              <a:ext cx="1007475" cy="1115600"/>
            </a:xfrm>
            <a:custGeom>
              <a:avLst/>
              <a:gdLst/>
              <a:ahLst/>
              <a:cxnLst/>
              <a:rect l="l" t="t" r="r" b="b"/>
              <a:pathLst>
                <a:path w="40299" h="44624" extrusionOk="0">
                  <a:moveTo>
                    <a:pt x="10685" y="0"/>
                  </a:moveTo>
                  <a:cubicBezTo>
                    <a:pt x="8134" y="10241"/>
                    <a:pt x="5399" y="20925"/>
                    <a:pt x="3365" y="29170"/>
                  </a:cubicBezTo>
                  <a:cubicBezTo>
                    <a:pt x="1591" y="36268"/>
                    <a:pt x="297" y="41555"/>
                    <a:pt x="38" y="42997"/>
                  </a:cubicBezTo>
                  <a:cubicBezTo>
                    <a:pt x="1" y="43145"/>
                    <a:pt x="1" y="43293"/>
                    <a:pt x="1" y="43293"/>
                  </a:cubicBezTo>
                  <a:cubicBezTo>
                    <a:pt x="1" y="43515"/>
                    <a:pt x="38" y="43662"/>
                    <a:pt x="112" y="43847"/>
                  </a:cubicBezTo>
                  <a:cubicBezTo>
                    <a:pt x="223" y="43995"/>
                    <a:pt x="334" y="44106"/>
                    <a:pt x="555" y="44217"/>
                  </a:cubicBezTo>
                  <a:cubicBezTo>
                    <a:pt x="962" y="44476"/>
                    <a:pt x="1702" y="44624"/>
                    <a:pt x="2774" y="44624"/>
                  </a:cubicBezTo>
                  <a:cubicBezTo>
                    <a:pt x="4548" y="44624"/>
                    <a:pt x="7210" y="44217"/>
                    <a:pt x="11018" y="43293"/>
                  </a:cubicBezTo>
                  <a:cubicBezTo>
                    <a:pt x="17377" y="41703"/>
                    <a:pt x="34716" y="35899"/>
                    <a:pt x="38968" y="34457"/>
                  </a:cubicBezTo>
                  <a:cubicBezTo>
                    <a:pt x="39301" y="34346"/>
                    <a:pt x="39559" y="34272"/>
                    <a:pt x="39707" y="34235"/>
                  </a:cubicBezTo>
                  <a:lnTo>
                    <a:pt x="40299" y="29429"/>
                  </a:lnTo>
                  <a:lnTo>
                    <a:pt x="40299" y="29429"/>
                  </a:lnTo>
                  <a:cubicBezTo>
                    <a:pt x="36972" y="30316"/>
                    <a:pt x="13680" y="36564"/>
                    <a:pt x="9059" y="38117"/>
                  </a:cubicBezTo>
                  <a:cubicBezTo>
                    <a:pt x="8615" y="38265"/>
                    <a:pt x="8282" y="38339"/>
                    <a:pt x="8061" y="38339"/>
                  </a:cubicBezTo>
                  <a:cubicBezTo>
                    <a:pt x="7839" y="38339"/>
                    <a:pt x="7728" y="38228"/>
                    <a:pt x="7728" y="38080"/>
                  </a:cubicBezTo>
                  <a:cubicBezTo>
                    <a:pt x="7728" y="37525"/>
                    <a:pt x="8800" y="36305"/>
                    <a:pt x="9872" y="35048"/>
                  </a:cubicBezTo>
                  <a:cubicBezTo>
                    <a:pt x="10833" y="33902"/>
                    <a:pt x="11758" y="32756"/>
                    <a:pt x="11758" y="32165"/>
                  </a:cubicBezTo>
                  <a:cubicBezTo>
                    <a:pt x="11758" y="31943"/>
                    <a:pt x="11573" y="31795"/>
                    <a:pt x="11166" y="31795"/>
                  </a:cubicBezTo>
                  <a:lnTo>
                    <a:pt x="10981" y="31795"/>
                  </a:lnTo>
                  <a:cubicBezTo>
                    <a:pt x="7432" y="32054"/>
                    <a:pt x="3291" y="37008"/>
                    <a:pt x="3291" y="37008"/>
                  </a:cubicBezTo>
                  <a:lnTo>
                    <a:pt x="1083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1931;p37">
              <a:extLst>
                <a:ext uri="{FF2B5EF4-FFF2-40B4-BE49-F238E27FC236}">
                  <a16:creationId xmlns:a16="http://schemas.microsoft.com/office/drawing/2014/main" id="{618D7B7A-F195-0060-9019-4924E27BC40F}"/>
                </a:ext>
              </a:extLst>
            </p:cNvPr>
            <p:cNvSpPr/>
            <p:nvPr/>
          </p:nvSpPr>
          <p:spPr>
            <a:xfrm>
              <a:off x="3702300" y="2691125"/>
              <a:ext cx="1071250" cy="2086100"/>
            </a:xfrm>
            <a:custGeom>
              <a:avLst/>
              <a:gdLst/>
              <a:ahLst/>
              <a:cxnLst/>
              <a:rect l="l" t="t" r="r" b="b"/>
              <a:pathLst>
                <a:path w="42850" h="83444" extrusionOk="0">
                  <a:moveTo>
                    <a:pt x="22072" y="0"/>
                  </a:moveTo>
                  <a:cubicBezTo>
                    <a:pt x="21443" y="0"/>
                    <a:pt x="20630" y="259"/>
                    <a:pt x="20002" y="998"/>
                  </a:cubicBezTo>
                  <a:cubicBezTo>
                    <a:pt x="19336" y="1775"/>
                    <a:pt x="18818" y="2995"/>
                    <a:pt x="18671" y="4917"/>
                  </a:cubicBezTo>
                  <a:cubicBezTo>
                    <a:pt x="18671" y="5139"/>
                    <a:pt x="18597" y="5620"/>
                    <a:pt x="18449" y="6359"/>
                  </a:cubicBezTo>
                  <a:cubicBezTo>
                    <a:pt x="17303" y="11794"/>
                    <a:pt x="12718" y="30131"/>
                    <a:pt x="8393" y="47323"/>
                  </a:cubicBezTo>
                  <a:cubicBezTo>
                    <a:pt x="6211" y="55937"/>
                    <a:pt x="4141" y="64218"/>
                    <a:pt x="2588" y="70503"/>
                  </a:cubicBezTo>
                  <a:cubicBezTo>
                    <a:pt x="1812" y="73646"/>
                    <a:pt x="1147" y="76271"/>
                    <a:pt x="703" y="78156"/>
                  </a:cubicBezTo>
                  <a:cubicBezTo>
                    <a:pt x="481" y="79081"/>
                    <a:pt x="296" y="79857"/>
                    <a:pt x="185" y="80412"/>
                  </a:cubicBezTo>
                  <a:cubicBezTo>
                    <a:pt x="148" y="80707"/>
                    <a:pt x="74" y="80929"/>
                    <a:pt x="74" y="81114"/>
                  </a:cubicBezTo>
                  <a:cubicBezTo>
                    <a:pt x="37" y="81262"/>
                    <a:pt x="0" y="81373"/>
                    <a:pt x="0" y="81484"/>
                  </a:cubicBezTo>
                  <a:cubicBezTo>
                    <a:pt x="0" y="81779"/>
                    <a:pt x="74" y="82075"/>
                    <a:pt x="222" y="82334"/>
                  </a:cubicBezTo>
                  <a:cubicBezTo>
                    <a:pt x="444" y="82704"/>
                    <a:pt x="814" y="83000"/>
                    <a:pt x="1331" y="83184"/>
                  </a:cubicBezTo>
                  <a:cubicBezTo>
                    <a:pt x="1886" y="83369"/>
                    <a:pt x="2551" y="83443"/>
                    <a:pt x="3402" y="83443"/>
                  </a:cubicBezTo>
                  <a:cubicBezTo>
                    <a:pt x="5250" y="83443"/>
                    <a:pt x="7949" y="83037"/>
                    <a:pt x="11794" y="82075"/>
                  </a:cubicBezTo>
                  <a:cubicBezTo>
                    <a:pt x="19114" y="80227"/>
                    <a:pt x="40705" y="72943"/>
                    <a:pt x="40705" y="72943"/>
                  </a:cubicBezTo>
                  <a:cubicBezTo>
                    <a:pt x="40816" y="72907"/>
                    <a:pt x="40927" y="72796"/>
                    <a:pt x="40927" y="72685"/>
                  </a:cubicBezTo>
                  <a:lnTo>
                    <a:pt x="42849" y="57342"/>
                  </a:lnTo>
                  <a:cubicBezTo>
                    <a:pt x="42849" y="57231"/>
                    <a:pt x="42812" y="57157"/>
                    <a:pt x="42738" y="57083"/>
                  </a:cubicBezTo>
                  <a:cubicBezTo>
                    <a:pt x="42684" y="57029"/>
                    <a:pt x="42610" y="56995"/>
                    <a:pt x="42546" y="56995"/>
                  </a:cubicBezTo>
                  <a:cubicBezTo>
                    <a:pt x="42522" y="56995"/>
                    <a:pt x="42499" y="56999"/>
                    <a:pt x="42480" y="57009"/>
                  </a:cubicBezTo>
                  <a:lnTo>
                    <a:pt x="20445" y="61409"/>
                  </a:lnTo>
                  <a:lnTo>
                    <a:pt x="31204" y="29762"/>
                  </a:lnTo>
                  <a:cubicBezTo>
                    <a:pt x="31278" y="29614"/>
                    <a:pt x="31204" y="29429"/>
                    <a:pt x="31019" y="29355"/>
                  </a:cubicBezTo>
                  <a:cubicBezTo>
                    <a:pt x="30994" y="29349"/>
                    <a:pt x="30968" y="29346"/>
                    <a:pt x="30943" y="29346"/>
                  </a:cubicBezTo>
                  <a:cubicBezTo>
                    <a:pt x="30813" y="29346"/>
                    <a:pt x="30680" y="29423"/>
                    <a:pt x="30649" y="29577"/>
                  </a:cubicBezTo>
                  <a:lnTo>
                    <a:pt x="19669" y="61741"/>
                  </a:lnTo>
                  <a:cubicBezTo>
                    <a:pt x="19632" y="61815"/>
                    <a:pt x="19669" y="61963"/>
                    <a:pt x="19743" y="62037"/>
                  </a:cubicBezTo>
                  <a:cubicBezTo>
                    <a:pt x="19797" y="62091"/>
                    <a:pt x="19871" y="62126"/>
                    <a:pt x="19950" y="62126"/>
                  </a:cubicBezTo>
                  <a:cubicBezTo>
                    <a:pt x="19979" y="62126"/>
                    <a:pt x="20009" y="62121"/>
                    <a:pt x="20038" y="62111"/>
                  </a:cubicBezTo>
                  <a:lnTo>
                    <a:pt x="42184" y="57675"/>
                  </a:lnTo>
                  <a:lnTo>
                    <a:pt x="40323" y="72417"/>
                  </a:lnTo>
                  <a:lnTo>
                    <a:pt x="40323" y="72417"/>
                  </a:lnTo>
                  <a:cubicBezTo>
                    <a:pt x="40166" y="72467"/>
                    <a:pt x="39920" y="72546"/>
                    <a:pt x="39596" y="72648"/>
                  </a:cubicBezTo>
                  <a:cubicBezTo>
                    <a:pt x="35344" y="74090"/>
                    <a:pt x="18005" y="79894"/>
                    <a:pt x="11646" y="81484"/>
                  </a:cubicBezTo>
                  <a:cubicBezTo>
                    <a:pt x="7838" y="82408"/>
                    <a:pt x="5176" y="82815"/>
                    <a:pt x="3402" y="82815"/>
                  </a:cubicBezTo>
                  <a:cubicBezTo>
                    <a:pt x="2330" y="82815"/>
                    <a:pt x="1590" y="82667"/>
                    <a:pt x="1183" y="82408"/>
                  </a:cubicBezTo>
                  <a:cubicBezTo>
                    <a:pt x="962" y="82297"/>
                    <a:pt x="851" y="82186"/>
                    <a:pt x="740" y="82038"/>
                  </a:cubicBezTo>
                  <a:cubicBezTo>
                    <a:pt x="666" y="81853"/>
                    <a:pt x="629" y="81706"/>
                    <a:pt x="629" y="81484"/>
                  </a:cubicBezTo>
                  <a:cubicBezTo>
                    <a:pt x="629" y="81484"/>
                    <a:pt x="629" y="81336"/>
                    <a:pt x="666" y="81188"/>
                  </a:cubicBezTo>
                  <a:cubicBezTo>
                    <a:pt x="925" y="79746"/>
                    <a:pt x="2219" y="74459"/>
                    <a:pt x="3993" y="67361"/>
                  </a:cubicBezTo>
                  <a:cubicBezTo>
                    <a:pt x="6655" y="56676"/>
                    <a:pt x="10426" y="41777"/>
                    <a:pt x="13569" y="29207"/>
                  </a:cubicBezTo>
                  <a:cubicBezTo>
                    <a:pt x="15121" y="22922"/>
                    <a:pt x="16526" y="17229"/>
                    <a:pt x="17561" y="12903"/>
                  </a:cubicBezTo>
                  <a:cubicBezTo>
                    <a:pt x="18079" y="10759"/>
                    <a:pt x="18486" y="8947"/>
                    <a:pt x="18781" y="7616"/>
                  </a:cubicBezTo>
                  <a:cubicBezTo>
                    <a:pt x="19077" y="6248"/>
                    <a:pt x="19262" y="5361"/>
                    <a:pt x="19299" y="4954"/>
                  </a:cubicBezTo>
                  <a:cubicBezTo>
                    <a:pt x="19447" y="3106"/>
                    <a:pt x="19928" y="2034"/>
                    <a:pt x="20445" y="1405"/>
                  </a:cubicBezTo>
                  <a:cubicBezTo>
                    <a:pt x="21000" y="777"/>
                    <a:pt x="21591" y="629"/>
                    <a:pt x="22072" y="629"/>
                  </a:cubicBezTo>
                  <a:cubicBezTo>
                    <a:pt x="22626" y="629"/>
                    <a:pt x="24068" y="740"/>
                    <a:pt x="25362" y="814"/>
                  </a:cubicBezTo>
                  <a:cubicBezTo>
                    <a:pt x="26656" y="925"/>
                    <a:pt x="27802" y="1035"/>
                    <a:pt x="27802" y="1035"/>
                  </a:cubicBezTo>
                  <a:cubicBezTo>
                    <a:pt x="27822" y="1039"/>
                    <a:pt x="27841" y="1041"/>
                    <a:pt x="27859" y="1041"/>
                  </a:cubicBezTo>
                  <a:cubicBezTo>
                    <a:pt x="28017" y="1041"/>
                    <a:pt x="28135" y="909"/>
                    <a:pt x="28135" y="777"/>
                  </a:cubicBezTo>
                  <a:cubicBezTo>
                    <a:pt x="28172" y="592"/>
                    <a:pt x="28024" y="444"/>
                    <a:pt x="27876" y="444"/>
                  </a:cubicBezTo>
                  <a:cubicBezTo>
                    <a:pt x="27876" y="444"/>
                    <a:pt x="26693" y="333"/>
                    <a:pt x="25399" y="222"/>
                  </a:cubicBezTo>
                  <a:cubicBezTo>
                    <a:pt x="24105" y="111"/>
                    <a:pt x="22663" y="0"/>
                    <a:pt x="220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1932;p37">
              <a:extLst>
                <a:ext uri="{FF2B5EF4-FFF2-40B4-BE49-F238E27FC236}">
                  <a16:creationId xmlns:a16="http://schemas.microsoft.com/office/drawing/2014/main" id="{BFC39D06-39B2-AD1C-7A31-C461568CC76B}"/>
                </a:ext>
              </a:extLst>
            </p:cNvPr>
            <p:cNvSpPr/>
            <p:nvPr/>
          </p:nvSpPr>
          <p:spPr>
            <a:xfrm>
              <a:off x="4389950" y="3681000"/>
              <a:ext cx="277300" cy="403025"/>
            </a:xfrm>
            <a:custGeom>
              <a:avLst/>
              <a:gdLst/>
              <a:ahLst/>
              <a:cxnLst/>
              <a:rect l="l" t="t" r="r" b="b"/>
              <a:pathLst>
                <a:path w="11092" h="16121" extrusionOk="0">
                  <a:moveTo>
                    <a:pt x="1258" y="1"/>
                  </a:moveTo>
                  <a:lnTo>
                    <a:pt x="1" y="15713"/>
                  </a:lnTo>
                  <a:lnTo>
                    <a:pt x="10130" y="16120"/>
                  </a:lnTo>
                  <a:lnTo>
                    <a:pt x="11092" y="851"/>
                  </a:lnTo>
                  <a:lnTo>
                    <a:pt x="125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1933;p37">
              <a:extLst>
                <a:ext uri="{FF2B5EF4-FFF2-40B4-BE49-F238E27FC236}">
                  <a16:creationId xmlns:a16="http://schemas.microsoft.com/office/drawing/2014/main" id="{1C83BF69-2DC6-2837-3387-84E2D148D25C}"/>
                </a:ext>
              </a:extLst>
            </p:cNvPr>
            <p:cNvSpPr/>
            <p:nvPr/>
          </p:nvSpPr>
          <p:spPr>
            <a:xfrm>
              <a:off x="4381625" y="3673250"/>
              <a:ext cx="293950" cy="419075"/>
            </a:xfrm>
            <a:custGeom>
              <a:avLst/>
              <a:gdLst/>
              <a:ahLst/>
              <a:cxnLst/>
              <a:rect l="l" t="t" r="r" b="b"/>
              <a:pathLst>
                <a:path w="11758" h="16763" extrusionOk="0">
                  <a:moveTo>
                    <a:pt x="1864" y="633"/>
                  </a:moveTo>
                  <a:lnTo>
                    <a:pt x="11092" y="1420"/>
                  </a:lnTo>
                  <a:lnTo>
                    <a:pt x="10205" y="16134"/>
                  </a:lnTo>
                  <a:lnTo>
                    <a:pt x="666" y="15728"/>
                  </a:lnTo>
                  <a:lnTo>
                    <a:pt x="1864" y="633"/>
                  </a:lnTo>
                  <a:close/>
                  <a:moveTo>
                    <a:pt x="1562" y="1"/>
                  </a:moveTo>
                  <a:cubicBezTo>
                    <a:pt x="1499" y="1"/>
                    <a:pt x="1433" y="35"/>
                    <a:pt x="1406" y="89"/>
                  </a:cubicBezTo>
                  <a:cubicBezTo>
                    <a:pt x="1332" y="126"/>
                    <a:pt x="1295" y="200"/>
                    <a:pt x="1295" y="274"/>
                  </a:cubicBezTo>
                  <a:lnTo>
                    <a:pt x="38" y="16023"/>
                  </a:lnTo>
                  <a:cubicBezTo>
                    <a:pt x="1" y="16097"/>
                    <a:pt x="38" y="16171"/>
                    <a:pt x="112" y="16245"/>
                  </a:cubicBezTo>
                  <a:cubicBezTo>
                    <a:pt x="149" y="16319"/>
                    <a:pt x="223" y="16356"/>
                    <a:pt x="334" y="16356"/>
                  </a:cubicBezTo>
                  <a:lnTo>
                    <a:pt x="10463" y="16763"/>
                  </a:lnTo>
                  <a:cubicBezTo>
                    <a:pt x="10648" y="16763"/>
                    <a:pt x="10759" y="16615"/>
                    <a:pt x="10796" y="16467"/>
                  </a:cubicBezTo>
                  <a:lnTo>
                    <a:pt x="11720" y="1161"/>
                  </a:lnTo>
                  <a:cubicBezTo>
                    <a:pt x="11757" y="1013"/>
                    <a:pt x="11610" y="865"/>
                    <a:pt x="11462" y="829"/>
                  </a:cubicBezTo>
                  <a:lnTo>
                    <a:pt x="1628" y="15"/>
                  </a:lnTo>
                  <a:cubicBezTo>
                    <a:pt x="1608" y="5"/>
                    <a:pt x="1585" y="1"/>
                    <a:pt x="156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1934;p37">
              <a:extLst>
                <a:ext uri="{FF2B5EF4-FFF2-40B4-BE49-F238E27FC236}">
                  <a16:creationId xmlns:a16="http://schemas.microsoft.com/office/drawing/2014/main" id="{31C17FBB-E4EA-7B73-A8FB-056A4AC368F5}"/>
                </a:ext>
              </a:extLst>
            </p:cNvPr>
            <p:cNvSpPr/>
            <p:nvPr/>
          </p:nvSpPr>
          <p:spPr>
            <a:xfrm>
              <a:off x="4512875" y="3582125"/>
              <a:ext cx="70275" cy="158075"/>
            </a:xfrm>
            <a:custGeom>
              <a:avLst/>
              <a:gdLst/>
              <a:ahLst/>
              <a:cxnLst/>
              <a:rect l="l" t="t" r="r" b="b"/>
              <a:pathLst>
                <a:path w="2811" h="6323" extrusionOk="0">
                  <a:moveTo>
                    <a:pt x="149" y="0"/>
                  </a:moveTo>
                  <a:lnTo>
                    <a:pt x="1" y="6174"/>
                  </a:lnTo>
                  <a:lnTo>
                    <a:pt x="2663" y="6322"/>
                  </a:lnTo>
                  <a:lnTo>
                    <a:pt x="281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1935;p37">
              <a:extLst>
                <a:ext uri="{FF2B5EF4-FFF2-40B4-BE49-F238E27FC236}">
                  <a16:creationId xmlns:a16="http://schemas.microsoft.com/office/drawing/2014/main" id="{53CF8D83-EA28-D7ED-A813-D70D4E147DDC}"/>
                </a:ext>
              </a:extLst>
            </p:cNvPr>
            <p:cNvSpPr/>
            <p:nvPr/>
          </p:nvSpPr>
          <p:spPr>
            <a:xfrm>
              <a:off x="4505475" y="3574725"/>
              <a:ext cx="85075" cy="172850"/>
            </a:xfrm>
            <a:custGeom>
              <a:avLst/>
              <a:gdLst/>
              <a:ahLst/>
              <a:cxnLst/>
              <a:rect l="l" t="t" r="r" b="b"/>
              <a:pathLst>
                <a:path w="3403" h="6914" extrusionOk="0">
                  <a:moveTo>
                    <a:pt x="2774" y="592"/>
                  </a:moveTo>
                  <a:lnTo>
                    <a:pt x="2663" y="6285"/>
                  </a:lnTo>
                  <a:lnTo>
                    <a:pt x="629" y="6174"/>
                  </a:lnTo>
                  <a:lnTo>
                    <a:pt x="735" y="592"/>
                  </a:lnTo>
                  <a:close/>
                  <a:moveTo>
                    <a:pt x="445" y="0"/>
                  </a:moveTo>
                  <a:cubicBezTo>
                    <a:pt x="260" y="0"/>
                    <a:pt x="149" y="111"/>
                    <a:pt x="149" y="296"/>
                  </a:cubicBezTo>
                  <a:lnTo>
                    <a:pt x="1" y="6470"/>
                  </a:lnTo>
                  <a:cubicBezTo>
                    <a:pt x="1" y="6618"/>
                    <a:pt x="112" y="6766"/>
                    <a:pt x="297" y="6766"/>
                  </a:cubicBezTo>
                  <a:lnTo>
                    <a:pt x="2959" y="6914"/>
                  </a:lnTo>
                  <a:cubicBezTo>
                    <a:pt x="3032" y="6914"/>
                    <a:pt x="3106" y="6877"/>
                    <a:pt x="3180" y="6840"/>
                  </a:cubicBezTo>
                  <a:cubicBezTo>
                    <a:pt x="3254" y="6766"/>
                    <a:pt x="3254" y="6692"/>
                    <a:pt x="3291" y="6618"/>
                  </a:cubicBezTo>
                  <a:lnTo>
                    <a:pt x="3402" y="296"/>
                  </a:lnTo>
                  <a:cubicBezTo>
                    <a:pt x="3402" y="222"/>
                    <a:pt x="3402" y="148"/>
                    <a:pt x="3328" y="74"/>
                  </a:cubicBezTo>
                  <a:cubicBezTo>
                    <a:pt x="3254" y="0"/>
                    <a:pt x="3180" y="0"/>
                    <a:pt x="31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1936;p37">
              <a:extLst>
                <a:ext uri="{FF2B5EF4-FFF2-40B4-BE49-F238E27FC236}">
                  <a16:creationId xmlns:a16="http://schemas.microsoft.com/office/drawing/2014/main" id="{F74ABFDC-2A9D-9497-0222-F4E1ACD268AD}"/>
                </a:ext>
              </a:extLst>
            </p:cNvPr>
            <p:cNvSpPr/>
            <p:nvPr/>
          </p:nvSpPr>
          <p:spPr>
            <a:xfrm>
              <a:off x="5426975" y="3461900"/>
              <a:ext cx="1298625" cy="1073150"/>
            </a:xfrm>
            <a:custGeom>
              <a:avLst/>
              <a:gdLst/>
              <a:ahLst/>
              <a:cxnLst/>
              <a:rect l="l" t="t" r="r" b="b"/>
              <a:pathLst>
                <a:path w="51945" h="42926" extrusionOk="0">
                  <a:moveTo>
                    <a:pt x="19915" y="0"/>
                  </a:moveTo>
                  <a:cubicBezTo>
                    <a:pt x="19319" y="0"/>
                    <a:pt x="18770" y="363"/>
                    <a:pt x="18523" y="927"/>
                  </a:cubicBezTo>
                  <a:lnTo>
                    <a:pt x="481" y="40412"/>
                  </a:lnTo>
                  <a:cubicBezTo>
                    <a:pt x="1" y="41447"/>
                    <a:pt x="740" y="42667"/>
                    <a:pt x="1886" y="42667"/>
                  </a:cubicBezTo>
                  <a:lnTo>
                    <a:pt x="31167" y="42926"/>
                  </a:lnTo>
                  <a:cubicBezTo>
                    <a:pt x="31758" y="42926"/>
                    <a:pt x="32350" y="42593"/>
                    <a:pt x="32609" y="42039"/>
                  </a:cubicBezTo>
                  <a:lnTo>
                    <a:pt x="51464" y="3145"/>
                  </a:lnTo>
                  <a:cubicBezTo>
                    <a:pt x="51944" y="2110"/>
                    <a:pt x="51205" y="890"/>
                    <a:pt x="50059" y="853"/>
                  </a:cubicBezTo>
                  <a:lnTo>
                    <a:pt x="20002" y="3"/>
                  </a:lnTo>
                  <a:cubicBezTo>
                    <a:pt x="19973" y="1"/>
                    <a:pt x="19944" y="0"/>
                    <a:pt x="199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1937;p37">
              <a:extLst>
                <a:ext uri="{FF2B5EF4-FFF2-40B4-BE49-F238E27FC236}">
                  <a16:creationId xmlns:a16="http://schemas.microsoft.com/office/drawing/2014/main" id="{8EA2111A-B7E0-A24D-8A9F-4ED0740A5177}"/>
                </a:ext>
              </a:extLst>
            </p:cNvPr>
            <p:cNvSpPr/>
            <p:nvPr/>
          </p:nvSpPr>
          <p:spPr>
            <a:xfrm>
              <a:off x="5426975" y="3453650"/>
              <a:ext cx="1297700" cy="1088800"/>
            </a:xfrm>
            <a:custGeom>
              <a:avLst/>
              <a:gdLst/>
              <a:ahLst/>
              <a:cxnLst/>
              <a:rect l="l" t="t" r="r" b="b"/>
              <a:pathLst>
                <a:path w="51908" h="43552" extrusionOk="0">
                  <a:moveTo>
                    <a:pt x="20002" y="629"/>
                  </a:moveTo>
                  <a:lnTo>
                    <a:pt x="50059" y="1516"/>
                  </a:lnTo>
                  <a:cubicBezTo>
                    <a:pt x="50798" y="1516"/>
                    <a:pt x="51316" y="2144"/>
                    <a:pt x="51316" y="2810"/>
                  </a:cubicBezTo>
                  <a:cubicBezTo>
                    <a:pt x="51316" y="2995"/>
                    <a:pt x="51279" y="3180"/>
                    <a:pt x="51168" y="3364"/>
                  </a:cubicBezTo>
                  <a:lnTo>
                    <a:pt x="32313" y="42221"/>
                  </a:lnTo>
                  <a:cubicBezTo>
                    <a:pt x="32128" y="42664"/>
                    <a:pt x="31647" y="42960"/>
                    <a:pt x="31167" y="42960"/>
                  </a:cubicBezTo>
                  <a:lnTo>
                    <a:pt x="1886" y="42701"/>
                  </a:lnTo>
                  <a:cubicBezTo>
                    <a:pt x="1147" y="42701"/>
                    <a:pt x="629" y="42073"/>
                    <a:pt x="629" y="41407"/>
                  </a:cubicBezTo>
                  <a:cubicBezTo>
                    <a:pt x="629" y="41222"/>
                    <a:pt x="666" y="41038"/>
                    <a:pt x="740" y="40890"/>
                  </a:cubicBezTo>
                  <a:lnTo>
                    <a:pt x="18819" y="1368"/>
                  </a:lnTo>
                  <a:cubicBezTo>
                    <a:pt x="19003" y="924"/>
                    <a:pt x="19484" y="629"/>
                    <a:pt x="19965" y="629"/>
                  </a:cubicBezTo>
                  <a:close/>
                  <a:moveTo>
                    <a:pt x="19965" y="0"/>
                  </a:moveTo>
                  <a:cubicBezTo>
                    <a:pt x="19225" y="0"/>
                    <a:pt x="18560" y="444"/>
                    <a:pt x="18227" y="1109"/>
                  </a:cubicBezTo>
                  <a:lnTo>
                    <a:pt x="185" y="40631"/>
                  </a:lnTo>
                  <a:cubicBezTo>
                    <a:pt x="74" y="40890"/>
                    <a:pt x="1" y="41149"/>
                    <a:pt x="1" y="41407"/>
                  </a:cubicBezTo>
                  <a:cubicBezTo>
                    <a:pt x="1" y="42406"/>
                    <a:pt x="814" y="43293"/>
                    <a:pt x="1886" y="43293"/>
                  </a:cubicBezTo>
                  <a:lnTo>
                    <a:pt x="31167" y="43552"/>
                  </a:lnTo>
                  <a:cubicBezTo>
                    <a:pt x="31906" y="43552"/>
                    <a:pt x="32572" y="43145"/>
                    <a:pt x="32867" y="42479"/>
                  </a:cubicBezTo>
                  <a:lnTo>
                    <a:pt x="51722" y="3623"/>
                  </a:lnTo>
                  <a:cubicBezTo>
                    <a:pt x="51870" y="3364"/>
                    <a:pt x="51907" y="3069"/>
                    <a:pt x="51907" y="2810"/>
                  </a:cubicBezTo>
                  <a:cubicBezTo>
                    <a:pt x="51907" y="1812"/>
                    <a:pt x="51168" y="924"/>
                    <a:pt x="50059" y="887"/>
                  </a:cubicBezTo>
                  <a:lnTo>
                    <a:pt x="200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1938;p37">
              <a:extLst>
                <a:ext uri="{FF2B5EF4-FFF2-40B4-BE49-F238E27FC236}">
                  <a16:creationId xmlns:a16="http://schemas.microsoft.com/office/drawing/2014/main" id="{BCB6C47B-EE51-1C90-0A6B-DEA74F4087AE}"/>
                </a:ext>
              </a:extLst>
            </p:cNvPr>
            <p:cNvSpPr/>
            <p:nvPr/>
          </p:nvSpPr>
          <p:spPr>
            <a:xfrm>
              <a:off x="5548050" y="4175700"/>
              <a:ext cx="53625" cy="94825"/>
            </a:xfrm>
            <a:custGeom>
              <a:avLst/>
              <a:gdLst/>
              <a:ahLst/>
              <a:cxnLst/>
              <a:rect l="l" t="t" r="r" b="b"/>
              <a:pathLst>
                <a:path w="2145" h="3793" extrusionOk="0">
                  <a:moveTo>
                    <a:pt x="1777" y="0"/>
                  </a:moveTo>
                  <a:cubicBezTo>
                    <a:pt x="1650" y="0"/>
                    <a:pt x="1544" y="69"/>
                    <a:pt x="1516" y="177"/>
                  </a:cubicBezTo>
                  <a:lnTo>
                    <a:pt x="38" y="3357"/>
                  </a:lnTo>
                  <a:cubicBezTo>
                    <a:pt x="1" y="3504"/>
                    <a:pt x="38" y="3689"/>
                    <a:pt x="223" y="3763"/>
                  </a:cubicBezTo>
                  <a:cubicBezTo>
                    <a:pt x="262" y="3783"/>
                    <a:pt x="304" y="3792"/>
                    <a:pt x="347" y="3792"/>
                  </a:cubicBezTo>
                  <a:cubicBezTo>
                    <a:pt x="461" y="3792"/>
                    <a:pt x="575" y="3724"/>
                    <a:pt x="629" y="3615"/>
                  </a:cubicBezTo>
                  <a:lnTo>
                    <a:pt x="2071" y="436"/>
                  </a:lnTo>
                  <a:cubicBezTo>
                    <a:pt x="2145" y="288"/>
                    <a:pt x="2071" y="103"/>
                    <a:pt x="1923" y="29"/>
                  </a:cubicBezTo>
                  <a:cubicBezTo>
                    <a:pt x="1874" y="9"/>
                    <a:pt x="1824" y="0"/>
                    <a:pt x="17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1939;p37">
              <a:extLst>
                <a:ext uri="{FF2B5EF4-FFF2-40B4-BE49-F238E27FC236}">
                  <a16:creationId xmlns:a16="http://schemas.microsoft.com/office/drawing/2014/main" id="{D82A29E6-829C-D477-5CE9-DC93DF48F056}"/>
                </a:ext>
              </a:extLst>
            </p:cNvPr>
            <p:cNvSpPr/>
            <p:nvPr/>
          </p:nvSpPr>
          <p:spPr>
            <a:xfrm>
              <a:off x="5610900" y="3469350"/>
              <a:ext cx="451075" cy="661600"/>
            </a:xfrm>
            <a:custGeom>
              <a:avLst/>
              <a:gdLst/>
              <a:ahLst/>
              <a:cxnLst/>
              <a:rect l="l" t="t" r="r" b="b"/>
              <a:pathLst>
                <a:path w="18043" h="26464" extrusionOk="0">
                  <a:moveTo>
                    <a:pt x="13236" y="1"/>
                  </a:moveTo>
                  <a:cubicBezTo>
                    <a:pt x="12460" y="1"/>
                    <a:pt x="11794" y="407"/>
                    <a:pt x="11499" y="1110"/>
                  </a:cubicBezTo>
                  <a:lnTo>
                    <a:pt x="75" y="26028"/>
                  </a:lnTo>
                  <a:cubicBezTo>
                    <a:pt x="1" y="26176"/>
                    <a:pt x="75" y="26361"/>
                    <a:pt x="223" y="26435"/>
                  </a:cubicBezTo>
                  <a:cubicBezTo>
                    <a:pt x="272" y="26454"/>
                    <a:pt x="322" y="26464"/>
                    <a:pt x="368" y="26464"/>
                  </a:cubicBezTo>
                  <a:cubicBezTo>
                    <a:pt x="496" y="26464"/>
                    <a:pt x="602" y="26395"/>
                    <a:pt x="629" y="26287"/>
                  </a:cubicBezTo>
                  <a:lnTo>
                    <a:pt x="12053" y="1369"/>
                  </a:lnTo>
                  <a:cubicBezTo>
                    <a:pt x="12275" y="888"/>
                    <a:pt x="12719" y="592"/>
                    <a:pt x="13236" y="592"/>
                  </a:cubicBezTo>
                  <a:lnTo>
                    <a:pt x="13273" y="592"/>
                  </a:lnTo>
                  <a:lnTo>
                    <a:pt x="17710" y="740"/>
                  </a:lnTo>
                  <a:cubicBezTo>
                    <a:pt x="17894" y="740"/>
                    <a:pt x="18042" y="592"/>
                    <a:pt x="18042" y="444"/>
                  </a:cubicBezTo>
                  <a:cubicBezTo>
                    <a:pt x="18042" y="259"/>
                    <a:pt x="17931" y="112"/>
                    <a:pt x="17747" y="112"/>
                  </a:cubicBezTo>
                  <a:lnTo>
                    <a:pt x="1327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1940;p37">
              <a:extLst>
                <a:ext uri="{FF2B5EF4-FFF2-40B4-BE49-F238E27FC236}">
                  <a16:creationId xmlns:a16="http://schemas.microsoft.com/office/drawing/2014/main" id="{A3EFCF14-BF98-DB31-4D49-19E151A8966A}"/>
                </a:ext>
              </a:extLst>
            </p:cNvPr>
            <p:cNvSpPr/>
            <p:nvPr/>
          </p:nvSpPr>
          <p:spPr>
            <a:xfrm>
              <a:off x="6081350" y="3473050"/>
              <a:ext cx="74900" cy="17575"/>
            </a:xfrm>
            <a:custGeom>
              <a:avLst/>
              <a:gdLst/>
              <a:ahLst/>
              <a:cxnLst/>
              <a:rect l="l" t="t" r="r" b="b"/>
              <a:pathLst>
                <a:path w="2996" h="703" extrusionOk="0">
                  <a:moveTo>
                    <a:pt x="333" y="1"/>
                  </a:moveTo>
                  <a:cubicBezTo>
                    <a:pt x="149" y="1"/>
                    <a:pt x="1" y="148"/>
                    <a:pt x="1" y="296"/>
                  </a:cubicBezTo>
                  <a:cubicBezTo>
                    <a:pt x="1" y="481"/>
                    <a:pt x="149" y="629"/>
                    <a:pt x="296" y="629"/>
                  </a:cubicBezTo>
                  <a:lnTo>
                    <a:pt x="2663" y="703"/>
                  </a:lnTo>
                  <a:cubicBezTo>
                    <a:pt x="2847" y="703"/>
                    <a:pt x="2995" y="555"/>
                    <a:pt x="2995" y="407"/>
                  </a:cubicBezTo>
                  <a:cubicBezTo>
                    <a:pt x="2995" y="222"/>
                    <a:pt x="2847" y="74"/>
                    <a:pt x="2700" y="74"/>
                  </a:cubicBezTo>
                  <a:lnTo>
                    <a:pt x="33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1941;p37">
              <a:extLst>
                <a:ext uri="{FF2B5EF4-FFF2-40B4-BE49-F238E27FC236}">
                  <a16:creationId xmlns:a16="http://schemas.microsoft.com/office/drawing/2014/main" id="{FA9CE73D-BEC8-A152-89D6-D1E07AC0428A}"/>
                </a:ext>
              </a:extLst>
            </p:cNvPr>
            <p:cNvSpPr/>
            <p:nvPr/>
          </p:nvSpPr>
          <p:spPr>
            <a:xfrm>
              <a:off x="6350325" y="4060025"/>
              <a:ext cx="263225" cy="113650"/>
            </a:xfrm>
            <a:custGeom>
              <a:avLst/>
              <a:gdLst/>
              <a:ahLst/>
              <a:cxnLst/>
              <a:rect l="l" t="t" r="r" b="b"/>
              <a:pathLst>
                <a:path w="10529" h="4546" extrusionOk="0">
                  <a:moveTo>
                    <a:pt x="9134" y="1"/>
                  </a:moveTo>
                  <a:cubicBezTo>
                    <a:pt x="9019" y="1"/>
                    <a:pt x="8895" y="12"/>
                    <a:pt x="8762" y="35"/>
                  </a:cubicBezTo>
                  <a:cubicBezTo>
                    <a:pt x="8762" y="35"/>
                    <a:pt x="5287" y="1551"/>
                    <a:pt x="2625" y="2586"/>
                  </a:cubicBezTo>
                  <a:cubicBezTo>
                    <a:pt x="0" y="3621"/>
                    <a:pt x="1479" y="4545"/>
                    <a:pt x="2551" y="4545"/>
                  </a:cubicBezTo>
                  <a:cubicBezTo>
                    <a:pt x="3586" y="4545"/>
                    <a:pt x="7616" y="3325"/>
                    <a:pt x="9132" y="2364"/>
                  </a:cubicBezTo>
                  <a:cubicBezTo>
                    <a:pt x="10529" y="1512"/>
                    <a:pt x="10481" y="1"/>
                    <a:pt x="91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1942;p37">
              <a:extLst>
                <a:ext uri="{FF2B5EF4-FFF2-40B4-BE49-F238E27FC236}">
                  <a16:creationId xmlns:a16="http://schemas.microsoft.com/office/drawing/2014/main" id="{F25DB44A-F7F4-756C-E463-5B51AE8FDFB8}"/>
                </a:ext>
              </a:extLst>
            </p:cNvPr>
            <p:cNvSpPr/>
            <p:nvPr/>
          </p:nvSpPr>
          <p:spPr>
            <a:xfrm>
              <a:off x="6386375" y="4075675"/>
              <a:ext cx="210750" cy="90600"/>
            </a:xfrm>
            <a:custGeom>
              <a:avLst/>
              <a:gdLst/>
              <a:ahLst/>
              <a:cxnLst/>
              <a:rect l="l" t="t" r="r" b="b"/>
              <a:pathLst>
                <a:path w="8430" h="3624" extrusionOk="0">
                  <a:moveTo>
                    <a:pt x="8355" y="0"/>
                  </a:moveTo>
                  <a:cubicBezTo>
                    <a:pt x="7801" y="222"/>
                    <a:pt x="7135" y="481"/>
                    <a:pt x="6507" y="703"/>
                  </a:cubicBezTo>
                  <a:cubicBezTo>
                    <a:pt x="5139" y="1220"/>
                    <a:pt x="3697" y="1627"/>
                    <a:pt x="2551" y="1886"/>
                  </a:cubicBezTo>
                  <a:cubicBezTo>
                    <a:pt x="2218" y="1997"/>
                    <a:pt x="1922" y="2034"/>
                    <a:pt x="1627" y="2108"/>
                  </a:cubicBezTo>
                  <a:cubicBezTo>
                    <a:pt x="1516" y="2145"/>
                    <a:pt x="1405" y="2182"/>
                    <a:pt x="1294" y="2219"/>
                  </a:cubicBezTo>
                  <a:cubicBezTo>
                    <a:pt x="776" y="2440"/>
                    <a:pt x="444" y="2625"/>
                    <a:pt x="222" y="2810"/>
                  </a:cubicBezTo>
                  <a:cubicBezTo>
                    <a:pt x="37" y="2958"/>
                    <a:pt x="0" y="3069"/>
                    <a:pt x="37" y="3106"/>
                  </a:cubicBezTo>
                  <a:cubicBezTo>
                    <a:pt x="37" y="3143"/>
                    <a:pt x="37" y="3180"/>
                    <a:pt x="74" y="3254"/>
                  </a:cubicBezTo>
                  <a:cubicBezTo>
                    <a:pt x="111" y="3328"/>
                    <a:pt x="222" y="3365"/>
                    <a:pt x="333" y="3439"/>
                  </a:cubicBezTo>
                  <a:cubicBezTo>
                    <a:pt x="518" y="3550"/>
                    <a:pt x="850" y="3624"/>
                    <a:pt x="1072" y="3624"/>
                  </a:cubicBezTo>
                  <a:lnTo>
                    <a:pt x="1109" y="3624"/>
                  </a:lnTo>
                  <a:cubicBezTo>
                    <a:pt x="1294" y="3624"/>
                    <a:pt x="1738" y="3550"/>
                    <a:pt x="2292" y="3439"/>
                  </a:cubicBezTo>
                  <a:cubicBezTo>
                    <a:pt x="2810" y="3291"/>
                    <a:pt x="3475" y="3106"/>
                    <a:pt x="4141" y="2921"/>
                  </a:cubicBezTo>
                  <a:cubicBezTo>
                    <a:pt x="5435" y="2477"/>
                    <a:pt x="6840" y="1923"/>
                    <a:pt x="7542" y="1479"/>
                  </a:cubicBezTo>
                  <a:cubicBezTo>
                    <a:pt x="8171" y="1110"/>
                    <a:pt x="8429" y="592"/>
                    <a:pt x="8429" y="259"/>
                  </a:cubicBezTo>
                  <a:cubicBezTo>
                    <a:pt x="8429" y="148"/>
                    <a:pt x="8392" y="74"/>
                    <a:pt x="8355" y="0"/>
                  </a:cubicBezTo>
                  <a:close/>
                </a:path>
              </a:pathLst>
            </a:custGeom>
            <a:solidFill>
              <a:srgbClr val="9C9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1943;p37">
              <a:extLst>
                <a:ext uri="{FF2B5EF4-FFF2-40B4-BE49-F238E27FC236}">
                  <a16:creationId xmlns:a16="http://schemas.microsoft.com/office/drawing/2014/main" id="{E835ADF6-446C-97BE-9591-E0462F9343A0}"/>
                </a:ext>
              </a:extLst>
            </p:cNvPr>
            <p:cNvSpPr/>
            <p:nvPr/>
          </p:nvSpPr>
          <p:spPr>
            <a:xfrm>
              <a:off x="6371575" y="4051650"/>
              <a:ext cx="240325" cy="130350"/>
            </a:xfrm>
            <a:custGeom>
              <a:avLst/>
              <a:gdLst/>
              <a:ahLst/>
              <a:cxnLst/>
              <a:rect l="l" t="t" r="r" b="b"/>
              <a:pathLst>
                <a:path w="9613" h="5214" extrusionOk="0">
                  <a:moveTo>
                    <a:pt x="8282" y="629"/>
                  </a:moveTo>
                  <a:cubicBezTo>
                    <a:pt x="8578" y="629"/>
                    <a:pt x="8726" y="703"/>
                    <a:pt x="8836" y="814"/>
                  </a:cubicBezTo>
                  <a:cubicBezTo>
                    <a:pt x="8947" y="924"/>
                    <a:pt x="9021" y="1035"/>
                    <a:pt x="9021" y="1220"/>
                  </a:cubicBezTo>
                  <a:cubicBezTo>
                    <a:pt x="9021" y="1553"/>
                    <a:pt x="8763" y="2071"/>
                    <a:pt x="8134" y="2440"/>
                  </a:cubicBezTo>
                  <a:cubicBezTo>
                    <a:pt x="7432" y="2884"/>
                    <a:pt x="6027" y="3438"/>
                    <a:pt x="4733" y="3882"/>
                  </a:cubicBezTo>
                  <a:cubicBezTo>
                    <a:pt x="4067" y="4067"/>
                    <a:pt x="3402" y="4252"/>
                    <a:pt x="2884" y="4400"/>
                  </a:cubicBezTo>
                  <a:cubicBezTo>
                    <a:pt x="2330" y="4511"/>
                    <a:pt x="1886" y="4585"/>
                    <a:pt x="1701" y="4585"/>
                  </a:cubicBezTo>
                  <a:cubicBezTo>
                    <a:pt x="1442" y="4585"/>
                    <a:pt x="1110" y="4511"/>
                    <a:pt x="925" y="4400"/>
                  </a:cubicBezTo>
                  <a:cubicBezTo>
                    <a:pt x="814" y="4326"/>
                    <a:pt x="703" y="4289"/>
                    <a:pt x="666" y="4215"/>
                  </a:cubicBezTo>
                  <a:cubicBezTo>
                    <a:pt x="629" y="4141"/>
                    <a:pt x="629" y="4104"/>
                    <a:pt x="629" y="4067"/>
                  </a:cubicBezTo>
                  <a:cubicBezTo>
                    <a:pt x="592" y="4030"/>
                    <a:pt x="629" y="3919"/>
                    <a:pt x="814" y="3771"/>
                  </a:cubicBezTo>
                  <a:cubicBezTo>
                    <a:pt x="1036" y="3586"/>
                    <a:pt x="1368" y="3401"/>
                    <a:pt x="1886" y="3180"/>
                  </a:cubicBezTo>
                  <a:cubicBezTo>
                    <a:pt x="4319" y="2234"/>
                    <a:pt x="7431" y="886"/>
                    <a:pt x="7949" y="661"/>
                  </a:cubicBezTo>
                  <a:lnTo>
                    <a:pt x="7949" y="661"/>
                  </a:lnTo>
                  <a:lnTo>
                    <a:pt x="7949" y="666"/>
                  </a:lnTo>
                  <a:cubicBezTo>
                    <a:pt x="8060" y="629"/>
                    <a:pt x="8171" y="629"/>
                    <a:pt x="8282" y="629"/>
                  </a:cubicBezTo>
                  <a:close/>
                  <a:moveTo>
                    <a:pt x="8282" y="0"/>
                  </a:moveTo>
                  <a:cubicBezTo>
                    <a:pt x="8134" y="0"/>
                    <a:pt x="8023" y="37"/>
                    <a:pt x="7875" y="37"/>
                  </a:cubicBezTo>
                  <a:lnTo>
                    <a:pt x="7801" y="74"/>
                  </a:lnTo>
                  <a:cubicBezTo>
                    <a:pt x="7801" y="74"/>
                    <a:pt x="6914" y="444"/>
                    <a:pt x="5731" y="961"/>
                  </a:cubicBezTo>
                  <a:cubicBezTo>
                    <a:pt x="4511" y="1479"/>
                    <a:pt x="2995" y="2107"/>
                    <a:pt x="1664" y="2625"/>
                  </a:cubicBezTo>
                  <a:cubicBezTo>
                    <a:pt x="1110" y="2847"/>
                    <a:pt x="703" y="3069"/>
                    <a:pt x="444" y="3291"/>
                  </a:cubicBezTo>
                  <a:cubicBezTo>
                    <a:pt x="148" y="3512"/>
                    <a:pt x="0" y="3808"/>
                    <a:pt x="0" y="4067"/>
                  </a:cubicBezTo>
                  <a:cubicBezTo>
                    <a:pt x="0" y="4289"/>
                    <a:pt x="74" y="4474"/>
                    <a:pt x="185" y="4622"/>
                  </a:cubicBezTo>
                  <a:cubicBezTo>
                    <a:pt x="370" y="4806"/>
                    <a:pt x="629" y="4954"/>
                    <a:pt x="888" y="5065"/>
                  </a:cubicBezTo>
                  <a:cubicBezTo>
                    <a:pt x="1147" y="5139"/>
                    <a:pt x="1405" y="5213"/>
                    <a:pt x="1701" y="5213"/>
                  </a:cubicBezTo>
                  <a:cubicBezTo>
                    <a:pt x="1997" y="5176"/>
                    <a:pt x="2441" y="5102"/>
                    <a:pt x="2995" y="4991"/>
                  </a:cubicBezTo>
                  <a:cubicBezTo>
                    <a:pt x="3845" y="4769"/>
                    <a:pt x="4918" y="4474"/>
                    <a:pt x="5916" y="4104"/>
                  </a:cubicBezTo>
                  <a:cubicBezTo>
                    <a:pt x="6914" y="3734"/>
                    <a:pt x="7838" y="3365"/>
                    <a:pt x="8467" y="2995"/>
                  </a:cubicBezTo>
                  <a:cubicBezTo>
                    <a:pt x="9206" y="2514"/>
                    <a:pt x="9613" y="1849"/>
                    <a:pt x="9613" y="1220"/>
                  </a:cubicBezTo>
                  <a:cubicBezTo>
                    <a:pt x="9613" y="887"/>
                    <a:pt x="9502" y="592"/>
                    <a:pt x="9243" y="370"/>
                  </a:cubicBezTo>
                  <a:cubicBezTo>
                    <a:pt x="9021" y="148"/>
                    <a:pt x="8689" y="0"/>
                    <a:pt x="82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1944;p37">
              <a:extLst>
                <a:ext uri="{FF2B5EF4-FFF2-40B4-BE49-F238E27FC236}">
                  <a16:creationId xmlns:a16="http://schemas.microsoft.com/office/drawing/2014/main" id="{BE2F53A9-6270-1434-0023-6EE0F0B7BE12}"/>
                </a:ext>
              </a:extLst>
            </p:cNvPr>
            <p:cNvSpPr/>
            <p:nvPr/>
          </p:nvSpPr>
          <p:spPr>
            <a:xfrm>
              <a:off x="6319825" y="3967450"/>
              <a:ext cx="358550" cy="155375"/>
            </a:xfrm>
            <a:custGeom>
              <a:avLst/>
              <a:gdLst/>
              <a:ahLst/>
              <a:cxnLst/>
              <a:rect l="l" t="t" r="r" b="b"/>
              <a:pathLst>
                <a:path w="14342" h="6215" extrusionOk="0">
                  <a:moveTo>
                    <a:pt x="12382" y="1"/>
                  </a:moveTo>
                  <a:cubicBezTo>
                    <a:pt x="12234" y="1"/>
                    <a:pt x="12075" y="14"/>
                    <a:pt x="11905" y="41"/>
                  </a:cubicBezTo>
                  <a:cubicBezTo>
                    <a:pt x="11905" y="41"/>
                    <a:pt x="7172" y="2111"/>
                    <a:pt x="3586" y="3516"/>
                  </a:cubicBezTo>
                  <a:cubicBezTo>
                    <a:pt x="0" y="4921"/>
                    <a:pt x="2034" y="6215"/>
                    <a:pt x="3438" y="6215"/>
                  </a:cubicBezTo>
                  <a:cubicBezTo>
                    <a:pt x="4880" y="6215"/>
                    <a:pt x="10389" y="4551"/>
                    <a:pt x="12422" y="3257"/>
                  </a:cubicBezTo>
                  <a:cubicBezTo>
                    <a:pt x="14341" y="2058"/>
                    <a:pt x="14259" y="1"/>
                    <a:pt x="123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1945;p37">
              <a:extLst>
                <a:ext uri="{FF2B5EF4-FFF2-40B4-BE49-F238E27FC236}">
                  <a16:creationId xmlns:a16="http://schemas.microsoft.com/office/drawing/2014/main" id="{6BF311B7-A716-2C39-36F7-2C254C902528}"/>
                </a:ext>
              </a:extLst>
            </p:cNvPr>
            <p:cNvSpPr/>
            <p:nvPr/>
          </p:nvSpPr>
          <p:spPr>
            <a:xfrm>
              <a:off x="6366950" y="3975850"/>
              <a:ext cx="291175" cy="139600"/>
            </a:xfrm>
            <a:custGeom>
              <a:avLst/>
              <a:gdLst/>
              <a:ahLst/>
              <a:cxnLst/>
              <a:rect l="l" t="t" r="r" b="b"/>
              <a:pathLst>
                <a:path w="11647" h="5584" extrusionOk="0">
                  <a:moveTo>
                    <a:pt x="10722" y="1"/>
                  </a:moveTo>
                  <a:cubicBezTo>
                    <a:pt x="10685" y="38"/>
                    <a:pt x="10648" y="38"/>
                    <a:pt x="10611" y="75"/>
                  </a:cubicBezTo>
                  <a:cubicBezTo>
                    <a:pt x="9724" y="629"/>
                    <a:pt x="8356" y="1221"/>
                    <a:pt x="6877" y="1738"/>
                  </a:cubicBezTo>
                  <a:cubicBezTo>
                    <a:pt x="5731" y="2145"/>
                    <a:pt x="4548" y="2515"/>
                    <a:pt x="3513" y="2773"/>
                  </a:cubicBezTo>
                  <a:cubicBezTo>
                    <a:pt x="2921" y="3032"/>
                    <a:pt x="2367" y="3254"/>
                    <a:pt x="1812" y="3476"/>
                  </a:cubicBezTo>
                  <a:cubicBezTo>
                    <a:pt x="1073" y="3772"/>
                    <a:pt x="629" y="4030"/>
                    <a:pt x="333" y="4252"/>
                  </a:cubicBezTo>
                  <a:cubicBezTo>
                    <a:pt x="75" y="4511"/>
                    <a:pt x="1" y="4696"/>
                    <a:pt x="1" y="4770"/>
                  </a:cubicBezTo>
                  <a:cubicBezTo>
                    <a:pt x="1" y="4881"/>
                    <a:pt x="38" y="4955"/>
                    <a:pt x="112" y="5029"/>
                  </a:cubicBezTo>
                  <a:cubicBezTo>
                    <a:pt x="185" y="5139"/>
                    <a:pt x="296" y="5213"/>
                    <a:pt x="444" y="5287"/>
                  </a:cubicBezTo>
                  <a:cubicBezTo>
                    <a:pt x="777" y="5472"/>
                    <a:pt x="1184" y="5583"/>
                    <a:pt x="1553" y="5583"/>
                  </a:cubicBezTo>
                  <a:lnTo>
                    <a:pt x="1590" y="5583"/>
                  </a:lnTo>
                  <a:cubicBezTo>
                    <a:pt x="1886" y="5583"/>
                    <a:pt x="2478" y="5472"/>
                    <a:pt x="3217" y="5287"/>
                  </a:cubicBezTo>
                  <a:cubicBezTo>
                    <a:pt x="3956" y="5139"/>
                    <a:pt x="4807" y="4881"/>
                    <a:pt x="5731" y="4585"/>
                  </a:cubicBezTo>
                  <a:cubicBezTo>
                    <a:pt x="7506" y="4030"/>
                    <a:pt x="9391" y="3291"/>
                    <a:pt x="10389" y="2662"/>
                  </a:cubicBezTo>
                  <a:cubicBezTo>
                    <a:pt x="11240" y="2108"/>
                    <a:pt x="11646" y="1405"/>
                    <a:pt x="11609" y="888"/>
                  </a:cubicBezTo>
                  <a:cubicBezTo>
                    <a:pt x="11609" y="629"/>
                    <a:pt x="11535" y="407"/>
                    <a:pt x="11351" y="259"/>
                  </a:cubicBezTo>
                  <a:cubicBezTo>
                    <a:pt x="11240" y="111"/>
                    <a:pt x="11018" y="38"/>
                    <a:pt x="10722" y="1"/>
                  </a:cubicBezTo>
                  <a:close/>
                </a:path>
              </a:pathLst>
            </a:custGeom>
            <a:solidFill>
              <a:srgbClr val="9C9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1946;p37">
              <a:extLst>
                <a:ext uri="{FF2B5EF4-FFF2-40B4-BE49-F238E27FC236}">
                  <a16:creationId xmlns:a16="http://schemas.microsoft.com/office/drawing/2014/main" id="{D355B1A6-74B4-0BD8-81C4-2E5B9C167F5B}"/>
                </a:ext>
              </a:extLst>
            </p:cNvPr>
            <p:cNvSpPr/>
            <p:nvPr/>
          </p:nvSpPr>
          <p:spPr>
            <a:xfrm>
              <a:off x="6351250" y="3960150"/>
              <a:ext cx="321650" cy="170075"/>
            </a:xfrm>
            <a:custGeom>
              <a:avLst/>
              <a:gdLst/>
              <a:ahLst/>
              <a:cxnLst/>
              <a:rect l="l" t="t" r="r" b="b"/>
              <a:pathLst>
                <a:path w="12866" h="6803" extrusionOk="0">
                  <a:moveTo>
                    <a:pt x="11128" y="629"/>
                  </a:moveTo>
                  <a:cubicBezTo>
                    <a:pt x="11572" y="629"/>
                    <a:pt x="11831" y="739"/>
                    <a:pt x="11979" y="887"/>
                  </a:cubicBezTo>
                  <a:cubicBezTo>
                    <a:pt x="12163" y="1035"/>
                    <a:pt x="12237" y="1257"/>
                    <a:pt x="12237" y="1516"/>
                  </a:cubicBezTo>
                  <a:cubicBezTo>
                    <a:pt x="12274" y="2033"/>
                    <a:pt x="11868" y="2736"/>
                    <a:pt x="11017" y="3290"/>
                  </a:cubicBezTo>
                  <a:cubicBezTo>
                    <a:pt x="10019" y="3919"/>
                    <a:pt x="8134" y="4658"/>
                    <a:pt x="6359" y="5213"/>
                  </a:cubicBezTo>
                  <a:cubicBezTo>
                    <a:pt x="5435" y="5509"/>
                    <a:pt x="4584" y="5767"/>
                    <a:pt x="3845" y="5915"/>
                  </a:cubicBezTo>
                  <a:cubicBezTo>
                    <a:pt x="3106" y="6100"/>
                    <a:pt x="2477" y="6211"/>
                    <a:pt x="2181" y="6211"/>
                  </a:cubicBezTo>
                  <a:cubicBezTo>
                    <a:pt x="1849" y="6211"/>
                    <a:pt x="1405" y="6100"/>
                    <a:pt x="1072" y="5915"/>
                  </a:cubicBezTo>
                  <a:cubicBezTo>
                    <a:pt x="924" y="5841"/>
                    <a:pt x="813" y="5767"/>
                    <a:pt x="740" y="5657"/>
                  </a:cubicBezTo>
                  <a:cubicBezTo>
                    <a:pt x="666" y="5583"/>
                    <a:pt x="629" y="5509"/>
                    <a:pt x="629" y="5398"/>
                  </a:cubicBezTo>
                  <a:cubicBezTo>
                    <a:pt x="629" y="5324"/>
                    <a:pt x="703" y="5139"/>
                    <a:pt x="961" y="4880"/>
                  </a:cubicBezTo>
                  <a:cubicBezTo>
                    <a:pt x="1257" y="4658"/>
                    <a:pt x="1701" y="4400"/>
                    <a:pt x="2440" y="4104"/>
                  </a:cubicBezTo>
                  <a:cubicBezTo>
                    <a:pt x="5763" y="2802"/>
                    <a:pt x="10101" y="929"/>
                    <a:pt x="10721" y="661"/>
                  </a:cubicBezTo>
                  <a:lnTo>
                    <a:pt x="10721" y="661"/>
                  </a:lnTo>
                  <a:lnTo>
                    <a:pt x="10722" y="666"/>
                  </a:lnTo>
                  <a:cubicBezTo>
                    <a:pt x="10869" y="629"/>
                    <a:pt x="11017" y="629"/>
                    <a:pt x="11128" y="629"/>
                  </a:cubicBezTo>
                  <a:close/>
                  <a:moveTo>
                    <a:pt x="11128" y="0"/>
                  </a:moveTo>
                  <a:cubicBezTo>
                    <a:pt x="10980" y="0"/>
                    <a:pt x="10796" y="0"/>
                    <a:pt x="10611" y="37"/>
                  </a:cubicBezTo>
                  <a:lnTo>
                    <a:pt x="10537" y="74"/>
                  </a:lnTo>
                  <a:cubicBezTo>
                    <a:pt x="10537" y="74"/>
                    <a:pt x="10241" y="185"/>
                    <a:pt x="9723" y="407"/>
                  </a:cubicBezTo>
                  <a:cubicBezTo>
                    <a:pt x="8245" y="1035"/>
                    <a:pt x="4880" y="2477"/>
                    <a:pt x="2218" y="3512"/>
                  </a:cubicBezTo>
                  <a:cubicBezTo>
                    <a:pt x="1442" y="3808"/>
                    <a:pt x="924" y="4104"/>
                    <a:pt x="555" y="4437"/>
                  </a:cubicBezTo>
                  <a:cubicBezTo>
                    <a:pt x="222" y="4732"/>
                    <a:pt x="0" y="5065"/>
                    <a:pt x="0" y="5398"/>
                  </a:cubicBezTo>
                  <a:cubicBezTo>
                    <a:pt x="0" y="5657"/>
                    <a:pt x="111" y="5878"/>
                    <a:pt x="259" y="6063"/>
                  </a:cubicBezTo>
                  <a:cubicBezTo>
                    <a:pt x="481" y="6322"/>
                    <a:pt x="777" y="6507"/>
                    <a:pt x="1146" y="6618"/>
                  </a:cubicBezTo>
                  <a:cubicBezTo>
                    <a:pt x="1479" y="6729"/>
                    <a:pt x="1849" y="6803"/>
                    <a:pt x="2181" y="6803"/>
                  </a:cubicBezTo>
                  <a:cubicBezTo>
                    <a:pt x="2588" y="6803"/>
                    <a:pt x="3217" y="6692"/>
                    <a:pt x="3956" y="6507"/>
                  </a:cubicBezTo>
                  <a:cubicBezTo>
                    <a:pt x="5102" y="6248"/>
                    <a:pt x="6544" y="5841"/>
                    <a:pt x="7912" y="5324"/>
                  </a:cubicBezTo>
                  <a:cubicBezTo>
                    <a:pt x="9243" y="4843"/>
                    <a:pt x="10537" y="4326"/>
                    <a:pt x="11350" y="3808"/>
                  </a:cubicBezTo>
                  <a:cubicBezTo>
                    <a:pt x="12348" y="3180"/>
                    <a:pt x="12866" y="2329"/>
                    <a:pt x="12866" y="1516"/>
                  </a:cubicBezTo>
                  <a:cubicBezTo>
                    <a:pt x="12866" y="1109"/>
                    <a:pt x="12718" y="703"/>
                    <a:pt x="12422" y="444"/>
                  </a:cubicBezTo>
                  <a:cubicBezTo>
                    <a:pt x="12090" y="148"/>
                    <a:pt x="11683" y="0"/>
                    <a:pt x="111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1947;p37">
              <a:extLst>
                <a:ext uri="{FF2B5EF4-FFF2-40B4-BE49-F238E27FC236}">
                  <a16:creationId xmlns:a16="http://schemas.microsoft.com/office/drawing/2014/main" id="{C8F48DD0-63C2-3665-A759-0B631BA82E24}"/>
                </a:ext>
              </a:extLst>
            </p:cNvPr>
            <p:cNvSpPr/>
            <p:nvPr/>
          </p:nvSpPr>
          <p:spPr>
            <a:xfrm>
              <a:off x="6287475" y="3882150"/>
              <a:ext cx="392175" cy="169525"/>
            </a:xfrm>
            <a:custGeom>
              <a:avLst/>
              <a:gdLst/>
              <a:ahLst/>
              <a:cxnLst/>
              <a:rect l="l" t="t" r="r" b="b"/>
              <a:pathLst>
                <a:path w="15687" h="6781" extrusionOk="0">
                  <a:moveTo>
                    <a:pt x="13608" y="0"/>
                  </a:moveTo>
                  <a:cubicBezTo>
                    <a:pt x="13436" y="0"/>
                    <a:pt x="13251" y="17"/>
                    <a:pt x="13051" y="51"/>
                  </a:cubicBezTo>
                  <a:cubicBezTo>
                    <a:pt x="13051" y="51"/>
                    <a:pt x="7875" y="2307"/>
                    <a:pt x="3919" y="3823"/>
                  </a:cubicBezTo>
                  <a:cubicBezTo>
                    <a:pt x="0" y="5375"/>
                    <a:pt x="2255" y="6780"/>
                    <a:pt x="3808" y="6780"/>
                  </a:cubicBezTo>
                  <a:cubicBezTo>
                    <a:pt x="5324" y="6780"/>
                    <a:pt x="11387" y="4969"/>
                    <a:pt x="13642" y="3564"/>
                  </a:cubicBezTo>
                  <a:cubicBezTo>
                    <a:pt x="15687" y="2269"/>
                    <a:pt x="15627" y="0"/>
                    <a:pt x="136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1948;p37">
              <a:extLst>
                <a:ext uri="{FF2B5EF4-FFF2-40B4-BE49-F238E27FC236}">
                  <a16:creationId xmlns:a16="http://schemas.microsoft.com/office/drawing/2014/main" id="{AA3DFAAB-955A-BB0F-A0C3-95A3B5C029C2}"/>
                </a:ext>
              </a:extLst>
            </p:cNvPr>
            <p:cNvSpPr/>
            <p:nvPr/>
          </p:nvSpPr>
          <p:spPr>
            <a:xfrm>
              <a:off x="6338300" y="3891750"/>
              <a:ext cx="320750" cy="152525"/>
            </a:xfrm>
            <a:custGeom>
              <a:avLst/>
              <a:gdLst/>
              <a:ahLst/>
              <a:cxnLst/>
              <a:rect l="l" t="t" r="r" b="b"/>
              <a:pathLst>
                <a:path w="12830" h="6101" extrusionOk="0">
                  <a:moveTo>
                    <a:pt x="12090" y="0"/>
                  </a:moveTo>
                  <a:cubicBezTo>
                    <a:pt x="12053" y="0"/>
                    <a:pt x="12016" y="37"/>
                    <a:pt x="12016" y="37"/>
                  </a:cubicBezTo>
                  <a:cubicBezTo>
                    <a:pt x="10278" y="1109"/>
                    <a:pt x="6286" y="2440"/>
                    <a:pt x="3845" y="2995"/>
                  </a:cubicBezTo>
                  <a:cubicBezTo>
                    <a:pt x="3217" y="3254"/>
                    <a:pt x="2625" y="3512"/>
                    <a:pt x="2034" y="3734"/>
                  </a:cubicBezTo>
                  <a:cubicBezTo>
                    <a:pt x="1221" y="4067"/>
                    <a:pt x="703" y="4363"/>
                    <a:pt x="407" y="4622"/>
                  </a:cubicBezTo>
                  <a:cubicBezTo>
                    <a:pt x="74" y="4880"/>
                    <a:pt x="1" y="5065"/>
                    <a:pt x="1" y="5213"/>
                  </a:cubicBezTo>
                  <a:cubicBezTo>
                    <a:pt x="1" y="5287"/>
                    <a:pt x="38" y="5398"/>
                    <a:pt x="148" y="5509"/>
                  </a:cubicBezTo>
                  <a:cubicBezTo>
                    <a:pt x="222" y="5583"/>
                    <a:pt x="370" y="5694"/>
                    <a:pt x="555" y="5805"/>
                  </a:cubicBezTo>
                  <a:cubicBezTo>
                    <a:pt x="888" y="5989"/>
                    <a:pt x="1368" y="6100"/>
                    <a:pt x="1738" y="6100"/>
                  </a:cubicBezTo>
                  <a:lnTo>
                    <a:pt x="1775" y="6100"/>
                  </a:lnTo>
                  <a:cubicBezTo>
                    <a:pt x="2108" y="6100"/>
                    <a:pt x="2773" y="5989"/>
                    <a:pt x="3550" y="5805"/>
                  </a:cubicBezTo>
                  <a:cubicBezTo>
                    <a:pt x="4363" y="5620"/>
                    <a:pt x="5324" y="5324"/>
                    <a:pt x="6323" y="5028"/>
                  </a:cubicBezTo>
                  <a:cubicBezTo>
                    <a:pt x="8282" y="4400"/>
                    <a:pt x="10352" y="3586"/>
                    <a:pt x="11424" y="2921"/>
                  </a:cubicBezTo>
                  <a:cubicBezTo>
                    <a:pt x="12386" y="2329"/>
                    <a:pt x="12829" y="1516"/>
                    <a:pt x="12792" y="925"/>
                  </a:cubicBezTo>
                  <a:cubicBezTo>
                    <a:pt x="12792" y="629"/>
                    <a:pt x="12718" y="407"/>
                    <a:pt x="12534" y="222"/>
                  </a:cubicBezTo>
                  <a:cubicBezTo>
                    <a:pt x="12423" y="111"/>
                    <a:pt x="12275" y="37"/>
                    <a:pt x="12090" y="0"/>
                  </a:cubicBezTo>
                  <a:close/>
                </a:path>
              </a:pathLst>
            </a:custGeom>
            <a:solidFill>
              <a:srgbClr val="9C9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1949;p37">
              <a:extLst>
                <a:ext uri="{FF2B5EF4-FFF2-40B4-BE49-F238E27FC236}">
                  <a16:creationId xmlns:a16="http://schemas.microsoft.com/office/drawing/2014/main" id="{D1B3C7EC-F39C-F018-7D06-961BF99BE129}"/>
                </a:ext>
              </a:extLst>
            </p:cNvPr>
            <p:cNvSpPr/>
            <p:nvPr/>
          </p:nvSpPr>
          <p:spPr>
            <a:xfrm>
              <a:off x="6323525" y="3874175"/>
              <a:ext cx="350300" cy="184875"/>
            </a:xfrm>
            <a:custGeom>
              <a:avLst/>
              <a:gdLst/>
              <a:ahLst/>
              <a:cxnLst/>
              <a:rect l="l" t="t" r="r" b="b"/>
              <a:pathLst>
                <a:path w="14012" h="7395" extrusionOk="0">
                  <a:moveTo>
                    <a:pt x="12163" y="629"/>
                  </a:moveTo>
                  <a:cubicBezTo>
                    <a:pt x="12607" y="629"/>
                    <a:pt x="12903" y="740"/>
                    <a:pt x="13125" y="925"/>
                  </a:cubicBezTo>
                  <a:cubicBezTo>
                    <a:pt x="13309" y="1110"/>
                    <a:pt x="13383" y="1332"/>
                    <a:pt x="13383" y="1628"/>
                  </a:cubicBezTo>
                  <a:cubicBezTo>
                    <a:pt x="13420" y="2219"/>
                    <a:pt x="12977" y="3032"/>
                    <a:pt x="12015" y="3624"/>
                  </a:cubicBezTo>
                  <a:cubicBezTo>
                    <a:pt x="10943" y="4289"/>
                    <a:pt x="8873" y="5103"/>
                    <a:pt x="6914" y="5731"/>
                  </a:cubicBezTo>
                  <a:cubicBezTo>
                    <a:pt x="5915" y="6027"/>
                    <a:pt x="4954" y="6323"/>
                    <a:pt x="4141" y="6508"/>
                  </a:cubicBezTo>
                  <a:cubicBezTo>
                    <a:pt x="3364" y="6692"/>
                    <a:pt x="2699" y="6803"/>
                    <a:pt x="2366" y="6803"/>
                  </a:cubicBezTo>
                  <a:cubicBezTo>
                    <a:pt x="1959" y="6803"/>
                    <a:pt x="1479" y="6692"/>
                    <a:pt x="1146" y="6508"/>
                  </a:cubicBezTo>
                  <a:cubicBezTo>
                    <a:pt x="961" y="6397"/>
                    <a:pt x="813" y="6286"/>
                    <a:pt x="739" y="6212"/>
                  </a:cubicBezTo>
                  <a:cubicBezTo>
                    <a:pt x="629" y="6101"/>
                    <a:pt x="592" y="5990"/>
                    <a:pt x="592" y="5916"/>
                  </a:cubicBezTo>
                  <a:cubicBezTo>
                    <a:pt x="592" y="5768"/>
                    <a:pt x="665" y="5583"/>
                    <a:pt x="998" y="5325"/>
                  </a:cubicBezTo>
                  <a:cubicBezTo>
                    <a:pt x="1294" y="5066"/>
                    <a:pt x="1812" y="4770"/>
                    <a:pt x="2625" y="4437"/>
                  </a:cubicBezTo>
                  <a:cubicBezTo>
                    <a:pt x="6268" y="2994"/>
                    <a:pt x="11030" y="943"/>
                    <a:pt x="11682" y="662"/>
                  </a:cubicBezTo>
                  <a:lnTo>
                    <a:pt x="11682" y="662"/>
                  </a:lnTo>
                  <a:lnTo>
                    <a:pt x="11683" y="666"/>
                  </a:lnTo>
                  <a:cubicBezTo>
                    <a:pt x="11831" y="629"/>
                    <a:pt x="12015" y="629"/>
                    <a:pt x="12163" y="629"/>
                  </a:cubicBezTo>
                  <a:close/>
                  <a:moveTo>
                    <a:pt x="12163" y="1"/>
                  </a:moveTo>
                  <a:cubicBezTo>
                    <a:pt x="11978" y="1"/>
                    <a:pt x="11794" y="38"/>
                    <a:pt x="11572" y="75"/>
                  </a:cubicBezTo>
                  <a:lnTo>
                    <a:pt x="11498" y="75"/>
                  </a:lnTo>
                  <a:cubicBezTo>
                    <a:pt x="11498" y="75"/>
                    <a:pt x="11165" y="223"/>
                    <a:pt x="10611" y="444"/>
                  </a:cubicBezTo>
                  <a:cubicBezTo>
                    <a:pt x="8984" y="1147"/>
                    <a:pt x="5324" y="2700"/>
                    <a:pt x="2366" y="3883"/>
                  </a:cubicBezTo>
                  <a:cubicBezTo>
                    <a:pt x="1553" y="4178"/>
                    <a:pt x="961" y="4511"/>
                    <a:pt x="592" y="4844"/>
                  </a:cubicBezTo>
                  <a:cubicBezTo>
                    <a:pt x="222" y="5177"/>
                    <a:pt x="0" y="5546"/>
                    <a:pt x="0" y="5916"/>
                  </a:cubicBezTo>
                  <a:cubicBezTo>
                    <a:pt x="0" y="6175"/>
                    <a:pt x="111" y="6397"/>
                    <a:pt x="259" y="6582"/>
                  </a:cubicBezTo>
                  <a:cubicBezTo>
                    <a:pt x="481" y="6877"/>
                    <a:pt x="813" y="7062"/>
                    <a:pt x="1183" y="7210"/>
                  </a:cubicBezTo>
                  <a:cubicBezTo>
                    <a:pt x="1553" y="7321"/>
                    <a:pt x="1959" y="7395"/>
                    <a:pt x="2366" y="7395"/>
                  </a:cubicBezTo>
                  <a:cubicBezTo>
                    <a:pt x="2810" y="7395"/>
                    <a:pt x="3475" y="7284"/>
                    <a:pt x="4289" y="7099"/>
                  </a:cubicBezTo>
                  <a:cubicBezTo>
                    <a:pt x="5546" y="6803"/>
                    <a:pt x="7098" y="6323"/>
                    <a:pt x="8614" y="5805"/>
                  </a:cubicBezTo>
                  <a:cubicBezTo>
                    <a:pt x="10093" y="5288"/>
                    <a:pt x="11461" y="4696"/>
                    <a:pt x="12348" y="4142"/>
                  </a:cubicBezTo>
                  <a:cubicBezTo>
                    <a:pt x="13420" y="3439"/>
                    <a:pt x="14012" y="2515"/>
                    <a:pt x="14012" y="1628"/>
                  </a:cubicBezTo>
                  <a:cubicBezTo>
                    <a:pt x="14012" y="1184"/>
                    <a:pt x="13864" y="777"/>
                    <a:pt x="13531" y="481"/>
                  </a:cubicBezTo>
                  <a:cubicBezTo>
                    <a:pt x="13199" y="186"/>
                    <a:pt x="12718" y="1"/>
                    <a:pt x="121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1950;p37">
              <a:extLst>
                <a:ext uri="{FF2B5EF4-FFF2-40B4-BE49-F238E27FC236}">
                  <a16:creationId xmlns:a16="http://schemas.microsoft.com/office/drawing/2014/main" id="{228C22DD-C42F-F412-1E5F-794AD8637EC5}"/>
                </a:ext>
              </a:extLst>
            </p:cNvPr>
            <p:cNvSpPr/>
            <p:nvPr/>
          </p:nvSpPr>
          <p:spPr>
            <a:xfrm>
              <a:off x="6297625" y="3803775"/>
              <a:ext cx="392475" cy="169325"/>
            </a:xfrm>
            <a:custGeom>
              <a:avLst/>
              <a:gdLst/>
              <a:ahLst/>
              <a:cxnLst/>
              <a:rect l="l" t="t" r="r" b="b"/>
              <a:pathLst>
                <a:path w="15699" h="6773" extrusionOk="0">
                  <a:moveTo>
                    <a:pt x="13576" y="0"/>
                  </a:moveTo>
                  <a:cubicBezTo>
                    <a:pt x="13413" y="0"/>
                    <a:pt x="13239" y="14"/>
                    <a:pt x="13051" y="44"/>
                  </a:cubicBezTo>
                  <a:cubicBezTo>
                    <a:pt x="13051" y="44"/>
                    <a:pt x="7876" y="2299"/>
                    <a:pt x="3957" y="3852"/>
                  </a:cubicBezTo>
                  <a:cubicBezTo>
                    <a:pt x="1" y="5368"/>
                    <a:pt x="2256" y="6773"/>
                    <a:pt x="3809" y="6773"/>
                  </a:cubicBezTo>
                  <a:cubicBezTo>
                    <a:pt x="5362" y="6773"/>
                    <a:pt x="11388" y="4961"/>
                    <a:pt x="13643" y="3556"/>
                  </a:cubicBezTo>
                  <a:cubicBezTo>
                    <a:pt x="15699" y="2254"/>
                    <a:pt x="15627" y="0"/>
                    <a:pt x="135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1951;p37">
              <a:extLst>
                <a:ext uri="{FF2B5EF4-FFF2-40B4-BE49-F238E27FC236}">
                  <a16:creationId xmlns:a16="http://schemas.microsoft.com/office/drawing/2014/main" id="{93157E75-92C9-9B6C-41EC-83862AD377C5}"/>
                </a:ext>
              </a:extLst>
            </p:cNvPr>
            <p:cNvSpPr/>
            <p:nvPr/>
          </p:nvSpPr>
          <p:spPr>
            <a:xfrm>
              <a:off x="6341075" y="3803950"/>
              <a:ext cx="335525" cy="169150"/>
            </a:xfrm>
            <a:custGeom>
              <a:avLst/>
              <a:gdLst/>
              <a:ahLst/>
              <a:cxnLst/>
              <a:rect l="l" t="t" r="r" b="b"/>
              <a:pathLst>
                <a:path w="13421" h="6766" extrusionOk="0">
                  <a:moveTo>
                    <a:pt x="11868" y="0"/>
                  </a:moveTo>
                  <a:cubicBezTo>
                    <a:pt x="11683" y="0"/>
                    <a:pt x="11535" y="0"/>
                    <a:pt x="11313" y="37"/>
                  </a:cubicBezTo>
                  <a:cubicBezTo>
                    <a:pt x="11313" y="37"/>
                    <a:pt x="6138" y="2292"/>
                    <a:pt x="2219" y="3845"/>
                  </a:cubicBezTo>
                  <a:cubicBezTo>
                    <a:pt x="592" y="4473"/>
                    <a:pt x="0" y="5065"/>
                    <a:pt x="0" y="5583"/>
                  </a:cubicBezTo>
                  <a:cubicBezTo>
                    <a:pt x="0" y="6285"/>
                    <a:pt x="1147" y="6766"/>
                    <a:pt x="2071" y="6766"/>
                  </a:cubicBezTo>
                  <a:cubicBezTo>
                    <a:pt x="3624" y="6766"/>
                    <a:pt x="9650" y="4954"/>
                    <a:pt x="11905" y="3549"/>
                  </a:cubicBezTo>
                  <a:cubicBezTo>
                    <a:pt x="11905" y="3549"/>
                    <a:pt x="11942" y="3512"/>
                    <a:pt x="11979" y="3512"/>
                  </a:cubicBezTo>
                  <a:cubicBezTo>
                    <a:pt x="12164" y="3364"/>
                    <a:pt x="12349" y="3216"/>
                    <a:pt x="12533" y="3069"/>
                  </a:cubicBezTo>
                  <a:cubicBezTo>
                    <a:pt x="13125" y="2514"/>
                    <a:pt x="13421" y="1886"/>
                    <a:pt x="13421" y="1331"/>
                  </a:cubicBezTo>
                  <a:cubicBezTo>
                    <a:pt x="13421" y="592"/>
                    <a:pt x="12903" y="0"/>
                    <a:pt x="11868" y="0"/>
                  </a:cubicBezTo>
                  <a:close/>
                </a:path>
              </a:pathLst>
            </a:custGeom>
            <a:solidFill>
              <a:srgbClr val="9C9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1952;p37">
              <a:extLst>
                <a:ext uri="{FF2B5EF4-FFF2-40B4-BE49-F238E27FC236}">
                  <a16:creationId xmlns:a16="http://schemas.microsoft.com/office/drawing/2014/main" id="{20A1673B-4DBB-DC56-0622-F7AF06945AB7}"/>
                </a:ext>
              </a:extLst>
            </p:cNvPr>
            <p:cNvSpPr/>
            <p:nvPr/>
          </p:nvSpPr>
          <p:spPr>
            <a:xfrm>
              <a:off x="6333675" y="3795625"/>
              <a:ext cx="350325" cy="185800"/>
            </a:xfrm>
            <a:custGeom>
              <a:avLst/>
              <a:gdLst/>
              <a:ahLst/>
              <a:cxnLst/>
              <a:rect l="l" t="t" r="r" b="b"/>
              <a:pathLst>
                <a:path w="14013" h="7432" extrusionOk="0">
                  <a:moveTo>
                    <a:pt x="12164" y="629"/>
                  </a:moveTo>
                  <a:cubicBezTo>
                    <a:pt x="12608" y="629"/>
                    <a:pt x="12903" y="777"/>
                    <a:pt x="13125" y="925"/>
                  </a:cubicBezTo>
                  <a:cubicBezTo>
                    <a:pt x="13310" y="1109"/>
                    <a:pt x="13384" y="1331"/>
                    <a:pt x="13421" y="1664"/>
                  </a:cubicBezTo>
                  <a:cubicBezTo>
                    <a:pt x="13421" y="2219"/>
                    <a:pt x="12977" y="3032"/>
                    <a:pt x="12016" y="3623"/>
                  </a:cubicBezTo>
                  <a:cubicBezTo>
                    <a:pt x="10944" y="4289"/>
                    <a:pt x="8874" y="5102"/>
                    <a:pt x="6914" y="5731"/>
                  </a:cubicBezTo>
                  <a:cubicBezTo>
                    <a:pt x="5916" y="6027"/>
                    <a:pt x="4955" y="6322"/>
                    <a:pt x="4141" y="6507"/>
                  </a:cubicBezTo>
                  <a:cubicBezTo>
                    <a:pt x="3365" y="6692"/>
                    <a:pt x="2700" y="6803"/>
                    <a:pt x="2367" y="6803"/>
                  </a:cubicBezTo>
                  <a:cubicBezTo>
                    <a:pt x="1960" y="6803"/>
                    <a:pt x="1480" y="6692"/>
                    <a:pt x="1147" y="6507"/>
                  </a:cubicBezTo>
                  <a:cubicBezTo>
                    <a:pt x="962" y="6433"/>
                    <a:pt x="814" y="6322"/>
                    <a:pt x="740" y="6211"/>
                  </a:cubicBezTo>
                  <a:cubicBezTo>
                    <a:pt x="629" y="6100"/>
                    <a:pt x="592" y="6027"/>
                    <a:pt x="592" y="5916"/>
                  </a:cubicBezTo>
                  <a:cubicBezTo>
                    <a:pt x="592" y="5805"/>
                    <a:pt x="666" y="5583"/>
                    <a:pt x="999" y="5324"/>
                  </a:cubicBezTo>
                  <a:cubicBezTo>
                    <a:pt x="1295" y="5065"/>
                    <a:pt x="1812" y="4770"/>
                    <a:pt x="2626" y="4437"/>
                  </a:cubicBezTo>
                  <a:cubicBezTo>
                    <a:pt x="6544" y="2884"/>
                    <a:pt x="11757" y="666"/>
                    <a:pt x="11757" y="666"/>
                  </a:cubicBezTo>
                  <a:lnTo>
                    <a:pt x="11751" y="654"/>
                  </a:lnTo>
                  <a:lnTo>
                    <a:pt x="11751" y="654"/>
                  </a:lnTo>
                  <a:cubicBezTo>
                    <a:pt x="11905" y="629"/>
                    <a:pt x="12035" y="629"/>
                    <a:pt x="12164" y="629"/>
                  </a:cubicBezTo>
                  <a:close/>
                  <a:moveTo>
                    <a:pt x="12164" y="0"/>
                  </a:moveTo>
                  <a:cubicBezTo>
                    <a:pt x="11979" y="0"/>
                    <a:pt x="11794" y="37"/>
                    <a:pt x="11572" y="74"/>
                  </a:cubicBezTo>
                  <a:lnTo>
                    <a:pt x="11499" y="74"/>
                  </a:lnTo>
                  <a:cubicBezTo>
                    <a:pt x="11499" y="74"/>
                    <a:pt x="11166" y="222"/>
                    <a:pt x="10648" y="481"/>
                  </a:cubicBezTo>
                  <a:cubicBezTo>
                    <a:pt x="8985" y="1183"/>
                    <a:pt x="5324" y="2736"/>
                    <a:pt x="2367" y="3882"/>
                  </a:cubicBezTo>
                  <a:cubicBezTo>
                    <a:pt x="1553" y="4215"/>
                    <a:pt x="962" y="4511"/>
                    <a:pt x="592" y="4843"/>
                  </a:cubicBezTo>
                  <a:cubicBezTo>
                    <a:pt x="223" y="5176"/>
                    <a:pt x="1" y="5546"/>
                    <a:pt x="1" y="5916"/>
                  </a:cubicBezTo>
                  <a:cubicBezTo>
                    <a:pt x="1" y="6174"/>
                    <a:pt x="112" y="6433"/>
                    <a:pt x="259" y="6618"/>
                  </a:cubicBezTo>
                  <a:cubicBezTo>
                    <a:pt x="481" y="6877"/>
                    <a:pt x="851" y="7062"/>
                    <a:pt x="1184" y="7210"/>
                  </a:cubicBezTo>
                  <a:cubicBezTo>
                    <a:pt x="1553" y="7357"/>
                    <a:pt x="1960" y="7431"/>
                    <a:pt x="2367" y="7431"/>
                  </a:cubicBezTo>
                  <a:cubicBezTo>
                    <a:pt x="2810" y="7431"/>
                    <a:pt x="3476" y="7284"/>
                    <a:pt x="4289" y="7099"/>
                  </a:cubicBezTo>
                  <a:cubicBezTo>
                    <a:pt x="5546" y="6803"/>
                    <a:pt x="7099" y="6359"/>
                    <a:pt x="8615" y="5805"/>
                  </a:cubicBezTo>
                  <a:cubicBezTo>
                    <a:pt x="10094" y="5287"/>
                    <a:pt x="11462" y="4696"/>
                    <a:pt x="12349" y="4141"/>
                  </a:cubicBezTo>
                  <a:cubicBezTo>
                    <a:pt x="13458" y="3476"/>
                    <a:pt x="14013" y="2514"/>
                    <a:pt x="14013" y="1664"/>
                  </a:cubicBezTo>
                  <a:cubicBezTo>
                    <a:pt x="14013" y="1220"/>
                    <a:pt x="13865" y="777"/>
                    <a:pt x="13532" y="481"/>
                  </a:cubicBezTo>
                  <a:cubicBezTo>
                    <a:pt x="13199" y="185"/>
                    <a:pt x="12719" y="0"/>
                    <a:pt x="121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1953;p37">
              <a:extLst>
                <a:ext uri="{FF2B5EF4-FFF2-40B4-BE49-F238E27FC236}">
                  <a16:creationId xmlns:a16="http://schemas.microsoft.com/office/drawing/2014/main" id="{E4E52D42-F469-88DB-9D10-972C3FF63E87}"/>
                </a:ext>
              </a:extLst>
            </p:cNvPr>
            <p:cNvSpPr/>
            <p:nvPr/>
          </p:nvSpPr>
          <p:spPr>
            <a:xfrm>
              <a:off x="4942650" y="1866675"/>
              <a:ext cx="849425" cy="1047800"/>
            </a:xfrm>
            <a:custGeom>
              <a:avLst/>
              <a:gdLst/>
              <a:ahLst/>
              <a:cxnLst/>
              <a:rect l="l" t="t" r="r" b="b"/>
              <a:pathLst>
                <a:path w="33977" h="41912" extrusionOk="0">
                  <a:moveTo>
                    <a:pt x="14309" y="0"/>
                  </a:moveTo>
                  <a:cubicBezTo>
                    <a:pt x="14309" y="0"/>
                    <a:pt x="4216" y="6470"/>
                    <a:pt x="2108" y="8984"/>
                  </a:cubicBezTo>
                  <a:cubicBezTo>
                    <a:pt x="1" y="11535"/>
                    <a:pt x="962" y="16859"/>
                    <a:pt x="1110" y="18560"/>
                  </a:cubicBezTo>
                  <a:cubicBezTo>
                    <a:pt x="1258" y="20223"/>
                    <a:pt x="1406" y="31462"/>
                    <a:pt x="2367" y="33274"/>
                  </a:cubicBezTo>
                  <a:cubicBezTo>
                    <a:pt x="3333" y="35063"/>
                    <a:pt x="6205" y="41911"/>
                    <a:pt x="15275" y="41911"/>
                  </a:cubicBezTo>
                  <a:cubicBezTo>
                    <a:pt x="15575" y="41911"/>
                    <a:pt x="15881" y="41904"/>
                    <a:pt x="16194" y="41888"/>
                  </a:cubicBezTo>
                  <a:cubicBezTo>
                    <a:pt x="23255" y="41592"/>
                    <a:pt x="26805" y="35825"/>
                    <a:pt x="28210" y="32165"/>
                  </a:cubicBezTo>
                  <a:cubicBezTo>
                    <a:pt x="29614" y="28505"/>
                    <a:pt x="29910" y="24290"/>
                    <a:pt x="29910" y="24290"/>
                  </a:cubicBezTo>
                  <a:cubicBezTo>
                    <a:pt x="29910" y="24290"/>
                    <a:pt x="33977" y="23588"/>
                    <a:pt x="33977" y="20223"/>
                  </a:cubicBezTo>
                  <a:cubicBezTo>
                    <a:pt x="33977" y="17022"/>
                    <a:pt x="33173" y="13318"/>
                    <a:pt x="31439" y="13318"/>
                  </a:cubicBezTo>
                  <a:cubicBezTo>
                    <a:pt x="31351" y="13318"/>
                    <a:pt x="31260" y="13327"/>
                    <a:pt x="31167" y="13347"/>
                  </a:cubicBezTo>
                  <a:cubicBezTo>
                    <a:pt x="30206" y="13569"/>
                    <a:pt x="28912" y="15750"/>
                    <a:pt x="28912" y="15750"/>
                  </a:cubicBezTo>
                  <a:cubicBezTo>
                    <a:pt x="28912" y="15750"/>
                    <a:pt x="23588" y="12238"/>
                    <a:pt x="19078" y="7025"/>
                  </a:cubicBezTo>
                  <a:cubicBezTo>
                    <a:pt x="14604" y="1812"/>
                    <a:pt x="14309" y="0"/>
                    <a:pt x="14309" y="0"/>
                  </a:cubicBezTo>
                  <a:close/>
                </a:path>
              </a:pathLst>
            </a:custGeom>
            <a:solidFill>
              <a:srgbClr val="ADAD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1954;p37">
              <a:extLst>
                <a:ext uri="{FF2B5EF4-FFF2-40B4-BE49-F238E27FC236}">
                  <a16:creationId xmlns:a16="http://schemas.microsoft.com/office/drawing/2014/main" id="{A925D2B5-372F-66F0-D3B3-48F34F6601E5}"/>
                </a:ext>
              </a:extLst>
            </p:cNvPr>
            <p:cNvSpPr/>
            <p:nvPr/>
          </p:nvSpPr>
          <p:spPr>
            <a:xfrm>
              <a:off x="4970400" y="1866675"/>
              <a:ext cx="695050" cy="401125"/>
            </a:xfrm>
            <a:custGeom>
              <a:avLst/>
              <a:gdLst/>
              <a:ahLst/>
              <a:cxnLst/>
              <a:rect l="l" t="t" r="r" b="b"/>
              <a:pathLst>
                <a:path w="27802" h="16045" extrusionOk="0">
                  <a:moveTo>
                    <a:pt x="13199" y="0"/>
                  </a:moveTo>
                  <a:cubicBezTo>
                    <a:pt x="13199" y="0"/>
                    <a:pt x="3106" y="6470"/>
                    <a:pt x="998" y="8984"/>
                  </a:cubicBezTo>
                  <a:cubicBezTo>
                    <a:pt x="518" y="9576"/>
                    <a:pt x="185" y="10278"/>
                    <a:pt x="0" y="11055"/>
                  </a:cubicBezTo>
                  <a:lnTo>
                    <a:pt x="12570" y="5842"/>
                  </a:lnTo>
                  <a:cubicBezTo>
                    <a:pt x="12570" y="5842"/>
                    <a:pt x="20307" y="16045"/>
                    <a:pt x="26183" y="16045"/>
                  </a:cubicBezTo>
                  <a:cubicBezTo>
                    <a:pt x="26742" y="16045"/>
                    <a:pt x="27285" y="15952"/>
                    <a:pt x="27802" y="15750"/>
                  </a:cubicBezTo>
                  <a:cubicBezTo>
                    <a:pt x="27802" y="15750"/>
                    <a:pt x="22478" y="12238"/>
                    <a:pt x="17968" y="7025"/>
                  </a:cubicBezTo>
                  <a:cubicBezTo>
                    <a:pt x="13494" y="1812"/>
                    <a:pt x="13199" y="0"/>
                    <a:pt x="131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1955;p37">
              <a:extLst>
                <a:ext uri="{FF2B5EF4-FFF2-40B4-BE49-F238E27FC236}">
                  <a16:creationId xmlns:a16="http://schemas.microsoft.com/office/drawing/2014/main" id="{8622F74A-EBB3-3480-067E-FBEC238E6052}"/>
                </a:ext>
              </a:extLst>
            </p:cNvPr>
            <p:cNvSpPr/>
            <p:nvPr/>
          </p:nvSpPr>
          <p:spPr>
            <a:xfrm>
              <a:off x="4968550" y="2285850"/>
              <a:ext cx="823525" cy="628625"/>
            </a:xfrm>
            <a:custGeom>
              <a:avLst/>
              <a:gdLst/>
              <a:ahLst/>
              <a:cxnLst/>
              <a:rect l="l" t="t" r="r" b="b"/>
              <a:pathLst>
                <a:path w="32941" h="25145" extrusionOk="0">
                  <a:moveTo>
                    <a:pt x="3235" y="0"/>
                  </a:moveTo>
                  <a:cubicBezTo>
                    <a:pt x="3026" y="0"/>
                    <a:pt x="2810" y="6"/>
                    <a:pt x="2588" y="18"/>
                  </a:cubicBezTo>
                  <a:cubicBezTo>
                    <a:pt x="1479" y="92"/>
                    <a:pt x="666" y="536"/>
                    <a:pt x="0" y="1090"/>
                  </a:cubicBezTo>
                  <a:cubicBezTo>
                    <a:pt x="37" y="1349"/>
                    <a:pt x="74" y="1608"/>
                    <a:pt x="74" y="1793"/>
                  </a:cubicBezTo>
                  <a:cubicBezTo>
                    <a:pt x="222" y="3456"/>
                    <a:pt x="370" y="14695"/>
                    <a:pt x="1331" y="16507"/>
                  </a:cubicBezTo>
                  <a:cubicBezTo>
                    <a:pt x="2297" y="18296"/>
                    <a:pt x="5169" y="25144"/>
                    <a:pt x="14239" y="25144"/>
                  </a:cubicBezTo>
                  <a:cubicBezTo>
                    <a:pt x="14539" y="25144"/>
                    <a:pt x="14845" y="25137"/>
                    <a:pt x="15158" y="25121"/>
                  </a:cubicBezTo>
                  <a:cubicBezTo>
                    <a:pt x="22219" y="24825"/>
                    <a:pt x="25769" y="19058"/>
                    <a:pt x="27174" y="15398"/>
                  </a:cubicBezTo>
                  <a:cubicBezTo>
                    <a:pt x="28578" y="11738"/>
                    <a:pt x="28874" y="7523"/>
                    <a:pt x="28874" y="7523"/>
                  </a:cubicBezTo>
                  <a:cubicBezTo>
                    <a:pt x="28874" y="7523"/>
                    <a:pt x="32941" y="6821"/>
                    <a:pt x="32941" y="3456"/>
                  </a:cubicBezTo>
                  <a:cubicBezTo>
                    <a:pt x="32941" y="2791"/>
                    <a:pt x="32904" y="2088"/>
                    <a:pt x="32830" y="1386"/>
                  </a:cubicBezTo>
                  <a:cubicBezTo>
                    <a:pt x="32719" y="2458"/>
                    <a:pt x="32497" y="3641"/>
                    <a:pt x="32054" y="4602"/>
                  </a:cubicBezTo>
                  <a:cubicBezTo>
                    <a:pt x="31225" y="6421"/>
                    <a:pt x="29447" y="6673"/>
                    <a:pt x="28528" y="6673"/>
                  </a:cubicBezTo>
                  <a:cubicBezTo>
                    <a:pt x="28176" y="6673"/>
                    <a:pt x="27950" y="6636"/>
                    <a:pt x="27950" y="6636"/>
                  </a:cubicBezTo>
                  <a:cubicBezTo>
                    <a:pt x="27950" y="6636"/>
                    <a:pt x="26101" y="16248"/>
                    <a:pt x="23587" y="19206"/>
                  </a:cubicBezTo>
                  <a:cubicBezTo>
                    <a:pt x="21937" y="21148"/>
                    <a:pt x="18421" y="22899"/>
                    <a:pt x="14265" y="22899"/>
                  </a:cubicBezTo>
                  <a:cubicBezTo>
                    <a:pt x="12091" y="22899"/>
                    <a:pt x="9743" y="22420"/>
                    <a:pt x="7394" y="21239"/>
                  </a:cubicBezTo>
                  <a:cubicBezTo>
                    <a:pt x="555" y="17838"/>
                    <a:pt x="1479" y="9409"/>
                    <a:pt x="1479" y="9409"/>
                  </a:cubicBezTo>
                  <a:cubicBezTo>
                    <a:pt x="1479" y="9409"/>
                    <a:pt x="5583" y="9409"/>
                    <a:pt x="7172" y="5527"/>
                  </a:cubicBezTo>
                  <a:cubicBezTo>
                    <a:pt x="8677" y="1853"/>
                    <a:pt x="6936" y="0"/>
                    <a:pt x="32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1956;p37">
              <a:extLst>
                <a:ext uri="{FF2B5EF4-FFF2-40B4-BE49-F238E27FC236}">
                  <a16:creationId xmlns:a16="http://schemas.microsoft.com/office/drawing/2014/main" id="{7FDD70A9-F47A-1189-96B9-58C8F3741D28}"/>
                </a:ext>
              </a:extLst>
            </p:cNvPr>
            <p:cNvSpPr/>
            <p:nvPr/>
          </p:nvSpPr>
          <p:spPr>
            <a:xfrm>
              <a:off x="4968550" y="2286300"/>
              <a:ext cx="823525" cy="628525"/>
            </a:xfrm>
            <a:custGeom>
              <a:avLst/>
              <a:gdLst/>
              <a:ahLst/>
              <a:cxnLst/>
              <a:rect l="l" t="t" r="r" b="b"/>
              <a:pathLst>
                <a:path w="32941" h="25141" extrusionOk="0">
                  <a:moveTo>
                    <a:pt x="2588" y="0"/>
                  </a:moveTo>
                  <a:cubicBezTo>
                    <a:pt x="1479" y="74"/>
                    <a:pt x="666" y="518"/>
                    <a:pt x="0" y="1072"/>
                  </a:cubicBezTo>
                  <a:cubicBezTo>
                    <a:pt x="37" y="1331"/>
                    <a:pt x="74" y="1553"/>
                    <a:pt x="74" y="1775"/>
                  </a:cubicBezTo>
                  <a:cubicBezTo>
                    <a:pt x="222" y="3401"/>
                    <a:pt x="370" y="14197"/>
                    <a:pt x="1294" y="16378"/>
                  </a:cubicBezTo>
                  <a:cubicBezTo>
                    <a:pt x="1294" y="16415"/>
                    <a:pt x="1331" y="16452"/>
                    <a:pt x="1331" y="16489"/>
                  </a:cubicBezTo>
                  <a:cubicBezTo>
                    <a:pt x="1405" y="16637"/>
                    <a:pt x="1479" y="16785"/>
                    <a:pt x="1590" y="16970"/>
                  </a:cubicBezTo>
                  <a:cubicBezTo>
                    <a:pt x="1664" y="17155"/>
                    <a:pt x="1812" y="17376"/>
                    <a:pt x="1923" y="17598"/>
                  </a:cubicBezTo>
                  <a:cubicBezTo>
                    <a:pt x="2255" y="18227"/>
                    <a:pt x="2699" y="19003"/>
                    <a:pt x="3327" y="19816"/>
                  </a:cubicBezTo>
                  <a:cubicBezTo>
                    <a:pt x="3475" y="20038"/>
                    <a:pt x="3623" y="20260"/>
                    <a:pt x="3808" y="20482"/>
                  </a:cubicBezTo>
                  <a:cubicBezTo>
                    <a:pt x="3919" y="20593"/>
                    <a:pt x="3993" y="20667"/>
                    <a:pt x="4067" y="20778"/>
                  </a:cubicBezTo>
                  <a:cubicBezTo>
                    <a:pt x="6026" y="22996"/>
                    <a:pt x="9169" y="25140"/>
                    <a:pt x="14271" y="25140"/>
                  </a:cubicBezTo>
                  <a:cubicBezTo>
                    <a:pt x="14567" y="25140"/>
                    <a:pt x="14862" y="25140"/>
                    <a:pt x="15158" y="25103"/>
                  </a:cubicBezTo>
                  <a:cubicBezTo>
                    <a:pt x="16748" y="25029"/>
                    <a:pt x="18190" y="24697"/>
                    <a:pt x="19447" y="24142"/>
                  </a:cubicBezTo>
                  <a:cubicBezTo>
                    <a:pt x="19853" y="23957"/>
                    <a:pt x="20223" y="23772"/>
                    <a:pt x="20593" y="23587"/>
                  </a:cubicBezTo>
                  <a:lnTo>
                    <a:pt x="20630" y="23550"/>
                  </a:lnTo>
                  <a:cubicBezTo>
                    <a:pt x="20852" y="23403"/>
                    <a:pt x="21073" y="23292"/>
                    <a:pt x="21295" y="23144"/>
                  </a:cubicBezTo>
                  <a:cubicBezTo>
                    <a:pt x="22811" y="22109"/>
                    <a:pt x="24031" y="20815"/>
                    <a:pt x="24992" y="19484"/>
                  </a:cubicBezTo>
                  <a:cubicBezTo>
                    <a:pt x="25140" y="19299"/>
                    <a:pt x="25251" y="19114"/>
                    <a:pt x="25399" y="18892"/>
                  </a:cubicBezTo>
                  <a:cubicBezTo>
                    <a:pt x="25584" y="18596"/>
                    <a:pt x="25769" y="18301"/>
                    <a:pt x="25953" y="18005"/>
                  </a:cubicBezTo>
                  <a:cubicBezTo>
                    <a:pt x="26064" y="17783"/>
                    <a:pt x="26175" y="17598"/>
                    <a:pt x="26286" y="17376"/>
                  </a:cubicBezTo>
                  <a:cubicBezTo>
                    <a:pt x="26656" y="16674"/>
                    <a:pt x="26952" y="16008"/>
                    <a:pt x="27174" y="15380"/>
                  </a:cubicBezTo>
                  <a:cubicBezTo>
                    <a:pt x="28578" y="11720"/>
                    <a:pt x="28874" y="7505"/>
                    <a:pt x="28874" y="7505"/>
                  </a:cubicBezTo>
                  <a:cubicBezTo>
                    <a:pt x="28874" y="7505"/>
                    <a:pt x="32941" y="6803"/>
                    <a:pt x="32941" y="3438"/>
                  </a:cubicBezTo>
                  <a:cubicBezTo>
                    <a:pt x="32941" y="2773"/>
                    <a:pt x="32904" y="2070"/>
                    <a:pt x="32830" y="1368"/>
                  </a:cubicBezTo>
                  <a:cubicBezTo>
                    <a:pt x="32719" y="2440"/>
                    <a:pt x="32497" y="3623"/>
                    <a:pt x="32054" y="4584"/>
                  </a:cubicBezTo>
                  <a:cubicBezTo>
                    <a:pt x="31203" y="6433"/>
                    <a:pt x="29392" y="6655"/>
                    <a:pt x="28467" y="6655"/>
                  </a:cubicBezTo>
                  <a:cubicBezTo>
                    <a:pt x="28135" y="6655"/>
                    <a:pt x="27950" y="6618"/>
                    <a:pt x="27950" y="6618"/>
                  </a:cubicBezTo>
                  <a:cubicBezTo>
                    <a:pt x="27950" y="6618"/>
                    <a:pt x="26101" y="16230"/>
                    <a:pt x="23587" y="19188"/>
                  </a:cubicBezTo>
                  <a:cubicBezTo>
                    <a:pt x="21961" y="21147"/>
                    <a:pt x="18411" y="22885"/>
                    <a:pt x="14271" y="22885"/>
                  </a:cubicBezTo>
                  <a:cubicBezTo>
                    <a:pt x="12090" y="22885"/>
                    <a:pt x="9760" y="22404"/>
                    <a:pt x="7394" y="21221"/>
                  </a:cubicBezTo>
                  <a:cubicBezTo>
                    <a:pt x="1997" y="18522"/>
                    <a:pt x="1442" y="12718"/>
                    <a:pt x="1405" y="10389"/>
                  </a:cubicBezTo>
                  <a:cubicBezTo>
                    <a:pt x="1405" y="9760"/>
                    <a:pt x="1479" y="9391"/>
                    <a:pt x="1479" y="9391"/>
                  </a:cubicBezTo>
                  <a:cubicBezTo>
                    <a:pt x="1479" y="9391"/>
                    <a:pt x="5583" y="9391"/>
                    <a:pt x="7172" y="5509"/>
                  </a:cubicBezTo>
                  <a:cubicBezTo>
                    <a:pt x="7542" y="4584"/>
                    <a:pt x="7727" y="3808"/>
                    <a:pt x="7727" y="3143"/>
                  </a:cubicBezTo>
                  <a:cubicBezTo>
                    <a:pt x="7727" y="1035"/>
                    <a:pt x="6026" y="0"/>
                    <a:pt x="3254" y="0"/>
                  </a:cubicBezTo>
                  <a:close/>
                </a:path>
              </a:pathLst>
            </a:custGeom>
            <a:solidFill>
              <a:srgbClr val="9C9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1957;p37">
              <a:extLst>
                <a:ext uri="{FF2B5EF4-FFF2-40B4-BE49-F238E27FC236}">
                  <a16:creationId xmlns:a16="http://schemas.microsoft.com/office/drawing/2014/main" id="{D9D51A31-8FFE-7619-225C-A898FFA08A4C}"/>
                </a:ext>
              </a:extLst>
            </p:cNvPr>
            <p:cNvSpPr/>
            <p:nvPr/>
          </p:nvSpPr>
          <p:spPr>
            <a:xfrm>
              <a:off x="5305900" y="2213275"/>
              <a:ext cx="281000" cy="281000"/>
            </a:xfrm>
            <a:custGeom>
              <a:avLst/>
              <a:gdLst/>
              <a:ahLst/>
              <a:cxnLst/>
              <a:rect l="l" t="t" r="r" b="b"/>
              <a:pathLst>
                <a:path w="11240" h="11240" extrusionOk="0">
                  <a:moveTo>
                    <a:pt x="5620" y="0"/>
                  </a:moveTo>
                  <a:cubicBezTo>
                    <a:pt x="2514" y="0"/>
                    <a:pt x="0" y="2514"/>
                    <a:pt x="0" y="5620"/>
                  </a:cubicBezTo>
                  <a:cubicBezTo>
                    <a:pt x="0" y="8726"/>
                    <a:pt x="2514" y="11240"/>
                    <a:pt x="5620" y="11240"/>
                  </a:cubicBezTo>
                  <a:cubicBezTo>
                    <a:pt x="8725" y="11240"/>
                    <a:pt x="11239" y="8726"/>
                    <a:pt x="11239" y="5620"/>
                  </a:cubicBezTo>
                  <a:cubicBezTo>
                    <a:pt x="11239" y="2514"/>
                    <a:pt x="8725" y="0"/>
                    <a:pt x="56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1958;p37">
              <a:extLst>
                <a:ext uri="{FF2B5EF4-FFF2-40B4-BE49-F238E27FC236}">
                  <a16:creationId xmlns:a16="http://schemas.microsoft.com/office/drawing/2014/main" id="{0E57BEE6-DD69-F40B-2283-D8D03C77445F}"/>
                </a:ext>
              </a:extLst>
            </p:cNvPr>
            <p:cNvSpPr/>
            <p:nvPr/>
          </p:nvSpPr>
          <p:spPr>
            <a:xfrm>
              <a:off x="5305900" y="2213275"/>
              <a:ext cx="281000" cy="281000"/>
            </a:xfrm>
            <a:custGeom>
              <a:avLst/>
              <a:gdLst/>
              <a:ahLst/>
              <a:cxnLst/>
              <a:rect l="l" t="t" r="r" b="b"/>
              <a:pathLst>
                <a:path w="11240" h="11240" extrusionOk="0">
                  <a:moveTo>
                    <a:pt x="5620" y="0"/>
                  </a:moveTo>
                  <a:cubicBezTo>
                    <a:pt x="2514" y="0"/>
                    <a:pt x="0" y="2514"/>
                    <a:pt x="0" y="5620"/>
                  </a:cubicBezTo>
                  <a:cubicBezTo>
                    <a:pt x="0" y="8726"/>
                    <a:pt x="2514" y="11240"/>
                    <a:pt x="5620" y="11240"/>
                  </a:cubicBezTo>
                  <a:cubicBezTo>
                    <a:pt x="8725" y="11240"/>
                    <a:pt x="11239" y="8726"/>
                    <a:pt x="11239" y="5620"/>
                  </a:cubicBezTo>
                  <a:cubicBezTo>
                    <a:pt x="11239" y="3624"/>
                    <a:pt x="10204" y="1886"/>
                    <a:pt x="8652" y="888"/>
                  </a:cubicBezTo>
                  <a:cubicBezTo>
                    <a:pt x="8504" y="814"/>
                    <a:pt x="8393" y="740"/>
                    <a:pt x="8282" y="666"/>
                  </a:cubicBezTo>
                  <a:cubicBezTo>
                    <a:pt x="7468" y="222"/>
                    <a:pt x="6581" y="0"/>
                    <a:pt x="5620" y="0"/>
                  </a:cubicBezTo>
                  <a:close/>
                </a:path>
              </a:pathLst>
            </a:custGeom>
            <a:solidFill>
              <a:srgbClr val="9C9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1959;p37">
              <a:extLst>
                <a:ext uri="{FF2B5EF4-FFF2-40B4-BE49-F238E27FC236}">
                  <a16:creationId xmlns:a16="http://schemas.microsoft.com/office/drawing/2014/main" id="{C5780F33-6868-A971-C269-F7539F20BAF4}"/>
                </a:ext>
              </a:extLst>
            </p:cNvPr>
            <p:cNvSpPr/>
            <p:nvPr/>
          </p:nvSpPr>
          <p:spPr>
            <a:xfrm>
              <a:off x="4970400" y="1866675"/>
              <a:ext cx="695050" cy="401150"/>
            </a:xfrm>
            <a:custGeom>
              <a:avLst/>
              <a:gdLst/>
              <a:ahLst/>
              <a:cxnLst/>
              <a:rect l="l" t="t" r="r" b="b"/>
              <a:pathLst>
                <a:path w="27802" h="16046" extrusionOk="0">
                  <a:moveTo>
                    <a:pt x="13199" y="0"/>
                  </a:moveTo>
                  <a:cubicBezTo>
                    <a:pt x="13199" y="0"/>
                    <a:pt x="3106" y="6470"/>
                    <a:pt x="998" y="8984"/>
                  </a:cubicBezTo>
                  <a:cubicBezTo>
                    <a:pt x="518" y="9576"/>
                    <a:pt x="185" y="10278"/>
                    <a:pt x="0" y="11055"/>
                  </a:cubicBezTo>
                  <a:lnTo>
                    <a:pt x="12570" y="5842"/>
                  </a:lnTo>
                  <a:cubicBezTo>
                    <a:pt x="12570" y="5842"/>
                    <a:pt x="16970" y="11683"/>
                    <a:pt x="21702" y="14530"/>
                  </a:cubicBezTo>
                  <a:cubicBezTo>
                    <a:pt x="21813" y="14604"/>
                    <a:pt x="21924" y="14678"/>
                    <a:pt x="22072" y="14752"/>
                  </a:cubicBezTo>
                  <a:cubicBezTo>
                    <a:pt x="23439" y="15528"/>
                    <a:pt x="24844" y="16046"/>
                    <a:pt x="26175" y="16046"/>
                  </a:cubicBezTo>
                  <a:cubicBezTo>
                    <a:pt x="26730" y="16046"/>
                    <a:pt x="27284" y="15935"/>
                    <a:pt x="27802" y="15750"/>
                  </a:cubicBezTo>
                  <a:cubicBezTo>
                    <a:pt x="27802" y="15750"/>
                    <a:pt x="22478" y="12238"/>
                    <a:pt x="17968" y="7025"/>
                  </a:cubicBezTo>
                  <a:cubicBezTo>
                    <a:pt x="13494" y="1812"/>
                    <a:pt x="13199" y="0"/>
                    <a:pt x="13199" y="0"/>
                  </a:cubicBezTo>
                  <a:close/>
                </a:path>
              </a:pathLst>
            </a:custGeom>
            <a:solidFill>
              <a:srgbClr val="9C9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1960;p37">
              <a:extLst>
                <a:ext uri="{FF2B5EF4-FFF2-40B4-BE49-F238E27FC236}">
                  <a16:creationId xmlns:a16="http://schemas.microsoft.com/office/drawing/2014/main" id="{332A6FC2-65F6-65F8-216F-6E29F05342AD}"/>
                </a:ext>
              </a:extLst>
            </p:cNvPr>
            <p:cNvSpPr/>
            <p:nvPr/>
          </p:nvSpPr>
          <p:spPr>
            <a:xfrm>
              <a:off x="5512925" y="2229900"/>
              <a:ext cx="9275" cy="5575"/>
            </a:xfrm>
            <a:custGeom>
              <a:avLst/>
              <a:gdLst/>
              <a:ahLst/>
              <a:cxnLst/>
              <a:rect l="l" t="t" r="r" b="b"/>
              <a:pathLst>
                <a:path w="371" h="223" extrusionOk="0">
                  <a:moveTo>
                    <a:pt x="371" y="223"/>
                  </a:moveTo>
                  <a:cubicBezTo>
                    <a:pt x="223" y="149"/>
                    <a:pt x="112" y="75"/>
                    <a:pt x="1" y="1"/>
                  </a:cubicBezTo>
                  <a:cubicBezTo>
                    <a:pt x="112" y="75"/>
                    <a:pt x="223" y="149"/>
                    <a:pt x="371" y="22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1961;p37">
              <a:extLst>
                <a:ext uri="{FF2B5EF4-FFF2-40B4-BE49-F238E27FC236}">
                  <a16:creationId xmlns:a16="http://schemas.microsoft.com/office/drawing/2014/main" id="{9F45828D-6AC5-3B2B-C4D9-5B30361068DB}"/>
                </a:ext>
              </a:extLst>
            </p:cNvPr>
            <p:cNvSpPr/>
            <p:nvPr/>
          </p:nvSpPr>
          <p:spPr>
            <a:xfrm>
              <a:off x="4953750" y="1859125"/>
              <a:ext cx="846650" cy="1063075"/>
            </a:xfrm>
            <a:custGeom>
              <a:avLst/>
              <a:gdLst/>
              <a:ahLst/>
              <a:cxnLst/>
              <a:rect l="l" t="t" r="r" b="b"/>
              <a:pathLst>
                <a:path w="33866" h="42523" extrusionOk="0">
                  <a:moveTo>
                    <a:pt x="13708" y="776"/>
                  </a:moveTo>
                  <a:cubicBezTo>
                    <a:pt x="14019" y="1589"/>
                    <a:pt x="15032" y="3606"/>
                    <a:pt x="18412" y="7512"/>
                  </a:cubicBezTo>
                  <a:cubicBezTo>
                    <a:pt x="22959" y="12762"/>
                    <a:pt x="28283" y="16274"/>
                    <a:pt x="28320" y="16311"/>
                  </a:cubicBezTo>
                  <a:cubicBezTo>
                    <a:pt x="28394" y="16348"/>
                    <a:pt x="28468" y="16348"/>
                    <a:pt x="28542" y="16348"/>
                  </a:cubicBezTo>
                  <a:cubicBezTo>
                    <a:pt x="28616" y="16311"/>
                    <a:pt x="28690" y="16274"/>
                    <a:pt x="28764" y="16200"/>
                  </a:cubicBezTo>
                  <a:cubicBezTo>
                    <a:pt x="28764" y="16200"/>
                    <a:pt x="28764" y="16163"/>
                    <a:pt x="28801" y="16089"/>
                  </a:cubicBezTo>
                  <a:cubicBezTo>
                    <a:pt x="28912" y="15904"/>
                    <a:pt x="29244" y="15386"/>
                    <a:pt x="29651" y="14906"/>
                  </a:cubicBezTo>
                  <a:cubicBezTo>
                    <a:pt x="29836" y="14647"/>
                    <a:pt x="30058" y="14425"/>
                    <a:pt x="30280" y="14277"/>
                  </a:cubicBezTo>
                  <a:cubicBezTo>
                    <a:pt x="30464" y="14092"/>
                    <a:pt x="30649" y="13982"/>
                    <a:pt x="30797" y="13945"/>
                  </a:cubicBezTo>
                  <a:cubicBezTo>
                    <a:pt x="30871" y="13945"/>
                    <a:pt x="30945" y="13908"/>
                    <a:pt x="31019" y="13908"/>
                  </a:cubicBezTo>
                  <a:cubicBezTo>
                    <a:pt x="31315" y="13908"/>
                    <a:pt x="31610" y="14092"/>
                    <a:pt x="31869" y="14425"/>
                  </a:cubicBezTo>
                  <a:cubicBezTo>
                    <a:pt x="32313" y="14980"/>
                    <a:pt x="32683" y="15904"/>
                    <a:pt x="32904" y="17013"/>
                  </a:cubicBezTo>
                  <a:cubicBezTo>
                    <a:pt x="33126" y="18085"/>
                    <a:pt x="33237" y="19342"/>
                    <a:pt x="33237" y="20525"/>
                  </a:cubicBezTo>
                  <a:cubicBezTo>
                    <a:pt x="33237" y="21302"/>
                    <a:pt x="33015" y="21930"/>
                    <a:pt x="32646" y="22411"/>
                  </a:cubicBezTo>
                  <a:cubicBezTo>
                    <a:pt x="32128" y="23150"/>
                    <a:pt x="31315" y="23631"/>
                    <a:pt x="30649" y="23927"/>
                  </a:cubicBezTo>
                  <a:cubicBezTo>
                    <a:pt x="30280" y="24075"/>
                    <a:pt x="29984" y="24149"/>
                    <a:pt x="29762" y="24222"/>
                  </a:cubicBezTo>
                  <a:cubicBezTo>
                    <a:pt x="29651" y="24259"/>
                    <a:pt x="29577" y="24259"/>
                    <a:pt x="29503" y="24296"/>
                  </a:cubicBezTo>
                  <a:lnTo>
                    <a:pt x="29429" y="24296"/>
                  </a:lnTo>
                  <a:cubicBezTo>
                    <a:pt x="29281" y="24333"/>
                    <a:pt x="29170" y="24444"/>
                    <a:pt x="29170" y="24592"/>
                  </a:cubicBezTo>
                  <a:cubicBezTo>
                    <a:pt x="29170" y="24592"/>
                    <a:pt x="29170" y="24629"/>
                    <a:pt x="29133" y="24777"/>
                  </a:cubicBezTo>
                  <a:cubicBezTo>
                    <a:pt x="29059" y="25590"/>
                    <a:pt x="28690" y="29213"/>
                    <a:pt x="27507" y="32356"/>
                  </a:cubicBezTo>
                  <a:cubicBezTo>
                    <a:pt x="26804" y="34168"/>
                    <a:pt x="25584" y="36460"/>
                    <a:pt x="23662" y="38382"/>
                  </a:cubicBezTo>
                  <a:cubicBezTo>
                    <a:pt x="21776" y="40268"/>
                    <a:pt x="19188" y="41747"/>
                    <a:pt x="15750" y="41894"/>
                  </a:cubicBezTo>
                  <a:cubicBezTo>
                    <a:pt x="15454" y="41894"/>
                    <a:pt x="15159" y="41931"/>
                    <a:pt x="14863" y="41931"/>
                  </a:cubicBezTo>
                  <a:cubicBezTo>
                    <a:pt x="10389" y="41931"/>
                    <a:pt x="7506" y="40231"/>
                    <a:pt x="5546" y="38345"/>
                  </a:cubicBezTo>
                  <a:cubicBezTo>
                    <a:pt x="4585" y="37421"/>
                    <a:pt x="3883" y="36386"/>
                    <a:pt x="3328" y="35535"/>
                  </a:cubicBezTo>
                  <a:cubicBezTo>
                    <a:pt x="2810" y="34648"/>
                    <a:pt x="2441" y="33909"/>
                    <a:pt x="2219" y="33428"/>
                  </a:cubicBezTo>
                  <a:cubicBezTo>
                    <a:pt x="2108" y="33280"/>
                    <a:pt x="1997" y="32911"/>
                    <a:pt x="1923" y="32430"/>
                  </a:cubicBezTo>
                  <a:cubicBezTo>
                    <a:pt x="1590" y="30766"/>
                    <a:pt x="1369" y="27735"/>
                    <a:pt x="1221" y="24925"/>
                  </a:cubicBezTo>
                  <a:cubicBezTo>
                    <a:pt x="1110" y="22115"/>
                    <a:pt x="1036" y="19564"/>
                    <a:pt x="999" y="18825"/>
                  </a:cubicBezTo>
                  <a:cubicBezTo>
                    <a:pt x="925" y="17937"/>
                    <a:pt x="629" y="16237"/>
                    <a:pt x="629" y="14388"/>
                  </a:cubicBezTo>
                  <a:cubicBezTo>
                    <a:pt x="629" y="12540"/>
                    <a:pt x="925" y="10654"/>
                    <a:pt x="1886" y="9508"/>
                  </a:cubicBezTo>
                  <a:cubicBezTo>
                    <a:pt x="2404" y="8917"/>
                    <a:pt x="3402" y="8029"/>
                    <a:pt x="4659" y="7068"/>
                  </a:cubicBezTo>
                  <a:cubicBezTo>
                    <a:pt x="6507" y="5626"/>
                    <a:pt x="8837" y="3999"/>
                    <a:pt x="10722" y="2742"/>
                  </a:cubicBezTo>
                  <a:cubicBezTo>
                    <a:pt x="11683" y="2114"/>
                    <a:pt x="12497" y="1559"/>
                    <a:pt x="13088" y="1190"/>
                  </a:cubicBezTo>
                  <a:cubicBezTo>
                    <a:pt x="13338" y="1018"/>
                    <a:pt x="13548" y="879"/>
                    <a:pt x="13708" y="776"/>
                  </a:cubicBezTo>
                  <a:close/>
                  <a:moveTo>
                    <a:pt x="13875" y="1"/>
                  </a:moveTo>
                  <a:cubicBezTo>
                    <a:pt x="13814" y="1"/>
                    <a:pt x="13759" y="22"/>
                    <a:pt x="13717" y="44"/>
                  </a:cubicBezTo>
                  <a:cubicBezTo>
                    <a:pt x="13717" y="44"/>
                    <a:pt x="11166" y="1670"/>
                    <a:pt x="8393" y="3593"/>
                  </a:cubicBezTo>
                  <a:cubicBezTo>
                    <a:pt x="6988" y="4554"/>
                    <a:pt x="5509" y="5626"/>
                    <a:pt x="4252" y="6587"/>
                  </a:cubicBezTo>
                  <a:cubicBezTo>
                    <a:pt x="3032" y="7549"/>
                    <a:pt x="1997" y="8436"/>
                    <a:pt x="1405" y="9101"/>
                  </a:cubicBezTo>
                  <a:cubicBezTo>
                    <a:pt x="296" y="10469"/>
                    <a:pt x="1" y="12503"/>
                    <a:pt x="1" y="14388"/>
                  </a:cubicBezTo>
                  <a:cubicBezTo>
                    <a:pt x="1" y="16274"/>
                    <a:pt x="296" y="18048"/>
                    <a:pt x="370" y="18862"/>
                  </a:cubicBezTo>
                  <a:cubicBezTo>
                    <a:pt x="444" y="19675"/>
                    <a:pt x="518" y="22928"/>
                    <a:pt x="666" y="26182"/>
                  </a:cubicBezTo>
                  <a:cubicBezTo>
                    <a:pt x="777" y="27809"/>
                    <a:pt x="888" y="29435"/>
                    <a:pt x="1036" y="30803"/>
                  </a:cubicBezTo>
                  <a:cubicBezTo>
                    <a:pt x="1110" y="31469"/>
                    <a:pt x="1221" y="32060"/>
                    <a:pt x="1295" y="32578"/>
                  </a:cubicBezTo>
                  <a:cubicBezTo>
                    <a:pt x="1405" y="33058"/>
                    <a:pt x="1516" y="33465"/>
                    <a:pt x="1664" y="33724"/>
                  </a:cubicBezTo>
                  <a:cubicBezTo>
                    <a:pt x="1886" y="34168"/>
                    <a:pt x="2256" y="34944"/>
                    <a:pt x="2810" y="35831"/>
                  </a:cubicBezTo>
                  <a:cubicBezTo>
                    <a:pt x="3661" y="37199"/>
                    <a:pt x="4918" y="38900"/>
                    <a:pt x="6840" y="40231"/>
                  </a:cubicBezTo>
                  <a:cubicBezTo>
                    <a:pt x="8800" y="41562"/>
                    <a:pt x="11388" y="42523"/>
                    <a:pt x="14863" y="42523"/>
                  </a:cubicBezTo>
                  <a:lnTo>
                    <a:pt x="15750" y="42523"/>
                  </a:lnTo>
                  <a:cubicBezTo>
                    <a:pt x="19373" y="42338"/>
                    <a:pt x="22109" y="40785"/>
                    <a:pt x="24105" y="38789"/>
                  </a:cubicBezTo>
                  <a:cubicBezTo>
                    <a:pt x="26102" y="36829"/>
                    <a:pt x="27359" y="34426"/>
                    <a:pt x="28061" y="32578"/>
                  </a:cubicBezTo>
                  <a:cubicBezTo>
                    <a:pt x="29304" y="29392"/>
                    <a:pt x="29668" y="25795"/>
                    <a:pt x="29745" y="24860"/>
                  </a:cubicBezTo>
                  <a:lnTo>
                    <a:pt x="29745" y="24860"/>
                  </a:lnTo>
                  <a:cubicBezTo>
                    <a:pt x="30118" y="24769"/>
                    <a:pt x="30873" y="24565"/>
                    <a:pt x="31647" y="24112"/>
                  </a:cubicBezTo>
                  <a:cubicBezTo>
                    <a:pt x="32202" y="23779"/>
                    <a:pt x="32757" y="23335"/>
                    <a:pt x="33163" y="22781"/>
                  </a:cubicBezTo>
                  <a:cubicBezTo>
                    <a:pt x="33570" y="22189"/>
                    <a:pt x="33866" y="21450"/>
                    <a:pt x="33866" y="20525"/>
                  </a:cubicBezTo>
                  <a:cubicBezTo>
                    <a:pt x="33866" y="18899"/>
                    <a:pt x="33644" y="17161"/>
                    <a:pt x="33200" y="15793"/>
                  </a:cubicBezTo>
                  <a:cubicBezTo>
                    <a:pt x="32978" y="15091"/>
                    <a:pt x="32720" y="14499"/>
                    <a:pt x="32387" y="14056"/>
                  </a:cubicBezTo>
                  <a:cubicBezTo>
                    <a:pt x="32017" y="13612"/>
                    <a:pt x="31537" y="13316"/>
                    <a:pt x="31019" y="13316"/>
                  </a:cubicBezTo>
                  <a:cubicBezTo>
                    <a:pt x="30908" y="13316"/>
                    <a:pt x="30760" y="13316"/>
                    <a:pt x="30649" y="13353"/>
                  </a:cubicBezTo>
                  <a:cubicBezTo>
                    <a:pt x="30316" y="13427"/>
                    <a:pt x="30021" y="13649"/>
                    <a:pt x="29762" y="13871"/>
                  </a:cubicBezTo>
                  <a:cubicBezTo>
                    <a:pt x="29193" y="14414"/>
                    <a:pt x="28661" y="15173"/>
                    <a:pt x="28392" y="15581"/>
                  </a:cubicBezTo>
                  <a:lnTo>
                    <a:pt x="28392" y="15581"/>
                  </a:lnTo>
                  <a:cubicBezTo>
                    <a:pt x="27251" y="14793"/>
                    <a:pt x="22729" y="11599"/>
                    <a:pt x="18893" y="7142"/>
                  </a:cubicBezTo>
                  <a:cubicBezTo>
                    <a:pt x="16637" y="4554"/>
                    <a:pt x="15454" y="2816"/>
                    <a:pt x="14863" y="1707"/>
                  </a:cubicBezTo>
                  <a:cubicBezTo>
                    <a:pt x="14530" y="1190"/>
                    <a:pt x="14382" y="783"/>
                    <a:pt x="14271" y="561"/>
                  </a:cubicBezTo>
                  <a:cubicBezTo>
                    <a:pt x="14234" y="450"/>
                    <a:pt x="14197" y="376"/>
                    <a:pt x="14197" y="302"/>
                  </a:cubicBezTo>
                  <a:lnTo>
                    <a:pt x="14197" y="265"/>
                  </a:lnTo>
                  <a:cubicBezTo>
                    <a:pt x="14160" y="155"/>
                    <a:pt x="14086" y="81"/>
                    <a:pt x="14012" y="44"/>
                  </a:cubicBezTo>
                  <a:cubicBezTo>
                    <a:pt x="13966" y="12"/>
                    <a:pt x="13919" y="1"/>
                    <a:pt x="138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1962;p37">
              <a:extLst>
                <a:ext uri="{FF2B5EF4-FFF2-40B4-BE49-F238E27FC236}">
                  <a16:creationId xmlns:a16="http://schemas.microsoft.com/office/drawing/2014/main" id="{875D21E1-EAF5-AF8F-CBE5-C29D768E42B2}"/>
                </a:ext>
              </a:extLst>
            </p:cNvPr>
            <p:cNvSpPr/>
            <p:nvPr/>
          </p:nvSpPr>
          <p:spPr>
            <a:xfrm>
              <a:off x="4911225" y="2165200"/>
              <a:ext cx="287475" cy="288400"/>
            </a:xfrm>
            <a:custGeom>
              <a:avLst/>
              <a:gdLst/>
              <a:ahLst/>
              <a:cxnLst/>
              <a:rect l="l" t="t" r="r" b="b"/>
              <a:pathLst>
                <a:path w="11499" h="11536" extrusionOk="0">
                  <a:moveTo>
                    <a:pt x="5731" y="1"/>
                  </a:moveTo>
                  <a:cubicBezTo>
                    <a:pt x="2552" y="1"/>
                    <a:pt x="1" y="2589"/>
                    <a:pt x="1" y="5768"/>
                  </a:cubicBezTo>
                  <a:cubicBezTo>
                    <a:pt x="1" y="8948"/>
                    <a:pt x="2552" y="11536"/>
                    <a:pt x="5731" y="11536"/>
                  </a:cubicBezTo>
                  <a:cubicBezTo>
                    <a:pt x="8911" y="11536"/>
                    <a:pt x="11499" y="8948"/>
                    <a:pt x="11499" y="5768"/>
                  </a:cubicBezTo>
                  <a:cubicBezTo>
                    <a:pt x="11499" y="2589"/>
                    <a:pt x="8911" y="1"/>
                    <a:pt x="57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1963;p37">
              <a:extLst>
                <a:ext uri="{FF2B5EF4-FFF2-40B4-BE49-F238E27FC236}">
                  <a16:creationId xmlns:a16="http://schemas.microsoft.com/office/drawing/2014/main" id="{CF257BE2-39DF-6FBC-4BB3-3F7CF636E65F}"/>
                </a:ext>
              </a:extLst>
            </p:cNvPr>
            <p:cNvSpPr/>
            <p:nvPr/>
          </p:nvSpPr>
          <p:spPr>
            <a:xfrm>
              <a:off x="4936200" y="2265950"/>
              <a:ext cx="262500" cy="187650"/>
            </a:xfrm>
            <a:custGeom>
              <a:avLst/>
              <a:gdLst/>
              <a:ahLst/>
              <a:cxnLst/>
              <a:rect l="l" t="t" r="r" b="b"/>
              <a:pathLst>
                <a:path w="10500" h="7506" extrusionOk="0">
                  <a:moveTo>
                    <a:pt x="10241" y="1"/>
                  </a:moveTo>
                  <a:cubicBezTo>
                    <a:pt x="9760" y="1036"/>
                    <a:pt x="9169" y="1849"/>
                    <a:pt x="8577" y="1886"/>
                  </a:cubicBezTo>
                  <a:cubicBezTo>
                    <a:pt x="8232" y="1919"/>
                    <a:pt x="7936" y="1932"/>
                    <a:pt x="7674" y="1932"/>
                  </a:cubicBezTo>
                  <a:cubicBezTo>
                    <a:pt x="6621" y="1932"/>
                    <a:pt x="6125" y="1720"/>
                    <a:pt x="5209" y="1720"/>
                  </a:cubicBezTo>
                  <a:cubicBezTo>
                    <a:pt x="5063" y="1720"/>
                    <a:pt x="4905" y="1726"/>
                    <a:pt x="4732" y="1738"/>
                  </a:cubicBezTo>
                  <a:cubicBezTo>
                    <a:pt x="3771" y="1775"/>
                    <a:pt x="1479" y="3661"/>
                    <a:pt x="0" y="4955"/>
                  </a:cubicBezTo>
                  <a:cubicBezTo>
                    <a:pt x="1035" y="6471"/>
                    <a:pt x="2773" y="7506"/>
                    <a:pt x="4732" y="7506"/>
                  </a:cubicBezTo>
                  <a:cubicBezTo>
                    <a:pt x="7912" y="7506"/>
                    <a:pt x="10500" y="4918"/>
                    <a:pt x="10500" y="1738"/>
                  </a:cubicBezTo>
                  <a:cubicBezTo>
                    <a:pt x="10500" y="1110"/>
                    <a:pt x="10426" y="555"/>
                    <a:pt x="102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1964;p37">
              <a:extLst>
                <a:ext uri="{FF2B5EF4-FFF2-40B4-BE49-F238E27FC236}">
                  <a16:creationId xmlns:a16="http://schemas.microsoft.com/office/drawing/2014/main" id="{46D54066-70B9-A7D5-6BDB-78CA488C1F9D}"/>
                </a:ext>
              </a:extLst>
            </p:cNvPr>
            <p:cNvSpPr/>
            <p:nvPr/>
          </p:nvSpPr>
          <p:spPr>
            <a:xfrm>
              <a:off x="4902925" y="2157825"/>
              <a:ext cx="303175" cy="303175"/>
            </a:xfrm>
            <a:custGeom>
              <a:avLst/>
              <a:gdLst/>
              <a:ahLst/>
              <a:cxnLst/>
              <a:rect l="l" t="t" r="r" b="b"/>
              <a:pathLst>
                <a:path w="12127" h="12127" extrusionOk="0">
                  <a:moveTo>
                    <a:pt x="6063" y="592"/>
                  </a:moveTo>
                  <a:cubicBezTo>
                    <a:pt x="7579" y="592"/>
                    <a:pt x="8947" y="1220"/>
                    <a:pt x="9945" y="2218"/>
                  </a:cubicBezTo>
                  <a:cubicBezTo>
                    <a:pt x="10907" y="3180"/>
                    <a:pt x="11535" y="4548"/>
                    <a:pt x="11535" y="6063"/>
                  </a:cubicBezTo>
                  <a:cubicBezTo>
                    <a:pt x="11535" y="7542"/>
                    <a:pt x="10907" y="8910"/>
                    <a:pt x="9945" y="9908"/>
                  </a:cubicBezTo>
                  <a:cubicBezTo>
                    <a:pt x="8947" y="10907"/>
                    <a:pt x="7579" y="11498"/>
                    <a:pt x="6063" y="11498"/>
                  </a:cubicBezTo>
                  <a:cubicBezTo>
                    <a:pt x="4585" y="11498"/>
                    <a:pt x="3217" y="10907"/>
                    <a:pt x="2218" y="9908"/>
                  </a:cubicBezTo>
                  <a:cubicBezTo>
                    <a:pt x="1220" y="8910"/>
                    <a:pt x="629" y="7542"/>
                    <a:pt x="629" y="6063"/>
                  </a:cubicBezTo>
                  <a:cubicBezTo>
                    <a:pt x="629" y="4548"/>
                    <a:pt x="1220" y="3180"/>
                    <a:pt x="2218" y="2218"/>
                  </a:cubicBezTo>
                  <a:cubicBezTo>
                    <a:pt x="3217" y="1220"/>
                    <a:pt x="4585" y="592"/>
                    <a:pt x="6063" y="592"/>
                  </a:cubicBezTo>
                  <a:close/>
                  <a:moveTo>
                    <a:pt x="6063" y="0"/>
                  </a:moveTo>
                  <a:cubicBezTo>
                    <a:pt x="2736" y="0"/>
                    <a:pt x="0" y="2699"/>
                    <a:pt x="0" y="6063"/>
                  </a:cubicBezTo>
                  <a:cubicBezTo>
                    <a:pt x="0" y="9391"/>
                    <a:pt x="2736" y="12127"/>
                    <a:pt x="6063" y="12127"/>
                  </a:cubicBezTo>
                  <a:cubicBezTo>
                    <a:pt x="9428" y="12127"/>
                    <a:pt x="12127" y="9391"/>
                    <a:pt x="12127" y="6063"/>
                  </a:cubicBezTo>
                  <a:cubicBezTo>
                    <a:pt x="12127" y="2699"/>
                    <a:pt x="9428" y="0"/>
                    <a:pt x="60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1965;p37">
              <a:extLst>
                <a:ext uri="{FF2B5EF4-FFF2-40B4-BE49-F238E27FC236}">
                  <a16:creationId xmlns:a16="http://schemas.microsoft.com/office/drawing/2014/main" id="{75828D4C-35C2-9A64-AEFC-3F6EC66EF295}"/>
                </a:ext>
              </a:extLst>
            </p:cNvPr>
            <p:cNvSpPr/>
            <p:nvPr/>
          </p:nvSpPr>
          <p:spPr>
            <a:xfrm>
              <a:off x="5304050" y="2165200"/>
              <a:ext cx="288400" cy="288400"/>
            </a:xfrm>
            <a:custGeom>
              <a:avLst/>
              <a:gdLst/>
              <a:ahLst/>
              <a:cxnLst/>
              <a:rect l="l" t="t" r="r" b="b"/>
              <a:pathLst>
                <a:path w="11536" h="11536" extrusionOk="0">
                  <a:moveTo>
                    <a:pt x="5768" y="1"/>
                  </a:moveTo>
                  <a:cubicBezTo>
                    <a:pt x="2588" y="1"/>
                    <a:pt x="0" y="2589"/>
                    <a:pt x="0" y="5768"/>
                  </a:cubicBezTo>
                  <a:cubicBezTo>
                    <a:pt x="0" y="8948"/>
                    <a:pt x="2588" y="11536"/>
                    <a:pt x="5768" y="11536"/>
                  </a:cubicBezTo>
                  <a:cubicBezTo>
                    <a:pt x="8947" y="11536"/>
                    <a:pt x="11535" y="8948"/>
                    <a:pt x="11535" y="5768"/>
                  </a:cubicBezTo>
                  <a:cubicBezTo>
                    <a:pt x="11535" y="2589"/>
                    <a:pt x="8947" y="1"/>
                    <a:pt x="57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1966;p37">
              <a:extLst>
                <a:ext uri="{FF2B5EF4-FFF2-40B4-BE49-F238E27FC236}">
                  <a16:creationId xmlns:a16="http://schemas.microsoft.com/office/drawing/2014/main" id="{14F7489D-0A73-42B4-D6B7-A3389825F1FC}"/>
                </a:ext>
              </a:extLst>
            </p:cNvPr>
            <p:cNvSpPr/>
            <p:nvPr/>
          </p:nvSpPr>
          <p:spPr>
            <a:xfrm>
              <a:off x="5318825" y="2264100"/>
              <a:ext cx="273625" cy="189500"/>
            </a:xfrm>
            <a:custGeom>
              <a:avLst/>
              <a:gdLst/>
              <a:ahLst/>
              <a:cxnLst/>
              <a:rect l="l" t="t" r="r" b="b"/>
              <a:pathLst>
                <a:path w="10945" h="7580" extrusionOk="0">
                  <a:moveTo>
                    <a:pt x="10649" y="1"/>
                  </a:moveTo>
                  <a:cubicBezTo>
                    <a:pt x="9701" y="1685"/>
                    <a:pt x="8654" y="2154"/>
                    <a:pt x="7554" y="2154"/>
                  </a:cubicBezTo>
                  <a:cubicBezTo>
                    <a:pt x="6337" y="2154"/>
                    <a:pt x="5054" y="1579"/>
                    <a:pt x="3772" y="1443"/>
                  </a:cubicBezTo>
                  <a:cubicBezTo>
                    <a:pt x="3709" y="1436"/>
                    <a:pt x="3646" y="1433"/>
                    <a:pt x="3583" y="1433"/>
                  </a:cubicBezTo>
                  <a:cubicBezTo>
                    <a:pt x="2177" y="1433"/>
                    <a:pt x="886" y="2981"/>
                    <a:pt x="1" y="4326"/>
                  </a:cubicBezTo>
                  <a:cubicBezTo>
                    <a:pt x="925" y="6249"/>
                    <a:pt x="2885" y="7580"/>
                    <a:pt x="5177" y="7580"/>
                  </a:cubicBezTo>
                  <a:cubicBezTo>
                    <a:pt x="8356" y="7580"/>
                    <a:pt x="10944" y="4992"/>
                    <a:pt x="10944" y="1812"/>
                  </a:cubicBezTo>
                  <a:cubicBezTo>
                    <a:pt x="10944" y="1184"/>
                    <a:pt x="10833" y="555"/>
                    <a:pt x="106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1967;p37">
              <a:extLst>
                <a:ext uri="{FF2B5EF4-FFF2-40B4-BE49-F238E27FC236}">
                  <a16:creationId xmlns:a16="http://schemas.microsoft.com/office/drawing/2014/main" id="{2E08B64D-6193-CCBD-374E-65F57BA66CDF}"/>
                </a:ext>
              </a:extLst>
            </p:cNvPr>
            <p:cNvSpPr/>
            <p:nvPr/>
          </p:nvSpPr>
          <p:spPr>
            <a:xfrm>
              <a:off x="5296650" y="2157825"/>
              <a:ext cx="303200" cy="303175"/>
            </a:xfrm>
            <a:custGeom>
              <a:avLst/>
              <a:gdLst/>
              <a:ahLst/>
              <a:cxnLst/>
              <a:rect l="l" t="t" r="r" b="b"/>
              <a:pathLst>
                <a:path w="12128" h="12127" extrusionOk="0">
                  <a:moveTo>
                    <a:pt x="6064" y="592"/>
                  </a:moveTo>
                  <a:cubicBezTo>
                    <a:pt x="7580" y="592"/>
                    <a:pt x="8911" y="1220"/>
                    <a:pt x="9909" y="2218"/>
                  </a:cubicBezTo>
                  <a:cubicBezTo>
                    <a:pt x="10907" y="3180"/>
                    <a:pt x="11499" y="4548"/>
                    <a:pt x="11499" y="6063"/>
                  </a:cubicBezTo>
                  <a:cubicBezTo>
                    <a:pt x="11499" y="7542"/>
                    <a:pt x="10907" y="8910"/>
                    <a:pt x="9909" y="9908"/>
                  </a:cubicBezTo>
                  <a:cubicBezTo>
                    <a:pt x="8911" y="10907"/>
                    <a:pt x="7580" y="11498"/>
                    <a:pt x="6064" y="11498"/>
                  </a:cubicBezTo>
                  <a:cubicBezTo>
                    <a:pt x="4548" y="11498"/>
                    <a:pt x="3180" y="10907"/>
                    <a:pt x="2219" y="9908"/>
                  </a:cubicBezTo>
                  <a:cubicBezTo>
                    <a:pt x="1221" y="8910"/>
                    <a:pt x="592" y="7542"/>
                    <a:pt x="592" y="6063"/>
                  </a:cubicBezTo>
                  <a:cubicBezTo>
                    <a:pt x="592" y="4548"/>
                    <a:pt x="1221" y="3180"/>
                    <a:pt x="2219" y="2218"/>
                  </a:cubicBezTo>
                  <a:cubicBezTo>
                    <a:pt x="3180" y="1220"/>
                    <a:pt x="4548" y="592"/>
                    <a:pt x="6064" y="592"/>
                  </a:cubicBezTo>
                  <a:close/>
                  <a:moveTo>
                    <a:pt x="6064" y="0"/>
                  </a:moveTo>
                  <a:cubicBezTo>
                    <a:pt x="2700" y="0"/>
                    <a:pt x="1" y="2699"/>
                    <a:pt x="1" y="6063"/>
                  </a:cubicBezTo>
                  <a:cubicBezTo>
                    <a:pt x="1" y="9391"/>
                    <a:pt x="2700" y="12127"/>
                    <a:pt x="6064" y="12127"/>
                  </a:cubicBezTo>
                  <a:cubicBezTo>
                    <a:pt x="9391" y="12127"/>
                    <a:pt x="12127" y="9391"/>
                    <a:pt x="12127" y="6063"/>
                  </a:cubicBezTo>
                  <a:cubicBezTo>
                    <a:pt x="12127" y="2699"/>
                    <a:pt x="9391" y="0"/>
                    <a:pt x="60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1968;p37">
              <a:extLst>
                <a:ext uri="{FF2B5EF4-FFF2-40B4-BE49-F238E27FC236}">
                  <a16:creationId xmlns:a16="http://schemas.microsoft.com/office/drawing/2014/main" id="{156458DB-EDAB-31DE-1AE8-F99705CB4AE6}"/>
                </a:ext>
              </a:extLst>
            </p:cNvPr>
            <p:cNvSpPr/>
            <p:nvPr/>
          </p:nvSpPr>
          <p:spPr>
            <a:xfrm>
              <a:off x="5190375" y="2221600"/>
              <a:ext cx="129400" cy="39075"/>
            </a:xfrm>
            <a:custGeom>
              <a:avLst/>
              <a:gdLst/>
              <a:ahLst/>
              <a:cxnLst/>
              <a:rect l="l" t="t" r="r" b="b"/>
              <a:pathLst>
                <a:path w="5176" h="1563" extrusionOk="0">
                  <a:moveTo>
                    <a:pt x="2736" y="0"/>
                  </a:moveTo>
                  <a:cubicBezTo>
                    <a:pt x="1257" y="37"/>
                    <a:pt x="148" y="998"/>
                    <a:pt x="148" y="1035"/>
                  </a:cubicBezTo>
                  <a:cubicBezTo>
                    <a:pt x="0" y="1146"/>
                    <a:pt x="0" y="1331"/>
                    <a:pt x="111" y="1442"/>
                  </a:cubicBezTo>
                  <a:cubicBezTo>
                    <a:pt x="170" y="1521"/>
                    <a:pt x="251" y="1558"/>
                    <a:pt x="336" y="1558"/>
                  </a:cubicBezTo>
                  <a:cubicBezTo>
                    <a:pt x="409" y="1558"/>
                    <a:pt x="486" y="1530"/>
                    <a:pt x="555" y="1479"/>
                  </a:cubicBezTo>
                  <a:cubicBezTo>
                    <a:pt x="629" y="1405"/>
                    <a:pt x="1627" y="629"/>
                    <a:pt x="2736" y="629"/>
                  </a:cubicBezTo>
                  <a:cubicBezTo>
                    <a:pt x="3327" y="629"/>
                    <a:pt x="3956" y="814"/>
                    <a:pt x="4621" y="1479"/>
                  </a:cubicBezTo>
                  <a:cubicBezTo>
                    <a:pt x="4677" y="1534"/>
                    <a:pt x="4751" y="1562"/>
                    <a:pt x="4829" y="1562"/>
                  </a:cubicBezTo>
                  <a:cubicBezTo>
                    <a:pt x="4908" y="1562"/>
                    <a:pt x="4991" y="1534"/>
                    <a:pt x="5065" y="1479"/>
                  </a:cubicBezTo>
                  <a:cubicBezTo>
                    <a:pt x="5176" y="1368"/>
                    <a:pt x="5176" y="1146"/>
                    <a:pt x="5065" y="1035"/>
                  </a:cubicBezTo>
                  <a:cubicBezTo>
                    <a:pt x="4289" y="296"/>
                    <a:pt x="3475" y="0"/>
                    <a:pt x="27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1969;p37">
              <a:extLst>
                <a:ext uri="{FF2B5EF4-FFF2-40B4-BE49-F238E27FC236}">
                  <a16:creationId xmlns:a16="http://schemas.microsoft.com/office/drawing/2014/main" id="{126629E8-C405-BEAC-5806-C8F462F5692B}"/>
                </a:ext>
              </a:extLst>
            </p:cNvPr>
            <p:cNvSpPr/>
            <p:nvPr/>
          </p:nvSpPr>
          <p:spPr>
            <a:xfrm>
              <a:off x="4993500" y="2059850"/>
              <a:ext cx="154375" cy="74650"/>
            </a:xfrm>
            <a:custGeom>
              <a:avLst/>
              <a:gdLst/>
              <a:ahLst/>
              <a:cxnLst/>
              <a:rect l="l" t="t" r="r" b="b"/>
              <a:pathLst>
                <a:path w="6175" h="2986" extrusionOk="0">
                  <a:moveTo>
                    <a:pt x="4807" y="0"/>
                  </a:moveTo>
                  <a:cubicBezTo>
                    <a:pt x="3328" y="0"/>
                    <a:pt x="2145" y="629"/>
                    <a:pt x="1331" y="1257"/>
                  </a:cubicBezTo>
                  <a:cubicBezTo>
                    <a:pt x="555" y="1849"/>
                    <a:pt x="111" y="2477"/>
                    <a:pt x="111" y="2477"/>
                  </a:cubicBezTo>
                  <a:cubicBezTo>
                    <a:pt x="0" y="2625"/>
                    <a:pt x="37" y="2810"/>
                    <a:pt x="185" y="2921"/>
                  </a:cubicBezTo>
                  <a:cubicBezTo>
                    <a:pt x="229" y="2965"/>
                    <a:pt x="290" y="2985"/>
                    <a:pt x="352" y="2985"/>
                  </a:cubicBezTo>
                  <a:cubicBezTo>
                    <a:pt x="448" y="2985"/>
                    <a:pt x="547" y="2937"/>
                    <a:pt x="592" y="2847"/>
                  </a:cubicBezTo>
                  <a:lnTo>
                    <a:pt x="629" y="2847"/>
                  </a:lnTo>
                  <a:cubicBezTo>
                    <a:pt x="703" y="2699"/>
                    <a:pt x="1146" y="2145"/>
                    <a:pt x="1849" y="1627"/>
                  </a:cubicBezTo>
                  <a:cubicBezTo>
                    <a:pt x="2588" y="1109"/>
                    <a:pt x="3586" y="629"/>
                    <a:pt x="4807" y="629"/>
                  </a:cubicBezTo>
                  <a:cubicBezTo>
                    <a:pt x="5102" y="629"/>
                    <a:pt x="5435" y="666"/>
                    <a:pt x="5768" y="740"/>
                  </a:cubicBezTo>
                  <a:cubicBezTo>
                    <a:pt x="5787" y="744"/>
                    <a:pt x="5807" y="747"/>
                    <a:pt x="5827" y="747"/>
                  </a:cubicBezTo>
                  <a:cubicBezTo>
                    <a:pt x="5961" y="747"/>
                    <a:pt x="6105" y="642"/>
                    <a:pt x="6137" y="481"/>
                  </a:cubicBezTo>
                  <a:cubicBezTo>
                    <a:pt x="6174" y="333"/>
                    <a:pt x="6064" y="148"/>
                    <a:pt x="5879" y="111"/>
                  </a:cubicBezTo>
                  <a:cubicBezTo>
                    <a:pt x="5509" y="37"/>
                    <a:pt x="5139" y="0"/>
                    <a:pt x="48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1970;p37">
              <a:extLst>
                <a:ext uri="{FF2B5EF4-FFF2-40B4-BE49-F238E27FC236}">
                  <a16:creationId xmlns:a16="http://schemas.microsoft.com/office/drawing/2014/main" id="{7F6E3D91-DAA1-A1A0-0747-053EEDC87F7A}"/>
                </a:ext>
              </a:extLst>
            </p:cNvPr>
            <p:cNvSpPr/>
            <p:nvPr/>
          </p:nvSpPr>
          <p:spPr>
            <a:xfrm>
              <a:off x="5316075" y="2049675"/>
              <a:ext cx="183025" cy="81200"/>
            </a:xfrm>
            <a:custGeom>
              <a:avLst/>
              <a:gdLst/>
              <a:ahLst/>
              <a:cxnLst/>
              <a:rect l="l" t="t" r="r" b="b"/>
              <a:pathLst>
                <a:path w="7321" h="3248" extrusionOk="0">
                  <a:moveTo>
                    <a:pt x="1923" y="1"/>
                  </a:moveTo>
                  <a:cubicBezTo>
                    <a:pt x="924" y="1"/>
                    <a:pt x="259" y="259"/>
                    <a:pt x="259" y="259"/>
                  </a:cubicBezTo>
                  <a:cubicBezTo>
                    <a:pt x="74" y="333"/>
                    <a:pt x="0" y="518"/>
                    <a:pt x="74" y="666"/>
                  </a:cubicBezTo>
                  <a:cubicBezTo>
                    <a:pt x="135" y="789"/>
                    <a:pt x="273" y="860"/>
                    <a:pt x="402" y="860"/>
                  </a:cubicBezTo>
                  <a:cubicBezTo>
                    <a:pt x="429" y="860"/>
                    <a:pt x="455" y="857"/>
                    <a:pt x="481" y="851"/>
                  </a:cubicBezTo>
                  <a:cubicBezTo>
                    <a:pt x="518" y="814"/>
                    <a:pt x="1072" y="592"/>
                    <a:pt x="1923" y="592"/>
                  </a:cubicBezTo>
                  <a:cubicBezTo>
                    <a:pt x="3143" y="592"/>
                    <a:pt x="4917" y="1036"/>
                    <a:pt x="6729" y="3143"/>
                  </a:cubicBezTo>
                  <a:cubicBezTo>
                    <a:pt x="6793" y="3208"/>
                    <a:pt x="6883" y="3247"/>
                    <a:pt x="6975" y="3247"/>
                  </a:cubicBezTo>
                  <a:cubicBezTo>
                    <a:pt x="7042" y="3247"/>
                    <a:pt x="7110" y="3227"/>
                    <a:pt x="7172" y="3180"/>
                  </a:cubicBezTo>
                  <a:cubicBezTo>
                    <a:pt x="7283" y="3069"/>
                    <a:pt x="7320" y="2884"/>
                    <a:pt x="7209" y="2736"/>
                  </a:cubicBezTo>
                  <a:cubicBezTo>
                    <a:pt x="5287" y="481"/>
                    <a:pt x="3290" y="1"/>
                    <a:pt x="19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1971;p37">
              <a:extLst>
                <a:ext uri="{FF2B5EF4-FFF2-40B4-BE49-F238E27FC236}">
                  <a16:creationId xmlns:a16="http://schemas.microsoft.com/office/drawing/2014/main" id="{A5F51092-195C-B723-DECA-AE9CC59042C6}"/>
                </a:ext>
              </a:extLst>
            </p:cNvPr>
            <p:cNvSpPr/>
            <p:nvPr/>
          </p:nvSpPr>
          <p:spPr>
            <a:xfrm>
              <a:off x="5148775" y="2298125"/>
              <a:ext cx="97075" cy="268425"/>
            </a:xfrm>
            <a:custGeom>
              <a:avLst/>
              <a:gdLst/>
              <a:ahLst/>
              <a:cxnLst/>
              <a:rect l="l" t="t" r="r" b="b"/>
              <a:pathLst>
                <a:path w="3883" h="10737" extrusionOk="0">
                  <a:moveTo>
                    <a:pt x="2869" y="1"/>
                  </a:moveTo>
                  <a:cubicBezTo>
                    <a:pt x="2849" y="1"/>
                    <a:pt x="2829" y="3"/>
                    <a:pt x="2810" y="8"/>
                  </a:cubicBezTo>
                  <a:cubicBezTo>
                    <a:pt x="2625" y="8"/>
                    <a:pt x="2514" y="156"/>
                    <a:pt x="2551" y="340"/>
                  </a:cubicBezTo>
                  <a:cubicBezTo>
                    <a:pt x="2551" y="340"/>
                    <a:pt x="2551" y="377"/>
                    <a:pt x="2551" y="488"/>
                  </a:cubicBezTo>
                  <a:cubicBezTo>
                    <a:pt x="2588" y="747"/>
                    <a:pt x="2625" y="1413"/>
                    <a:pt x="2625" y="2189"/>
                  </a:cubicBezTo>
                  <a:cubicBezTo>
                    <a:pt x="2662" y="3187"/>
                    <a:pt x="2514" y="4407"/>
                    <a:pt x="2145" y="5073"/>
                  </a:cubicBezTo>
                  <a:cubicBezTo>
                    <a:pt x="1812" y="5664"/>
                    <a:pt x="1331" y="6182"/>
                    <a:pt x="851" y="6662"/>
                  </a:cubicBezTo>
                  <a:cubicBezTo>
                    <a:pt x="629" y="6921"/>
                    <a:pt x="444" y="7143"/>
                    <a:pt x="259" y="7402"/>
                  </a:cubicBezTo>
                  <a:cubicBezTo>
                    <a:pt x="111" y="7624"/>
                    <a:pt x="0" y="7919"/>
                    <a:pt x="0" y="8215"/>
                  </a:cubicBezTo>
                  <a:cubicBezTo>
                    <a:pt x="0" y="8437"/>
                    <a:pt x="74" y="8659"/>
                    <a:pt x="185" y="8881"/>
                  </a:cubicBezTo>
                  <a:cubicBezTo>
                    <a:pt x="629" y="9546"/>
                    <a:pt x="1442" y="9990"/>
                    <a:pt x="2145" y="10286"/>
                  </a:cubicBezTo>
                  <a:cubicBezTo>
                    <a:pt x="2847" y="10581"/>
                    <a:pt x="3476" y="10729"/>
                    <a:pt x="3476" y="10729"/>
                  </a:cubicBezTo>
                  <a:cubicBezTo>
                    <a:pt x="3495" y="10734"/>
                    <a:pt x="3514" y="10736"/>
                    <a:pt x="3534" y="10736"/>
                  </a:cubicBezTo>
                  <a:cubicBezTo>
                    <a:pt x="3669" y="10736"/>
                    <a:pt x="3813" y="10631"/>
                    <a:pt x="3845" y="10470"/>
                  </a:cubicBezTo>
                  <a:cubicBezTo>
                    <a:pt x="3882" y="10323"/>
                    <a:pt x="3771" y="10138"/>
                    <a:pt x="3624" y="10101"/>
                  </a:cubicBezTo>
                  <a:lnTo>
                    <a:pt x="3513" y="10101"/>
                  </a:lnTo>
                  <a:cubicBezTo>
                    <a:pt x="3291" y="10027"/>
                    <a:pt x="2736" y="9879"/>
                    <a:pt x="2145" y="9583"/>
                  </a:cubicBezTo>
                  <a:cubicBezTo>
                    <a:pt x="1553" y="9324"/>
                    <a:pt x="962" y="8955"/>
                    <a:pt x="703" y="8548"/>
                  </a:cubicBezTo>
                  <a:cubicBezTo>
                    <a:pt x="629" y="8437"/>
                    <a:pt x="592" y="8326"/>
                    <a:pt x="592" y="8215"/>
                  </a:cubicBezTo>
                  <a:cubicBezTo>
                    <a:pt x="592" y="8067"/>
                    <a:pt x="666" y="7919"/>
                    <a:pt x="777" y="7735"/>
                  </a:cubicBezTo>
                  <a:cubicBezTo>
                    <a:pt x="962" y="7439"/>
                    <a:pt x="1294" y="7106"/>
                    <a:pt x="1664" y="6699"/>
                  </a:cubicBezTo>
                  <a:cubicBezTo>
                    <a:pt x="2034" y="6330"/>
                    <a:pt x="2403" y="5886"/>
                    <a:pt x="2699" y="5368"/>
                  </a:cubicBezTo>
                  <a:cubicBezTo>
                    <a:pt x="3180" y="4481"/>
                    <a:pt x="3254" y="3224"/>
                    <a:pt x="3254" y="2189"/>
                  </a:cubicBezTo>
                  <a:cubicBezTo>
                    <a:pt x="3254" y="1117"/>
                    <a:pt x="3143" y="267"/>
                    <a:pt x="3143" y="267"/>
                  </a:cubicBezTo>
                  <a:cubicBezTo>
                    <a:pt x="3143" y="106"/>
                    <a:pt x="3003" y="1"/>
                    <a:pt x="28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1972;p37">
              <a:extLst>
                <a:ext uri="{FF2B5EF4-FFF2-40B4-BE49-F238E27FC236}">
                  <a16:creationId xmlns:a16="http://schemas.microsoft.com/office/drawing/2014/main" id="{C717E5DE-BF86-497C-F0B5-DE5EFD9FB833}"/>
                </a:ext>
              </a:extLst>
            </p:cNvPr>
            <p:cNvSpPr/>
            <p:nvPr/>
          </p:nvSpPr>
          <p:spPr>
            <a:xfrm>
              <a:off x="5215325" y="2589325"/>
              <a:ext cx="163625" cy="61150"/>
            </a:xfrm>
            <a:custGeom>
              <a:avLst/>
              <a:gdLst/>
              <a:ahLst/>
              <a:cxnLst/>
              <a:rect l="l" t="t" r="r" b="b"/>
              <a:pathLst>
                <a:path w="6545" h="2446" extrusionOk="0">
                  <a:moveTo>
                    <a:pt x="6229" y="0"/>
                  </a:moveTo>
                  <a:cubicBezTo>
                    <a:pt x="6140" y="0"/>
                    <a:pt x="6049" y="37"/>
                    <a:pt x="5990" y="116"/>
                  </a:cubicBezTo>
                  <a:cubicBezTo>
                    <a:pt x="4659" y="1521"/>
                    <a:pt x="2921" y="1817"/>
                    <a:pt x="1701" y="1817"/>
                  </a:cubicBezTo>
                  <a:cubicBezTo>
                    <a:pt x="1331" y="1817"/>
                    <a:pt x="998" y="1780"/>
                    <a:pt x="740" y="1743"/>
                  </a:cubicBezTo>
                  <a:cubicBezTo>
                    <a:pt x="629" y="1743"/>
                    <a:pt x="555" y="1743"/>
                    <a:pt x="481" y="1706"/>
                  </a:cubicBezTo>
                  <a:lnTo>
                    <a:pt x="407" y="1706"/>
                  </a:lnTo>
                  <a:cubicBezTo>
                    <a:pt x="376" y="1700"/>
                    <a:pt x="346" y="1697"/>
                    <a:pt x="318" y="1697"/>
                  </a:cubicBezTo>
                  <a:cubicBezTo>
                    <a:pt x="176" y="1697"/>
                    <a:pt x="68" y="1774"/>
                    <a:pt x="37" y="1928"/>
                  </a:cubicBezTo>
                  <a:cubicBezTo>
                    <a:pt x="0" y="2076"/>
                    <a:pt x="74" y="2261"/>
                    <a:pt x="259" y="2298"/>
                  </a:cubicBezTo>
                  <a:cubicBezTo>
                    <a:pt x="259" y="2298"/>
                    <a:pt x="851" y="2446"/>
                    <a:pt x="1701" y="2446"/>
                  </a:cubicBezTo>
                  <a:cubicBezTo>
                    <a:pt x="2995" y="2446"/>
                    <a:pt x="4917" y="2113"/>
                    <a:pt x="6433" y="523"/>
                  </a:cubicBezTo>
                  <a:cubicBezTo>
                    <a:pt x="6544" y="412"/>
                    <a:pt x="6544" y="190"/>
                    <a:pt x="6433" y="79"/>
                  </a:cubicBezTo>
                  <a:cubicBezTo>
                    <a:pt x="6382" y="28"/>
                    <a:pt x="6306" y="0"/>
                    <a:pt x="62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1973;p37">
              <a:extLst>
                <a:ext uri="{FF2B5EF4-FFF2-40B4-BE49-F238E27FC236}">
                  <a16:creationId xmlns:a16="http://schemas.microsoft.com/office/drawing/2014/main" id="{CD12CC10-EC41-59FC-6901-0FBB8C944C15}"/>
                </a:ext>
              </a:extLst>
            </p:cNvPr>
            <p:cNvSpPr/>
            <p:nvPr/>
          </p:nvSpPr>
          <p:spPr>
            <a:xfrm>
              <a:off x="862950" y="4920450"/>
              <a:ext cx="1188625" cy="15750"/>
            </a:xfrm>
            <a:custGeom>
              <a:avLst/>
              <a:gdLst/>
              <a:ahLst/>
              <a:cxnLst/>
              <a:rect l="l" t="t" r="r" b="b"/>
              <a:pathLst>
                <a:path w="47545" h="630" extrusionOk="0">
                  <a:moveTo>
                    <a:pt x="334" y="1"/>
                  </a:moveTo>
                  <a:cubicBezTo>
                    <a:pt x="149" y="1"/>
                    <a:pt x="1" y="149"/>
                    <a:pt x="1" y="296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47249" y="629"/>
                  </a:lnTo>
                  <a:cubicBezTo>
                    <a:pt x="47397" y="629"/>
                    <a:pt x="47545" y="481"/>
                    <a:pt x="47545" y="296"/>
                  </a:cubicBezTo>
                  <a:cubicBezTo>
                    <a:pt x="47545" y="149"/>
                    <a:pt x="47397" y="1"/>
                    <a:pt x="472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1974;p37">
              <a:extLst>
                <a:ext uri="{FF2B5EF4-FFF2-40B4-BE49-F238E27FC236}">
                  <a16:creationId xmlns:a16="http://schemas.microsoft.com/office/drawing/2014/main" id="{83032C02-048B-9097-44F3-B81F1308A694}"/>
                </a:ext>
              </a:extLst>
            </p:cNvPr>
            <p:cNvSpPr/>
            <p:nvPr/>
          </p:nvSpPr>
          <p:spPr>
            <a:xfrm>
              <a:off x="2173575" y="4920450"/>
              <a:ext cx="4043675" cy="15750"/>
            </a:xfrm>
            <a:custGeom>
              <a:avLst/>
              <a:gdLst/>
              <a:ahLst/>
              <a:cxnLst/>
              <a:rect l="l" t="t" r="r" b="b"/>
              <a:pathLst>
                <a:path w="161747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296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1451" y="629"/>
                  </a:lnTo>
                  <a:cubicBezTo>
                    <a:pt x="161599" y="629"/>
                    <a:pt x="161746" y="481"/>
                    <a:pt x="161746" y="296"/>
                  </a:cubicBezTo>
                  <a:cubicBezTo>
                    <a:pt x="161746" y="149"/>
                    <a:pt x="161599" y="1"/>
                    <a:pt x="1614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1975;p37">
              <a:extLst>
                <a:ext uri="{FF2B5EF4-FFF2-40B4-BE49-F238E27FC236}">
                  <a16:creationId xmlns:a16="http://schemas.microsoft.com/office/drawing/2014/main" id="{52049729-0F1E-BE66-60B7-3E71FA6CAFFE}"/>
                </a:ext>
              </a:extLst>
            </p:cNvPr>
            <p:cNvSpPr/>
            <p:nvPr/>
          </p:nvSpPr>
          <p:spPr>
            <a:xfrm>
              <a:off x="6316125" y="4920450"/>
              <a:ext cx="159000" cy="15750"/>
            </a:xfrm>
            <a:custGeom>
              <a:avLst/>
              <a:gdLst/>
              <a:ahLst/>
              <a:cxnLst/>
              <a:rect l="l" t="t" r="r" b="b"/>
              <a:pathLst>
                <a:path w="6360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296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6026" y="629"/>
                  </a:lnTo>
                  <a:cubicBezTo>
                    <a:pt x="6211" y="629"/>
                    <a:pt x="6359" y="481"/>
                    <a:pt x="6359" y="296"/>
                  </a:cubicBezTo>
                  <a:cubicBezTo>
                    <a:pt x="6359" y="149"/>
                    <a:pt x="6211" y="1"/>
                    <a:pt x="60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1976;p37">
              <a:extLst>
                <a:ext uri="{FF2B5EF4-FFF2-40B4-BE49-F238E27FC236}">
                  <a16:creationId xmlns:a16="http://schemas.microsoft.com/office/drawing/2014/main" id="{F7E367DC-154D-7A9A-D1BA-726614149E65}"/>
                </a:ext>
              </a:extLst>
            </p:cNvPr>
            <p:cNvSpPr/>
            <p:nvPr/>
          </p:nvSpPr>
          <p:spPr>
            <a:xfrm>
              <a:off x="4014700" y="2706825"/>
              <a:ext cx="350325" cy="819850"/>
            </a:xfrm>
            <a:custGeom>
              <a:avLst/>
              <a:gdLst/>
              <a:ahLst/>
              <a:cxnLst/>
              <a:rect l="l" t="t" r="r" b="b"/>
              <a:pathLst>
                <a:path w="14013" h="32794" extrusionOk="0">
                  <a:moveTo>
                    <a:pt x="0" y="1"/>
                  </a:moveTo>
                  <a:lnTo>
                    <a:pt x="0" y="32794"/>
                  </a:lnTo>
                  <a:lnTo>
                    <a:pt x="14012" y="32794"/>
                  </a:lnTo>
                  <a:lnTo>
                    <a:pt x="140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1977;p37">
              <a:extLst>
                <a:ext uri="{FF2B5EF4-FFF2-40B4-BE49-F238E27FC236}">
                  <a16:creationId xmlns:a16="http://schemas.microsoft.com/office/drawing/2014/main" id="{ADC39657-A775-F956-5B0E-DCACCA423124}"/>
                </a:ext>
              </a:extLst>
            </p:cNvPr>
            <p:cNvSpPr/>
            <p:nvPr/>
          </p:nvSpPr>
          <p:spPr>
            <a:xfrm>
              <a:off x="1582025" y="1799200"/>
              <a:ext cx="1080500" cy="1727475"/>
            </a:xfrm>
            <a:custGeom>
              <a:avLst/>
              <a:gdLst/>
              <a:ahLst/>
              <a:cxnLst/>
              <a:rect l="l" t="t" r="r" b="b"/>
              <a:pathLst>
                <a:path w="43220" h="69099" extrusionOk="0">
                  <a:moveTo>
                    <a:pt x="1" y="1"/>
                  </a:moveTo>
                  <a:lnTo>
                    <a:pt x="1" y="67768"/>
                  </a:lnTo>
                  <a:cubicBezTo>
                    <a:pt x="1073" y="68175"/>
                    <a:pt x="2145" y="68618"/>
                    <a:pt x="3217" y="69099"/>
                  </a:cubicBezTo>
                  <a:lnTo>
                    <a:pt x="22738" y="69099"/>
                  </a:lnTo>
                  <a:cubicBezTo>
                    <a:pt x="30686" y="58747"/>
                    <a:pt x="31537" y="19188"/>
                    <a:pt x="432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1978;p37">
              <a:extLst>
                <a:ext uri="{FF2B5EF4-FFF2-40B4-BE49-F238E27FC236}">
                  <a16:creationId xmlns:a16="http://schemas.microsoft.com/office/drawing/2014/main" id="{FE16B918-C283-8317-3C25-6A39B10C8FF7}"/>
                </a:ext>
              </a:extLst>
            </p:cNvPr>
            <p:cNvSpPr/>
            <p:nvPr/>
          </p:nvSpPr>
          <p:spPr>
            <a:xfrm>
              <a:off x="1582025" y="1799200"/>
              <a:ext cx="2783000" cy="1727475"/>
            </a:xfrm>
            <a:custGeom>
              <a:avLst/>
              <a:gdLst/>
              <a:ahLst/>
              <a:cxnLst/>
              <a:rect l="l" t="t" r="r" b="b"/>
              <a:pathLst>
                <a:path w="111320" h="69099" extrusionOk="0">
                  <a:moveTo>
                    <a:pt x="1" y="67768"/>
                  </a:moveTo>
                  <a:lnTo>
                    <a:pt x="1" y="69099"/>
                  </a:lnTo>
                  <a:lnTo>
                    <a:pt x="3217" y="69099"/>
                  </a:lnTo>
                  <a:cubicBezTo>
                    <a:pt x="2145" y="68618"/>
                    <a:pt x="1073" y="68175"/>
                    <a:pt x="1" y="67768"/>
                  </a:cubicBezTo>
                  <a:close/>
                  <a:moveTo>
                    <a:pt x="43220" y="1"/>
                  </a:moveTo>
                  <a:cubicBezTo>
                    <a:pt x="31537" y="19188"/>
                    <a:pt x="30686" y="58747"/>
                    <a:pt x="22738" y="69099"/>
                  </a:cubicBezTo>
                  <a:lnTo>
                    <a:pt x="94904" y="69099"/>
                  </a:lnTo>
                  <a:cubicBezTo>
                    <a:pt x="95644" y="68433"/>
                    <a:pt x="96383" y="67768"/>
                    <a:pt x="97197" y="67102"/>
                  </a:cubicBezTo>
                  <a:cubicBezTo>
                    <a:pt x="100043" y="55678"/>
                    <a:pt x="102483" y="45770"/>
                    <a:pt x="103260" y="42036"/>
                  </a:cubicBezTo>
                  <a:cubicBezTo>
                    <a:pt x="103408" y="41297"/>
                    <a:pt x="103482" y="40816"/>
                    <a:pt x="103482" y="40594"/>
                  </a:cubicBezTo>
                  <a:cubicBezTo>
                    <a:pt x="103629" y="38672"/>
                    <a:pt x="104147" y="37452"/>
                    <a:pt x="104813" y="36675"/>
                  </a:cubicBezTo>
                  <a:cubicBezTo>
                    <a:pt x="105441" y="35936"/>
                    <a:pt x="106254" y="35677"/>
                    <a:pt x="106883" y="35677"/>
                  </a:cubicBezTo>
                  <a:cubicBezTo>
                    <a:pt x="107474" y="35677"/>
                    <a:pt x="108916" y="35788"/>
                    <a:pt x="110210" y="35899"/>
                  </a:cubicBezTo>
                  <a:cubicBezTo>
                    <a:pt x="110617" y="35936"/>
                    <a:pt x="110987" y="35973"/>
                    <a:pt x="111319" y="35973"/>
                  </a:cubicBezTo>
                  <a:lnTo>
                    <a:pt x="1113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1979;p37">
              <a:extLst>
                <a:ext uri="{FF2B5EF4-FFF2-40B4-BE49-F238E27FC236}">
                  <a16:creationId xmlns:a16="http://schemas.microsoft.com/office/drawing/2014/main" id="{75F6C363-091C-60EF-1F21-D76F3A97D362}"/>
                </a:ext>
              </a:extLst>
            </p:cNvPr>
            <p:cNvSpPr/>
            <p:nvPr/>
          </p:nvSpPr>
          <p:spPr>
            <a:xfrm>
              <a:off x="3977725" y="3502625"/>
              <a:ext cx="27750" cy="24050"/>
            </a:xfrm>
            <a:custGeom>
              <a:avLst/>
              <a:gdLst/>
              <a:ahLst/>
              <a:cxnLst/>
              <a:rect l="l" t="t" r="r" b="b"/>
              <a:pathLst>
                <a:path w="1110" h="962" extrusionOk="0">
                  <a:moveTo>
                    <a:pt x="1110" y="1"/>
                  </a:moveTo>
                  <a:cubicBezTo>
                    <a:pt x="740" y="333"/>
                    <a:pt x="370" y="629"/>
                    <a:pt x="1" y="962"/>
                  </a:cubicBezTo>
                  <a:lnTo>
                    <a:pt x="851" y="962"/>
                  </a:lnTo>
                  <a:cubicBezTo>
                    <a:pt x="925" y="629"/>
                    <a:pt x="999" y="333"/>
                    <a:pt x="111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1980;p37">
              <a:extLst>
                <a:ext uri="{FF2B5EF4-FFF2-40B4-BE49-F238E27FC236}">
                  <a16:creationId xmlns:a16="http://schemas.microsoft.com/office/drawing/2014/main" id="{46CAC0E1-B0AF-B168-7CB4-94D6BCBD64CA}"/>
                </a:ext>
              </a:extLst>
            </p:cNvPr>
            <p:cNvSpPr/>
            <p:nvPr/>
          </p:nvSpPr>
          <p:spPr>
            <a:xfrm>
              <a:off x="3954625" y="3476750"/>
              <a:ext cx="57325" cy="49925"/>
            </a:xfrm>
            <a:custGeom>
              <a:avLst/>
              <a:gdLst/>
              <a:ahLst/>
              <a:cxnLst/>
              <a:rect l="l" t="t" r="r" b="b"/>
              <a:pathLst>
                <a:path w="2293" h="1997" extrusionOk="0">
                  <a:moveTo>
                    <a:pt x="2293" y="0"/>
                  </a:moveTo>
                  <a:lnTo>
                    <a:pt x="2293" y="0"/>
                  </a:lnTo>
                  <a:cubicBezTo>
                    <a:pt x="1479" y="666"/>
                    <a:pt x="740" y="1331"/>
                    <a:pt x="0" y="1997"/>
                  </a:cubicBezTo>
                  <a:lnTo>
                    <a:pt x="925" y="1997"/>
                  </a:lnTo>
                  <a:cubicBezTo>
                    <a:pt x="1294" y="1664"/>
                    <a:pt x="1664" y="1368"/>
                    <a:pt x="2034" y="1036"/>
                  </a:cubicBezTo>
                  <a:cubicBezTo>
                    <a:pt x="2108" y="703"/>
                    <a:pt x="2182" y="333"/>
                    <a:pt x="229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1981;p37">
              <a:extLst>
                <a:ext uri="{FF2B5EF4-FFF2-40B4-BE49-F238E27FC236}">
                  <a16:creationId xmlns:a16="http://schemas.microsoft.com/office/drawing/2014/main" id="{BF1CE352-E6FA-6E40-C0DB-2926940A9FA0}"/>
                </a:ext>
              </a:extLst>
            </p:cNvPr>
            <p:cNvSpPr/>
            <p:nvPr/>
          </p:nvSpPr>
          <p:spPr>
            <a:xfrm>
              <a:off x="3998975" y="2691125"/>
              <a:ext cx="366050" cy="835550"/>
            </a:xfrm>
            <a:custGeom>
              <a:avLst/>
              <a:gdLst/>
              <a:ahLst/>
              <a:cxnLst/>
              <a:rect l="l" t="t" r="r" b="b"/>
              <a:pathLst>
                <a:path w="14642" h="33422" extrusionOk="0">
                  <a:moveTo>
                    <a:pt x="10205" y="0"/>
                  </a:moveTo>
                  <a:cubicBezTo>
                    <a:pt x="9576" y="0"/>
                    <a:pt x="8763" y="259"/>
                    <a:pt x="8135" y="998"/>
                  </a:cubicBezTo>
                  <a:cubicBezTo>
                    <a:pt x="7469" y="1775"/>
                    <a:pt x="6951" y="2995"/>
                    <a:pt x="6804" y="4917"/>
                  </a:cubicBezTo>
                  <a:cubicBezTo>
                    <a:pt x="6804" y="5139"/>
                    <a:pt x="6730" y="5620"/>
                    <a:pt x="6582" y="6359"/>
                  </a:cubicBezTo>
                  <a:cubicBezTo>
                    <a:pt x="5805" y="10093"/>
                    <a:pt x="3365" y="20001"/>
                    <a:pt x="519" y="31425"/>
                  </a:cubicBezTo>
                  <a:cubicBezTo>
                    <a:pt x="408" y="31758"/>
                    <a:pt x="334" y="32128"/>
                    <a:pt x="260" y="32461"/>
                  </a:cubicBezTo>
                  <a:cubicBezTo>
                    <a:pt x="149" y="32793"/>
                    <a:pt x="75" y="33089"/>
                    <a:pt x="1" y="33422"/>
                  </a:cubicBezTo>
                  <a:lnTo>
                    <a:pt x="629" y="33422"/>
                  </a:lnTo>
                  <a:cubicBezTo>
                    <a:pt x="999" y="31980"/>
                    <a:pt x="1369" y="30575"/>
                    <a:pt x="1702" y="29207"/>
                  </a:cubicBezTo>
                  <a:cubicBezTo>
                    <a:pt x="3254" y="22922"/>
                    <a:pt x="4659" y="17229"/>
                    <a:pt x="5694" y="12903"/>
                  </a:cubicBezTo>
                  <a:cubicBezTo>
                    <a:pt x="6212" y="10759"/>
                    <a:pt x="6619" y="8947"/>
                    <a:pt x="6914" y="7616"/>
                  </a:cubicBezTo>
                  <a:cubicBezTo>
                    <a:pt x="7210" y="6248"/>
                    <a:pt x="7395" y="5361"/>
                    <a:pt x="7432" y="4954"/>
                  </a:cubicBezTo>
                  <a:cubicBezTo>
                    <a:pt x="7580" y="3106"/>
                    <a:pt x="8061" y="2034"/>
                    <a:pt x="8578" y="1405"/>
                  </a:cubicBezTo>
                  <a:cubicBezTo>
                    <a:pt x="9133" y="777"/>
                    <a:pt x="9724" y="629"/>
                    <a:pt x="10205" y="629"/>
                  </a:cubicBezTo>
                  <a:cubicBezTo>
                    <a:pt x="10759" y="629"/>
                    <a:pt x="12201" y="740"/>
                    <a:pt x="13495" y="814"/>
                  </a:cubicBezTo>
                  <a:cubicBezTo>
                    <a:pt x="13902" y="851"/>
                    <a:pt x="14309" y="888"/>
                    <a:pt x="14641" y="925"/>
                  </a:cubicBezTo>
                  <a:lnTo>
                    <a:pt x="14641" y="296"/>
                  </a:lnTo>
                  <a:cubicBezTo>
                    <a:pt x="14309" y="296"/>
                    <a:pt x="13939" y="259"/>
                    <a:pt x="13532" y="222"/>
                  </a:cubicBezTo>
                  <a:cubicBezTo>
                    <a:pt x="12238" y="111"/>
                    <a:pt x="10796" y="0"/>
                    <a:pt x="102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1982;p37">
              <a:extLst>
                <a:ext uri="{FF2B5EF4-FFF2-40B4-BE49-F238E27FC236}">
                  <a16:creationId xmlns:a16="http://schemas.microsoft.com/office/drawing/2014/main" id="{0D8391F9-97CD-0E5C-1817-1DC007EA67E6}"/>
                </a:ext>
              </a:extLst>
            </p:cNvPr>
            <p:cNvSpPr/>
            <p:nvPr/>
          </p:nvSpPr>
          <p:spPr>
            <a:xfrm>
              <a:off x="1529350" y="1687375"/>
              <a:ext cx="2889275" cy="1951150"/>
            </a:xfrm>
            <a:custGeom>
              <a:avLst/>
              <a:gdLst/>
              <a:ahLst/>
              <a:cxnLst/>
              <a:rect l="l" t="t" r="r" b="b"/>
              <a:pathLst>
                <a:path w="115571" h="78046" extrusionOk="0">
                  <a:moveTo>
                    <a:pt x="113759" y="4178"/>
                  </a:moveTo>
                  <a:lnTo>
                    <a:pt x="113759" y="73868"/>
                  </a:lnTo>
                  <a:lnTo>
                    <a:pt x="1812" y="73868"/>
                  </a:lnTo>
                  <a:lnTo>
                    <a:pt x="1812" y="4178"/>
                  </a:lnTo>
                  <a:close/>
                  <a:moveTo>
                    <a:pt x="1" y="0"/>
                  </a:moveTo>
                  <a:lnTo>
                    <a:pt x="1" y="78045"/>
                  </a:lnTo>
                  <a:lnTo>
                    <a:pt x="115571" y="78045"/>
                  </a:lnTo>
                  <a:lnTo>
                    <a:pt x="1155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1983;p37">
              <a:extLst>
                <a:ext uri="{FF2B5EF4-FFF2-40B4-BE49-F238E27FC236}">
                  <a16:creationId xmlns:a16="http://schemas.microsoft.com/office/drawing/2014/main" id="{79F69EA9-74EB-C402-05B3-A6375A14BE50}"/>
                </a:ext>
              </a:extLst>
            </p:cNvPr>
            <p:cNvSpPr/>
            <p:nvPr/>
          </p:nvSpPr>
          <p:spPr>
            <a:xfrm>
              <a:off x="1521025" y="1679050"/>
              <a:ext cx="2905000" cy="1966875"/>
            </a:xfrm>
            <a:custGeom>
              <a:avLst/>
              <a:gdLst/>
              <a:ahLst/>
              <a:cxnLst/>
              <a:rect l="l" t="t" r="r" b="b"/>
              <a:pathLst>
                <a:path w="116200" h="78675" extrusionOk="0">
                  <a:moveTo>
                    <a:pt x="113759" y="4807"/>
                  </a:moveTo>
                  <a:lnTo>
                    <a:pt x="113759" y="73905"/>
                  </a:lnTo>
                  <a:lnTo>
                    <a:pt x="2441" y="73905"/>
                  </a:lnTo>
                  <a:lnTo>
                    <a:pt x="2441" y="4807"/>
                  </a:lnTo>
                  <a:close/>
                  <a:moveTo>
                    <a:pt x="2145" y="4178"/>
                  </a:moveTo>
                  <a:cubicBezTo>
                    <a:pt x="2071" y="4178"/>
                    <a:pt x="1997" y="4215"/>
                    <a:pt x="1923" y="4289"/>
                  </a:cubicBezTo>
                  <a:cubicBezTo>
                    <a:pt x="1849" y="4326"/>
                    <a:pt x="1849" y="4400"/>
                    <a:pt x="1849" y="4511"/>
                  </a:cubicBezTo>
                  <a:lnTo>
                    <a:pt x="1849" y="74201"/>
                  </a:lnTo>
                  <a:cubicBezTo>
                    <a:pt x="1849" y="74275"/>
                    <a:pt x="1849" y="74385"/>
                    <a:pt x="1923" y="74422"/>
                  </a:cubicBezTo>
                  <a:cubicBezTo>
                    <a:pt x="1997" y="74496"/>
                    <a:pt x="2071" y="74533"/>
                    <a:pt x="2145" y="74533"/>
                  </a:cubicBezTo>
                  <a:lnTo>
                    <a:pt x="114092" y="74533"/>
                  </a:lnTo>
                  <a:cubicBezTo>
                    <a:pt x="114166" y="74533"/>
                    <a:pt x="114240" y="74496"/>
                    <a:pt x="114314" y="74422"/>
                  </a:cubicBezTo>
                  <a:cubicBezTo>
                    <a:pt x="114351" y="74385"/>
                    <a:pt x="114388" y="74275"/>
                    <a:pt x="114388" y="74201"/>
                  </a:cubicBezTo>
                  <a:lnTo>
                    <a:pt x="114388" y="4511"/>
                  </a:lnTo>
                  <a:cubicBezTo>
                    <a:pt x="114388" y="4400"/>
                    <a:pt x="114351" y="4326"/>
                    <a:pt x="114314" y="4289"/>
                  </a:cubicBezTo>
                  <a:cubicBezTo>
                    <a:pt x="114240" y="4215"/>
                    <a:pt x="114166" y="4178"/>
                    <a:pt x="114092" y="4178"/>
                  </a:cubicBezTo>
                  <a:close/>
                  <a:moveTo>
                    <a:pt x="115608" y="629"/>
                  </a:moveTo>
                  <a:lnTo>
                    <a:pt x="115608" y="78082"/>
                  </a:lnTo>
                  <a:lnTo>
                    <a:pt x="629" y="78082"/>
                  </a:lnTo>
                  <a:lnTo>
                    <a:pt x="629" y="629"/>
                  </a:lnTo>
                  <a:close/>
                  <a:moveTo>
                    <a:pt x="334" y="0"/>
                  </a:moveTo>
                  <a:cubicBezTo>
                    <a:pt x="223" y="0"/>
                    <a:pt x="149" y="37"/>
                    <a:pt x="112" y="111"/>
                  </a:cubicBezTo>
                  <a:cubicBezTo>
                    <a:pt x="38" y="148"/>
                    <a:pt x="1" y="259"/>
                    <a:pt x="1" y="333"/>
                  </a:cubicBezTo>
                  <a:lnTo>
                    <a:pt x="1" y="78378"/>
                  </a:lnTo>
                  <a:cubicBezTo>
                    <a:pt x="1" y="78452"/>
                    <a:pt x="38" y="78526"/>
                    <a:pt x="112" y="78600"/>
                  </a:cubicBezTo>
                  <a:cubicBezTo>
                    <a:pt x="149" y="78637"/>
                    <a:pt x="223" y="78674"/>
                    <a:pt x="334" y="78674"/>
                  </a:cubicBezTo>
                  <a:lnTo>
                    <a:pt x="115904" y="78674"/>
                  </a:lnTo>
                  <a:cubicBezTo>
                    <a:pt x="115978" y="78674"/>
                    <a:pt x="116052" y="78637"/>
                    <a:pt x="116125" y="78600"/>
                  </a:cubicBezTo>
                  <a:cubicBezTo>
                    <a:pt x="116162" y="78526"/>
                    <a:pt x="116199" y="78452"/>
                    <a:pt x="116199" y="78378"/>
                  </a:cubicBezTo>
                  <a:lnTo>
                    <a:pt x="116199" y="333"/>
                  </a:lnTo>
                  <a:cubicBezTo>
                    <a:pt x="116199" y="259"/>
                    <a:pt x="116162" y="185"/>
                    <a:pt x="116125" y="111"/>
                  </a:cubicBezTo>
                  <a:cubicBezTo>
                    <a:pt x="116052" y="37"/>
                    <a:pt x="115978" y="0"/>
                    <a:pt x="1159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1984;p37">
              <a:extLst>
                <a:ext uri="{FF2B5EF4-FFF2-40B4-BE49-F238E27FC236}">
                  <a16:creationId xmlns:a16="http://schemas.microsoft.com/office/drawing/2014/main" id="{81D84A2B-560D-4F4F-8BF9-C09243B0143E}"/>
                </a:ext>
              </a:extLst>
            </p:cNvPr>
            <p:cNvSpPr/>
            <p:nvPr/>
          </p:nvSpPr>
          <p:spPr>
            <a:xfrm>
              <a:off x="1634725" y="1846350"/>
              <a:ext cx="1974250" cy="154375"/>
            </a:xfrm>
            <a:custGeom>
              <a:avLst/>
              <a:gdLst/>
              <a:ahLst/>
              <a:cxnLst/>
              <a:rect l="l" t="t" r="r" b="b"/>
              <a:pathLst>
                <a:path w="78970" h="6175" extrusionOk="0">
                  <a:moveTo>
                    <a:pt x="2071" y="0"/>
                  </a:moveTo>
                  <a:cubicBezTo>
                    <a:pt x="924" y="0"/>
                    <a:pt x="0" y="924"/>
                    <a:pt x="0" y="2070"/>
                  </a:cubicBezTo>
                  <a:lnTo>
                    <a:pt x="0" y="4104"/>
                  </a:lnTo>
                  <a:cubicBezTo>
                    <a:pt x="0" y="5250"/>
                    <a:pt x="924" y="6174"/>
                    <a:pt x="2071" y="6174"/>
                  </a:cubicBezTo>
                  <a:lnTo>
                    <a:pt x="76862" y="6174"/>
                  </a:lnTo>
                  <a:cubicBezTo>
                    <a:pt x="78008" y="6174"/>
                    <a:pt x="78969" y="5250"/>
                    <a:pt x="78969" y="4104"/>
                  </a:cubicBezTo>
                  <a:lnTo>
                    <a:pt x="78969" y="2070"/>
                  </a:lnTo>
                  <a:cubicBezTo>
                    <a:pt x="78969" y="924"/>
                    <a:pt x="78008" y="0"/>
                    <a:pt x="768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1985;p37">
              <a:extLst>
                <a:ext uri="{FF2B5EF4-FFF2-40B4-BE49-F238E27FC236}">
                  <a16:creationId xmlns:a16="http://schemas.microsoft.com/office/drawing/2014/main" id="{993E6AFD-F25E-1904-ED19-BC5DE8FDA532}"/>
                </a:ext>
              </a:extLst>
            </p:cNvPr>
            <p:cNvSpPr/>
            <p:nvPr/>
          </p:nvSpPr>
          <p:spPr>
            <a:xfrm>
              <a:off x="1626400" y="1838950"/>
              <a:ext cx="1989975" cy="170075"/>
            </a:xfrm>
            <a:custGeom>
              <a:avLst/>
              <a:gdLst/>
              <a:ahLst/>
              <a:cxnLst/>
              <a:rect l="l" t="t" r="r" b="b"/>
              <a:pathLst>
                <a:path w="79599" h="6803" extrusionOk="0">
                  <a:moveTo>
                    <a:pt x="77195" y="629"/>
                  </a:moveTo>
                  <a:cubicBezTo>
                    <a:pt x="78193" y="629"/>
                    <a:pt x="78970" y="1405"/>
                    <a:pt x="78970" y="2366"/>
                  </a:cubicBezTo>
                  <a:lnTo>
                    <a:pt x="78970" y="4400"/>
                  </a:lnTo>
                  <a:cubicBezTo>
                    <a:pt x="78970" y="5398"/>
                    <a:pt x="78193" y="6174"/>
                    <a:pt x="77195" y="6174"/>
                  </a:cubicBezTo>
                  <a:lnTo>
                    <a:pt x="2404" y="6174"/>
                  </a:lnTo>
                  <a:cubicBezTo>
                    <a:pt x="1442" y="6174"/>
                    <a:pt x="629" y="5398"/>
                    <a:pt x="629" y="4400"/>
                  </a:cubicBezTo>
                  <a:lnTo>
                    <a:pt x="629" y="2366"/>
                  </a:lnTo>
                  <a:cubicBezTo>
                    <a:pt x="629" y="1405"/>
                    <a:pt x="1442" y="629"/>
                    <a:pt x="2404" y="629"/>
                  </a:cubicBezTo>
                  <a:close/>
                  <a:moveTo>
                    <a:pt x="2404" y="0"/>
                  </a:moveTo>
                  <a:cubicBezTo>
                    <a:pt x="1073" y="0"/>
                    <a:pt x="0" y="1072"/>
                    <a:pt x="0" y="2366"/>
                  </a:cubicBezTo>
                  <a:lnTo>
                    <a:pt x="0" y="4400"/>
                  </a:lnTo>
                  <a:cubicBezTo>
                    <a:pt x="0" y="5731"/>
                    <a:pt x="1073" y="6803"/>
                    <a:pt x="2404" y="6803"/>
                  </a:cubicBezTo>
                  <a:lnTo>
                    <a:pt x="77195" y="6803"/>
                  </a:lnTo>
                  <a:cubicBezTo>
                    <a:pt x="78526" y="6803"/>
                    <a:pt x="79598" y="5731"/>
                    <a:pt x="79598" y="4400"/>
                  </a:cubicBezTo>
                  <a:lnTo>
                    <a:pt x="79598" y="2366"/>
                  </a:lnTo>
                  <a:cubicBezTo>
                    <a:pt x="79598" y="1072"/>
                    <a:pt x="78526" y="0"/>
                    <a:pt x="771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1986;p37">
              <a:extLst>
                <a:ext uri="{FF2B5EF4-FFF2-40B4-BE49-F238E27FC236}">
                  <a16:creationId xmlns:a16="http://schemas.microsoft.com/office/drawing/2014/main" id="{8E34C4DE-84BB-61DD-9605-F96A1FB7F648}"/>
                </a:ext>
              </a:extLst>
            </p:cNvPr>
            <p:cNvSpPr/>
            <p:nvPr/>
          </p:nvSpPr>
          <p:spPr>
            <a:xfrm>
              <a:off x="1658750" y="2167975"/>
              <a:ext cx="421500" cy="15750"/>
            </a:xfrm>
            <a:custGeom>
              <a:avLst/>
              <a:gdLst/>
              <a:ahLst/>
              <a:cxnLst/>
              <a:rect l="l" t="t" r="r" b="b"/>
              <a:pathLst>
                <a:path w="16860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297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1987;p37">
              <a:extLst>
                <a:ext uri="{FF2B5EF4-FFF2-40B4-BE49-F238E27FC236}">
                  <a16:creationId xmlns:a16="http://schemas.microsoft.com/office/drawing/2014/main" id="{D38B8211-0D9C-6A75-26D1-47229EE6E233}"/>
                </a:ext>
              </a:extLst>
            </p:cNvPr>
            <p:cNvSpPr/>
            <p:nvPr/>
          </p:nvSpPr>
          <p:spPr>
            <a:xfrm>
              <a:off x="1658750" y="2259475"/>
              <a:ext cx="421500" cy="15750"/>
            </a:xfrm>
            <a:custGeom>
              <a:avLst/>
              <a:gdLst/>
              <a:ahLst/>
              <a:cxnLst/>
              <a:rect l="l" t="t" r="r" b="b"/>
              <a:pathLst>
                <a:path w="16860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1988;p37">
              <a:extLst>
                <a:ext uri="{FF2B5EF4-FFF2-40B4-BE49-F238E27FC236}">
                  <a16:creationId xmlns:a16="http://schemas.microsoft.com/office/drawing/2014/main" id="{EBA25C76-86C8-65DF-4163-7C9E1135A60A}"/>
                </a:ext>
              </a:extLst>
            </p:cNvPr>
            <p:cNvSpPr/>
            <p:nvPr/>
          </p:nvSpPr>
          <p:spPr>
            <a:xfrm>
              <a:off x="1658750" y="2351000"/>
              <a:ext cx="421500" cy="15725"/>
            </a:xfrm>
            <a:custGeom>
              <a:avLst/>
              <a:gdLst/>
              <a:ahLst/>
              <a:cxnLst/>
              <a:rect l="l" t="t" r="r" b="b"/>
              <a:pathLst>
                <a:path w="16860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333"/>
                  </a:cubicBezTo>
                  <a:cubicBezTo>
                    <a:pt x="16859" y="148"/>
                    <a:pt x="16748" y="0"/>
                    <a:pt x="165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1989;p37">
              <a:extLst>
                <a:ext uri="{FF2B5EF4-FFF2-40B4-BE49-F238E27FC236}">
                  <a16:creationId xmlns:a16="http://schemas.microsoft.com/office/drawing/2014/main" id="{A45DDDF8-3713-F79C-1FB6-CDE7B24B5A0C}"/>
                </a:ext>
              </a:extLst>
            </p:cNvPr>
            <p:cNvSpPr/>
            <p:nvPr/>
          </p:nvSpPr>
          <p:spPr>
            <a:xfrm>
              <a:off x="1658750" y="2448025"/>
              <a:ext cx="421500" cy="15750"/>
            </a:xfrm>
            <a:custGeom>
              <a:avLst/>
              <a:gdLst/>
              <a:ahLst/>
              <a:cxnLst/>
              <a:rect l="l" t="t" r="r" b="b"/>
              <a:pathLst>
                <a:path w="16860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1990;p37">
              <a:extLst>
                <a:ext uri="{FF2B5EF4-FFF2-40B4-BE49-F238E27FC236}">
                  <a16:creationId xmlns:a16="http://schemas.microsoft.com/office/drawing/2014/main" id="{7BFDC3F3-A180-1E10-6976-C342E1A5A369}"/>
                </a:ext>
              </a:extLst>
            </p:cNvPr>
            <p:cNvSpPr/>
            <p:nvPr/>
          </p:nvSpPr>
          <p:spPr>
            <a:xfrm>
              <a:off x="2144000" y="2167975"/>
              <a:ext cx="421475" cy="15750"/>
            </a:xfrm>
            <a:custGeom>
              <a:avLst/>
              <a:gdLst/>
              <a:ahLst/>
              <a:cxnLst/>
              <a:rect l="l" t="t" r="r" b="b"/>
              <a:pathLst>
                <a:path w="16859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297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1991;p37">
              <a:extLst>
                <a:ext uri="{FF2B5EF4-FFF2-40B4-BE49-F238E27FC236}">
                  <a16:creationId xmlns:a16="http://schemas.microsoft.com/office/drawing/2014/main" id="{52F6082B-5662-46C4-1300-C0EC90D1FB15}"/>
                </a:ext>
              </a:extLst>
            </p:cNvPr>
            <p:cNvSpPr/>
            <p:nvPr/>
          </p:nvSpPr>
          <p:spPr>
            <a:xfrm>
              <a:off x="2144000" y="2259475"/>
              <a:ext cx="421475" cy="15750"/>
            </a:xfrm>
            <a:custGeom>
              <a:avLst/>
              <a:gdLst/>
              <a:ahLst/>
              <a:cxnLst/>
              <a:rect l="l" t="t" r="r" b="b"/>
              <a:pathLst>
                <a:path w="16859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1992;p37">
              <a:extLst>
                <a:ext uri="{FF2B5EF4-FFF2-40B4-BE49-F238E27FC236}">
                  <a16:creationId xmlns:a16="http://schemas.microsoft.com/office/drawing/2014/main" id="{F7277EFE-A484-4579-7570-928E04D35D94}"/>
                </a:ext>
              </a:extLst>
            </p:cNvPr>
            <p:cNvSpPr/>
            <p:nvPr/>
          </p:nvSpPr>
          <p:spPr>
            <a:xfrm>
              <a:off x="2144000" y="2351000"/>
              <a:ext cx="421475" cy="15725"/>
            </a:xfrm>
            <a:custGeom>
              <a:avLst/>
              <a:gdLst/>
              <a:ahLst/>
              <a:cxnLst/>
              <a:rect l="l" t="t" r="r" b="b"/>
              <a:pathLst>
                <a:path w="16859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333"/>
                  </a:cubicBezTo>
                  <a:cubicBezTo>
                    <a:pt x="16859" y="148"/>
                    <a:pt x="16748" y="0"/>
                    <a:pt x="165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1993;p37">
              <a:extLst>
                <a:ext uri="{FF2B5EF4-FFF2-40B4-BE49-F238E27FC236}">
                  <a16:creationId xmlns:a16="http://schemas.microsoft.com/office/drawing/2014/main" id="{F6D24CF0-05F0-5CE9-44D7-77BD03904724}"/>
                </a:ext>
              </a:extLst>
            </p:cNvPr>
            <p:cNvSpPr/>
            <p:nvPr/>
          </p:nvSpPr>
          <p:spPr>
            <a:xfrm>
              <a:off x="2144000" y="2448025"/>
              <a:ext cx="421475" cy="15750"/>
            </a:xfrm>
            <a:custGeom>
              <a:avLst/>
              <a:gdLst/>
              <a:ahLst/>
              <a:cxnLst/>
              <a:rect l="l" t="t" r="r" b="b"/>
              <a:pathLst>
                <a:path w="16859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1994;p37">
              <a:extLst>
                <a:ext uri="{FF2B5EF4-FFF2-40B4-BE49-F238E27FC236}">
                  <a16:creationId xmlns:a16="http://schemas.microsoft.com/office/drawing/2014/main" id="{4F14DBED-B798-4DFA-3310-71DF94B18DE3}"/>
                </a:ext>
              </a:extLst>
            </p:cNvPr>
            <p:cNvSpPr/>
            <p:nvPr/>
          </p:nvSpPr>
          <p:spPr>
            <a:xfrm>
              <a:off x="2629225" y="2167975"/>
              <a:ext cx="421500" cy="15750"/>
            </a:xfrm>
            <a:custGeom>
              <a:avLst/>
              <a:gdLst/>
              <a:ahLst/>
              <a:cxnLst/>
              <a:rect l="l" t="t" r="r" b="b"/>
              <a:pathLst>
                <a:path w="16860" h="630" extrusionOk="0">
                  <a:moveTo>
                    <a:pt x="296" y="1"/>
                  </a:moveTo>
                  <a:cubicBezTo>
                    <a:pt x="148" y="1"/>
                    <a:pt x="1" y="149"/>
                    <a:pt x="1" y="297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297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1995;p37">
              <a:extLst>
                <a:ext uri="{FF2B5EF4-FFF2-40B4-BE49-F238E27FC236}">
                  <a16:creationId xmlns:a16="http://schemas.microsoft.com/office/drawing/2014/main" id="{F304B5F3-DEBF-461F-6B7D-0487A72F299B}"/>
                </a:ext>
              </a:extLst>
            </p:cNvPr>
            <p:cNvSpPr/>
            <p:nvPr/>
          </p:nvSpPr>
          <p:spPr>
            <a:xfrm>
              <a:off x="2629225" y="2259475"/>
              <a:ext cx="421500" cy="15750"/>
            </a:xfrm>
            <a:custGeom>
              <a:avLst/>
              <a:gdLst/>
              <a:ahLst/>
              <a:cxnLst/>
              <a:rect l="l" t="t" r="r" b="b"/>
              <a:pathLst>
                <a:path w="16860" h="630" extrusionOk="0">
                  <a:moveTo>
                    <a:pt x="296" y="1"/>
                  </a:moveTo>
                  <a:cubicBezTo>
                    <a:pt x="148" y="1"/>
                    <a:pt x="1" y="149"/>
                    <a:pt x="1" y="334"/>
                  </a:cubicBezTo>
                  <a:cubicBezTo>
                    <a:pt x="1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1996;p37">
              <a:extLst>
                <a:ext uri="{FF2B5EF4-FFF2-40B4-BE49-F238E27FC236}">
                  <a16:creationId xmlns:a16="http://schemas.microsoft.com/office/drawing/2014/main" id="{FB3BEB1D-DF9A-14CA-94C4-DEF5D9B515F5}"/>
                </a:ext>
              </a:extLst>
            </p:cNvPr>
            <p:cNvSpPr/>
            <p:nvPr/>
          </p:nvSpPr>
          <p:spPr>
            <a:xfrm>
              <a:off x="2629225" y="2351000"/>
              <a:ext cx="421500" cy="15725"/>
            </a:xfrm>
            <a:custGeom>
              <a:avLst/>
              <a:gdLst/>
              <a:ahLst/>
              <a:cxnLst/>
              <a:rect l="l" t="t" r="r" b="b"/>
              <a:pathLst>
                <a:path w="16860" h="629" extrusionOk="0">
                  <a:moveTo>
                    <a:pt x="296" y="0"/>
                  </a:moveTo>
                  <a:cubicBezTo>
                    <a:pt x="148" y="0"/>
                    <a:pt x="1" y="148"/>
                    <a:pt x="1" y="333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333"/>
                  </a:cubicBezTo>
                  <a:cubicBezTo>
                    <a:pt x="16859" y="148"/>
                    <a:pt x="16748" y="0"/>
                    <a:pt x="165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1997;p37">
              <a:extLst>
                <a:ext uri="{FF2B5EF4-FFF2-40B4-BE49-F238E27FC236}">
                  <a16:creationId xmlns:a16="http://schemas.microsoft.com/office/drawing/2014/main" id="{C94B1FFA-E635-492E-38B6-2FAC053103AC}"/>
                </a:ext>
              </a:extLst>
            </p:cNvPr>
            <p:cNvSpPr/>
            <p:nvPr/>
          </p:nvSpPr>
          <p:spPr>
            <a:xfrm>
              <a:off x="2629225" y="2448025"/>
              <a:ext cx="421500" cy="15750"/>
            </a:xfrm>
            <a:custGeom>
              <a:avLst/>
              <a:gdLst/>
              <a:ahLst/>
              <a:cxnLst/>
              <a:rect l="l" t="t" r="r" b="b"/>
              <a:pathLst>
                <a:path w="16860" h="630" extrusionOk="0">
                  <a:moveTo>
                    <a:pt x="296" y="1"/>
                  </a:moveTo>
                  <a:cubicBezTo>
                    <a:pt x="148" y="1"/>
                    <a:pt x="1" y="149"/>
                    <a:pt x="1" y="334"/>
                  </a:cubicBezTo>
                  <a:cubicBezTo>
                    <a:pt x="1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1998;p37">
              <a:extLst>
                <a:ext uri="{FF2B5EF4-FFF2-40B4-BE49-F238E27FC236}">
                  <a16:creationId xmlns:a16="http://schemas.microsoft.com/office/drawing/2014/main" id="{B3C735FC-92B6-E5E8-3020-BA3871DD59AE}"/>
                </a:ext>
              </a:extLst>
            </p:cNvPr>
            <p:cNvSpPr/>
            <p:nvPr/>
          </p:nvSpPr>
          <p:spPr>
            <a:xfrm>
              <a:off x="3114475" y="2167975"/>
              <a:ext cx="421475" cy="15750"/>
            </a:xfrm>
            <a:custGeom>
              <a:avLst/>
              <a:gdLst/>
              <a:ahLst/>
              <a:cxnLst/>
              <a:rect l="l" t="t" r="r" b="b"/>
              <a:pathLst>
                <a:path w="16859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297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1999;p37">
              <a:extLst>
                <a:ext uri="{FF2B5EF4-FFF2-40B4-BE49-F238E27FC236}">
                  <a16:creationId xmlns:a16="http://schemas.microsoft.com/office/drawing/2014/main" id="{4FF76070-35D8-89D3-417F-6A8B27A523B5}"/>
                </a:ext>
              </a:extLst>
            </p:cNvPr>
            <p:cNvSpPr/>
            <p:nvPr/>
          </p:nvSpPr>
          <p:spPr>
            <a:xfrm>
              <a:off x="3114475" y="2259475"/>
              <a:ext cx="421475" cy="15750"/>
            </a:xfrm>
            <a:custGeom>
              <a:avLst/>
              <a:gdLst/>
              <a:ahLst/>
              <a:cxnLst/>
              <a:rect l="l" t="t" r="r" b="b"/>
              <a:pathLst>
                <a:path w="16859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2000;p37">
              <a:extLst>
                <a:ext uri="{FF2B5EF4-FFF2-40B4-BE49-F238E27FC236}">
                  <a16:creationId xmlns:a16="http://schemas.microsoft.com/office/drawing/2014/main" id="{3A967039-6C52-AD65-27F3-5B65B941296C}"/>
                </a:ext>
              </a:extLst>
            </p:cNvPr>
            <p:cNvSpPr/>
            <p:nvPr/>
          </p:nvSpPr>
          <p:spPr>
            <a:xfrm>
              <a:off x="3114475" y="2351000"/>
              <a:ext cx="421475" cy="15725"/>
            </a:xfrm>
            <a:custGeom>
              <a:avLst/>
              <a:gdLst/>
              <a:ahLst/>
              <a:cxnLst/>
              <a:rect l="l" t="t" r="r" b="b"/>
              <a:pathLst>
                <a:path w="16859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333"/>
                  </a:cubicBezTo>
                  <a:cubicBezTo>
                    <a:pt x="16859" y="148"/>
                    <a:pt x="16748" y="0"/>
                    <a:pt x="165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2001;p37">
              <a:extLst>
                <a:ext uri="{FF2B5EF4-FFF2-40B4-BE49-F238E27FC236}">
                  <a16:creationId xmlns:a16="http://schemas.microsoft.com/office/drawing/2014/main" id="{70FDA878-57EA-9820-C070-5F3DA9F7DD1E}"/>
                </a:ext>
              </a:extLst>
            </p:cNvPr>
            <p:cNvSpPr/>
            <p:nvPr/>
          </p:nvSpPr>
          <p:spPr>
            <a:xfrm>
              <a:off x="3114475" y="2448025"/>
              <a:ext cx="421475" cy="15750"/>
            </a:xfrm>
            <a:custGeom>
              <a:avLst/>
              <a:gdLst/>
              <a:ahLst/>
              <a:cxnLst/>
              <a:rect l="l" t="t" r="r" b="b"/>
              <a:pathLst>
                <a:path w="16859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2002;p37">
              <a:extLst>
                <a:ext uri="{FF2B5EF4-FFF2-40B4-BE49-F238E27FC236}">
                  <a16:creationId xmlns:a16="http://schemas.microsoft.com/office/drawing/2014/main" id="{ECC370C5-19A6-A4F8-9FB3-3D834660AD06}"/>
                </a:ext>
              </a:extLst>
            </p:cNvPr>
            <p:cNvSpPr/>
            <p:nvPr/>
          </p:nvSpPr>
          <p:spPr>
            <a:xfrm>
              <a:off x="1902750" y="2663150"/>
              <a:ext cx="1494575" cy="451550"/>
            </a:xfrm>
            <a:custGeom>
              <a:avLst/>
              <a:gdLst/>
              <a:ahLst/>
              <a:cxnLst/>
              <a:rect l="l" t="t" r="r" b="b"/>
              <a:pathLst>
                <a:path w="59783" h="18062" extrusionOk="0">
                  <a:moveTo>
                    <a:pt x="59431" y="1"/>
                  </a:moveTo>
                  <a:cubicBezTo>
                    <a:pt x="59357" y="1"/>
                    <a:pt x="59283" y="29"/>
                    <a:pt x="59228" y="84"/>
                  </a:cubicBezTo>
                  <a:lnTo>
                    <a:pt x="45585" y="14466"/>
                  </a:lnTo>
                  <a:lnTo>
                    <a:pt x="33052" y="5001"/>
                  </a:lnTo>
                  <a:cubicBezTo>
                    <a:pt x="33003" y="4968"/>
                    <a:pt x="32945" y="4950"/>
                    <a:pt x="32887" y="4950"/>
                  </a:cubicBezTo>
                  <a:cubicBezTo>
                    <a:pt x="32816" y="4950"/>
                    <a:pt x="32744" y="4977"/>
                    <a:pt x="32683" y="5038"/>
                  </a:cubicBezTo>
                  <a:lnTo>
                    <a:pt x="24290" y="12654"/>
                  </a:lnTo>
                  <a:lnTo>
                    <a:pt x="14345" y="3707"/>
                  </a:lnTo>
                  <a:cubicBezTo>
                    <a:pt x="14294" y="3656"/>
                    <a:pt x="14226" y="3628"/>
                    <a:pt x="14154" y="3628"/>
                  </a:cubicBezTo>
                  <a:cubicBezTo>
                    <a:pt x="14071" y="3628"/>
                    <a:pt x="13981" y="3665"/>
                    <a:pt x="13902" y="3744"/>
                  </a:cubicBezTo>
                  <a:lnTo>
                    <a:pt x="112" y="17534"/>
                  </a:lnTo>
                  <a:cubicBezTo>
                    <a:pt x="1" y="17645"/>
                    <a:pt x="1" y="17830"/>
                    <a:pt x="112" y="17978"/>
                  </a:cubicBezTo>
                  <a:cubicBezTo>
                    <a:pt x="167" y="18033"/>
                    <a:pt x="250" y="18061"/>
                    <a:pt x="333" y="18061"/>
                  </a:cubicBezTo>
                  <a:cubicBezTo>
                    <a:pt x="417" y="18061"/>
                    <a:pt x="500" y="18033"/>
                    <a:pt x="555" y="17978"/>
                  </a:cubicBezTo>
                  <a:lnTo>
                    <a:pt x="14160" y="4373"/>
                  </a:lnTo>
                  <a:lnTo>
                    <a:pt x="24069" y="13283"/>
                  </a:lnTo>
                  <a:cubicBezTo>
                    <a:pt x="24142" y="13338"/>
                    <a:pt x="24216" y="13366"/>
                    <a:pt x="24290" y="13366"/>
                  </a:cubicBezTo>
                  <a:cubicBezTo>
                    <a:pt x="24364" y="13366"/>
                    <a:pt x="24438" y="13338"/>
                    <a:pt x="24512" y="13283"/>
                  </a:cubicBezTo>
                  <a:lnTo>
                    <a:pt x="32905" y="5667"/>
                  </a:lnTo>
                  <a:lnTo>
                    <a:pt x="45438" y="15131"/>
                  </a:lnTo>
                  <a:cubicBezTo>
                    <a:pt x="45504" y="15164"/>
                    <a:pt x="45578" y="15183"/>
                    <a:pt x="45646" y="15183"/>
                  </a:cubicBezTo>
                  <a:cubicBezTo>
                    <a:pt x="45729" y="15183"/>
                    <a:pt x="45804" y="15155"/>
                    <a:pt x="45844" y="15094"/>
                  </a:cubicBezTo>
                  <a:lnTo>
                    <a:pt x="59671" y="528"/>
                  </a:lnTo>
                  <a:cubicBezTo>
                    <a:pt x="59782" y="380"/>
                    <a:pt x="59782" y="195"/>
                    <a:pt x="59634" y="84"/>
                  </a:cubicBezTo>
                  <a:cubicBezTo>
                    <a:pt x="59579" y="29"/>
                    <a:pt x="59505" y="1"/>
                    <a:pt x="594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2003;p37">
              <a:extLst>
                <a:ext uri="{FF2B5EF4-FFF2-40B4-BE49-F238E27FC236}">
                  <a16:creationId xmlns:a16="http://schemas.microsoft.com/office/drawing/2014/main" id="{6F875ECD-E562-5548-81F7-3A00D56EE625}"/>
                </a:ext>
              </a:extLst>
            </p:cNvPr>
            <p:cNvSpPr/>
            <p:nvPr/>
          </p:nvSpPr>
          <p:spPr>
            <a:xfrm>
              <a:off x="2210525" y="2716075"/>
              <a:ext cx="91525" cy="91525"/>
            </a:xfrm>
            <a:custGeom>
              <a:avLst/>
              <a:gdLst/>
              <a:ahLst/>
              <a:cxnLst/>
              <a:rect l="l" t="t" r="r" b="b"/>
              <a:pathLst>
                <a:path w="3661" h="3661" extrusionOk="0">
                  <a:moveTo>
                    <a:pt x="1812" y="0"/>
                  </a:moveTo>
                  <a:cubicBezTo>
                    <a:pt x="814" y="0"/>
                    <a:pt x="1" y="814"/>
                    <a:pt x="1" y="1812"/>
                  </a:cubicBezTo>
                  <a:cubicBezTo>
                    <a:pt x="1" y="2847"/>
                    <a:pt x="814" y="3661"/>
                    <a:pt x="1812" y="3661"/>
                  </a:cubicBezTo>
                  <a:cubicBezTo>
                    <a:pt x="2848" y="3661"/>
                    <a:pt x="3661" y="2847"/>
                    <a:pt x="3661" y="1812"/>
                  </a:cubicBezTo>
                  <a:cubicBezTo>
                    <a:pt x="3661" y="814"/>
                    <a:pt x="2848" y="0"/>
                    <a:pt x="18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2004;p37">
              <a:extLst>
                <a:ext uri="{FF2B5EF4-FFF2-40B4-BE49-F238E27FC236}">
                  <a16:creationId xmlns:a16="http://schemas.microsoft.com/office/drawing/2014/main" id="{B24637FB-5D9A-5D5F-FCC0-4E947745FAA7}"/>
                </a:ext>
              </a:extLst>
            </p:cNvPr>
            <p:cNvSpPr/>
            <p:nvPr/>
          </p:nvSpPr>
          <p:spPr>
            <a:xfrm>
              <a:off x="2203150" y="2708675"/>
              <a:ext cx="106300" cy="106325"/>
            </a:xfrm>
            <a:custGeom>
              <a:avLst/>
              <a:gdLst/>
              <a:ahLst/>
              <a:cxnLst/>
              <a:rect l="l" t="t" r="r" b="b"/>
              <a:pathLst>
                <a:path w="4252" h="4253" extrusionOk="0">
                  <a:moveTo>
                    <a:pt x="2107" y="629"/>
                  </a:moveTo>
                  <a:cubicBezTo>
                    <a:pt x="2958" y="629"/>
                    <a:pt x="3623" y="1295"/>
                    <a:pt x="3623" y="2108"/>
                  </a:cubicBezTo>
                  <a:cubicBezTo>
                    <a:pt x="3623" y="2958"/>
                    <a:pt x="2958" y="3624"/>
                    <a:pt x="2107" y="3624"/>
                  </a:cubicBezTo>
                  <a:cubicBezTo>
                    <a:pt x="1294" y="3624"/>
                    <a:pt x="592" y="2958"/>
                    <a:pt x="592" y="2108"/>
                  </a:cubicBezTo>
                  <a:cubicBezTo>
                    <a:pt x="592" y="1295"/>
                    <a:pt x="1294" y="629"/>
                    <a:pt x="2107" y="629"/>
                  </a:cubicBezTo>
                  <a:close/>
                  <a:moveTo>
                    <a:pt x="2107" y="1"/>
                  </a:moveTo>
                  <a:cubicBezTo>
                    <a:pt x="924" y="1"/>
                    <a:pt x="0" y="962"/>
                    <a:pt x="0" y="2108"/>
                  </a:cubicBezTo>
                  <a:cubicBezTo>
                    <a:pt x="0" y="3291"/>
                    <a:pt x="924" y="4252"/>
                    <a:pt x="2107" y="4252"/>
                  </a:cubicBezTo>
                  <a:cubicBezTo>
                    <a:pt x="3291" y="4252"/>
                    <a:pt x="4252" y="3291"/>
                    <a:pt x="4252" y="2108"/>
                  </a:cubicBezTo>
                  <a:cubicBezTo>
                    <a:pt x="4252" y="962"/>
                    <a:pt x="3291" y="1"/>
                    <a:pt x="21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2005;p37">
              <a:extLst>
                <a:ext uri="{FF2B5EF4-FFF2-40B4-BE49-F238E27FC236}">
                  <a16:creationId xmlns:a16="http://schemas.microsoft.com/office/drawing/2014/main" id="{110829F6-9C4C-0947-4456-81A1EA7EA609}"/>
                </a:ext>
              </a:extLst>
            </p:cNvPr>
            <p:cNvSpPr/>
            <p:nvPr/>
          </p:nvSpPr>
          <p:spPr>
            <a:xfrm>
              <a:off x="2679125" y="2748425"/>
              <a:ext cx="91550" cy="91525"/>
            </a:xfrm>
            <a:custGeom>
              <a:avLst/>
              <a:gdLst/>
              <a:ahLst/>
              <a:cxnLst/>
              <a:rect l="l" t="t" r="r" b="b"/>
              <a:pathLst>
                <a:path w="3662" h="3661" extrusionOk="0">
                  <a:moveTo>
                    <a:pt x="1813" y="0"/>
                  </a:moveTo>
                  <a:cubicBezTo>
                    <a:pt x="814" y="0"/>
                    <a:pt x="1" y="814"/>
                    <a:pt x="1" y="1849"/>
                  </a:cubicBezTo>
                  <a:cubicBezTo>
                    <a:pt x="1" y="2847"/>
                    <a:pt x="814" y="3661"/>
                    <a:pt x="1813" y="3661"/>
                  </a:cubicBezTo>
                  <a:cubicBezTo>
                    <a:pt x="2848" y="3661"/>
                    <a:pt x="3661" y="2847"/>
                    <a:pt x="3661" y="1849"/>
                  </a:cubicBezTo>
                  <a:cubicBezTo>
                    <a:pt x="3661" y="814"/>
                    <a:pt x="2848" y="0"/>
                    <a:pt x="18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2006;p37">
              <a:extLst>
                <a:ext uri="{FF2B5EF4-FFF2-40B4-BE49-F238E27FC236}">
                  <a16:creationId xmlns:a16="http://schemas.microsoft.com/office/drawing/2014/main" id="{D7A80D65-1B10-6C31-9C93-74A5CED8B9A4}"/>
                </a:ext>
              </a:extLst>
            </p:cNvPr>
            <p:cNvSpPr/>
            <p:nvPr/>
          </p:nvSpPr>
          <p:spPr>
            <a:xfrm>
              <a:off x="2671750" y="2741025"/>
              <a:ext cx="106300" cy="106325"/>
            </a:xfrm>
            <a:custGeom>
              <a:avLst/>
              <a:gdLst/>
              <a:ahLst/>
              <a:cxnLst/>
              <a:rect l="l" t="t" r="r" b="b"/>
              <a:pathLst>
                <a:path w="4252" h="4253" extrusionOk="0">
                  <a:moveTo>
                    <a:pt x="2108" y="629"/>
                  </a:moveTo>
                  <a:cubicBezTo>
                    <a:pt x="2958" y="629"/>
                    <a:pt x="3623" y="1295"/>
                    <a:pt x="3623" y="2145"/>
                  </a:cubicBezTo>
                  <a:cubicBezTo>
                    <a:pt x="3623" y="2958"/>
                    <a:pt x="2958" y="3661"/>
                    <a:pt x="2108" y="3661"/>
                  </a:cubicBezTo>
                  <a:cubicBezTo>
                    <a:pt x="1294" y="3661"/>
                    <a:pt x="592" y="2958"/>
                    <a:pt x="592" y="2145"/>
                  </a:cubicBezTo>
                  <a:cubicBezTo>
                    <a:pt x="592" y="1295"/>
                    <a:pt x="1294" y="629"/>
                    <a:pt x="2108" y="629"/>
                  </a:cubicBezTo>
                  <a:close/>
                  <a:moveTo>
                    <a:pt x="2108" y="1"/>
                  </a:moveTo>
                  <a:cubicBezTo>
                    <a:pt x="961" y="1"/>
                    <a:pt x="0" y="962"/>
                    <a:pt x="0" y="2145"/>
                  </a:cubicBezTo>
                  <a:cubicBezTo>
                    <a:pt x="0" y="3328"/>
                    <a:pt x="961" y="4252"/>
                    <a:pt x="2108" y="4252"/>
                  </a:cubicBezTo>
                  <a:cubicBezTo>
                    <a:pt x="3291" y="4252"/>
                    <a:pt x="4252" y="3328"/>
                    <a:pt x="4252" y="2145"/>
                  </a:cubicBezTo>
                  <a:cubicBezTo>
                    <a:pt x="4252" y="962"/>
                    <a:pt x="3291" y="1"/>
                    <a:pt x="21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2007;p37">
              <a:extLst>
                <a:ext uri="{FF2B5EF4-FFF2-40B4-BE49-F238E27FC236}">
                  <a16:creationId xmlns:a16="http://schemas.microsoft.com/office/drawing/2014/main" id="{7E4808AE-4E0E-F36C-E463-826BBEC79749}"/>
                </a:ext>
              </a:extLst>
            </p:cNvPr>
            <p:cNvSpPr/>
            <p:nvPr/>
          </p:nvSpPr>
          <p:spPr>
            <a:xfrm>
              <a:off x="2998000" y="2989650"/>
              <a:ext cx="91525" cy="91525"/>
            </a:xfrm>
            <a:custGeom>
              <a:avLst/>
              <a:gdLst/>
              <a:ahLst/>
              <a:cxnLst/>
              <a:rect l="l" t="t" r="r" b="b"/>
              <a:pathLst>
                <a:path w="3661" h="3661" extrusionOk="0">
                  <a:moveTo>
                    <a:pt x="1812" y="1"/>
                  </a:moveTo>
                  <a:cubicBezTo>
                    <a:pt x="814" y="1"/>
                    <a:pt x="1" y="814"/>
                    <a:pt x="1" y="1812"/>
                  </a:cubicBezTo>
                  <a:cubicBezTo>
                    <a:pt x="1" y="2811"/>
                    <a:pt x="814" y="3661"/>
                    <a:pt x="1812" y="3661"/>
                  </a:cubicBezTo>
                  <a:cubicBezTo>
                    <a:pt x="2848" y="3661"/>
                    <a:pt x="3661" y="2811"/>
                    <a:pt x="3661" y="1812"/>
                  </a:cubicBezTo>
                  <a:cubicBezTo>
                    <a:pt x="3661" y="814"/>
                    <a:pt x="2848" y="1"/>
                    <a:pt x="18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2008;p37">
              <a:extLst>
                <a:ext uri="{FF2B5EF4-FFF2-40B4-BE49-F238E27FC236}">
                  <a16:creationId xmlns:a16="http://schemas.microsoft.com/office/drawing/2014/main" id="{5D7E03D0-11F5-E3B3-F2A5-A265DE4343AB}"/>
                </a:ext>
              </a:extLst>
            </p:cNvPr>
            <p:cNvSpPr/>
            <p:nvPr/>
          </p:nvSpPr>
          <p:spPr>
            <a:xfrm>
              <a:off x="2990625" y="2982275"/>
              <a:ext cx="106300" cy="106300"/>
            </a:xfrm>
            <a:custGeom>
              <a:avLst/>
              <a:gdLst/>
              <a:ahLst/>
              <a:cxnLst/>
              <a:rect l="l" t="t" r="r" b="b"/>
              <a:pathLst>
                <a:path w="4252" h="4252" extrusionOk="0">
                  <a:moveTo>
                    <a:pt x="2107" y="592"/>
                  </a:moveTo>
                  <a:cubicBezTo>
                    <a:pt x="2958" y="592"/>
                    <a:pt x="3623" y="1294"/>
                    <a:pt x="3623" y="2107"/>
                  </a:cubicBezTo>
                  <a:cubicBezTo>
                    <a:pt x="3623" y="2958"/>
                    <a:pt x="2958" y="3623"/>
                    <a:pt x="2107" y="3623"/>
                  </a:cubicBezTo>
                  <a:cubicBezTo>
                    <a:pt x="1294" y="3623"/>
                    <a:pt x="592" y="2958"/>
                    <a:pt x="592" y="2107"/>
                  </a:cubicBezTo>
                  <a:cubicBezTo>
                    <a:pt x="592" y="1294"/>
                    <a:pt x="1294" y="592"/>
                    <a:pt x="2107" y="592"/>
                  </a:cubicBezTo>
                  <a:close/>
                  <a:moveTo>
                    <a:pt x="2107" y="0"/>
                  </a:moveTo>
                  <a:cubicBezTo>
                    <a:pt x="961" y="0"/>
                    <a:pt x="0" y="924"/>
                    <a:pt x="0" y="2107"/>
                  </a:cubicBezTo>
                  <a:cubicBezTo>
                    <a:pt x="0" y="3290"/>
                    <a:pt x="961" y="4252"/>
                    <a:pt x="2107" y="4252"/>
                  </a:cubicBezTo>
                  <a:cubicBezTo>
                    <a:pt x="3290" y="4252"/>
                    <a:pt x="4252" y="3290"/>
                    <a:pt x="4252" y="2107"/>
                  </a:cubicBezTo>
                  <a:cubicBezTo>
                    <a:pt x="4252" y="924"/>
                    <a:pt x="3290" y="0"/>
                    <a:pt x="21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2009;p37">
              <a:extLst>
                <a:ext uri="{FF2B5EF4-FFF2-40B4-BE49-F238E27FC236}">
                  <a16:creationId xmlns:a16="http://schemas.microsoft.com/office/drawing/2014/main" id="{2A2C04F2-656B-E64C-E42F-64CC54FF0431}"/>
                </a:ext>
              </a:extLst>
            </p:cNvPr>
            <p:cNvSpPr/>
            <p:nvPr/>
          </p:nvSpPr>
          <p:spPr>
            <a:xfrm>
              <a:off x="3336300" y="2625500"/>
              <a:ext cx="91525" cy="90600"/>
            </a:xfrm>
            <a:custGeom>
              <a:avLst/>
              <a:gdLst/>
              <a:ahLst/>
              <a:cxnLst/>
              <a:rect l="l" t="t" r="r" b="b"/>
              <a:pathLst>
                <a:path w="3661" h="3624" extrusionOk="0">
                  <a:moveTo>
                    <a:pt x="1849" y="0"/>
                  </a:moveTo>
                  <a:cubicBezTo>
                    <a:pt x="813" y="0"/>
                    <a:pt x="0" y="814"/>
                    <a:pt x="0" y="1812"/>
                  </a:cubicBezTo>
                  <a:cubicBezTo>
                    <a:pt x="0" y="2810"/>
                    <a:pt x="813" y="3623"/>
                    <a:pt x="1849" y="3623"/>
                  </a:cubicBezTo>
                  <a:cubicBezTo>
                    <a:pt x="2847" y="3623"/>
                    <a:pt x="3660" y="2810"/>
                    <a:pt x="3660" y="1812"/>
                  </a:cubicBezTo>
                  <a:cubicBezTo>
                    <a:pt x="3660" y="814"/>
                    <a:pt x="2847" y="0"/>
                    <a:pt x="18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2010;p37">
              <a:extLst>
                <a:ext uri="{FF2B5EF4-FFF2-40B4-BE49-F238E27FC236}">
                  <a16:creationId xmlns:a16="http://schemas.microsoft.com/office/drawing/2014/main" id="{14520329-E72F-AE4F-5E5A-A1049618AC80}"/>
                </a:ext>
              </a:extLst>
            </p:cNvPr>
            <p:cNvSpPr/>
            <p:nvPr/>
          </p:nvSpPr>
          <p:spPr>
            <a:xfrm>
              <a:off x="3328900" y="2617175"/>
              <a:ext cx="106300" cy="107250"/>
            </a:xfrm>
            <a:custGeom>
              <a:avLst/>
              <a:gdLst/>
              <a:ahLst/>
              <a:cxnLst/>
              <a:rect l="l" t="t" r="r" b="b"/>
              <a:pathLst>
                <a:path w="4252" h="4290" extrusionOk="0">
                  <a:moveTo>
                    <a:pt x="2145" y="629"/>
                  </a:moveTo>
                  <a:cubicBezTo>
                    <a:pt x="2958" y="629"/>
                    <a:pt x="3660" y="1295"/>
                    <a:pt x="3660" y="2145"/>
                  </a:cubicBezTo>
                  <a:cubicBezTo>
                    <a:pt x="3660" y="2995"/>
                    <a:pt x="2958" y="3661"/>
                    <a:pt x="2145" y="3661"/>
                  </a:cubicBezTo>
                  <a:cubicBezTo>
                    <a:pt x="1294" y="3661"/>
                    <a:pt x="629" y="2995"/>
                    <a:pt x="629" y="2145"/>
                  </a:cubicBezTo>
                  <a:cubicBezTo>
                    <a:pt x="629" y="1295"/>
                    <a:pt x="1294" y="629"/>
                    <a:pt x="2145" y="629"/>
                  </a:cubicBezTo>
                  <a:close/>
                  <a:moveTo>
                    <a:pt x="2145" y="1"/>
                  </a:moveTo>
                  <a:cubicBezTo>
                    <a:pt x="962" y="1"/>
                    <a:pt x="0" y="962"/>
                    <a:pt x="0" y="2145"/>
                  </a:cubicBezTo>
                  <a:cubicBezTo>
                    <a:pt x="0" y="3328"/>
                    <a:pt x="962" y="4289"/>
                    <a:pt x="2145" y="4289"/>
                  </a:cubicBezTo>
                  <a:cubicBezTo>
                    <a:pt x="3291" y="4289"/>
                    <a:pt x="4252" y="3328"/>
                    <a:pt x="4252" y="2145"/>
                  </a:cubicBezTo>
                  <a:cubicBezTo>
                    <a:pt x="4252" y="962"/>
                    <a:pt x="3291" y="1"/>
                    <a:pt x="21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2011;p37">
              <a:extLst>
                <a:ext uri="{FF2B5EF4-FFF2-40B4-BE49-F238E27FC236}">
                  <a16:creationId xmlns:a16="http://schemas.microsoft.com/office/drawing/2014/main" id="{4C26FFB3-2B2C-60F0-0118-3C83C5137B23}"/>
                </a:ext>
              </a:extLst>
            </p:cNvPr>
            <p:cNvSpPr/>
            <p:nvPr/>
          </p:nvSpPr>
          <p:spPr>
            <a:xfrm>
              <a:off x="1865775" y="3060825"/>
              <a:ext cx="90600" cy="91525"/>
            </a:xfrm>
            <a:custGeom>
              <a:avLst/>
              <a:gdLst/>
              <a:ahLst/>
              <a:cxnLst/>
              <a:rect l="l" t="t" r="r" b="b"/>
              <a:pathLst>
                <a:path w="3624" h="3661" extrusionOk="0">
                  <a:moveTo>
                    <a:pt x="1812" y="1"/>
                  </a:moveTo>
                  <a:cubicBezTo>
                    <a:pt x="814" y="1"/>
                    <a:pt x="1" y="814"/>
                    <a:pt x="1" y="1849"/>
                  </a:cubicBezTo>
                  <a:cubicBezTo>
                    <a:pt x="1" y="2847"/>
                    <a:pt x="814" y="3661"/>
                    <a:pt x="1812" y="3661"/>
                  </a:cubicBezTo>
                  <a:cubicBezTo>
                    <a:pt x="2811" y="3661"/>
                    <a:pt x="3624" y="2847"/>
                    <a:pt x="3624" y="1849"/>
                  </a:cubicBezTo>
                  <a:cubicBezTo>
                    <a:pt x="3624" y="814"/>
                    <a:pt x="2811" y="1"/>
                    <a:pt x="18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2012;p37">
              <a:extLst>
                <a:ext uri="{FF2B5EF4-FFF2-40B4-BE49-F238E27FC236}">
                  <a16:creationId xmlns:a16="http://schemas.microsoft.com/office/drawing/2014/main" id="{1DF8BD0C-03A0-DA23-8C26-3EABC3970988}"/>
                </a:ext>
              </a:extLst>
            </p:cNvPr>
            <p:cNvSpPr/>
            <p:nvPr/>
          </p:nvSpPr>
          <p:spPr>
            <a:xfrm>
              <a:off x="1857475" y="3053425"/>
              <a:ext cx="107225" cy="106325"/>
            </a:xfrm>
            <a:custGeom>
              <a:avLst/>
              <a:gdLst/>
              <a:ahLst/>
              <a:cxnLst/>
              <a:rect l="l" t="t" r="r" b="b"/>
              <a:pathLst>
                <a:path w="4289" h="4253" extrusionOk="0">
                  <a:moveTo>
                    <a:pt x="2144" y="629"/>
                  </a:moveTo>
                  <a:cubicBezTo>
                    <a:pt x="2995" y="629"/>
                    <a:pt x="3660" y="1295"/>
                    <a:pt x="3660" y="2145"/>
                  </a:cubicBezTo>
                  <a:cubicBezTo>
                    <a:pt x="3660" y="2958"/>
                    <a:pt x="2995" y="3661"/>
                    <a:pt x="2144" y="3661"/>
                  </a:cubicBezTo>
                  <a:cubicBezTo>
                    <a:pt x="1294" y="3661"/>
                    <a:pt x="629" y="2958"/>
                    <a:pt x="629" y="2145"/>
                  </a:cubicBezTo>
                  <a:cubicBezTo>
                    <a:pt x="629" y="1295"/>
                    <a:pt x="1294" y="629"/>
                    <a:pt x="2144" y="629"/>
                  </a:cubicBezTo>
                  <a:close/>
                  <a:moveTo>
                    <a:pt x="2144" y="1"/>
                  </a:moveTo>
                  <a:cubicBezTo>
                    <a:pt x="961" y="1"/>
                    <a:pt x="0" y="962"/>
                    <a:pt x="0" y="2145"/>
                  </a:cubicBezTo>
                  <a:cubicBezTo>
                    <a:pt x="0" y="3328"/>
                    <a:pt x="961" y="4252"/>
                    <a:pt x="2144" y="4252"/>
                  </a:cubicBezTo>
                  <a:cubicBezTo>
                    <a:pt x="3327" y="4252"/>
                    <a:pt x="4289" y="3328"/>
                    <a:pt x="4289" y="2145"/>
                  </a:cubicBezTo>
                  <a:cubicBezTo>
                    <a:pt x="4289" y="962"/>
                    <a:pt x="3327" y="1"/>
                    <a:pt x="21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2013;p37">
              <a:extLst>
                <a:ext uri="{FF2B5EF4-FFF2-40B4-BE49-F238E27FC236}">
                  <a16:creationId xmlns:a16="http://schemas.microsoft.com/office/drawing/2014/main" id="{05AB6A82-AD08-DD98-2079-68B79773187F}"/>
                </a:ext>
              </a:extLst>
            </p:cNvPr>
            <p:cNvSpPr/>
            <p:nvPr/>
          </p:nvSpPr>
          <p:spPr>
            <a:xfrm>
              <a:off x="2464700" y="2931425"/>
              <a:ext cx="90600" cy="90600"/>
            </a:xfrm>
            <a:custGeom>
              <a:avLst/>
              <a:gdLst/>
              <a:ahLst/>
              <a:cxnLst/>
              <a:rect l="l" t="t" r="r" b="b"/>
              <a:pathLst>
                <a:path w="3624" h="3624" extrusionOk="0">
                  <a:moveTo>
                    <a:pt x="1812" y="1"/>
                  </a:moveTo>
                  <a:cubicBezTo>
                    <a:pt x="814" y="1"/>
                    <a:pt x="1" y="814"/>
                    <a:pt x="1" y="1812"/>
                  </a:cubicBezTo>
                  <a:cubicBezTo>
                    <a:pt x="1" y="2810"/>
                    <a:pt x="814" y="3624"/>
                    <a:pt x="1812" y="3624"/>
                  </a:cubicBezTo>
                  <a:cubicBezTo>
                    <a:pt x="2811" y="3624"/>
                    <a:pt x="3624" y="2810"/>
                    <a:pt x="3624" y="1812"/>
                  </a:cubicBezTo>
                  <a:cubicBezTo>
                    <a:pt x="3624" y="814"/>
                    <a:pt x="2811" y="1"/>
                    <a:pt x="18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2014;p37">
              <a:extLst>
                <a:ext uri="{FF2B5EF4-FFF2-40B4-BE49-F238E27FC236}">
                  <a16:creationId xmlns:a16="http://schemas.microsoft.com/office/drawing/2014/main" id="{22D1DD5E-7D1F-5CE2-4788-8D1576612FE1}"/>
                </a:ext>
              </a:extLst>
            </p:cNvPr>
            <p:cNvSpPr/>
            <p:nvPr/>
          </p:nvSpPr>
          <p:spPr>
            <a:xfrm>
              <a:off x="2456400" y="2923100"/>
              <a:ext cx="107225" cy="106325"/>
            </a:xfrm>
            <a:custGeom>
              <a:avLst/>
              <a:gdLst/>
              <a:ahLst/>
              <a:cxnLst/>
              <a:rect l="l" t="t" r="r" b="b"/>
              <a:pathLst>
                <a:path w="4289" h="4253" extrusionOk="0">
                  <a:moveTo>
                    <a:pt x="2144" y="629"/>
                  </a:moveTo>
                  <a:cubicBezTo>
                    <a:pt x="2995" y="629"/>
                    <a:pt x="3660" y="1295"/>
                    <a:pt x="3660" y="2145"/>
                  </a:cubicBezTo>
                  <a:cubicBezTo>
                    <a:pt x="3660" y="2959"/>
                    <a:pt x="2995" y="3661"/>
                    <a:pt x="2144" y="3661"/>
                  </a:cubicBezTo>
                  <a:cubicBezTo>
                    <a:pt x="1294" y="3661"/>
                    <a:pt x="629" y="2959"/>
                    <a:pt x="629" y="2145"/>
                  </a:cubicBezTo>
                  <a:cubicBezTo>
                    <a:pt x="629" y="1295"/>
                    <a:pt x="1294" y="629"/>
                    <a:pt x="2144" y="629"/>
                  </a:cubicBezTo>
                  <a:close/>
                  <a:moveTo>
                    <a:pt x="2144" y="1"/>
                  </a:moveTo>
                  <a:cubicBezTo>
                    <a:pt x="961" y="1"/>
                    <a:pt x="0" y="962"/>
                    <a:pt x="0" y="2145"/>
                  </a:cubicBezTo>
                  <a:cubicBezTo>
                    <a:pt x="0" y="3328"/>
                    <a:pt x="961" y="4253"/>
                    <a:pt x="2144" y="4253"/>
                  </a:cubicBezTo>
                  <a:cubicBezTo>
                    <a:pt x="3327" y="4253"/>
                    <a:pt x="4289" y="3328"/>
                    <a:pt x="4289" y="2145"/>
                  </a:cubicBezTo>
                  <a:cubicBezTo>
                    <a:pt x="4289" y="962"/>
                    <a:pt x="3327" y="1"/>
                    <a:pt x="21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2015;p37">
              <a:extLst>
                <a:ext uri="{FF2B5EF4-FFF2-40B4-BE49-F238E27FC236}">
                  <a16:creationId xmlns:a16="http://schemas.microsoft.com/office/drawing/2014/main" id="{324831BA-9C4D-ABC4-7F59-F91B36A05B42}"/>
                </a:ext>
              </a:extLst>
            </p:cNvPr>
            <p:cNvSpPr/>
            <p:nvPr/>
          </p:nvSpPr>
          <p:spPr>
            <a:xfrm>
              <a:off x="3707850" y="1843575"/>
              <a:ext cx="52700" cy="1651675"/>
            </a:xfrm>
            <a:custGeom>
              <a:avLst/>
              <a:gdLst/>
              <a:ahLst/>
              <a:cxnLst/>
              <a:rect l="l" t="t" r="r" b="b"/>
              <a:pathLst>
                <a:path w="2108" h="66067" extrusionOk="0">
                  <a:moveTo>
                    <a:pt x="1035" y="0"/>
                  </a:moveTo>
                  <a:cubicBezTo>
                    <a:pt x="481" y="0"/>
                    <a:pt x="0" y="481"/>
                    <a:pt x="0" y="1072"/>
                  </a:cubicBezTo>
                  <a:lnTo>
                    <a:pt x="0" y="65032"/>
                  </a:lnTo>
                  <a:cubicBezTo>
                    <a:pt x="0" y="65586"/>
                    <a:pt x="481" y="66067"/>
                    <a:pt x="1035" y="66067"/>
                  </a:cubicBezTo>
                  <a:cubicBezTo>
                    <a:pt x="1627" y="66067"/>
                    <a:pt x="2108" y="65586"/>
                    <a:pt x="2108" y="65032"/>
                  </a:cubicBezTo>
                  <a:lnTo>
                    <a:pt x="2108" y="1072"/>
                  </a:lnTo>
                  <a:cubicBezTo>
                    <a:pt x="2108" y="481"/>
                    <a:pt x="1627" y="0"/>
                    <a:pt x="10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2016;p37">
              <a:extLst>
                <a:ext uri="{FF2B5EF4-FFF2-40B4-BE49-F238E27FC236}">
                  <a16:creationId xmlns:a16="http://schemas.microsoft.com/office/drawing/2014/main" id="{E3E46B13-A836-8974-DAB2-FD00AB334A3F}"/>
                </a:ext>
              </a:extLst>
            </p:cNvPr>
            <p:cNvSpPr/>
            <p:nvPr/>
          </p:nvSpPr>
          <p:spPr>
            <a:xfrm>
              <a:off x="3700450" y="1836175"/>
              <a:ext cx="67500" cy="1666475"/>
            </a:xfrm>
            <a:custGeom>
              <a:avLst/>
              <a:gdLst/>
              <a:ahLst/>
              <a:cxnLst/>
              <a:rect l="l" t="t" r="r" b="b"/>
              <a:pathLst>
                <a:path w="2700" h="66659" extrusionOk="0">
                  <a:moveTo>
                    <a:pt x="1331" y="629"/>
                  </a:moveTo>
                  <a:cubicBezTo>
                    <a:pt x="1738" y="629"/>
                    <a:pt x="2071" y="962"/>
                    <a:pt x="2071" y="1368"/>
                  </a:cubicBezTo>
                  <a:lnTo>
                    <a:pt x="2071" y="65328"/>
                  </a:lnTo>
                  <a:cubicBezTo>
                    <a:pt x="2071" y="65734"/>
                    <a:pt x="1738" y="66067"/>
                    <a:pt x="1331" y="66067"/>
                  </a:cubicBezTo>
                  <a:cubicBezTo>
                    <a:pt x="925" y="66067"/>
                    <a:pt x="592" y="65734"/>
                    <a:pt x="592" y="65328"/>
                  </a:cubicBezTo>
                  <a:lnTo>
                    <a:pt x="592" y="1368"/>
                  </a:lnTo>
                  <a:cubicBezTo>
                    <a:pt x="592" y="962"/>
                    <a:pt x="925" y="629"/>
                    <a:pt x="1331" y="629"/>
                  </a:cubicBezTo>
                  <a:close/>
                  <a:moveTo>
                    <a:pt x="1331" y="0"/>
                  </a:moveTo>
                  <a:cubicBezTo>
                    <a:pt x="592" y="0"/>
                    <a:pt x="0" y="592"/>
                    <a:pt x="0" y="1368"/>
                  </a:cubicBezTo>
                  <a:lnTo>
                    <a:pt x="0" y="65328"/>
                  </a:lnTo>
                  <a:cubicBezTo>
                    <a:pt x="0" y="66067"/>
                    <a:pt x="592" y="66659"/>
                    <a:pt x="1331" y="66659"/>
                  </a:cubicBezTo>
                  <a:cubicBezTo>
                    <a:pt x="2108" y="66659"/>
                    <a:pt x="2699" y="66067"/>
                    <a:pt x="2699" y="65328"/>
                  </a:cubicBezTo>
                  <a:lnTo>
                    <a:pt x="2699" y="1368"/>
                  </a:lnTo>
                  <a:cubicBezTo>
                    <a:pt x="2699" y="592"/>
                    <a:pt x="2108" y="0"/>
                    <a:pt x="13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2017;p37">
              <a:extLst>
                <a:ext uri="{FF2B5EF4-FFF2-40B4-BE49-F238E27FC236}">
                  <a16:creationId xmlns:a16="http://schemas.microsoft.com/office/drawing/2014/main" id="{FFD5AEC4-279A-F0E6-F2FB-591F8A7A72B7}"/>
                </a:ext>
              </a:extLst>
            </p:cNvPr>
            <p:cNvSpPr/>
            <p:nvPr/>
          </p:nvSpPr>
          <p:spPr>
            <a:xfrm>
              <a:off x="4015625" y="2157825"/>
              <a:ext cx="307800" cy="14800"/>
            </a:xfrm>
            <a:custGeom>
              <a:avLst/>
              <a:gdLst/>
              <a:ahLst/>
              <a:cxnLst/>
              <a:rect l="l" t="t" r="r" b="b"/>
              <a:pathLst>
                <a:path w="12312" h="592" extrusionOk="0">
                  <a:moveTo>
                    <a:pt x="296" y="0"/>
                  </a:moveTo>
                  <a:cubicBezTo>
                    <a:pt x="111" y="0"/>
                    <a:pt x="0" y="111"/>
                    <a:pt x="0" y="296"/>
                  </a:cubicBezTo>
                  <a:cubicBezTo>
                    <a:pt x="0" y="481"/>
                    <a:pt x="111" y="592"/>
                    <a:pt x="296" y="592"/>
                  </a:cubicBezTo>
                  <a:lnTo>
                    <a:pt x="12016" y="592"/>
                  </a:lnTo>
                  <a:cubicBezTo>
                    <a:pt x="12201" y="592"/>
                    <a:pt x="12312" y="481"/>
                    <a:pt x="12312" y="296"/>
                  </a:cubicBezTo>
                  <a:cubicBezTo>
                    <a:pt x="12312" y="111"/>
                    <a:pt x="12201" y="0"/>
                    <a:pt x="120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2018;p37">
              <a:extLst>
                <a:ext uri="{FF2B5EF4-FFF2-40B4-BE49-F238E27FC236}">
                  <a16:creationId xmlns:a16="http://schemas.microsoft.com/office/drawing/2014/main" id="{EFC08E07-B022-77B4-2D64-B8C9CE38543A}"/>
                </a:ext>
              </a:extLst>
            </p:cNvPr>
            <p:cNvSpPr/>
            <p:nvPr/>
          </p:nvSpPr>
          <p:spPr>
            <a:xfrm>
              <a:off x="3805825" y="2157825"/>
              <a:ext cx="118325" cy="14800"/>
            </a:xfrm>
            <a:custGeom>
              <a:avLst/>
              <a:gdLst/>
              <a:ahLst/>
              <a:cxnLst/>
              <a:rect l="l" t="t" r="r" b="b"/>
              <a:pathLst>
                <a:path w="4733" h="592" extrusionOk="0">
                  <a:moveTo>
                    <a:pt x="333" y="0"/>
                  </a:moveTo>
                  <a:cubicBezTo>
                    <a:pt x="148" y="0"/>
                    <a:pt x="0" y="111"/>
                    <a:pt x="0" y="296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4400" y="592"/>
                  </a:lnTo>
                  <a:cubicBezTo>
                    <a:pt x="4584" y="592"/>
                    <a:pt x="4732" y="481"/>
                    <a:pt x="4732" y="296"/>
                  </a:cubicBezTo>
                  <a:cubicBezTo>
                    <a:pt x="4732" y="111"/>
                    <a:pt x="4584" y="0"/>
                    <a:pt x="44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2019;p37">
              <a:extLst>
                <a:ext uri="{FF2B5EF4-FFF2-40B4-BE49-F238E27FC236}">
                  <a16:creationId xmlns:a16="http://schemas.microsoft.com/office/drawing/2014/main" id="{49EC1D97-1E89-88B9-4DCD-C4D8135C5DE2}"/>
                </a:ext>
              </a:extLst>
            </p:cNvPr>
            <p:cNvSpPr/>
            <p:nvPr/>
          </p:nvSpPr>
          <p:spPr>
            <a:xfrm>
              <a:off x="4256850" y="2234525"/>
              <a:ext cx="66575" cy="15750"/>
            </a:xfrm>
            <a:custGeom>
              <a:avLst/>
              <a:gdLst/>
              <a:ahLst/>
              <a:cxnLst/>
              <a:rect l="l" t="t" r="r" b="b"/>
              <a:pathLst>
                <a:path w="2663" h="630" extrusionOk="0">
                  <a:moveTo>
                    <a:pt x="334" y="1"/>
                  </a:moveTo>
                  <a:cubicBezTo>
                    <a:pt x="149" y="1"/>
                    <a:pt x="1" y="149"/>
                    <a:pt x="1" y="333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2367" y="629"/>
                  </a:lnTo>
                  <a:cubicBezTo>
                    <a:pt x="2552" y="629"/>
                    <a:pt x="2663" y="481"/>
                    <a:pt x="2663" y="333"/>
                  </a:cubicBezTo>
                  <a:cubicBezTo>
                    <a:pt x="2663" y="149"/>
                    <a:pt x="2552" y="1"/>
                    <a:pt x="23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2020;p37">
              <a:extLst>
                <a:ext uri="{FF2B5EF4-FFF2-40B4-BE49-F238E27FC236}">
                  <a16:creationId xmlns:a16="http://schemas.microsoft.com/office/drawing/2014/main" id="{B2F202EC-21FB-4F36-7A2E-7EF8D6FA162A}"/>
                </a:ext>
              </a:extLst>
            </p:cNvPr>
            <p:cNvSpPr/>
            <p:nvPr/>
          </p:nvSpPr>
          <p:spPr>
            <a:xfrm>
              <a:off x="4112675" y="2234525"/>
              <a:ext cx="118325" cy="15750"/>
            </a:xfrm>
            <a:custGeom>
              <a:avLst/>
              <a:gdLst/>
              <a:ahLst/>
              <a:cxnLst/>
              <a:rect l="l" t="t" r="r" b="b"/>
              <a:pathLst>
                <a:path w="4733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4400" y="629"/>
                  </a:lnTo>
                  <a:cubicBezTo>
                    <a:pt x="4585" y="629"/>
                    <a:pt x="4733" y="481"/>
                    <a:pt x="4733" y="333"/>
                  </a:cubicBezTo>
                  <a:cubicBezTo>
                    <a:pt x="4733" y="149"/>
                    <a:pt x="4585" y="1"/>
                    <a:pt x="44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2021;p37">
              <a:extLst>
                <a:ext uri="{FF2B5EF4-FFF2-40B4-BE49-F238E27FC236}">
                  <a16:creationId xmlns:a16="http://schemas.microsoft.com/office/drawing/2014/main" id="{150AD4F8-C178-5D02-99C0-4B10B6B531C0}"/>
                </a:ext>
              </a:extLst>
            </p:cNvPr>
            <p:cNvSpPr/>
            <p:nvPr/>
          </p:nvSpPr>
          <p:spPr>
            <a:xfrm>
              <a:off x="3805825" y="2234525"/>
              <a:ext cx="253275" cy="15750"/>
            </a:xfrm>
            <a:custGeom>
              <a:avLst/>
              <a:gdLst/>
              <a:ahLst/>
              <a:cxnLst/>
              <a:rect l="l" t="t" r="r" b="b"/>
              <a:pathLst>
                <a:path w="10131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9797" y="629"/>
                  </a:lnTo>
                  <a:cubicBezTo>
                    <a:pt x="9982" y="629"/>
                    <a:pt x="10130" y="481"/>
                    <a:pt x="10130" y="333"/>
                  </a:cubicBezTo>
                  <a:cubicBezTo>
                    <a:pt x="10130" y="149"/>
                    <a:pt x="9982" y="1"/>
                    <a:pt x="97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2022;p37">
              <a:extLst>
                <a:ext uri="{FF2B5EF4-FFF2-40B4-BE49-F238E27FC236}">
                  <a16:creationId xmlns:a16="http://schemas.microsoft.com/office/drawing/2014/main" id="{648DF9E9-F519-AB25-2B96-3E8046C9B0C5}"/>
                </a:ext>
              </a:extLst>
            </p:cNvPr>
            <p:cNvSpPr/>
            <p:nvPr/>
          </p:nvSpPr>
          <p:spPr>
            <a:xfrm>
              <a:off x="4047975" y="2312175"/>
              <a:ext cx="275450" cy="15725"/>
            </a:xfrm>
            <a:custGeom>
              <a:avLst/>
              <a:gdLst/>
              <a:ahLst/>
              <a:cxnLst/>
              <a:rect l="l" t="t" r="r" b="b"/>
              <a:pathLst>
                <a:path w="11018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296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0722" y="629"/>
                  </a:lnTo>
                  <a:cubicBezTo>
                    <a:pt x="10907" y="629"/>
                    <a:pt x="11018" y="481"/>
                    <a:pt x="11018" y="296"/>
                  </a:cubicBezTo>
                  <a:cubicBezTo>
                    <a:pt x="11018" y="148"/>
                    <a:pt x="10907" y="0"/>
                    <a:pt x="107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2023;p37">
              <a:extLst>
                <a:ext uri="{FF2B5EF4-FFF2-40B4-BE49-F238E27FC236}">
                  <a16:creationId xmlns:a16="http://schemas.microsoft.com/office/drawing/2014/main" id="{29610487-CA00-5079-99A2-280D44699ACB}"/>
                </a:ext>
              </a:extLst>
            </p:cNvPr>
            <p:cNvSpPr/>
            <p:nvPr/>
          </p:nvSpPr>
          <p:spPr>
            <a:xfrm>
              <a:off x="3805825" y="2312175"/>
              <a:ext cx="201500" cy="15725"/>
            </a:xfrm>
            <a:custGeom>
              <a:avLst/>
              <a:gdLst/>
              <a:ahLst/>
              <a:cxnLst/>
              <a:rect l="l" t="t" r="r" b="b"/>
              <a:pathLst>
                <a:path w="8060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296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7764" y="629"/>
                  </a:lnTo>
                  <a:cubicBezTo>
                    <a:pt x="7949" y="629"/>
                    <a:pt x="8060" y="481"/>
                    <a:pt x="8060" y="296"/>
                  </a:cubicBezTo>
                  <a:cubicBezTo>
                    <a:pt x="8060" y="148"/>
                    <a:pt x="7949" y="0"/>
                    <a:pt x="77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2024;p37">
              <a:extLst>
                <a:ext uri="{FF2B5EF4-FFF2-40B4-BE49-F238E27FC236}">
                  <a16:creationId xmlns:a16="http://schemas.microsoft.com/office/drawing/2014/main" id="{6D18CC5B-B781-C607-784E-74E991024BEE}"/>
                </a:ext>
              </a:extLst>
            </p:cNvPr>
            <p:cNvSpPr/>
            <p:nvPr/>
          </p:nvSpPr>
          <p:spPr>
            <a:xfrm>
              <a:off x="4196775" y="2389800"/>
              <a:ext cx="126650" cy="14825"/>
            </a:xfrm>
            <a:custGeom>
              <a:avLst/>
              <a:gdLst/>
              <a:ahLst/>
              <a:cxnLst/>
              <a:rect l="l" t="t" r="r" b="b"/>
              <a:pathLst>
                <a:path w="5066" h="593" extrusionOk="0">
                  <a:moveTo>
                    <a:pt x="296" y="1"/>
                  </a:moveTo>
                  <a:cubicBezTo>
                    <a:pt x="149" y="1"/>
                    <a:pt x="1" y="112"/>
                    <a:pt x="1" y="297"/>
                  </a:cubicBezTo>
                  <a:cubicBezTo>
                    <a:pt x="1" y="444"/>
                    <a:pt x="149" y="592"/>
                    <a:pt x="296" y="592"/>
                  </a:cubicBezTo>
                  <a:lnTo>
                    <a:pt x="4770" y="592"/>
                  </a:lnTo>
                  <a:cubicBezTo>
                    <a:pt x="4955" y="592"/>
                    <a:pt x="5066" y="444"/>
                    <a:pt x="5066" y="297"/>
                  </a:cubicBezTo>
                  <a:cubicBezTo>
                    <a:pt x="5066" y="112"/>
                    <a:pt x="4955" y="1"/>
                    <a:pt x="47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2025;p37">
              <a:extLst>
                <a:ext uri="{FF2B5EF4-FFF2-40B4-BE49-F238E27FC236}">
                  <a16:creationId xmlns:a16="http://schemas.microsoft.com/office/drawing/2014/main" id="{C1B26ADA-BB2E-E163-C031-5662AEB5A77E}"/>
                </a:ext>
              </a:extLst>
            </p:cNvPr>
            <p:cNvSpPr/>
            <p:nvPr/>
          </p:nvSpPr>
          <p:spPr>
            <a:xfrm>
              <a:off x="3917650" y="2389800"/>
              <a:ext cx="247725" cy="14825"/>
            </a:xfrm>
            <a:custGeom>
              <a:avLst/>
              <a:gdLst/>
              <a:ahLst/>
              <a:cxnLst/>
              <a:rect l="l" t="t" r="r" b="b"/>
              <a:pathLst>
                <a:path w="9909" h="593" extrusionOk="0">
                  <a:moveTo>
                    <a:pt x="296" y="1"/>
                  </a:moveTo>
                  <a:cubicBezTo>
                    <a:pt x="148" y="1"/>
                    <a:pt x="1" y="112"/>
                    <a:pt x="1" y="297"/>
                  </a:cubicBezTo>
                  <a:cubicBezTo>
                    <a:pt x="1" y="444"/>
                    <a:pt x="148" y="592"/>
                    <a:pt x="296" y="592"/>
                  </a:cubicBezTo>
                  <a:lnTo>
                    <a:pt x="9613" y="592"/>
                  </a:lnTo>
                  <a:cubicBezTo>
                    <a:pt x="9798" y="592"/>
                    <a:pt x="9909" y="444"/>
                    <a:pt x="9909" y="297"/>
                  </a:cubicBezTo>
                  <a:cubicBezTo>
                    <a:pt x="9909" y="112"/>
                    <a:pt x="9798" y="1"/>
                    <a:pt x="96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2026;p37">
              <a:extLst>
                <a:ext uri="{FF2B5EF4-FFF2-40B4-BE49-F238E27FC236}">
                  <a16:creationId xmlns:a16="http://schemas.microsoft.com/office/drawing/2014/main" id="{0730C505-F142-4C20-3861-B0E42C22B289}"/>
                </a:ext>
              </a:extLst>
            </p:cNvPr>
            <p:cNvSpPr/>
            <p:nvPr/>
          </p:nvSpPr>
          <p:spPr>
            <a:xfrm>
              <a:off x="3805825" y="2389800"/>
              <a:ext cx="75800" cy="14825"/>
            </a:xfrm>
            <a:custGeom>
              <a:avLst/>
              <a:gdLst/>
              <a:ahLst/>
              <a:cxnLst/>
              <a:rect l="l" t="t" r="r" b="b"/>
              <a:pathLst>
                <a:path w="3032" h="593" extrusionOk="0">
                  <a:moveTo>
                    <a:pt x="333" y="1"/>
                  </a:moveTo>
                  <a:cubicBezTo>
                    <a:pt x="148" y="1"/>
                    <a:pt x="0" y="112"/>
                    <a:pt x="0" y="297"/>
                  </a:cubicBezTo>
                  <a:cubicBezTo>
                    <a:pt x="0" y="444"/>
                    <a:pt x="148" y="592"/>
                    <a:pt x="333" y="592"/>
                  </a:cubicBezTo>
                  <a:lnTo>
                    <a:pt x="2736" y="592"/>
                  </a:lnTo>
                  <a:cubicBezTo>
                    <a:pt x="2921" y="592"/>
                    <a:pt x="3032" y="444"/>
                    <a:pt x="3032" y="297"/>
                  </a:cubicBezTo>
                  <a:cubicBezTo>
                    <a:pt x="3032" y="112"/>
                    <a:pt x="2921" y="1"/>
                    <a:pt x="27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2027;p37">
              <a:extLst>
                <a:ext uri="{FF2B5EF4-FFF2-40B4-BE49-F238E27FC236}">
                  <a16:creationId xmlns:a16="http://schemas.microsoft.com/office/drawing/2014/main" id="{D4BDE8A2-D9DD-D2B4-A460-E7892AF2515A}"/>
                </a:ext>
              </a:extLst>
            </p:cNvPr>
            <p:cNvSpPr/>
            <p:nvPr/>
          </p:nvSpPr>
          <p:spPr>
            <a:xfrm>
              <a:off x="4015625" y="2457275"/>
              <a:ext cx="307800" cy="14825"/>
            </a:xfrm>
            <a:custGeom>
              <a:avLst/>
              <a:gdLst/>
              <a:ahLst/>
              <a:cxnLst/>
              <a:rect l="l" t="t" r="r" b="b"/>
              <a:pathLst>
                <a:path w="12312" h="593" extrusionOk="0">
                  <a:moveTo>
                    <a:pt x="296" y="1"/>
                  </a:moveTo>
                  <a:cubicBezTo>
                    <a:pt x="111" y="1"/>
                    <a:pt x="0" y="112"/>
                    <a:pt x="0" y="296"/>
                  </a:cubicBezTo>
                  <a:cubicBezTo>
                    <a:pt x="0" y="481"/>
                    <a:pt x="111" y="592"/>
                    <a:pt x="296" y="592"/>
                  </a:cubicBezTo>
                  <a:lnTo>
                    <a:pt x="12016" y="592"/>
                  </a:lnTo>
                  <a:cubicBezTo>
                    <a:pt x="12201" y="592"/>
                    <a:pt x="12312" y="481"/>
                    <a:pt x="12312" y="296"/>
                  </a:cubicBezTo>
                  <a:cubicBezTo>
                    <a:pt x="12312" y="112"/>
                    <a:pt x="12201" y="1"/>
                    <a:pt x="120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2028;p37">
              <a:extLst>
                <a:ext uri="{FF2B5EF4-FFF2-40B4-BE49-F238E27FC236}">
                  <a16:creationId xmlns:a16="http://schemas.microsoft.com/office/drawing/2014/main" id="{4C19A507-B964-5E56-FF5C-172462DBF8C3}"/>
                </a:ext>
              </a:extLst>
            </p:cNvPr>
            <p:cNvSpPr/>
            <p:nvPr/>
          </p:nvSpPr>
          <p:spPr>
            <a:xfrm>
              <a:off x="3805825" y="2457275"/>
              <a:ext cx="118325" cy="14825"/>
            </a:xfrm>
            <a:custGeom>
              <a:avLst/>
              <a:gdLst/>
              <a:ahLst/>
              <a:cxnLst/>
              <a:rect l="l" t="t" r="r" b="b"/>
              <a:pathLst>
                <a:path w="4733" h="593" extrusionOk="0">
                  <a:moveTo>
                    <a:pt x="333" y="1"/>
                  </a:moveTo>
                  <a:cubicBezTo>
                    <a:pt x="148" y="1"/>
                    <a:pt x="0" y="112"/>
                    <a:pt x="0" y="296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4400" y="592"/>
                  </a:lnTo>
                  <a:cubicBezTo>
                    <a:pt x="4584" y="592"/>
                    <a:pt x="4732" y="481"/>
                    <a:pt x="4732" y="296"/>
                  </a:cubicBezTo>
                  <a:cubicBezTo>
                    <a:pt x="4732" y="112"/>
                    <a:pt x="4584" y="1"/>
                    <a:pt x="44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2029;p37">
              <a:extLst>
                <a:ext uri="{FF2B5EF4-FFF2-40B4-BE49-F238E27FC236}">
                  <a16:creationId xmlns:a16="http://schemas.microsoft.com/office/drawing/2014/main" id="{5D2E9F67-501F-5140-0B11-A0161F0CDDD5}"/>
                </a:ext>
              </a:extLst>
            </p:cNvPr>
            <p:cNvSpPr/>
            <p:nvPr/>
          </p:nvSpPr>
          <p:spPr>
            <a:xfrm>
              <a:off x="4256850" y="2534000"/>
              <a:ext cx="66575" cy="15725"/>
            </a:xfrm>
            <a:custGeom>
              <a:avLst/>
              <a:gdLst/>
              <a:ahLst/>
              <a:cxnLst/>
              <a:rect l="l" t="t" r="r" b="b"/>
              <a:pathLst>
                <a:path w="2663" h="629" extrusionOk="0">
                  <a:moveTo>
                    <a:pt x="334" y="0"/>
                  </a:moveTo>
                  <a:cubicBezTo>
                    <a:pt x="149" y="0"/>
                    <a:pt x="1" y="148"/>
                    <a:pt x="1" y="333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2367" y="629"/>
                  </a:lnTo>
                  <a:cubicBezTo>
                    <a:pt x="2552" y="629"/>
                    <a:pt x="2663" y="481"/>
                    <a:pt x="2663" y="333"/>
                  </a:cubicBezTo>
                  <a:cubicBezTo>
                    <a:pt x="2663" y="148"/>
                    <a:pt x="2552" y="0"/>
                    <a:pt x="23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2030;p37">
              <a:extLst>
                <a:ext uri="{FF2B5EF4-FFF2-40B4-BE49-F238E27FC236}">
                  <a16:creationId xmlns:a16="http://schemas.microsoft.com/office/drawing/2014/main" id="{5119CCD3-E37C-8F42-CFBC-BE3E69C9E980}"/>
                </a:ext>
              </a:extLst>
            </p:cNvPr>
            <p:cNvSpPr/>
            <p:nvPr/>
          </p:nvSpPr>
          <p:spPr>
            <a:xfrm>
              <a:off x="4112675" y="2534000"/>
              <a:ext cx="118325" cy="15725"/>
            </a:xfrm>
            <a:custGeom>
              <a:avLst/>
              <a:gdLst/>
              <a:ahLst/>
              <a:cxnLst/>
              <a:rect l="l" t="t" r="r" b="b"/>
              <a:pathLst>
                <a:path w="4733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4400" y="629"/>
                  </a:lnTo>
                  <a:cubicBezTo>
                    <a:pt x="4585" y="629"/>
                    <a:pt x="4733" y="481"/>
                    <a:pt x="4733" y="333"/>
                  </a:cubicBezTo>
                  <a:cubicBezTo>
                    <a:pt x="4733" y="148"/>
                    <a:pt x="4585" y="0"/>
                    <a:pt x="44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2031;p37">
              <a:extLst>
                <a:ext uri="{FF2B5EF4-FFF2-40B4-BE49-F238E27FC236}">
                  <a16:creationId xmlns:a16="http://schemas.microsoft.com/office/drawing/2014/main" id="{742C5228-7DDA-B91A-F801-E6678334356E}"/>
                </a:ext>
              </a:extLst>
            </p:cNvPr>
            <p:cNvSpPr/>
            <p:nvPr/>
          </p:nvSpPr>
          <p:spPr>
            <a:xfrm>
              <a:off x="3805825" y="2534000"/>
              <a:ext cx="253275" cy="15725"/>
            </a:xfrm>
            <a:custGeom>
              <a:avLst/>
              <a:gdLst/>
              <a:ahLst/>
              <a:cxnLst/>
              <a:rect l="l" t="t" r="r" b="b"/>
              <a:pathLst>
                <a:path w="10131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9797" y="629"/>
                  </a:lnTo>
                  <a:cubicBezTo>
                    <a:pt x="9982" y="629"/>
                    <a:pt x="10130" y="481"/>
                    <a:pt x="10130" y="333"/>
                  </a:cubicBezTo>
                  <a:cubicBezTo>
                    <a:pt x="10130" y="148"/>
                    <a:pt x="9982" y="0"/>
                    <a:pt x="97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2032;p37">
              <a:extLst>
                <a:ext uri="{FF2B5EF4-FFF2-40B4-BE49-F238E27FC236}">
                  <a16:creationId xmlns:a16="http://schemas.microsoft.com/office/drawing/2014/main" id="{A6E34929-D2C7-74ED-F0F8-FBC90D0A2829}"/>
                </a:ext>
              </a:extLst>
            </p:cNvPr>
            <p:cNvSpPr/>
            <p:nvPr/>
          </p:nvSpPr>
          <p:spPr>
            <a:xfrm>
              <a:off x="4047975" y="2611625"/>
              <a:ext cx="275450" cy="15750"/>
            </a:xfrm>
            <a:custGeom>
              <a:avLst/>
              <a:gdLst/>
              <a:ahLst/>
              <a:cxnLst/>
              <a:rect l="l" t="t" r="r" b="b"/>
              <a:pathLst>
                <a:path w="11018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0722" y="629"/>
                  </a:lnTo>
                  <a:cubicBezTo>
                    <a:pt x="10907" y="629"/>
                    <a:pt x="11018" y="481"/>
                    <a:pt x="11018" y="297"/>
                  </a:cubicBezTo>
                  <a:cubicBezTo>
                    <a:pt x="11018" y="149"/>
                    <a:pt x="10907" y="1"/>
                    <a:pt x="107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2033;p37">
              <a:extLst>
                <a:ext uri="{FF2B5EF4-FFF2-40B4-BE49-F238E27FC236}">
                  <a16:creationId xmlns:a16="http://schemas.microsoft.com/office/drawing/2014/main" id="{CA4F8A0E-871A-599D-B686-EDB0D7B6E49E}"/>
                </a:ext>
              </a:extLst>
            </p:cNvPr>
            <p:cNvSpPr/>
            <p:nvPr/>
          </p:nvSpPr>
          <p:spPr>
            <a:xfrm>
              <a:off x="3805825" y="2611625"/>
              <a:ext cx="201500" cy="15750"/>
            </a:xfrm>
            <a:custGeom>
              <a:avLst/>
              <a:gdLst/>
              <a:ahLst/>
              <a:cxnLst/>
              <a:rect l="l" t="t" r="r" b="b"/>
              <a:pathLst>
                <a:path w="8060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7764" y="629"/>
                  </a:lnTo>
                  <a:cubicBezTo>
                    <a:pt x="7949" y="629"/>
                    <a:pt x="8060" y="481"/>
                    <a:pt x="8060" y="297"/>
                  </a:cubicBezTo>
                  <a:cubicBezTo>
                    <a:pt x="8060" y="149"/>
                    <a:pt x="7949" y="1"/>
                    <a:pt x="776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2034;p37">
              <a:extLst>
                <a:ext uri="{FF2B5EF4-FFF2-40B4-BE49-F238E27FC236}">
                  <a16:creationId xmlns:a16="http://schemas.microsoft.com/office/drawing/2014/main" id="{45FA2C03-C9EE-75BC-444B-B8299383C79B}"/>
                </a:ext>
              </a:extLst>
            </p:cNvPr>
            <p:cNvSpPr/>
            <p:nvPr/>
          </p:nvSpPr>
          <p:spPr>
            <a:xfrm>
              <a:off x="4196775" y="2688350"/>
              <a:ext cx="126650" cy="15725"/>
            </a:xfrm>
            <a:custGeom>
              <a:avLst/>
              <a:gdLst/>
              <a:ahLst/>
              <a:cxnLst/>
              <a:rect l="l" t="t" r="r" b="b"/>
              <a:pathLst>
                <a:path w="5066" h="629" extrusionOk="0">
                  <a:moveTo>
                    <a:pt x="296" y="0"/>
                  </a:moveTo>
                  <a:cubicBezTo>
                    <a:pt x="149" y="0"/>
                    <a:pt x="1" y="148"/>
                    <a:pt x="1" y="333"/>
                  </a:cubicBezTo>
                  <a:cubicBezTo>
                    <a:pt x="1" y="481"/>
                    <a:pt x="149" y="629"/>
                    <a:pt x="296" y="629"/>
                  </a:cubicBezTo>
                  <a:lnTo>
                    <a:pt x="4770" y="629"/>
                  </a:lnTo>
                  <a:cubicBezTo>
                    <a:pt x="4955" y="629"/>
                    <a:pt x="5066" y="481"/>
                    <a:pt x="5066" y="333"/>
                  </a:cubicBezTo>
                  <a:cubicBezTo>
                    <a:pt x="5066" y="148"/>
                    <a:pt x="4955" y="0"/>
                    <a:pt x="47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2035;p37">
              <a:extLst>
                <a:ext uri="{FF2B5EF4-FFF2-40B4-BE49-F238E27FC236}">
                  <a16:creationId xmlns:a16="http://schemas.microsoft.com/office/drawing/2014/main" id="{104C9D3E-5370-C2AE-391D-9A2D4C3EC134}"/>
                </a:ext>
              </a:extLst>
            </p:cNvPr>
            <p:cNvSpPr/>
            <p:nvPr/>
          </p:nvSpPr>
          <p:spPr>
            <a:xfrm>
              <a:off x="3917650" y="2688350"/>
              <a:ext cx="247725" cy="15725"/>
            </a:xfrm>
            <a:custGeom>
              <a:avLst/>
              <a:gdLst/>
              <a:ahLst/>
              <a:cxnLst/>
              <a:rect l="l" t="t" r="r" b="b"/>
              <a:pathLst>
                <a:path w="9909" h="629" extrusionOk="0">
                  <a:moveTo>
                    <a:pt x="296" y="0"/>
                  </a:moveTo>
                  <a:cubicBezTo>
                    <a:pt x="148" y="0"/>
                    <a:pt x="1" y="148"/>
                    <a:pt x="1" y="333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9613" y="629"/>
                  </a:lnTo>
                  <a:cubicBezTo>
                    <a:pt x="9798" y="629"/>
                    <a:pt x="9909" y="481"/>
                    <a:pt x="9909" y="333"/>
                  </a:cubicBezTo>
                  <a:cubicBezTo>
                    <a:pt x="9909" y="148"/>
                    <a:pt x="9798" y="0"/>
                    <a:pt x="96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2036;p37">
              <a:extLst>
                <a:ext uri="{FF2B5EF4-FFF2-40B4-BE49-F238E27FC236}">
                  <a16:creationId xmlns:a16="http://schemas.microsoft.com/office/drawing/2014/main" id="{40F0C1D1-BBA5-5925-7176-0AACA8E6E25E}"/>
                </a:ext>
              </a:extLst>
            </p:cNvPr>
            <p:cNvSpPr/>
            <p:nvPr/>
          </p:nvSpPr>
          <p:spPr>
            <a:xfrm>
              <a:off x="3805825" y="2688350"/>
              <a:ext cx="75800" cy="15725"/>
            </a:xfrm>
            <a:custGeom>
              <a:avLst/>
              <a:gdLst/>
              <a:ahLst/>
              <a:cxnLst/>
              <a:rect l="l" t="t" r="r" b="b"/>
              <a:pathLst>
                <a:path w="3032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2736" y="629"/>
                  </a:lnTo>
                  <a:cubicBezTo>
                    <a:pt x="2921" y="629"/>
                    <a:pt x="3032" y="481"/>
                    <a:pt x="3032" y="333"/>
                  </a:cubicBezTo>
                  <a:cubicBezTo>
                    <a:pt x="3032" y="148"/>
                    <a:pt x="2921" y="0"/>
                    <a:pt x="27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2037;p37">
              <a:extLst>
                <a:ext uri="{FF2B5EF4-FFF2-40B4-BE49-F238E27FC236}">
                  <a16:creationId xmlns:a16="http://schemas.microsoft.com/office/drawing/2014/main" id="{08353246-1637-E194-0A29-ECA87295B999}"/>
                </a:ext>
              </a:extLst>
            </p:cNvPr>
            <p:cNvSpPr/>
            <p:nvPr/>
          </p:nvSpPr>
          <p:spPr>
            <a:xfrm>
              <a:off x="4015625" y="2756750"/>
              <a:ext cx="307800" cy="14800"/>
            </a:xfrm>
            <a:custGeom>
              <a:avLst/>
              <a:gdLst/>
              <a:ahLst/>
              <a:cxnLst/>
              <a:rect l="l" t="t" r="r" b="b"/>
              <a:pathLst>
                <a:path w="12312" h="592" extrusionOk="0">
                  <a:moveTo>
                    <a:pt x="296" y="0"/>
                  </a:moveTo>
                  <a:cubicBezTo>
                    <a:pt x="111" y="0"/>
                    <a:pt x="0" y="111"/>
                    <a:pt x="0" y="296"/>
                  </a:cubicBezTo>
                  <a:cubicBezTo>
                    <a:pt x="0" y="481"/>
                    <a:pt x="111" y="592"/>
                    <a:pt x="296" y="592"/>
                  </a:cubicBezTo>
                  <a:lnTo>
                    <a:pt x="12016" y="592"/>
                  </a:lnTo>
                  <a:cubicBezTo>
                    <a:pt x="12201" y="592"/>
                    <a:pt x="12312" y="481"/>
                    <a:pt x="12312" y="296"/>
                  </a:cubicBezTo>
                  <a:cubicBezTo>
                    <a:pt x="12312" y="111"/>
                    <a:pt x="12201" y="0"/>
                    <a:pt x="120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2038;p37">
              <a:extLst>
                <a:ext uri="{FF2B5EF4-FFF2-40B4-BE49-F238E27FC236}">
                  <a16:creationId xmlns:a16="http://schemas.microsoft.com/office/drawing/2014/main" id="{14CAC792-32B4-C8BA-2989-24F791E94392}"/>
                </a:ext>
              </a:extLst>
            </p:cNvPr>
            <p:cNvSpPr/>
            <p:nvPr/>
          </p:nvSpPr>
          <p:spPr>
            <a:xfrm>
              <a:off x="3805825" y="2756750"/>
              <a:ext cx="118325" cy="14800"/>
            </a:xfrm>
            <a:custGeom>
              <a:avLst/>
              <a:gdLst/>
              <a:ahLst/>
              <a:cxnLst/>
              <a:rect l="l" t="t" r="r" b="b"/>
              <a:pathLst>
                <a:path w="4733" h="592" extrusionOk="0">
                  <a:moveTo>
                    <a:pt x="333" y="0"/>
                  </a:moveTo>
                  <a:cubicBezTo>
                    <a:pt x="148" y="0"/>
                    <a:pt x="0" y="111"/>
                    <a:pt x="0" y="296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4400" y="592"/>
                  </a:lnTo>
                  <a:cubicBezTo>
                    <a:pt x="4584" y="592"/>
                    <a:pt x="4732" y="481"/>
                    <a:pt x="4732" y="296"/>
                  </a:cubicBezTo>
                  <a:cubicBezTo>
                    <a:pt x="4732" y="111"/>
                    <a:pt x="4584" y="0"/>
                    <a:pt x="44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2039;p37">
              <a:extLst>
                <a:ext uri="{FF2B5EF4-FFF2-40B4-BE49-F238E27FC236}">
                  <a16:creationId xmlns:a16="http://schemas.microsoft.com/office/drawing/2014/main" id="{F48A5122-C4AA-192A-6DDE-9AECC64E4ED6}"/>
                </a:ext>
              </a:extLst>
            </p:cNvPr>
            <p:cNvSpPr/>
            <p:nvPr/>
          </p:nvSpPr>
          <p:spPr>
            <a:xfrm>
              <a:off x="4256850" y="2833450"/>
              <a:ext cx="66575" cy="15750"/>
            </a:xfrm>
            <a:custGeom>
              <a:avLst/>
              <a:gdLst/>
              <a:ahLst/>
              <a:cxnLst/>
              <a:rect l="l" t="t" r="r" b="b"/>
              <a:pathLst>
                <a:path w="2663" h="630" extrusionOk="0">
                  <a:moveTo>
                    <a:pt x="334" y="1"/>
                  </a:moveTo>
                  <a:cubicBezTo>
                    <a:pt x="149" y="1"/>
                    <a:pt x="1" y="149"/>
                    <a:pt x="1" y="334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2367" y="629"/>
                  </a:lnTo>
                  <a:cubicBezTo>
                    <a:pt x="2552" y="629"/>
                    <a:pt x="2663" y="481"/>
                    <a:pt x="2663" y="334"/>
                  </a:cubicBezTo>
                  <a:cubicBezTo>
                    <a:pt x="2663" y="149"/>
                    <a:pt x="2552" y="1"/>
                    <a:pt x="23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2040;p37">
              <a:extLst>
                <a:ext uri="{FF2B5EF4-FFF2-40B4-BE49-F238E27FC236}">
                  <a16:creationId xmlns:a16="http://schemas.microsoft.com/office/drawing/2014/main" id="{BDFBB56A-630C-8E5A-BE18-45BCFDB5D689}"/>
                </a:ext>
              </a:extLst>
            </p:cNvPr>
            <p:cNvSpPr/>
            <p:nvPr/>
          </p:nvSpPr>
          <p:spPr>
            <a:xfrm>
              <a:off x="4112675" y="2833450"/>
              <a:ext cx="118325" cy="15750"/>
            </a:xfrm>
            <a:custGeom>
              <a:avLst/>
              <a:gdLst/>
              <a:ahLst/>
              <a:cxnLst/>
              <a:rect l="l" t="t" r="r" b="b"/>
              <a:pathLst>
                <a:path w="4733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4400" y="629"/>
                  </a:lnTo>
                  <a:cubicBezTo>
                    <a:pt x="4585" y="629"/>
                    <a:pt x="4733" y="481"/>
                    <a:pt x="4733" y="334"/>
                  </a:cubicBezTo>
                  <a:cubicBezTo>
                    <a:pt x="4733" y="149"/>
                    <a:pt x="4585" y="1"/>
                    <a:pt x="44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2041;p37">
              <a:extLst>
                <a:ext uri="{FF2B5EF4-FFF2-40B4-BE49-F238E27FC236}">
                  <a16:creationId xmlns:a16="http://schemas.microsoft.com/office/drawing/2014/main" id="{8342D5CA-75B9-D0B4-6936-1495EBB01A0D}"/>
                </a:ext>
              </a:extLst>
            </p:cNvPr>
            <p:cNvSpPr/>
            <p:nvPr/>
          </p:nvSpPr>
          <p:spPr>
            <a:xfrm>
              <a:off x="3805825" y="2833450"/>
              <a:ext cx="253275" cy="15750"/>
            </a:xfrm>
            <a:custGeom>
              <a:avLst/>
              <a:gdLst/>
              <a:ahLst/>
              <a:cxnLst/>
              <a:rect l="l" t="t" r="r" b="b"/>
              <a:pathLst>
                <a:path w="10131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9797" y="629"/>
                  </a:lnTo>
                  <a:cubicBezTo>
                    <a:pt x="9982" y="629"/>
                    <a:pt x="10130" y="481"/>
                    <a:pt x="10130" y="334"/>
                  </a:cubicBezTo>
                  <a:cubicBezTo>
                    <a:pt x="10130" y="149"/>
                    <a:pt x="9982" y="1"/>
                    <a:pt x="97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2042;p37">
              <a:extLst>
                <a:ext uri="{FF2B5EF4-FFF2-40B4-BE49-F238E27FC236}">
                  <a16:creationId xmlns:a16="http://schemas.microsoft.com/office/drawing/2014/main" id="{FDF28BC4-6EAB-AEF9-1685-B3EA2E3EC4C2}"/>
                </a:ext>
              </a:extLst>
            </p:cNvPr>
            <p:cNvSpPr/>
            <p:nvPr/>
          </p:nvSpPr>
          <p:spPr>
            <a:xfrm>
              <a:off x="4047975" y="2911100"/>
              <a:ext cx="275450" cy="15725"/>
            </a:xfrm>
            <a:custGeom>
              <a:avLst/>
              <a:gdLst/>
              <a:ahLst/>
              <a:cxnLst/>
              <a:rect l="l" t="t" r="r" b="b"/>
              <a:pathLst>
                <a:path w="11018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296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0722" y="629"/>
                  </a:lnTo>
                  <a:cubicBezTo>
                    <a:pt x="10907" y="629"/>
                    <a:pt x="11018" y="481"/>
                    <a:pt x="11018" y="296"/>
                  </a:cubicBezTo>
                  <a:cubicBezTo>
                    <a:pt x="11018" y="148"/>
                    <a:pt x="10907" y="0"/>
                    <a:pt x="107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2043;p37">
              <a:extLst>
                <a:ext uri="{FF2B5EF4-FFF2-40B4-BE49-F238E27FC236}">
                  <a16:creationId xmlns:a16="http://schemas.microsoft.com/office/drawing/2014/main" id="{936A6412-3347-A3F5-85E4-5BE1F01B0F5C}"/>
                </a:ext>
              </a:extLst>
            </p:cNvPr>
            <p:cNvSpPr/>
            <p:nvPr/>
          </p:nvSpPr>
          <p:spPr>
            <a:xfrm>
              <a:off x="3805825" y="2911100"/>
              <a:ext cx="201500" cy="15725"/>
            </a:xfrm>
            <a:custGeom>
              <a:avLst/>
              <a:gdLst/>
              <a:ahLst/>
              <a:cxnLst/>
              <a:rect l="l" t="t" r="r" b="b"/>
              <a:pathLst>
                <a:path w="8060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296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7764" y="629"/>
                  </a:lnTo>
                  <a:cubicBezTo>
                    <a:pt x="7949" y="629"/>
                    <a:pt x="8060" y="481"/>
                    <a:pt x="8060" y="296"/>
                  </a:cubicBezTo>
                  <a:cubicBezTo>
                    <a:pt x="8060" y="148"/>
                    <a:pt x="7949" y="0"/>
                    <a:pt x="77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2044;p37">
              <a:extLst>
                <a:ext uri="{FF2B5EF4-FFF2-40B4-BE49-F238E27FC236}">
                  <a16:creationId xmlns:a16="http://schemas.microsoft.com/office/drawing/2014/main" id="{F10E21D3-55CF-8059-CDCC-23503CA6EFEF}"/>
                </a:ext>
              </a:extLst>
            </p:cNvPr>
            <p:cNvSpPr/>
            <p:nvPr/>
          </p:nvSpPr>
          <p:spPr>
            <a:xfrm>
              <a:off x="4196775" y="2987800"/>
              <a:ext cx="126650" cy="15750"/>
            </a:xfrm>
            <a:custGeom>
              <a:avLst/>
              <a:gdLst/>
              <a:ahLst/>
              <a:cxnLst/>
              <a:rect l="l" t="t" r="r" b="b"/>
              <a:pathLst>
                <a:path w="5066" h="630" extrusionOk="0">
                  <a:moveTo>
                    <a:pt x="296" y="1"/>
                  </a:moveTo>
                  <a:cubicBezTo>
                    <a:pt x="149" y="1"/>
                    <a:pt x="1" y="149"/>
                    <a:pt x="1" y="334"/>
                  </a:cubicBezTo>
                  <a:cubicBezTo>
                    <a:pt x="1" y="481"/>
                    <a:pt x="149" y="629"/>
                    <a:pt x="296" y="629"/>
                  </a:cubicBezTo>
                  <a:lnTo>
                    <a:pt x="4770" y="629"/>
                  </a:lnTo>
                  <a:cubicBezTo>
                    <a:pt x="4955" y="629"/>
                    <a:pt x="5066" y="481"/>
                    <a:pt x="5066" y="334"/>
                  </a:cubicBezTo>
                  <a:cubicBezTo>
                    <a:pt x="5066" y="149"/>
                    <a:pt x="4955" y="1"/>
                    <a:pt x="47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2045;p37">
              <a:extLst>
                <a:ext uri="{FF2B5EF4-FFF2-40B4-BE49-F238E27FC236}">
                  <a16:creationId xmlns:a16="http://schemas.microsoft.com/office/drawing/2014/main" id="{B7541760-F45C-490B-DE16-6E6B2C5BD82E}"/>
                </a:ext>
              </a:extLst>
            </p:cNvPr>
            <p:cNvSpPr/>
            <p:nvPr/>
          </p:nvSpPr>
          <p:spPr>
            <a:xfrm>
              <a:off x="3917650" y="2987800"/>
              <a:ext cx="247725" cy="15750"/>
            </a:xfrm>
            <a:custGeom>
              <a:avLst/>
              <a:gdLst/>
              <a:ahLst/>
              <a:cxnLst/>
              <a:rect l="l" t="t" r="r" b="b"/>
              <a:pathLst>
                <a:path w="9909" h="630" extrusionOk="0">
                  <a:moveTo>
                    <a:pt x="296" y="1"/>
                  </a:moveTo>
                  <a:cubicBezTo>
                    <a:pt x="148" y="1"/>
                    <a:pt x="1" y="149"/>
                    <a:pt x="1" y="334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9613" y="629"/>
                  </a:lnTo>
                  <a:cubicBezTo>
                    <a:pt x="9798" y="629"/>
                    <a:pt x="9909" y="481"/>
                    <a:pt x="9909" y="334"/>
                  </a:cubicBezTo>
                  <a:cubicBezTo>
                    <a:pt x="9909" y="149"/>
                    <a:pt x="9798" y="1"/>
                    <a:pt x="96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2046;p37">
              <a:extLst>
                <a:ext uri="{FF2B5EF4-FFF2-40B4-BE49-F238E27FC236}">
                  <a16:creationId xmlns:a16="http://schemas.microsoft.com/office/drawing/2014/main" id="{32FD4C79-706C-2BA1-4677-47A5FC5AA43D}"/>
                </a:ext>
              </a:extLst>
            </p:cNvPr>
            <p:cNvSpPr/>
            <p:nvPr/>
          </p:nvSpPr>
          <p:spPr>
            <a:xfrm>
              <a:off x="3805825" y="2987800"/>
              <a:ext cx="75800" cy="15750"/>
            </a:xfrm>
            <a:custGeom>
              <a:avLst/>
              <a:gdLst/>
              <a:ahLst/>
              <a:cxnLst/>
              <a:rect l="l" t="t" r="r" b="b"/>
              <a:pathLst>
                <a:path w="3032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2736" y="629"/>
                  </a:lnTo>
                  <a:cubicBezTo>
                    <a:pt x="2921" y="629"/>
                    <a:pt x="3032" y="481"/>
                    <a:pt x="3032" y="334"/>
                  </a:cubicBezTo>
                  <a:cubicBezTo>
                    <a:pt x="3032" y="149"/>
                    <a:pt x="2921" y="1"/>
                    <a:pt x="27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2047;p37">
              <a:extLst>
                <a:ext uri="{FF2B5EF4-FFF2-40B4-BE49-F238E27FC236}">
                  <a16:creationId xmlns:a16="http://schemas.microsoft.com/office/drawing/2014/main" id="{8398AB88-1C97-DA9F-E95D-6846EE9CE844}"/>
                </a:ext>
              </a:extLst>
            </p:cNvPr>
            <p:cNvSpPr/>
            <p:nvPr/>
          </p:nvSpPr>
          <p:spPr>
            <a:xfrm>
              <a:off x="4015625" y="3056200"/>
              <a:ext cx="307800" cy="14825"/>
            </a:xfrm>
            <a:custGeom>
              <a:avLst/>
              <a:gdLst/>
              <a:ahLst/>
              <a:cxnLst/>
              <a:rect l="l" t="t" r="r" b="b"/>
              <a:pathLst>
                <a:path w="12312" h="593" extrusionOk="0">
                  <a:moveTo>
                    <a:pt x="296" y="1"/>
                  </a:moveTo>
                  <a:cubicBezTo>
                    <a:pt x="111" y="1"/>
                    <a:pt x="0" y="112"/>
                    <a:pt x="0" y="296"/>
                  </a:cubicBezTo>
                  <a:cubicBezTo>
                    <a:pt x="0" y="481"/>
                    <a:pt x="111" y="592"/>
                    <a:pt x="296" y="592"/>
                  </a:cubicBezTo>
                  <a:lnTo>
                    <a:pt x="12016" y="592"/>
                  </a:lnTo>
                  <a:cubicBezTo>
                    <a:pt x="12201" y="592"/>
                    <a:pt x="12312" y="481"/>
                    <a:pt x="12312" y="296"/>
                  </a:cubicBezTo>
                  <a:cubicBezTo>
                    <a:pt x="12312" y="112"/>
                    <a:pt x="12201" y="1"/>
                    <a:pt x="120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2048;p37">
              <a:extLst>
                <a:ext uri="{FF2B5EF4-FFF2-40B4-BE49-F238E27FC236}">
                  <a16:creationId xmlns:a16="http://schemas.microsoft.com/office/drawing/2014/main" id="{E90C573A-04FB-E24F-BF3F-B4AE9F464AD8}"/>
                </a:ext>
              </a:extLst>
            </p:cNvPr>
            <p:cNvSpPr/>
            <p:nvPr/>
          </p:nvSpPr>
          <p:spPr>
            <a:xfrm>
              <a:off x="3805825" y="3056200"/>
              <a:ext cx="118325" cy="14825"/>
            </a:xfrm>
            <a:custGeom>
              <a:avLst/>
              <a:gdLst/>
              <a:ahLst/>
              <a:cxnLst/>
              <a:rect l="l" t="t" r="r" b="b"/>
              <a:pathLst>
                <a:path w="4733" h="593" extrusionOk="0">
                  <a:moveTo>
                    <a:pt x="333" y="1"/>
                  </a:moveTo>
                  <a:cubicBezTo>
                    <a:pt x="148" y="1"/>
                    <a:pt x="0" y="112"/>
                    <a:pt x="0" y="296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4400" y="592"/>
                  </a:lnTo>
                  <a:cubicBezTo>
                    <a:pt x="4584" y="592"/>
                    <a:pt x="4732" y="481"/>
                    <a:pt x="4732" y="296"/>
                  </a:cubicBezTo>
                  <a:cubicBezTo>
                    <a:pt x="4732" y="112"/>
                    <a:pt x="4584" y="1"/>
                    <a:pt x="44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2049;p37">
              <a:extLst>
                <a:ext uri="{FF2B5EF4-FFF2-40B4-BE49-F238E27FC236}">
                  <a16:creationId xmlns:a16="http://schemas.microsoft.com/office/drawing/2014/main" id="{707DEBD1-23AF-E5A0-6B4E-18C0CFFAFEC0}"/>
                </a:ext>
              </a:extLst>
            </p:cNvPr>
            <p:cNvSpPr/>
            <p:nvPr/>
          </p:nvSpPr>
          <p:spPr>
            <a:xfrm>
              <a:off x="4256850" y="3132925"/>
              <a:ext cx="66575" cy="15725"/>
            </a:xfrm>
            <a:custGeom>
              <a:avLst/>
              <a:gdLst/>
              <a:ahLst/>
              <a:cxnLst/>
              <a:rect l="l" t="t" r="r" b="b"/>
              <a:pathLst>
                <a:path w="2663" h="629" extrusionOk="0">
                  <a:moveTo>
                    <a:pt x="334" y="0"/>
                  </a:moveTo>
                  <a:cubicBezTo>
                    <a:pt x="149" y="0"/>
                    <a:pt x="1" y="148"/>
                    <a:pt x="1" y="333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2367" y="629"/>
                  </a:lnTo>
                  <a:cubicBezTo>
                    <a:pt x="2552" y="629"/>
                    <a:pt x="2663" y="481"/>
                    <a:pt x="2663" y="333"/>
                  </a:cubicBezTo>
                  <a:cubicBezTo>
                    <a:pt x="2663" y="148"/>
                    <a:pt x="2552" y="0"/>
                    <a:pt x="23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2050;p37">
              <a:extLst>
                <a:ext uri="{FF2B5EF4-FFF2-40B4-BE49-F238E27FC236}">
                  <a16:creationId xmlns:a16="http://schemas.microsoft.com/office/drawing/2014/main" id="{79F2D0B5-6C3C-D3A8-67F9-5BA243157241}"/>
                </a:ext>
              </a:extLst>
            </p:cNvPr>
            <p:cNvSpPr/>
            <p:nvPr/>
          </p:nvSpPr>
          <p:spPr>
            <a:xfrm>
              <a:off x="4112675" y="3132925"/>
              <a:ext cx="118325" cy="15725"/>
            </a:xfrm>
            <a:custGeom>
              <a:avLst/>
              <a:gdLst/>
              <a:ahLst/>
              <a:cxnLst/>
              <a:rect l="l" t="t" r="r" b="b"/>
              <a:pathLst>
                <a:path w="4733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4400" y="629"/>
                  </a:lnTo>
                  <a:cubicBezTo>
                    <a:pt x="4585" y="629"/>
                    <a:pt x="4733" y="481"/>
                    <a:pt x="4733" y="333"/>
                  </a:cubicBezTo>
                  <a:cubicBezTo>
                    <a:pt x="4733" y="148"/>
                    <a:pt x="4585" y="0"/>
                    <a:pt x="44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2051;p37">
              <a:extLst>
                <a:ext uri="{FF2B5EF4-FFF2-40B4-BE49-F238E27FC236}">
                  <a16:creationId xmlns:a16="http://schemas.microsoft.com/office/drawing/2014/main" id="{B2E6B4BB-C829-BBEF-1FF4-14151F4D4126}"/>
                </a:ext>
              </a:extLst>
            </p:cNvPr>
            <p:cNvSpPr/>
            <p:nvPr/>
          </p:nvSpPr>
          <p:spPr>
            <a:xfrm>
              <a:off x="3805825" y="3132925"/>
              <a:ext cx="253275" cy="15725"/>
            </a:xfrm>
            <a:custGeom>
              <a:avLst/>
              <a:gdLst/>
              <a:ahLst/>
              <a:cxnLst/>
              <a:rect l="l" t="t" r="r" b="b"/>
              <a:pathLst>
                <a:path w="10131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9797" y="629"/>
                  </a:lnTo>
                  <a:cubicBezTo>
                    <a:pt x="9982" y="629"/>
                    <a:pt x="10130" y="481"/>
                    <a:pt x="10130" y="333"/>
                  </a:cubicBezTo>
                  <a:cubicBezTo>
                    <a:pt x="10130" y="148"/>
                    <a:pt x="9982" y="0"/>
                    <a:pt x="97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2052;p37">
              <a:extLst>
                <a:ext uri="{FF2B5EF4-FFF2-40B4-BE49-F238E27FC236}">
                  <a16:creationId xmlns:a16="http://schemas.microsoft.com/office/drawing/2014/main" id="{2FB64BA8-F626-8356-1D66-636B146E590A}"/>
                </a:ext>
              </a:extLst>
            </p:cNvPr>
            <p:cNvSpPr/>
            <p:nvPr/>
          </p:nvSpPr>
          <p:spPr>
            <a:xfrm>
              <a:off x="4047975" y="3210550"/>
              <a:ext cx="275450" cy="14825"/>
            </a:xfrm>
            <a:custGeom>
              <a:avLst/>
              <a:gdLst/>
              <a:ahLst/>
              <a:cxnLst/>
              <a:rect l="l" t="t" r="r" b="b"/>
              <a:pathLst>
                <a:path w="11018" h="593" extrusionOk="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592"/>
                    <a:pt x="296" y="592"/>
                  </a:cubicBezTo>
                  <a:lnTo>
                    <a:pt x="10722" y="592"/>
                  </a:lnTo>
                  <a:cubicBezTo>
                    <a:pt x="10907" y="592"/>
                    <a:pt x="11018" y="481"/>
                    <a:pt x="11018" y="297"/>
                  </a:cubicBezTo>
                  <a:cubicBezTo>
                    <a:pt x="11018" y="149"/>
                    <a:pt x="10907" y="1"/>
                    <a:pt x="107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2053;p37">
              <a:extLst>
                <a:ext uri="{FF2B5EF4-FFF2-40B4-BE49-F238E27FC236}">
                  <a16:creationId xmlns:a16="http://schemas.microsoft.com/office/drawing/2014/main" id="{8C7C000A-5D80-E08E-BE55-EB4204F84564}"/>
                </a:ext>
              </a:extLst>
            </p:cNvPr>
            <p:cNvSpPr/>
            <p:nvPr/>
          </p:nvSpPr>
          <p:spPr>
            <a:xfrm>
              <a:off x="3805825" y="3210550"/>
              <a:ext cx="201500" cy="14825"/>
            </a:xfrm>
            <a:custGeom>
              <a:avLst/>
              <a:gdLst/>
              <a:ahLst/>
              <a:cxnLst/>
              <a:rect l="l" t="t" r="r" b="b"/>
              <a:pathLst>
                <a:path w="8060" h="593" extrusionOk="0">
                  <a:moveTo>
                    <a:pt x="333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7764" y="592"/>
                  </a:lnTo>
                  <a:cubicBezTo>
                    <a:pt x="7949" y="592"/>
                    <a:pt x="8060" y="481"/>
                    <a:pt x="8060" y="297"/>
                  </a:cubicBezTo>
                  <a:cubicBezTo>
                    <a:pt x="8060" y="149"/>
                    <a:pt x="7949" y="1"/>
                    <a:pt x="776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2054;p37">
              <a:extLst>
                <a:ext uri="{FF2B5EF4-FFF2-40B4-BE49-F238E27FC236}">
                  <a16:creationId xmlns:a16="http://schemas.microsoft.com/office/drawing/2014/main" id="{4F32D783-8147-3D62-01AD-ABA2C6103349}"/>
                </a:ext>
              </a:extLst>
            </p:cNvPr>
            <p:cNvSpPr/>
            <p:nvPr/>
          </p:nvSpPr>
          <p:spPr>
            <a:xfrm>
              <a:off x="4196775" y="3287275"/>
              <a:ext cx="126650" cy="15725"/>
            </a:xfrm>
            <a:custGeom>
              <a:avLst/>
              <a:gdLst/>
              <a:ahLst/>
              <a:cxnLst/>
              <a:rect l="l" t="t" r="r" b="b"/>
              <a:pathLst>
                <a:path w="5066" h="629" extrusionOk="0">
                  <a:moveTo>
                    <a:pt x="296" y="0"/>
                  </a:moveTo>
                  <a:cubicBezTo>
                    <a:pt x="149" y="0"/>
                    <a:pt x="1" y="148"/>
                    <a:pt x="1" y="333"/>
                  </a:cubicBezTo>
                  <a:cubicBezTo>
                    <a:pt x="1" y="481"/>
                    <a:pt x="149" y="629"/>
                    <a:pt x="296" y="629"/>
                  </a:cubicBezTo>
                  <a:lnTo>
                    <a:pt x="4770" y="629"/>
                  </a:lnTo>
                  <a:cubicBezTo>
                    <a:pt x="4955" y="629"/>
                    <a:pt x="5066" y="481"/>
                    <a:pt x="5066" y="333"/>
                  </a:cubicBezTo>
                  <a:cubicBezTo>
                    <a:pt x="5066" y="148"/>
                    <a:pt x="4955" y="0"/>
                    <a:pt x="47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2055;p37">
              <a:extLst>
                <a:ext uri="{FF2B5EF4-FFF2-40B4-BE49-F238E27FC236}">
                  <a16:creationId xmlns:a16="http://schemas.microsoft.com/office/drawing/2014/main" id="{FC8ACF41-8618-FBF6-5188-8FD6FB3E45EE}"/>
                </a:ext>
              </a:extLst>
            </p:cNvPr>
            <p:cNvSpPr/>
            <p:nvPr/>
          </p:nvSpPr>
          <p:spPr>
            <a:xfrm>
              <a:off x="3917650" y="3287275"/>
              <a:ext cx="247725" cy="15725"/>
            </a:xfrm>
            <a:custGeom>
              <a:avLst/>
              <a:gdLst/>
              <a:ahLst/>
              <a:cxnLst/>
              <a:rect l="l" t="t" r="r" b="b"/>
              <a:pathLst>
                <a:path w="9909" h="629" extrusionOk="0">
                  <a:moveTo>
                    <a:pt x="296" y="0"/>
                  </a:moveTo>
                  <a:cubicBezTo>
                    <a:pt x="148" y="0"/>
                    <a:pt x="1" y="148"/>
                    <a:pt x="1" y="333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9613" y="629"/>
                  </a:lnTo>
                  <a:cubicBezTo>
                    <a:pt x="9798" y="629"/>
                    <a:pt x="9909" y="481"/>
                    <a:pt x="9909" y="333"/>
                  </a:cubicBezTo>
                  <a:cubicBezTo>
                    <a:pt x="9909" y="148"/>
                    <a:pt x="9798" y="0"/>
                    <a:pt x="96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2056;p37">
              <a:extLst>
                <a:ext uri="{FF2B5EF4-FFF2-40B4-BE49-F238E27FC236}">
                  <a16:creationId xmlns:a16="http://schemas.microsoft.com/office/drawing/2014/main" id="{2277EF58-D36E-40C9-AEFB-C0F797BBA20D}"/>
                </a:ext>
              </a:extLst>
            </p:cNvPr>
            <p:cNvSpPr/>
            <p:nvPr/>
          </p:nvSpPr>
          <p:spPr>
            <a:xfrm>
              <a:off x="3805825" y="3287275"/>
              <a:ext cx="75800" cy="15725"/>
            </a:xfrm>
            <a:custGeom>
              <a:avLst/>
              <a:gdLst/>
              <a:ahLst/>
              <a:cxnLst/>
              <a:rect l="l" t="t" r="r" b="b"/>
              <a:pathLst>
                <a:path w="3032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2736" y="629"/>
                  </a:lnTo>
                  <a:cubicBezTo>
                    <a:pt x="2921" y="629"/>
                    <a:pt x="3032" y="481"/>
                    <a:pt x="3032" y="333"/>
                  </a:cubicBezTo>
                  <a:cubicBezTo>
                    <a:pt x="3032" y="148"/>
                    <a:pt x="2921" y="0"/>
                    <a:pt x="27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2057;p37">
              <a:extLst>
                <a:ext uri="{FF2B5EF4-FFF2-40B4-BE49-F238E27FC236}">
                  <a16:creationId xmlns:a16="http://schemas.microsoft.com/office/drawing/2014/main" id="{EA3A5C45-205A-8A38-F553-361D58BBD371}"/>
                </a:ext>
              </a:extLst>
            </p:cNvPr>
            <p:cNvSpPr/>
            <p:nvPr/>
          </p:nvSpPr>
          <p:spPr>
            <a:xfrm>
              <a:off x="1700350" y="3333475"/>
              <a:ext cx="69325" cy="154400"/>
            </a:xfrm>
            <a:custGeom>
              <a:avLst/>
              <a:gdLst/>
              <a:ahLst/>
              <a:cxnLst/>
              <a:rect l="l" t="t" r="r" b="b"/>
              <a:pathLst>
                <a:path w="2773" h="6176" extrusionOk="0">
                  <a:moveTo>
                    <a:pt x="0" y="1"/>
                  </a:moveTo>
                  <a:lnTo>
                    <a:pt x="0" y="6175"/>
                  </a:lnTo>
                  <a:lnTo>
                    <a:pt x="2773" y="6175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2058;p37">
              <a:extLst>
                <a:ext uri="{FF2B5EF4-FFF2-40B4-BE49-F238E27FC236}">
                  <a16:creationId xmlns:a16="http://schemas.microsoft.com/office/drawing/2014/main" id="{5E1E57CC-4160-1720-1F5C-5103D80130E5}"/>
                </a:ext>
              </a:extLst>
            </p:cNvPr>
            <p:cNvSpPr/>
            <p:nvPr/>
          </p:nvSpPr>
          <p:spPr>
            <a:xfrm>
              <a:off x="1838975" y="3401875"/>
              <a:ext cx="69350" cy="86000"/>
            </a:xfrm>
            <a:custGeom>
              <a:avLst/>
              <a:gdLst/>
              <a:ahLst/>
              <a:cxnLst/>
              <a:rect l="l" t="t" r="r" b="b"/>
              <a:pathLst>
                <a:path w="2774" h="3440" extrusionOk="0">
                  <a:moveTo>
                    <a:pt x="1" y="1"/>
                  </a:moveTo>
                  <a:lnTo>
                    <a:pt x="1" y="3439"/>
                  </a:lnTo>
                  <a:lnTo>
                    <a:pt x="2774" y="3439"/>
                  </a:lnTo>
                  <a:lnTo>
                    <a:pt x="277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2059;p37">
              <a:extLst>
                <a:ext uri="{FF2B5EF4-FFF2-40B4-BE49-F238E27FC236}">
                  <a16:creationId xmlns:a16="http://schemas.microsoft.com/office/drawing/2014/main" id="{91F7CDB8-BC5D-DE48-3398-FD02FAD30BAC}"/>
                </a:ext>
              </a:extLst>
            </p:cNvPr>
            <p:cNvSpPr/>
            <p:nvPr/>
          </p:nvSpPr>
          <p:spPr>
            <a:xfrm>
              <a:off x="1977625" y="3441625"/>
              <a:ext cx="69350" cy="46250"/>
            </a:xfrm>
            <a:custGeom>
              <a:avLst/>
              <a:gdLst/>
              <a:ahLst/>
              <a:cxnLst/>
              <a:rect l="l" t="t" r="r" b="b"/>
              <a:pathLst>
                <a:path w="2774" h="1850" extrusionOk="0">
                  <a:moveTo>
                    <a:pt x="0" y="0"/>
                  </a:moveTo>
                  <a:lnTo>
                    <a:pt x="0" y="1849"/>
                  </a:lnTo>
                  <a:lnTo>
                    <a:pt x="2773" y="1849"/>
                  </a:lnTo>
                  <a:lnTo>
                    <a:pt x="27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2060;p37">
              <a:extLst>
                <a:ext uri="{FF2B5EF4-FFF2-40B4-BE49-F238E27FC236}">
                  <a16:creationId xmlns:a16="http://schemas.microsoft.com/office/drawing/2014/main" id="{A64F534F-16A3-7EF4-374A-3A89700FEFE7}"/>
                </a:ext>
              </a:extLst>
            </p:cNvPr>
            <p:cNvSpPr/>
            <p:nvPr/>
          </p:nvSpPr>
          <p:spPr>
            <a:xfrm>
              <a:off x="2116250" y="3378775"/>
              <a:ext cx="69350" cy="109100"/>
            </a:xfrm>
            <a:custGeom>
              <a:avLst/>
              <a:gdLst/>
              <a:ahLst/>
              <a:cxnLst/>
              <a:rect l="l" t="t" r="r" b="b"/>
              <a:pathLst>
                <a:path w="2774" h="4364" extrusionOk="0">
                  <a:moveTo>
                    <a:pt x="1" y="0"/>
                  </a:moveTo>
                  <a:lnTo>
                    <a:pt x="1" y="4363"/>
                  </a:lnTo>
                  <a:lnTo>
                    <a:pt x="2774" y="4363"/>
                  </a:lnTo>
                  <a:lnTo>
                    <a:pt x="27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2061;p37">
              <a:extLst>
                <a:ext uri="{FF2B5EF4-FFF2-40B4-BE49-F238E27FC236}">
                  <a16:creationId xmlns:a16="http://schemas.microsoft.com/office/drawing/2014/main" id="{F8CFD979-C6D7-09AE-1A66-F9F8D8741A21}"/>
                </a:ext>
              </a:extLst>
            </p:cNvPr>
            <p:cNvSpPr/>
            <p:nvPr/>
          </p:nvSpPr>
          <p:spPr>
            <a:xfrm>
              <a:off x="2254900" y="3418525"/>
              <a:ext cx="69350" cy="69350"/>
            </a:xfrm>
            <a:custGeom>
              <a:avLst/>
              <a:gdLst/>
              <a:ahLst/>
              <a:cxnLst/>
              <a:rect l="l" t="t" r="r" b="b"/>
              <a:pathLst>
                <a:path w="2774" h="2774" extrusionOk="0">
                  <a:moveTo>
                    <a:pt x="0" y="0"/>
                  </a:moveTo>
                  <a:lnTo>
                    <a:pt x="0" y="2773"/>
                  </a:lnTo>
                  <a:lnTo>
                    <a:pt x="2773" y="2773"/>
                  </a:lnTo>
                  <a:lnTo>
                    <a:pt x="27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2062;p37">
              <a:extLst>
                <a:ext uri="{FF2B5EF4-FFF2-40B4-BE49-F238E27FC236}">
                  <a16:creationId xmlns:a16="http://schemas.microsoft.com/office/drawing/2014/main" id="{1B99B299-180F-C6FD-D9F6-0B12C5B507CF}"/>
                </a:ext>
              </a:extLst>
            </p:cNvPr>
            <p:cNvSpPr/>
            <p:nvPr/>
          </p:nvSpPr>
          <p:spPr>
            <a:xfrm>
              <a:off x="2393550" y="3373225"/>
              <a:ext cx="69325" cy="114650"/>
            </a:xfrm>
            <a:custGeom>
              <a:avLst/>
              <a:gdLst/>
              <a:ahLst/>
              <a:cxnLst/>
              <a:rect l="l" t="t" r="r" b="b"/>
              <a:pathLst>
                <a:path w="2773" h="4586" extrusionOk="0">
                  <a:moveTo>
                    <a:pt x="0" y="1"/>
                  </a:moveTo>
                  <a:lnTo>
                    <a:pt x="0" y="4585"/>
                  </a:lnTo>
                  <a:lnTo>
                    <a:pt x="2773" y="4585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2063;p37">
              <a:extLst>
                <a:ext uri="{FF2B5EF4-FFF2-40B4-BE49-F238E27FC236}">
                  <a16:creationId xmlns:a16="http://schemas.microsoft.com/office/drawing/2014/main" id="{7598F9B6-8FEF-F673-5FE7-C195AD18F29B}"/>
                </a:ext>
              </a:extLst>
            </p:cNvPr>
            <p:cNvSpPr/>
            <p:nvPr/>
          </p:nvSpPr>
          <p:spPr>
            <a:xfrm>
              <a:off x="2532175" y="3468425"/>
              <a:ext cx="69350" cy="19450"/>
            </a:xfrm>
            <a:custGeom>
              <a:avLst/>
              <a:gdLst/>
              <a:ahLst/>
              <a:cxnLst/>
              <a:rect l="l" t="t" r="r" b="b"/>
              <a:pathLst>
                <a:path w="2774" h="778" extrusionOk="0">
                  <a:moveTo>
                    <a:pt x="1" y="1"/>
                  </a:moveTo>
                  <a:lnTo>
                    <a:pt x="1" y="777"/>
                  </a:lnTo>
                  <a:lnTo>
                    <a:pt x="2773" y="777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2064;p37">
              <a:extLst>
                <a:ext uri="{FF2B5EF4-FFF2-40B4-BE49-F238E27FC236}">
                  <a16:creationId xmlns:a16="http://schemas.microsoft.com/office/drawing/2014/main" id="{11850F4B-AC96-DF00-2DE8-18474A39FE2D}"/>
                </a:ext>
              </a:extLst>
            </p:cNvPr>
            <p:cNvSpPr/>
            <p:nvPr/>
          </p:nvSpPr>
          <p:spPr>
            <a:xfrm>
              <a:off x="2670825" y="3333475"/>
              <a:ext cx="69350" cy="154400"/>
            </a:xfrm>
            <a:custGeom>
              <a:avLst/>
              <a:gdLst/>
              <a:ahLst/>
              <a:cxnLst/>
              <a:rect l="l" t="t" r="r" b="b"/>
              <a:pathLst>
                <a:path w="2774" h="6176" extrusionOk="0">
                  <a:moveTo>
                    <a:pt x="0" y="1"/>
                  </a:moveTo>
                  <a:lnTo>
                    <a:pt x="0" y="6175"/>
                  </a:lnTo>
                  <a:lnTo>
                    <a:pt x="2773" y="6175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2065;p37">
              <a:extLst>
                <a:ext uri="{FF2B5EF4-FFF2-40B4-BE49-F238E27FC236}">
                  <a16:creationId xmlns:a16="http://schemas.microsoft.com/office/drawing/2014/main" id="{D28D40D7-3AC4-4828-C1CB-90A94AA21A16}"/>
                </a:ext>
              </a:extLst>
            </p:cNvPr>
            <p:cNvSpPr/>
            <p:nvPr/>
          </p:nvSpPr>
          <p:spPr>
            <a:xfrm>
              <a:off x="2809450" y="3431450"/>
              <a:ext cx="69350" cy="56425"/>
            </a:xfrm>
            <a:custGeom>
              <a:avLst/>
              <a:gdLst/>
              <a:ahLst/>
              <a:cxnLst/>
              <a:rect l="l" t="t" r="r" b="b"/>
              <a:pathLst>
                <a:path w="2774" h="2257" extrusionOk="0">
                  <a:moveTo>
                    <a:pt x="1" y="1"/>
                  </a:moveTo>
                  <a:lnTo>
                    <a:pt x="1" y="2256"/>
                  </a:lnTo>
                  <a:lnTo>
                    <a:pt x="2774" y="2256"/>
                  </a:lnTo>
                  <a:lnTo>
                    <a:pt x="27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2066;p37">
              <a:extLst>
                <a:ext uri="{FF2B5EF4-FFF2-40B4-BE49-F238E27FC236}">
                  <a16:creationId xmlns:a16="http://schemas.microsoft.com/office/drawing/2014/main" id="{6AF78EF1-B6AF-A74E-8E6D-265198AC1C1C}"/>
                </a:ext>
              </a:extLst>
            </p:cNvPr>
            <p:cNvSpPr/>
            <p:nvPr/>
          </p:nvSpPr>
          <p:spPr>
            <a:xfrm>
              <a:off x="2948100" y="3465650"/>
              <a:ext cx="69350" cy="22225"/>
            </a:xfrm>
            <a:custGeom>
              <a:avLst/>
              <a:gdLst/>
              <a:ahLst/>
              <a:cxnLst/>
              <a:rect l="l" t="t" r="r" b="b"/>
              <a:pathLst>
                <a:path w="2774" h="889" extrusionOk="0">
                  <a:moveTo>
                    <a:pt x="0" y="1"/>
                  </a:moveTo>
                  <a:lnTo>
                    <a:pt x="0" y="888"/>
                  </a:lnTo>
                  <a:lnTo>
                    <a:pt x="2773" y="888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2067;p37">
              <a:extLst>
                <a:ext uri="{FF2B5EF4-FFF2-40B4-BE49-F238E27FC236}">
                  <a16:creationId xmlns:a16="http://schemas.microsoft.com/office/drawing/2014/main" id="{E4998962-9769-D7D3-6827-46BDCEBC4B8C}"/>
                </a:ext>
              </a:extLst>
            </p:cNvPr>
            <p:cNvSpPr/>
            <p:nvPr/>
          </p:nvSpPr>
          <p:spPr>
            <a:xfrm>
              <a:off x="3086750" y="3437000"/>
              <a:ext cx="69325" cy="50875"/>
            </a:xfrm>
            <a:custGeom>
              <a:avLst/>
              <a:gdLst/>
              <a:ahLst/>
              <a:cxnLst/>
              <a:rect l="l" t="t" r="r" b="b"/>
              <a:pathLst>
                <a:path w="2773" h="2035" extrusionOk="0">
                  <a:moveTo>
                    <a:pt x="0" y="1"/>
                  </a:moveTo>
                  <a:lnTo>
                    <a:pt x="0" y="2034"/>
                  </a:lnTo>
                  <a:lnTo>
                    <a:pt x="2773" y="2034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2068;p37">
              <a:extLst>
                <a:ext uri="{FF2B5EF4-FFF2-40B4-BE49-F238E27FC236}">
                  <a16:creationId xmlns:a16="http://schemas.microsoft.com/office/drawing/2014/main" id="{B3925C94-CF6C-9F32-1C92-F0D784E55A94}"/>
                </a:ext>
              </a:extLst>
            </p:cNvPr>
            <p:cNvSpPr/>
            <p:nvPr/>
          </p:nvSpPr>
          <p:spPr>
            <a:xfrm>
              <a:off x="3225375" y="3333475"/>
              <a:ext cx="69350" cy="154400"/>
            </a:xfrm>
            <a:custGeom>
              <a:avLst/>
              <a:gdLst/>
              <a:ahLst/>
              <a:cxnLst/>
              <a:rect l="l" t="t" r="r" b="b"/>
              <a:pathLst>
                <a:path w="2774" h="6176" extrusionOk="0">
                  <a:moveTo>
                    <a:pt x="1" y="1"/>
                  </a:moveTo>
                  <a:lnTo>
                    <a:pt x="1" y="6175"/>
                  </a:lnTo>
                  <a:lnTo>
                    <a:pt x="2773" y="6175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2069;p37">
              <a:extLst>
                <a:ext uri="{FF2B5EF4-FFF2-40B4-BE49-F238E27FC236}">
                  <a16:creationId xmlns:a16="http://schemas.microsoft.com/office/drawing/2014/main" id="{3ACFC9F0-7AE5-87D5-891E-48330F0A4CFC}"/>
                </a:ext>
              </a:extLst>
            </p:cNvPr>
            <p:cNvSpPr/>
            <p:nvPr/>
          </p:nvSpPr>
          <p:spPr>
            <a:xfrm>
              <a:off x="3364025" y="3364900"/>
              <a:ext cx="69325" cy="122975"/>
            </a:xfrm>
            <a:custGeom>
              <a:avLst/>
              <a:gdLst/>
              <a:ahLst/>
              <a:cxnLst/>
              <a:rect l="l" t="t" r="r" b="b"/>
              <a:pathLst>
                <a:path w="2773" h="4919" extrusionOk="0">
                  <a:moveTo>
                    <a:pt x="0" y="1"/>
                  </a:moveTo>
                  <a:lnTo>
                    <a:pt x="0" y="4918"/>
                  </a:lnTo>
                  <a:lnTo>
                    <a:pt x="2773" y="4918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2070;p37">
              <a:extLst>
                <a:ext uri="{FF2B5EF4-FFF2-40B4-BE49-F238E27FC236}">
                  <a16:creationId xmlns:a16="http://schemas.microsoft.com/office/drawing/2014/main" id="{D7DBC48F-0DD0-F41B-DEA0-DCD4C2D43856}"/>
                </a:ext>
              </a:extLst>
            </p:cNvPr>
            <p:cNvSpPr/>
            <p:nvPr/>
          </p:nvSpPr>
          <p:spPr>
            <a:xfrm>
              <a:off x="3502650" y="3386175"/>
              <a:ext cx="69350" cy="101700"/>
            </a:xfrm>
            <a:custGeom>
              <a:avLst/>
              <a:gdLst/>
              <a:ahLst/>
              <a:cxnLst/>
              <a:rect l="l" t="t" r="r" b="b"/>
              <a:pathLst>
                <a:path w="2774" h="4068" extrusionOk="0">
                  <a:moveTo>
                    <a:pt x="1" y="0"/>
                  </a:moveTo>
                  <a:lnTo>
                    <a:pt x="1" y="4067"/>
                  </a:lnTo>
                  <a:lnTo>
                    <a:pt x="2774" y="4067"/>
                  </a:lnTo>
                  <a:lnTo>
                    <a:pt x="27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2071;p37">
              <a:extLst>
                <a:ext uri="{FF2B5EF4-FFF2-40B4-BE49-F238E27FC236}">
                  <a16:creationId xmlns:a16="http://schemas.microsoft.com/office/drawing/2014/main" id="{93226A5B-2151-A0F2-C346-47070BB34B94}"/>
                </a:ext>
              </a:extLst>
            </p:cNvPr>
            <p:cNvSpPr/>
            <p:nvPr/>
          </p:nvSpPr>
          <p:spPr>
            <a:xfrm>
              <a:off x="3855725" y="1244650"/>
              <a:ext cx="170100" cy="822625"/>
            </a:xfrm>
            <a:custGeom>
              <a:avLst/>
              <a:gdLst/>
              <a:ahLst/>
              <a:cxnLst/>
              <a:rect l="l" t="t" r="r" b="b"/>
              <a:pathLst>
                <a:path w="6804" h="32905" extrusionOk="0">
                  <a:moveTo>
                    <a:pt x="296" y="0"/>
                  </a:moveTo>
                  <a:cubicBezTo>
                    <a:pt x="222" y="0"/>
                    <a:pt x="148" y="37"/>
                    <a:pt x="111" y="74"/>
                  </a:cubicBezTo>
                  <a:cubicBezTo>
                    <a:pt x="38" y="148"/>
                    <a:pt x="1" y="222"/>
                    <a:pt x="1" y="296"/>
                  </a:cubicBezTo>
                  <a:lnTo>
                    <a:pt x="1" y="32571"/>
                  </a:lnTo>
                  <a:cubicBezTo>
                    <a:pt x="1" y="32756"/>
                    <a:pt x="148" y="32904"/>
                    <a:pt x="296" y="32904"/>
                  </a:cubicBezTo>
                  <a:cubicBezTo>
                    <a:pt x="481" y="32904"/>
                    <a:pt x="629" y="32756"/>
                    <a:pt x="629" y="32571"/>
                  </a:cubicBezTo>
                  <a:lnTo>
                    <a:pt x="629" y="629"/>
                  </a:lnTo>
                  <a:lnTo>
                    <a:pt x="6507" y="629"/>
                  </a:lnTo>
                  <a:cubicBezTo>
                    <a:pt x="6655" y="629"/>
                    <a:pt x="6803" y="481"/>
                    <a:pt x="6803" y="296"/>
                  </a:cubicBezTo>
                  <a:cubicBezTo>
                    <a:pt x="6803" y="148"/>
                    <a:pt x="6655" y="0"/>
                    <a:pt x="65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2072;p37">
              <a:extLst>
                <a:ext uri="{FF2B5EF4-FFF2-40B4-BE49-F238E27FC236}">
                  <a16:creationId xmlns:a16="http://schemas.microsoft.com/office/drawing/2014/main" id="{722F6753-571A-D777-839F-17FA7C851666}"/>
                </a:ext>
              </a:extLst>
            </p:cNvPr>
            <p:cNvSpPr/>
            <p:nvPr/>
          </p:nvSpPr>
          <p:spPr>
            <a:xfrm>
              <a:off x="4130225" y="1239100"/>
              <a:ext cx="302275" cy="14800"/>
            </a:xfrm>
            <a:custGeom>
              <a:avLst/>
              <a:gdLst/>
              <a:ahLst/>
              <a:cxnLst/>
              <a:rect l="l" t="t" r="r" b="b"/>
              <a:pathLst>
                <a:path w="12091" h="592" extrusionOk="0">
                  <a:moveTo>
                    <a:pt x="334" y="0"/>
                  </a:moveTo>
                  <a:cubicBezTo>
                    <a:pt x="149" y="0"/>
                    <a:pt x="1" y="148"/>
                    <a:pt x="1" y="296"/>
                  </a:cubicBezTo>
                  <a:cubicBezTo>
                    <a:pt x="1" y="481"/>
                    <a:pt x="149" y="592"/>
                    <a:pt x="334" y="592"/>
                  </a:cubicBezTo>
                  <a:lnTo>
                    <a:pt x="11757" y="592"/>
                  </a:lnTo>
                  <a:cubicBezTo>
                    <a:pt x="11942" y="592"/>
                    <a:pt x="12090" y="481"/>
                    <a:pt x="12090" y="296"/>
                  </a:cubicBezTo>
                  <a:cubicBezTo>
                    <a:pt x="12090" y="148"/>
                    <a:pt x="11942" y="0"/>
                    <a:pt x="117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2073;p37">
              <a:extLst>
                <a:ext uri="{FF2B5EF4-FFF2-40B4-BE49-F238E27FC236}">
                  <a16:creationId xmlns:a16="http://schemas.microsoft.com/office/drawing/2014/main" id="{3094746D-4B35-006E-533F-609384974938}"/>
                </a:ext>
              </a:extLst>
            </p:cNvPr>
            <p:cNvSpPr/>
            <p:nvPr/>
          </p:nvSpPr>
          <p:spPr>
            <a:xfrm>
              <a:off x="4130225" y="1330600"/>
              <a:ext cx="302275" cy="15725"/>
            </a:xfrm>
            <a:custGeom>
              <a:avLst/>
              <a:gdLst/>
              <a:ahLst/>
              <a:cxnLst/>
              <a:rect l="l" t="t" r="r" b="b"/>
              <a:pathLst>
                <a:path w="12091" h="629" extrusionOk="0">
                  <a:moveTo>
                    <a:pt x="334" y="0"/>
                  </a:moveTo>
                  <a:cubicBezTo>
                    <a:pt x="149" y="0"/>
                    <a:pt x="1" y="148"/>
                    <a:pt x="1" y="296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11757" y="629"/>
                  </a:lnTo>
                  <a:cubicBezTo>
                    <a:pt x="11942" y="629"/>
                    <a:pt x="12090" y="481"/>
                    <a:pt x="12090" y="296"/>
                  </a:cubicBezTo>
                  <a:cubicBezTo>
                    <a:pt x="12090" y="148"/>
                    <a:pt x="11942" y="0"/>
                    <a:pt x="117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2074;p37">
              <a:extLst>
                <a:ext uri="{FF2B5EF4-FFF2-40B4-BE49-F238E27FC236}">
                  <a16:creationId xmlns:a16="http://schemas.microsoft.com/office/drawing/2014/main" id="{7146E1EF-BBCE-73D2-B92B-721F27BED6EE}"/>
                </a:ext>
              </a:extLst>
            </p:cNvPr>
            <p:cNvSpPr/>
            <p:nvPr/>
          </p:nvSpPr>
          <p:spPr>
            <a:xfrm>
              <a:off x="4130225" y="1422100"/>
              <a:ext cx="302275" cy="15725"/>
            </a:xfrm>
            <a:custGeom>
              <a:avLst/>
              <a:gdLst/>
              <a:ahLst/>
              <a:cxnLst/>
              <a:rect l="l" t="t" r="r" b="b"/>
              <a:pathLst>
                <a:path w="12091" h="629" extrusionOk="0">
                  <a:moveTo>
                    <a:pt x="334" y="0"/>
                  </a:moveTo>
                  <a:cubicBezTo>
                    <a:pt x="149" y="0"/>
                    <a:pt x="1" y="148"/>
                    <a:pt x="1" y="296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11757" y="629"/>
                  </a:lnTo>
                  <a:cubicBezTo>
                    <a:pt x="11942" y="629"/>
                    <a:pt x="12090" y="481"/>
                    <a:pt x="12090" y="296"/>
                  </a:cubicBezTo>
                  <a:cubicBezTo>
                    <a:pt x="12090" y="148"/>
                    <a:pt x="11942" y="0"/>
                    <a:pt x="117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2075;p37">
              <a:extLst>
                <a:ext uri="{FF2B5EF4-FFF2-40B4-BE49-F238E27FC236}">
                  <a16:creationId xmlns:a16="http://schemas.microsoft.com/office/drawing/2014/main" id="{61B10547-01EF-29D0-4C5B-4AA2EDD08654}"/>
                </a:ext>
              </a:extLst>
            </p:cNvPr>
            <p:cNvSpPr/>
            <p:nvPr/>
          </p:nvSpPr>
          <p:spPr>
            <a:xfrm>
              <a:off x="1709575" y="4545200"/>
              <a:ext cx="317975" cy="15750"/>
            </a:xfrm>
            <a:custGeom>
              <a:avLst/>
              <a:gdLst/>
              <a:ahLst/>
              <a:cxnLst/>
              <a:rect l="l" t="t" r="r" b="b"/>
              <a:pathLst>
                <a:path w="12719" h="630" extrusionOk="0">
                  <a:moveTo>
                    <a:pt x="297" y="1"/>
                  </a:moveTo>
                  <a:cubicBezTo>
                    <a:pt x="112" y="1"/>
                    <a:pt x="1" y="148"/>
                    <a:pt x="1" y="296"/>
                  </a:cubicBezTo>
                  <a:cubicBezTo>
                    <a:pt x="1" y="481"/>
                    <a:pt x="112" y="629"/>
                    <a:pt x="297" y="629"/>
                  </a:cubicBezTo>
                  <a:lnTo>
                    <a:pt x="12423" y="629"/>
                  </a:lnTo>
                  <a:cubicBezTo>
                    <a:pt x="12608" y="629"/>
                    <a:pt x="12719" y="481"/>
                    <a:pt x="12719" y="296"/>
                  </a:cubicBezTo>
                  <a:cubicBezTo>
                    <a:pt x="12719" y="148"/>
                    <a:pt x="12608" y="1"/>
                    <a:pt x="124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2076;p37">
              <a:extLst>
                <a:ext uri="{FF2B5EF4-FFF2-40B4-BE49-F238E27FC236}">
                  <a16:creationId xmlns:a16="http://schemas.microsoft.com/office/drawing/2014/main" id="{0720AA6A-909B-7667-97B8-AC29CD0CBBA2}"/>
                </a:ext>
              </a:extLst>
            </p:cNvPr>
            <p:cNvSpPr/>
            <p:nvPr/>
          </p:nvSpPr>
          <p:spPr>
            <a:xfrm>
              <a:off x="1709575" y="4631150"/>
              <a:ext cx="317975" cy="15750"/>
            </a:xfrm>
            <a:custGeom>
              <a:avLst/>
              <a:gdLst/>
              <a:ahLst/>
              <a:cxnLst/>
              <a:rect l="l" t="t" r="r" b="b"/>
              <a:pathLst>
                <a:path w="12719" h="630" extrusionOk="0">
                  <a:moveTo>
                    <a:pt x="297" y="1"/>
                  </a:moveTo>
                  <a:cubicBezTo>
                    <a:pt x="112" y="1"/>
                    <a:pt x="1" y="149"/>
                    <a:pt x="1" y="297"/>
                  </a:cubicBezTo>
                  <a:cubicBezTo>
                    <a:pt x="1" y="481"/>
                    <a:pt x="112" y="629"/>
                    <a:pt x="297" y="629"/>
                  </a:cubicBezTo>
                  <a:lnTo>
                    <a:pt x="12423" y="629"/>
                  </a:lnTo>
                  <a:cubicBezTo>
                    <a:pt x="12608" y="629"/>
                    <a:pt x="12719" y="481"/>
                    <a:pt x="12719" y="297"/>
                  </a:cubicBezTo>
                  <a:cubicBezTo>
                    <a:pt x="12719" y="149"/>
                    <a:pt x="12608" y="1"/>
                    <a:pt x="124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2077;p37">
              <a:extLst>
                <a:ext uri="{FF2B5EF4-FFF2-40B4-BE49-F238E27FC236}">
                  <a16:creationId xmlns:a16="http://schemas.microsoft.com/office/drawing/2014/main" id="{69BFBAB5-8F5E-4DC6-B468-0383046C87BB}"/>
                </a:ext>
              </a:extLst>
            </p:cNvPr>
            <p:cNvSpPr/>
            <p:nvPr/>
          </p:nvSpPr>
          <p:spPr>
            <a:xfrm>
              <a:off x="1709575" y="4717125"/>
              <a:ext cx="317975" cy="15725"/>
            </a:xfrm>
            <a:custGeom>
              <a:avLst/>
              <a:gdLst/>
              <a:ahLst/>
              <a:cxnLst/>
              <a:rect l="l" t="t" r="r" b="b"/>
              <a:pathLst>
                <a:path w="12719" h="629" extrusionOk="0">
                  <a:moveTo>
                    <a:pt x="297" y="0"/>
                  </a:moveTo>
                  <a:cubicBezTo>
                    <a:pt x="112" y="0"/>
                    <a:pt x="1" y="148"/>
                    <a:pt x="1" y="296"/>
                  </a:cubicBezTo>
                  <a:cubicBezTo>
                    <a:pt x="1" y="481"/>
                    <a:pt x="112" y="629"/>
                    <a:pt x="297" y="629"/>
                  </a:cubicBezTo>
                  <a:lnTo>
                    <a:pt x="12423" y="629"/>
                  </a:lnTo>
                  <a:cubicBezTo>
                    <a:pt x="12608" y="629"/>
                    <a:pt x="12719" y="481"/>
                    <a:pt x="12719" y="296"/>
                  </a:cubicBezTo>
                  <a:cubicBezTo>
                    <a:pt x="12719" y="148"/>
                    <a:pt x="12608" y="0"/>
                    <a:pt x="124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2078;p37">
              <a:extLst>
                <a:ext uri="{FF2B5EF4-FFF2-40B4-BE49-F238E27FC236}">
                  <a16:creationId xmlns:a16="http://schemas.microsoft.com/office/drawing/2014/main" id="{F0FAACBF-DEFF-D480-B2D2-484308CE9605}"/>
                </a:ext>
              </a:extLst>
            </p:cNvPr>
            <p:cNvSpPr/>
            <p:nvPr/>
          </p:nvSpPr>
          <p:spPr>
            <a:xfrm>
              <a:off x="1709575" y="4803075"/>
              <a:ext cx="317975" cy="14800"/>
            </a:xfrm>
            <a:custGeom>
              <a:avLst/>
              <a:gdLst/>
              <a:ahLst/>
              <a:cxnLst/>
              <a:rect l="l" t="t" r="r" b="b"/>
              <a:pathLst>
                <a:path w="12719" h="592" extrusionOk="0">
                  <a:moveTo>
                    <a:pt x="297" y="0"/>
                  </a:moveTo>
                  <a:cubicBezTo>
                    <a:pt x="112" y="0"/>
                    <a:pt x="1" y="111"/>
                    <a:pt x="1" y="296"/>
                  </a:cubicBezTo>
                  <a:cubicBezTo>
                    <a:pt x="1" y="481"/>
                    <a:pt x="112" y="592"/>
                    <a:pt x="297" y="592"/>
                  </a:cubicBezTo>
                  <a:lnTo>
                    <a:pt x="12423" y="592"/>
                  </a:lnTo>
                  <a:cubicBezTo>
                    <a:pt x="12608" y="592"/>
                    <a:pt x="12719" y="481"/>
                    <a:pt x="12719" y="296"/>
                  </a:cubicBezTo>
                  <a:cubicBezTo>
                    <a:pt x="12719" y="111"/>
                    <a:pt x="12608" y="0"/>
                    <a:pt x="124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2079;p37">
              <a:extLst>
                <a:ext uri="{FF2B5EF4-FFF2-40B4-BE49-F238E27FC236}">
                  <a16:creationId xmlns:a16="http://schemas.microsoft.com/office/drawing/2014/main" id="{FC84E8FF-ABBC-0F0D-3060-02E3FC192953}"/>
                </a:ext>
              </a:extLst>
            </p:cNvPr>
            <p:cNvSpPr/>
            <p:nvPr/>
          </p:nvSpPr>
          <p:spPr>
            <a:xfrm>
              <a:off x="2163400" y="3753100"/>
              <a:ext cx="949250" cy="949250"/>
            </a:xfrm>
            <a:custGeom>
              <a:avLst/>
              <a:gdLst/>
              <a:ahLst/>
              <a:cxnLst/>
              <a:rect l="l" t="t" r="r" b="b"/>
              <a:pathLst>
                <a:path w="37970" h="37970" extrusionOk="0">
                  <a:moveTo>
                    <a:pt x="19003" y="1"/>
                  </a:moveTo>
                  <a:cubicBezTo>
                    <a:pt x="8504" y="1"/>
                    <a:pt x="0" y="8504"/>
                    <a:pt x="0" y="19004"/>
                  </a:cubicBezTo>
                  <a:cubicBezTo>
                    <a:pt x="0" y="29466"/>
                    <a:pt x="8504" y="37970"/>
                    <a:pt x="19003" y="37970"/>
                  </a:cubicBezTo>
                  <a:cubicBezTo>
                    <a:pt x="29466" y="37970"/>
                    <a:pt x="37969" y="29466"/>
                    <a:pt x="37969" y="19004"/>
                  </a:cubicBezTo>
                  <a:cubicBezTo>
                    <a:pt x="37969" y="8504"/>
                    <a:pt x="29466" y="1"/>
                    <a:pt x="190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2080;p37">
              <a:extLst>
                <a:ext uri="{FF2B5EF4-FFF2-40B4-BE49-F238E27FC236}">
                  <a16:creationId xmlns:a16="http://schemas.microsoft.com/office/drawing/2014/main" id="{4EB6CA66-8DC8-22E9-A22F-CEB574704B23}"/>
                </a:ext>
              </a:extLst>
            </p:cNvPr>
            <p:cNvSpPr/>
            <p:nvPr/>
          </p:nvSpPr>
          <p:spPr>
            <a:xfrm>
              <a:off x="2155075" y="3744775"/>
              <a:ext cx="965875" cy="965900"/>
            </a:xfrm>
            <a:custGeom>
              <a:avLst/>
              <a:gdLst/>
              <a:ahLst/>
              <a:cxnLst/>
              <a:rect l="l" t="t" r="r" b="b"/>
              <a:pathLst>
                <a:path w="38635" h="38636" extrusionOk="0">
                  <a:moveTo>
                    <a:pt x="19336" y="629"/>
                  </a:moveTo>
                  <a:cubicBezTo>
                    <a:pt x="24475" y="629"/>
                    <a:pt x="29133" y="2737"/>
                    <a:pt x="32535" y="6101"/>
                  </a:cubicBezTo>
                  <a:cubicBezTo>
                    <a:pt x="35899" y="9502"/>
                    <a:pt x="38006" y="14161"/>
                    <a:pt x="38006" y="19337"/>
                  </a:cubicBezTo>
                  <a:cubicBezTo>
                    <a:pt x="38006" y="24476"/>
                    <a:pt x="35899" y="29171"/>
                    <a:pt x="32535" y="32535"/>
                  </a:cubicBezTo>
                  <a:cubicBezTo>
                    <a:pt x="29133" y="35936"/>
                    <a:pt x="24475" y="38007"/>
                    <a:pt x="19336" y="38007"/>
                  </a:cubicBezTo>
                  <a:cubicBezTo>
                    <a:pt x="14160" y="38007"/>
                    <a:pt x="9502" y="35936"/>
                    <a:pt x="6101" y="32535"/>
                  </a:cubicBezTo>
                  <a:cubicBezTo>
                    <a:pt x="2736" y="29171"/>
                    <a:pt x="629" y="24476"/>
                    <a:pt x="629" y="19337"/>
                  </a:cubicBezTo>
                  <a:cubicBezTo>
                    <a:pt x="629" y="14161"/>
                    <a:pt x="2736" y="9502"/>
                    <a:pt x="6101" y="6101"/>
                  </a:cubicBezTo>
                  <a:cubicBezTo>
                    <a:pt x="9502" y="2737"/>
                    <a:pt x="14160" y="629"/>
                    <a:pt x="19336" y="629"/>
                  </a:cubicBezTo>
                  <a:close/>
                  <a:moveTo>
                    <a:pt x="19336" y="1"/>
                  </a:moveTo>
                  <a:cubicBezTo>
                    <a:pt x="8652" y="1"/>
                    <a:pt x="1" y="8652"/>
                    <a:pt x="1" y="19337"/>
                  </a:cubicBezTo>
                  <a:cubicBezTo>
                    <a:pt x="1" y="29984"/>
                    <a:pt x="8652" y="38635"/>
                    <a:pt x="19336" y="38635"/>
                  </a:cubicBezTo>
                  <a:cubicBezTo>
                    <a:pt x="29984" y="38635"/>
                    <a:pt x="38635" y="29984"/>
                    <a:pt x="38635" y="19337"/>
                  </a:cubicBezTo>
                  <a:cubicBezTo>
                    <a:pt x="38635" y="8652"/>
                    <a:pt x="29984" y="1"/>
                    <a:pt x="193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2081;p37">
              <a:extLst>
                <a:ext uri="{FF2B5EF4-FFF2-40B4-BE49-F238E27FC236}">
                  <a16:creationId xmlns:a16="http://schemas.microsoft.com/office/drawing/2014/main" id="{44BE291B-7E6B-E839-9C75-014F0D3B9EFD}"/>
                </a:ext>
              </a:extLst>
            </p:cNvPr>
            <p:cNvSpPr/>
            <p:nvPr/>
          </p:nvSpPr>
          <p:spPr>
            <a:xfrm>
              <a:off x="2283550" y="3873250"/>
              <a:ext cx="708950" cy="708950"/>
            </a:xfrm>
            <a:custGeom>
              <a:avLst/>
              <a:gdLst/>
              <a:ahLst/>
              <a:cxnLst/>
              <a:rect l="l" t="t" r="r" b="b"/>
              <a:pathLst>
                <a:path w="28358" h="28358" extrusionOk="0">
                  <a:moveTo>
                    <a:pt x="14197" y="1"/>
                  </a:moveTo>
                  <a:cubicBezTo>
                    <a:pt x="6360" y="1"/>
                    <a:pt x="1" y="6360"/>
                    <a:pt x="1" y="14198"/>
                  </a:cubicBezTo>
                  <a:cubicBezTo>
                    <a:pt x="1" y="22035"/>
                    <a:pt x="6360" y="28357"/>
                    <a:pt x="14197" y="28357"/>
                  </a:cubicBezTo>
                  <a:cubicBezTo>
                    <a:pt x="22035" y="28357"/>
                    <a:pt x="28357" y="22035"/>
                    <a:pt x="28357" y="14198"/>
                  </a:cubicBezTo>
                  <a:cubicBezTo>
                    <a:pt x="28357" y="6360"/>
                    <a:pt x="22035" y="1"/>
                    <a:pt x="1419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2082;p37">
              <a:extLst>
                <a:ext uri="{FF2B5EF4-FFF2-40B4-BE49-F238E27FC236}">
                  <a16:creationId xmlns:a16="http://schemas.microsoft.com/office/drawing/2014/main" id="{AEE981E9-2DAF-169C-168D-85E79D582693}"/>
                </a:ext>
              </a:extLst>
            </p:cNvPr>
            <p:cNvSpPr/>
            <p:nvPr/>
          </p:nvSpPr>
          <p:spPr>
            <a:xfrm>
              <a:off x="2275225" y="3864950"/>
              <a:ext cx="725575" cy="725575"/>
            </a:xfrm>
            <a:custGeom>
              <a:avLst/>
              <a:gdLst/>
              <a:ahLst/>
              <a:cxnLst/>
              <a:rect l="l" t="t" r="r" b="b"/>
              <a:pathLst>
                <a:path w="29023" h="29023" extrusionOk="0">
                  <a:moveTo>
                    <a:pt x="14530" y="629"/>
                  </a:moveTo>
                  <a:cubicBezTo>
                    <a:pt x="18338" y="629"/>
                    <a:pt x="21813" y="2181"/>
                    <a:pt x="24327" y="4695"/>
                  </a:cubicBezTo>
                  <a:cubicBezTo>
                    <a:pt x="26841" y="7209"/>
                    <a:pt x="28394" y="10685"/>
                    <a:pt x="28394" y="14530"/>
                  </a:cubicBezTo>
                  <a:cubicBezTo>
                    <a:pt x="28394" y="18338"/>
                    <a:pt x="26841" y="21813"/>
                    <a:pt x="24327" y="24327"/>
                  </a:cubicBezTo>
                  <a:cubicBezTo>
                    <a:pt x="21813" y="26841"/>
                    <a:pt x="18338" y="28394"/>
                    <a:pt x="14530" y="28394"/>
                  </a:cubicBezTo>
                  <a:cubicBezTo>
                    <a:pt x="10685" y="28394"/>
                    <a:pt x="7210" y="26841"/>
                    <a:pt x="4696" y="24327"/>
                  </a:cubicBezTo>
                  <a:cubicBezTo>
                    <a:pt x="2182" y="21813"/>
                    <a:pt x="629" y="18338"/>
                    <a:pt x="629" y="14530"/>
                  </a:cubicBezTo>
                  <a:cubicBezTo>
                    <a:pt x="629" y="10685"/>
                    <a:pt x="2182" y="7209"/>
                    <a:pt x="4696" y="4695"/>
                  </a:cubicBezTo>
                  <a:cubicBezTo>
                    <a:pt x="7210" y="2181"/>
                    <a:pt x="10685" y="629"/>
                    <a:pt x="14530" y="629"/>
                  </a:cubicBezTo>
                  <a:close/>
                  <a:moveTo>
                    <a:pt x="14530" y="0"/>
                  </a:moveTo>
                  <a:cubicBezTo>
                    <a:pt x="6508" y="0"/>
                    <a:pt x="1" y="6507"/>
                    <a:pt x="1" y="14530"/>
                  </a:cubicBezTo>
                  <a:cubicBezTo>
                    <a:pt x="1" y="22515"/>
                    <a:pt x="6508" y="29022"/>
                    <a:pt x="14530" y="29022"/>
                  </a:cubicBezTo>
                  <a:cubicBezTo>
                    <a:pt x="22516" y="29022"/>
                    <a:pt x="29023" y="22515"/>
                    <a:pt x="29023" y="14530"/>
                  </a:cubicBezTo>
                  <a:cubicBezTo>
                    <a:pt x="29023" y="6507"/>
                    <a:pt x="22516" y="0"/>
                    <a:pt x="145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2083;p37">
              <a:extLst>
                <a:ext uri="{FF2B5EF4-FFF2-40B4-BE49-F238E27FC236}">
                  <a16:creationId xmlns:a16="http://schemas.microsoft.com/office/drawing/2014/main" id="{F28C0890-33F5-9C6C-921E-3D305917C4FB}"/>
                </a:ext>
              </a:extLst>
            </p:cNvPr>
            <p:cNvSpPr/>
            <p:nvPr/>
          </p:nvSpPr>
          <p:spPr>
            <a:xfrm>
              <a:off x="2413875" y="4003575"/>
              <a:ext cx="448300" cy="448300"/>
            </a:xfrm>
            <a:custGeom>
              <a:avLst/>
              <a:gdLst/>
              <a:ahLst/>
              <a:cxnLst/>
              <a:rect l="l" t="t" r="r" b="b"/>
              <a:pathLst>
                <a:path w="17932" h="17932" extrusionOk="0">
                  <a:moveTo>
                    <a:pt x="8984" y="1"/>
                  </a:moveTo>
                  <a:cubicBezTo>
                    <a:pt x="4030" y="1"/>
                    <a:pt x="0" y="4030"/>
                    <a:pt x="0" y="8985"/>
                  </a:cubicBezTo>
                  <a:cubicBezTo>
                    <a:pt x="0" y="13902"/>
                    <a:pt x="4030" y="17931"/>
                    <a:pt x="8984" y="17931"/>
                  </a:cubicBezTo>
                  <a:cubicBezTo>
                    <a:pt x="13901" y="17931"/>
                    <a:pt x="17931" y="13902"/>
                    <a:pt x="17931" y="8985"/>
                  </a:cubicBezTo>
                  <a:cubicBezTo>
                    <a:pt x="17931" y="4030"/>
                    <a:pt x="13901" y="1"/>
                    <a:pt x="89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2084;p37">
              <a:extLst>
                <a:ext uri="{FF2B5EF4-FFF2-40B4-BE49-F238E27FC236}">
                  <a16:creationId xmlns:a16="http://schemas.microsoft.com/office/drawing/2014/main" id="{033CF802-9410-2799-5B38-F82B674D57A2}"/>
                </a:ext>
              </a:extLst>
            </p:cNvPr>
            <p:cNvSpPr/>
            <p:nvPr/>
          </p:nvSpPr>
          <p:spPr>
            <a:xfrm>
              <a:off x="2406475" y="3996175"/>
              <a:ext cx="463075" cy="463100"/>
            </a:xfrm>
            <a:custGeom>
              <a:avLst/>
              <a:gdLst/>
              <a:ahLst/>
              <a:cxnLst/>
              <a:rect l="l" t="t" r="r" b="b"/>
              <a:pathLst>
                <a:path w="18523" h="18524" extrusionOk="0">
                  <a:moveTo>
                    <a:pt x="9280" y="592"/>
                  </a:moveTo>
                  <a:cubicBezTo>
                    <a:pt x="11646" y="592"/>
                    <a:pt x="13828" y="1591"/>
                    <a:pt x="15380" y="3143"/>
                  </a:cubicBezTo>
                  <a:cubicBezTo>
                    <a:pt x="16933" y="4696"/>
                    <a:pt x="17931" y="6877"/>
                    <a:pt x="17931" y="9281"/>
                  </a:cubicBezTo>
                  <a:cubicBezTo>
                    <a:pt x="17931" y="11647"/>
                    <a:pt x="16933" y="13828"/>
                    <a:pt x="15380" y="15381"/>
                  </a:cubicBezTo>
                  <a:cubicBezTo>
                    <a:pt x="13828" y="16934"/>
                    <a:pt x="11646" y="17932"/>
                    <a:pt x="9280" y="17932"/>
                  </a:cubicBezTo>
                  <a:cubicBezTo>
                    <a:pt x="6877" y="17932"/>
                    <a:pt x="4696" y="16934"/>
                    <a:pt x="3143" y="15381"/>
                  </a:cubicBezTo>
                  <a:cubicBezTo>
                    <a:pt x="1590" y="13828"/>
                    <a:pt x="592" y="11647"/>
                    <a:pt x="592" y="9281"/>
                  </a:cubicBezTo>
                  <a:cubicBezTo>
                    <a:pt x="592" y="6877"/>
                    <a:pt x="1590" y="4696"/>
                    <a:pt x="3143" y="3143"/>
                  </a:cubicBezTo>
                  <a:cubicBezTo>
                    <a:pt x="4696" y="1591"/>
                    <a:pt x="6877" y="592"/>
                    <a:pt x="9280" y="592"/>
                  </a:cubicBezTo>
                  <a:close/>
                  <a:moveTo>
                    <a:pt x="9280" y="1"/>
                  </a:moveTo>
                  <a:cubicBezTo>
                    <a:pt x="4141" y="1"/>
                    <a:pt x="1" y="4142"/>
                    <a:pt x="1" y="9281"/>
                  </a:cubicBezTo>
                  <a:cubicBezTo>
                    <a:pt x="1" y="14383"/>
                    <a:pt x="4141" y="18523"/>
                    <a:pt x="9280" y="18523"/>
                  </a:cubicBezTo>
                  <a:cubicBezTo>
                    <a:pt x="14382" y="18523"/>
                    <a:pt x="18523" y="14383"/>
                    <a:pt x="18523" y="9281"/>
                  </a:cubicBezTo>
                  <a:cubicBezTo>
                    <a:pt x="18523" y="4142"/>
                    <a:pt x="14382" y="1"/>
                    <a:pt x="92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2085;p37">
              <a:extLst>
                <a:ext uri="{FF2B5EF4-FFF2-40B4-BE49-F238E27FC236}">
                  <a16:creationId xmlns:a16="http://schemas.microsoft.com/office/drawing/2014/main" id="{83825503-D441-86CF-4198-FBF41F4C4E50}"/>
                </a:ext>
              </a:extLst>
            </p:cNvPr>
            <p:cNvSpPr/>
            <p:nvPr/>
          </p:nvSpPr>
          <p:spPr>
            <a:xfrm>
              <a:off x="1636575" y="3993425"/>
              <a:ext cx="469550" cy="468625"/>
            </a:xfrm>
            <a:custGeom>
              <a:avLst/>
              <a:gdLst/>
              <a:ahLst/>
              <a:cxnLst/>
              <a:rect l="l" t="t" r="r" b="b"/>
              <a:pathLst>
                <a:path w="18782" h="18745" extrusionOk="0">
                  <a:moveTo>
                    <a:pt x="9391" y="0"/>
                  </a:moveTo>
                  <a:cubicBezTo>
                    <a:pt x="4215" y="0"/>
                    <a:pt x="0" y="4178"/>
                    <a:pt x="0" y="9391"/>
                  </a:cubicBezTo>
                  <a:cubicBezTo>
                    <a:pt x="0" y="14566"/>
                    <a:pt x="4215" y="18744"/>
                    <a:pt x="9391" y="18744"/>
                  </a:cubicBezTo>
                  <a:cubicBezTo>
                    <a:pt x="14567" y="18744"/>
                    <a:pt x="18781" y="14566"/>
                    <a:pt x="18781" y="9391"/>
                  </a:cubicBezTo>
                  <a:cubicBezTo>
                    <a:pt x="18781" y="4178"/>
                    <a:pt x="14567" y="0"/>
                    <a:pt x="93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2086;p37">
              <a:extLst>
                <a:ext uri="{FF2B5EF4-FFF2-40B4-BE49-F238E27FC236}">
                  <a16:creationId xmlns:a16="http://schemas.microsoft.com/office/drawing/2014/main" id="{F7D52400-53A8-626A-446B-006D0F8B73DE}"/>
                </a:ext>
              </a:extLst>
            </p:cNvPr>
            <p:cNvSpPr/>
            <p:nvPr/>
          </p:nvSpPr>
          <p:spPr>
            <a:xfrm>
              <a:off x="1629175" y="3985100"/>
              <a:ext cx="484325" cy="485250"/>
            </a:xfrm>
            <a:custGeom>
              <a:avLst/>
              <a:gdLst/>
              <a:ahLst/>
              <a:cxnLst/>
              <a:rect l="l" t="t" r="r" b="b"/>
              <a:pathLst>
                <a:path w="19373" h="19410" extrusionOk="0">
                  <a:moveTo>
                    <a:pt x="9687" y="629"/>
                  </a:moveTo>
                  <a:cubicBezTo>
                    <a:pt x="12201" y="629"/>
                    <a:pt x="14456" y="1664"/>
                    <a:pt x="16120" y="3291"/>
                  </a:cubicBezTo>
                  <a:cubicBezTo>
                    <a:pt x="17746" y="4917"/>
                    <a:pt x="18744" y="7210"/>
                    <a:pt x="18744" y="9724"/>
                  </a:cubicBezTo>
                  <a:cubicBezTo>
                    <a:pt x="18744" y="12201"/>
                    <a:pt x="17746" y="14493"/>
                    <a:pt x="16120" y="16120"/>
                  </a:cubicBezTo>
                  <a:cubicBezTo>
                    <a:pt x="14456" y="17783"/>
                    <a:pt x="12201" y="18781"/>
                    <a:pt x="9687" y="18781"/>
                  </a:cubicBezTo>
                  <a:cubicBezTo>
                    <a:pt x="7173" y="18781"/>
                    <a:pt x="4917" y="17783"/>
                    <a:pt x="3254" y="16120"/>
                  </a:cubicBezTo>
                  <a:cubicBezTo>
                    <a:pt x="1627" y="14493"/>
                    <a:pt x="592" y="12201"/>
                    <a:pt x="592" y="9724"/>
                  </a:cubicBezTo>
                  <a:cubicBezTo>
                    <a:pt x="592" y="7210"/>
                    <a:pt x="1627" y="4917"/>
                    <a:pt x="3254" y="3291"/>
                  </a:cubicBezTo>
                  <a:cubicBezTo>
                    <a:pt x="4917" y="1664"/>
                    <a:pt x="7173" y="629"/>
                    <a:pt x="9687" y="629"/>
                  </a:cubicBezTo>
                  <a:close/>
                  <a:moveTo>
                    <a:pt x="9687" y="0"/>
                  </a:moveTo>
                  <a:cubicBezTo>
                    <a:pt x="4326" y="0"/>
                    <a:pt x="0" y="4363"/>
                    <a:pt x="0" y="9724"/>
                  </a:cubicBezTo>
                  <a:cubicBezTo>
                    <a:pt x="0" y="15047"/>
                    <a:pt x="4326" y="19410"/>
                    <a:pt x="9687" y="19410"/>
                  </a:cubicBezTo>
                  <a:cubicBezTo>
                    <a:pt x="15047" y="19410"/>
                    <a:pt x="19373" y="15047"/>
                    <a:pt x="19373" y="9724"/>
                  </a:cubicBezTo>
                  <a:cubicBezTo>
                    <a:pt x="19373" y="4363"/>
                    <a:pt x="15047" y="0"/>
                    <a:pt x="96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2087;p37">
              <a:extLst>
                <a:ext uri="{FF2B5EF4-FFF2-40B4-BE49-F238E27FC236}">
                  <a16:creationId xmlns:a16="http://schemas.microsoft.com/office/drawing/2014/main" id="{EB81D5BC-0179-F422-570F-0DE4D755535A}"/>
                </a:ext>
              </a:extLst>
            </p:cNvPr>
            <p:cNvSpPr/>
            <p:nvPr/>
          </p:nvSpPr>
          <p:spPr>
            <a:xfrm>
              <a:off x="1740075" y="4096925"/>
              <a:ext cx="262525" cy="262525"/>
            </a:xfrm>
            <a:custGeom>
              <a:avLst/>
              <a:gdLst/>
              <a:ahLst/>
              <a:cxnLst/>
              <a:rect l="l" t="t" r="r" b="b"/>
              <a:pathLst>
                <a:path w="10501" h="10501" extrusionOk="0">
                  <a:moveTo>
                    <a:pt x="5251" y="1"/>
                  </a:moveTo>
                  <a:cubicBezTo>
                    <a:pt x="2367" y="1"/>
                    <a:pt x="1" y="2330"/>
                    <a:pt x="1" y="5251"/>
                  </a:cubicBezTo>
                  <a:cubicBezTo>
                    <a:pt x="1" y="8134"/>
                    <a:pt x="2367" y="10500"/>
                    <a:pt x="5251" y="10500"/>
                  </a:cubicBezTo>
                  <a:cubicBezTo>
                    <a:pt x="8134" y="10500"/>
                    <a:pt x="10501" y="8134"/>
                    <a:pt x="10501" y="5251"/>
                  </a:cubicBezTo>
                  <a:cubicBezTo>
                    <a:pt x="10501" y="2330"/>
                    <a:pt x="8134" y="1"/>
                    <a:pt x="52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2088;p37">
              <a:extLst>
                <a:ext uri="{FF2B5EF4-FFF2-40B4-BE49-F238E27FC236}">
                  <a16:creationId xmlns:a16="http://schemas.microsoft.com/office/drawing/2014/main" id="{8A226549-AB49-D7A0-E404-1B63DCF522EA}"/>
                </a:ext>
              </a:extLst>
            </p:cNvPr>
            <p:cNvSpPr/>
            <p:nvPr/>
          </p:nvSpPr>
          <p:spPr>
            <a:xfrm>
              <a:off x="1732700" y="4088600"/>
              <a:ext cx="277300" cy="278250"/>
            </a:xfrm>
            <a:custGeom>
              <a:avLst/>
              <a:gdLst/>
              <a:ahLst/>
              <a:cxnLst/>
              <a:rect l="l" t="t" r="r" b="b"/>
              <a:pathLst>
                <a:path w="11092" h="11130" extrusionOk="0">
                  <a:moveTo>
                    <a:pt x="5546" y="629"/>
                  </a:moveTo>
                  <a:cubicBezTo>
                    <a:pt x="6914" y="629"/>
                    <a:pt x="8134" y="1184"/>
                    <a:pt x="9021" y="2071"/>
                  </a:cubicBezTo>
                  <a:cubicBezTo>
                    <a:pt x="9945" y="2959"/>
                    <a:pt x="10500" y="4216"/>
                    <a:pt x="10500" y="5584"/>
                  </a:cubicBezTo>
                  <a:cubicBezTo>
                    <a:pt x="10500" y="6915"/>
                    <a:pt x="9945" y="8172"/>
                    <a:pt x="9021" y="9059"/>
                  </a:cubicBezTo>
                  <a:cubicBezTo>
                    <a:pt x="8134" y="9946"/>
                    <a:pt x="6914" y="10501"/>
                    <a:pt x="5546" y="10501"/>
                  </a:cubicBezTo>
                  <a:cubicBezTo>
                    <a:pt x="4178" y="10501"/>
                    <a:pt x="2958" y="9946"/>
                    <a:pt x="2033" y="9059"/>
                  </a:cubicBezTo>
                  <a:cubicBezTo>
                    <a:pt x="1146" y="8172"/>
                    <a:pt x="592" y="6915"/>
                    <a:pt x="592" y="5584"/>
                  </a:cubicBezTo>
                  <a:cubicBezTo>
                    <a:pt x="592" y="4216"/>
                    <a:pt x="1146" y="2959"/>
                    <a:pt x="2033" y="2071"/>
                  </a:cubicBezTo>
                  <a:cubicBezTo>
                    <a:pt x="2958" y="1184"/>
                    <a:pt x="4178" y="629"/>
                    <a:pt x="5546" y="629"/>
                  </a:cubicBezTo>
                  <a:close/>
                  <a:moveTo>
                    <a:pt x="5546" y="1"/>
                  </a:moveTo>
                  <a:cubicBezTo>
                    <a:pt x="2477" y="1"/>
                    <a:pt x="0" y="2515"/>
                    <a:pt x="0" y="5584"/>
                  </a:cubicBezTo>
                  <a:cubicBezTo>
                    <a:pt x="0" y="8652"/>
                    <a:pt x="2477" y="11129"/>
                    <a:pt x="5546" y="11129"/>
                  </a:cubicBezTo>
                  <a:cubicBezTo>
                    <a:pt x="8614" y="11129"/>
                    <a:pt x="11091" y="8652"/>
                    <a:pt x="11091" y="5584"/>
                  </a:cubicBezTo>
                  <a:cubicBezTo>
                    <a:pt x="11091" y="2515"/>
                    <a:pt x="8614" y="1"/>
                    <a:pt x="55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2089;p37">
              <a:extLst>
                <a:ext uri="{FF2B5EF4-FFF2-40B4-BE49-F238E27FC236}">
                  <a16:creationId xmlns:a16="http://schemas.microsoft.com/office/drawing/2014/main" id="{C599926B-5DF7-2B06-6437-84E6A4EE33F5}"/>
                </a:ext>
              </a:extLst>
            </p:cNvPr>
            <p:cNvSpPr/>
            <p:nvPr/>
          </p:nvSpPr>
          <p:spPr>
            <a:xfrm>
              <a:off x="1304750" y="4090450"/>
              <a:ext cx="274525" cy="274550"/>
            </a:xfrm>
            <a:custGeom>
              <a:avLst/>
              <a:gdLst/>
              <a:ahLst/>
              <a:cxnLst/>
              <a:rect l="l" t="t" r="r" b="b"/>
              <a:pathLst>
                <a:path w="10981" h="10982" extrusionOk="0">
                  <a:moveTo>
                    <a:pt x="5509" y="1"/>
                  </a:moveTo>
                  <a:cubicBezTo>
                    <a:pt x="2478" y="1"/>
                    <a:pt x="1" y="2478"/>
                    <a:pt x="1" y="5510"/>
                  </a:cubicBezTo>
                  <a:cubicBezTo>
                    <a:pt x="1" y="8541"/>
                    <a:pt x="2478" y="10981"/>
                    <a:pt x="5509" y="10981"/>
                  </a:cubicBezTo>
                  <a:cubicBezTo>
                    <a:pt x="8541" y="10981"/>
                    <a:pt x="10981" y="8541"/>
                    <a:pt x="10981" y="5510"/>
                  </a:cubicBezTo>
                  <a:cubicBezTo>
                    <a:pt x="10981" y="2478"/>
                    <a:pt x="8541" y="1"/>
                    <a:pt x="55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2090;p37">
              <a:extLst>
                <a:ext uri="{FF2B5EF4-FFF2-40B4-BE49-F238E27FC236}">
                  <a16:creationId xmlns:a16="http://schemas.microsoft.com/office/drawing/2014/main" id="{1DF3515D-280A-4A03-48B3-0CD7DF53F217}"/>
                </a:ext>
              </a:extLst>
            </p:cNvPr>
            <p:cNvSpPr/>
            <p:nvPr/>
          </p:nvSpPr>
          <p:spPr>
            <a:xfrm>
              <a:off x="1297350" y="4083075"/>
              <a:ext cx="290250" cy="289300"/>
            </a:xfrm>
            <a:custGeom>
              <a:avLst/>
              <a:gdLst/>
              <a:ahLst/>
              <a:cxnLst/>
              <a:rect l="l" t="t" r="r" b="b"/>
              <a:pathLst>
                <a:path w="11610" h="11572" extrusionOk="0">
                  <a:moveTo>
                    <a:pt x="5805" y="592"/>
                  </a:moveTo>
                  <a:cubicBezTo>
                    <a:pt x="7210" y="592"/>
                    <a:pt x="8504" y="1183"/>
                    <a:pt x="9465" y="2108"/>
                  </a:cubicBezTo>
                  <a:cubicBezTo>
                    <a:pt x="10390" y="3069"/>
                    <a:pt x="10981" y="4363"/>
                    <a:pt x="10981" y="5805"/>
                  </a:cubicBezTo>
                  <a:cubicBezTo>
                    <a:pt x="10981" y="7209"/>
                    <a:pt x="10390" y="8503"/>
                    <a:pt x="9465" y="9465"/>
                  </a:cubicBezTo>
                  <a:cubicBezTo>
                    <a:pt x="8504" y="10389"/>
                    <a:pt x="7210" y="10980"/>
                    <a:pt x="5805" y="10980"/>
                  </a:cubicBezTo>
                  <a:cubicBezTo>
                    <a:pt x="4363" y="10980"/>
                    <a:pt x="3070" y="10389"/>
                    <a:pt x="2108" y="9465"/>
                  </a:cubicBezTo>
                  <a:cubicBezTo>
                    <a:pt x="1184" y="8503"/>
                    <a:pt x="592" y="7209"/>
                    <a:pt x="592" y="5805"/>
                  </a:cubicBezTo>
                  <a:cubicBezTo>
                    <a:pt x="592" y="4363"/>
                    <a:pt x="1184" y="3069"/>
                    <a:pt x="2108" y="2108"/>
                  </a:cubicBezTo>
                  <a:cubicBezTo>
                    <a:pt x="3070" y="1183"/>
                    <a:pt x="4363" y="592"/>
                    <a:pt x="5805" y="592"/>
                  </a:cubicBezTo>
                  <a:close/>
                  <a:moveTo>
                    <a:pt x="5805" y="0"/>
                  </a:moveTo>
                  <a:cubicBezTo>
                    <a:pt x="2589" y="0"/>
                    <a:pt x="1" y="2588"/>
                    <a:pt x="1" y="5805"/>
                  </a:cubicBezTo>
                  <a:cubicBezTo>
                    <a:pt x="1" y="8984"/>
                    <a:pt x="2589" y="11572"/>
                    <a:pt x="5805" y="11572"/>
                  </a:cubicBezTo>
                  <a:cubicBezTo>
                    <a:pt x="8985" y="11572"/>
                    <a:pt x="11610" y="8984"/>
                    <a:pt x="11610" y="5805"/>
                  </a:cubicBezTo>
                  <a:cubicBezTo>
                    <a:pt x="11610" y="2588"/>
                    <a:pt x="8985" y="0"/>
                    <a:pt x="58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2091;p37">
              <a:extLst>
                <a:ext uri="{FF2B5EF4-FFF2-40B4-BE49-F238E27FC236}">
                  <a16:creationId xmlns:a16="http://schemas.microsoft.com/office/drawing/2014/main" id="{81C7882B-125B-FC0E-79F9-97FEAF7270BE}"/>
                </a:ext>
              </a:extLst>
            </p:cNvPr>
            <p:cNvSpPr/>
            <p:nvPr/>
          </p:nvSpPr>
          <p:spPr>
            <a:xfrm>
              <a:off x="1364825" y="4150550"/>
              <a:ext cx="154375" cy="154375"/>
            </a:xfrm>
            <a:custGeom>
              <a:avLst/>
              <a:gdLst/>
              <a:ahLst/>
              <a:cxnLst/>
              <a:rect l="l" t="t" r="r" b="b"/>
              <a:pathLst>
                <a:path w="6175" h="6175" extrusionOk="0">
                  <a:moveTo>
                    <a:pt x="3106" y="0"/>
                  </a:moveTo>
                  <a:cubicBezTo>
                    <a:pt x="1406" y="0"/>
                    <a:pt x="1" y="1405"/>
                    <a:pt x="1" y="3106"/>
                  </a:cubicBezTo>
                  <a:cubicBezTo>
                    <a:pt x="1" y="4806"/>
                    <a:pt x="1406" y="6174"/>
                    <a:pt x="3106" y="6174"/>
                  </a:cubicBezTo>
                  <a:cubicBezTo>
                    <a:pt x="4807" y="6174"/>
                    <a:pt x="6175" y="4806"/>
                    <a:pt x="6175" y="3106"/>
                  </a:cubicBezTo>
                  <a:cubicBezTo>
                    <a:pt x="6175" y="1405"/>
                    <a:pt x="4807" y="0"/>
                    <a:pt x="31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2092;p37">
              <a:extLst>
                <a:ext uri="{FF2B5EF4-FFF2-40B4-BE49-F238E27FC236}">
                  <a16:creationId xmlns:a16="http://schemas.microsoft.com/office/drawing/2014/main" id="{4FF9F676-9C8D-4EEC-13A3-65914FEEA912}"/>
                </a:ext>
              </a:extLst>
            </p:cNvPr>
            <p:cNvSpPr/>
            <p:nvPr/>
          </p:nvSpPr>
          <p:spPr>
            <a:xfrm>
              <a:off x="1357450" y="4143150"/>
              <a:ext cx="169150" cy="169150"/>
            </a:xfrm>
            <a:custGeom>
              <a:avLst/>
              <a:gdLst/>
              <a:ahLst/>
              <a:cxnLst/>
              <a:rect l="l" t="t" r="r" b="b"/>
              <a:pathLst>
                <a:path w="6766" h="6766" extrusionOk="0">
                  <a:moveTo>
                    <a:pt x="3401" y="629"/>
                  </a:moveTo>
                  <a:cubicBezTo>
                    <a:pt x="4141" y="629"/>
                    <a:pt x="4843" y="925"/>
                    <a:pt x="5361" y="1442"/>
                  </a:cubicBezTo>
                  <a:cubicBezTo>
                    <a:pt x="5841" y="1923"/>
                    <a:pt x="6174" y="2625"/>
                    <a:pt x="6174" y="3402"/>
                  </a:cubicBezTo>
                  <a:cubicBezTo>
                    <a:pt x="6174" y="4141"/>
                    <a:pt x="5841" y="4843"/>
                    <a:pt x="5361" y="5361"/>
                  </a:cubicBezTo>
                  <a:cubicBezTo>
                    <a:pt x="4843" y="5842"/>
                    <a:pt x="4141" y="6174"/>
                    <a:pt x="3401" y="6174"/>
                  </a:cubicBezTo>
                  <a:cubicBezTo>
                    <a:pt x="2625" y="6174"/>
                    <a:pt x="1923" y="5842"/>
                    <a:pt x="1442" y="5361"/>
                  </a:cubicBezTo>
                  <a:cubicBezTo>
                    <a:pt x="924" y="4843"/>
                    <a:pt x="629" y="4141"/>
                    <a:pt x="629" y="3402"/>
                  </a:cubicBezTo>
                  <a:cubicBezTo>
                    <a:pt x="629" y="2625"/>
                    <a:pt x="924" y="1923"/>
                    <a:pt x="1442" y="1442"/>
                  </a:cubicBezTo>
                  <a:cubicBezTo>
                    <a:pt x="1923" y="925"/>
                    <a:pt x="2625" y="629"/>
                    <a:pt x="3401" y="629"/>
                  </a:cubicBezTo>
                  <a:close/>
                  <a:moveTo>
                    <a:pt x="3401" y="0"/>
                  </a:moveTo>
                  <a:cubicBezTo>
                    <a:pt x="1516" y="0"/>
                    <a:pt x="0" y="1516"/>
                    <a:pt x="0" y="3402"/>
                  </a:cubicBezTo>
                  <a:cubicBezTo>
                    <a:pt x="0" y="5250"/>
                    <a:pt x="1516" y="6766"/>
                    <a:pt x="3401" y="6766"/>
                  </a:cubicBezTo>
                  <a:cubicBezTo>
                    <a:pt x="5250" y="6766"/>
                    <a:pt x="6766" y="5250"/>
                    <a:pt x="6766" y="3402"/>
                  </a:cubicBezTo>
                  <a:cubicBezTo>
                    <a:pt x="6766" y="1516"/>
                    <a:pt x="5250" y="0"/>
                    <a:pt x="34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2093;p37">
              <a:extLst>
                <a:ext uri="{FF2B5EF4-FFF2-40B4-BE49-F238E27FC236}">
                  <a16:creationId xmlns:a16="http://schemas.microsoft.com/office/drawing/2014/main" id="{5EEF5769-A792-4910-24E4-BDC452BCC35E}"/>
                </a:ext>
              </a:extLst>
            </p:cNvPr>
            <p:cNvSpPr/>
            <p:nvPr/>
          </p:nvSpPr>
          <p:spPr>
            <a:xfrm>
              <a:off x="1150400" y="4228175"/>
              <a:ext cx="1488100" cy="25"/>
            </a:xfrm>
            <a:custGeom>
              <a:avLst/>
              <a:gdLst/>
              <a:ahLst/>
              <a:cxnLst/>
              <a:rect l="l" t="t" r="r" b="b"/>
              <a:pathLst>
                <a:path w="59524" h="1" extrusionOk="0">
                  <a:moveTo>
                    <a:pt x="59523" y="1"/>
                  </a:moveTo>
                  <a:lnTo>
                    <a:pt x="1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2094;p37">
              <a:extLst>
                <a:ext uri="{FF2B5EF4-FFF2-40B4-BE49-F238E27FC236}">
                  <a16:creationId xmlns:a16="http://schemas.microsoft.com/office/drawing/2014/main" id="{986BD1A6-3FA2-1E3A-C139-382B2F9FD2A1}"/>
                </a:ext>
              </a:extLst>
            </p:cNvPr>
            <p:cNvSpPr/>
            <p:nvPr/>
          </p:nvSpPr>
          <p:spPr>
            <a:xfrm>
              <a:off x="1143000" y="4219850"/>
              <a:ext cx="1502900" cy="15750"/>
            </a:xfrm>
            <a:custGeom>
              <a:avLst/>
              <a:gdLst/>
              <a:ahLst/>
              <a:cxnLst/>
              <a:rect l="l" t="t" r="r" b="b"/>
              <a:pathLst>
                <a:path w="60116" h="630" extrusionOk="0">
                  <a:moveTo>
                    <a:pt x="297" y="1"/>
                  </a:moveTo>
                  <a:cubicBezTo>
                    <a:pt x="112" y="1"/>
                    <a:pt x="1" y="149"/>
                    <a:pt x="1" y="334"/>
                  </a:cubicBezTo>
                  <a:cubicBezTo>
                    <a:pt x="1" y="481"/>
                    <a:pt x="112" y="629"/>
                    <a:pt x="297" y="629"/>
                  </a:cubicBezTo>
                  <a:lnTo>
                    <a:pt x="59819" y="629"/>
                  </a:lnTo>
                  <a:cubicBezTo>
                    <a:pt x="59967" y="629"/>
                    <a:pt x="60115" y="481"/>
                    <a:pt x="60115" y="334"/>
                  </a:cubicBezTo>
                  <a:cubicBezTo>
                    <a:pt x="60115" y="149"/>
                    <a:pt x="59967" y="1"/>
                    <a:pt x="598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2095;p37">
              <a:extLst>
                <a:ext uri="{FF2B5EF4-FFF2-40B4-BE49-F238E27FC236}">
                  <a16:creationId xmlns:a16="http://schemas.microsoft.com/office/drawing/2014/main" id="{7C754A82-5FFB-FA1A-5090-C75FF1DC5260}"/>
                </a:ext>
              </a:extLst>
            </p:cNvPr>
            <p:cNvSpPr/>
            <p:nvPr/>
          </p:nvSpPr>
          <p:spPr>
            <a:xfrm>
              <a:off x="2662500" y="939625"/>
              <a:ext cx="943700" cy="739450"/>
            </a:xfrm>
            <a:custGeom>
              <a:avLst/>
              <a:gdLst/>
              <a:ahLst/>
              <a:cxnLst/>
              <a:rect l="l" t="t" r="r" b="b"/>
              <a:pathLst>
                <a:path w="37748" h="29578" extrusionOk="0">
                  <a:moveTo>
                    <a:pt x="1" y="1"/>
                  </a:moveTo>
                  <a:lnTo>
                    <a:pt x="1" y="29577"/>
                  </a:lnTo>
                  <a:lnTo>
                    <a:pt x="3587" y="29577"/>
                  </a:lnTo>
                  <a:cubicBezTo>
                    <a:pt x="5472" y="27507"/>
                    <a:pt x="7653" y="25917"/>
                    <a:pt x="10093" y="24956"/>
                  </a:cubicBezTo>
                  <a:cubicBezTo>
                    <a:pt x="15454" y="22775"/>
                    <a:pt x="20260" y="21998"/>
                    <a:pt x="24623" y="21998"/>
                  </a:cubicBezTo>
                  <a:cubicBezTo>
                    <a:pt x="29503" y="21998"/>
                    <a:pt x="33829" y="22960"/>
                    <a:pt x="37747" y="24106"/>
                  </a:cubicBezTo>
                  <a:lnTo>
                    <a:pt x="377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2096;p37">
              <a:extLst>
                <a:ext uri="{FF2B5EF4-FFF2-40B4-BE49-F238E27FC236}">
                  <a16:creationId xmlns:a16="http://schemas.microsoft.com/office/drawing/2014/main" id="{2A6857FD-DDCD-2570-733F-F7BA2C4B65D8}"/>
                </a:ext>
              </a:extLst>
            </p:cNvPr>
            <p:cNvSpPr/>
            <p:nvPr/>
          </p:nvSpPr>
          <p:spPr>
            <a:xfrm>
              <a:off x="2752150" y="1489575"/>
              <a:ext cx="854050" cy="189500"/>
            </a:xfrm>
            <a:custGeom>
              <a:avLst/>
              <a:gdLst/>
              <a:ahLst/>
              <a:cxnLst/>
              <a:rect l="l" t="t" r="r" b="b"/>
              <a:pathLst>
                <a:path w="34162" h="7580" extrusionOk="0">
                  <a:moveTo>
                    <a:pt x="21037" y="0"/>
                  </a:moveTo>
                  <a:cubicBezTo>
                    <a:pt x="16674" y="0"/>
                    <a:pt x="11868" y="777"/>
                    <a:pt x="6507" y="2958"/>
                  </a:cubicBezTo>
                  <a:cubicBezTo>
                    <a:pt x="4067" y="3919"/>
                    <a:pt x="1886" y="5509"/>
                    <a:pt x="1" y="7579"/>
                  </a:cubicBezTo>
                  <a:lnTo>
                    <a:pt x="34161" y="7579"/>
                  </a:lnTo>
                  <a:lnTo>
                    <a:pt x="34161" y="2108"/>
                  </a:lnTo>
                  <a:cubicBezTo>
                    <a:pt x="30243" y="962"/>
                    <a:pt x="25917" y="0"/>
                    <a:pt x="210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2097;p37">
              <a:extLst>
                <a:ext uri="{FF2B5EF4-FFF2-40B4-BE49-F238E27FC236}">
                  <a16:creationId xmlns:a16="http://schemas.microsoft.com/office/drawing/2014/main" id="{6A2C6BDE-80FD-9BB7-C1A8-2EF1D3D9D271}"/>
                </a:ext>
              </a:extLst>
            </p:cNvPr>
            <p:cNvSpPr/>
            <p:nvPr/>
          </p:nvSpPr>
          <p:spPr>
            <a:xfrm>
              <a:off x="2662500" y="1694750"/>
              <a:ext cx="943700" cy="74900"/>
            </a:xfrm>
            <a:custGeom>
              <a:avLst/>
              <a:gdLst/>
              <a:ahLst/>
              <a:cxnLst/>
              <a:rect l="l" t="t" r="r" b="b"/>
              <a:pathLst>
                <a:path w="37748" h="2996" extrusionOk="0">
                  <a:moveTo>
                    <a:pt x="1" y="1"/>
                  </a:moveTo>
                  <a:lnTo>
                    <a:pt x="1" y="2995"/>
                  </a:lnTo>
                  <a:lnTo>
                    <a:pt x="37747" y="2995"/>
                  </a:lnTo>
                  <a:lnTo>
                    <a:pt x="3774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2098;p37">
              <a:extLst>
                <a:ext uri="{FF2B5EF4-FFF2-40B4-BE49-F238E27FC236}">
                  <a16:creationId xmlns:a16="http://schemas.microsoft.com/office/drawing/2014/main" id="{5B04E812-1DE8-761F-4D56-E01F32EBAB92}"/>
                </a:ext>
              </a:extLst>
            </p:cNvPr>
            <p:cNvSpPr/>
            <p:nvPr/>
          </p:nvSpPr>
          <p:spPr>
            <a:xfrm>
              <a:off x="2662500" y="1679050"/>
              <a:ext cx="943700" cy="15725"/>
            </a:xfrm>
            <a:custGeom>
              <a:avLst/>
              <a:gdLst/>
              <a:ahLst/>
              <a:cxnLst/>
              <a:rect l="l" t="t" r="r" b="b"/>
              <a:pathLst>
                <a:path w="37748" h="629" extrusionOk="0">
                  <a:moveTo>
                    <a:pt x="1" y="0"/>
                  </a:moveTo>
                  <a:lnTo>
                    <a:pt x="1" y="629"/>
                  </a:lnTo>
                  <a:lnTo>
                    <a:pt x="37747" y="629"/>
                  </a:lnTo>
                  <a:lnTo>
                    <a:pt x="3774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2099;p37">
              <a:extLst>
                <a:ext uri="{FF2B5EF4-FFF2-40B4-BE49-F238E27FC236}">
                  <a16:creationId xmlns:a16="http://schemas.microsoft.com/office/drawing/2014/main" id="{ECDC432E-EA2C-302A-C9D5-AB69C8E29A38}"/>
                </a:ext>
              </a:extLst>
            </p:cNvPr>
            <p:cNvSpPr/>
            <p:nvPr/>
          </p:nvSpPr>
          <p:spPr>
            <a:xfrm>
              <a:off x="2655100" y="932250"/>
              <a:ext cx="959425" cy="844800"/>
            </a:xfrm>
            <a:custGeom>
              <a:avLst/>
              <a:gdLst/>
              <a:ahLst/>
              <a:cxnLst/>
              <a:rect l="l" t="t" r="r" b="b"/>
              <a:pathLst>
                <a:path w="38377" h="33792" extrusionOk="0">
                  <a:moveTo>
                    <a:pt x="37748" y="629"/>
                  </a:moveTo>
                  <a:lnTo>
                    <a:pt x="37748" y="33200"/>
                  </a:lnTo>
                  <a:lnTo>
                    <a:pt x="592" y="33200"/>
                  </a:lnTo>
                  <a:lnTo>
                    <a:pt x="592" y="629"/>
                  </a:lnTo>
                  <a:close/>
                  <a:moveTo>
                    <a:pt x="297" y="0"/>
                  </a:moveTo>
                  <a:cubicBezTo>
                    <a:pt x="223" y="0"/>
                    <a:pt x="149" y="37"/>
                    <a:pt x="75" y="111"/>
                  </a:cubicBezTo>
                  <a:cubicBezTo>
                    <a:pt x="1" y="148"/>
                    <a:pt x="1" y="222"/>
                    <a:pt x="1" y="296"/>
                  </a:cubicBezTo>
                  <a:lnTo>
                    <a:pt x="1" y="33495"/>
                  </a:lnTo>
                  <a:cubicBezTo>
                    <a:pt x="1" y="33569"/>
                    <a:pt x="1" y="33643"/>
                    <a:pt x="75" y="33717"/>
                  </a:cubicBezTo>
                  <a:cubicBezTo>
                    <a:pt x="149" y="33791"/>
                    <a:pt x="223" y="33791"/>
                    <a:pt x="297" y="33791"/>
                  </a:cubicBezTo>
                  <a:lnTo>
                    <a:pt x="38043" y="33791"/>
                  </a:lnTo>
                  <a:cubicBezTo>
                    <a:pt x="38154" y="33791"/>
                    <a:pt x="38228" y="33791"/>
                    <a:pt x="38265" y="33717"/>
                  </a:cubicBezTo>
                  <a:cubicBezTo>
                    <a:pt x="38339" y="33643"/>
                    <a:pt x="38376" y="33569"/>
                    <a:pt x="38376" y="33495"/>
                  </a:cubicBezTo>
                  <a:lnTo>
                    <a:pt x="38376" y="296"/>
                  </a:lnTo>
                  <a:cubicBezTo>
                    <a:pt x="38376" y="222"/>
                    <a:pt x="38339" y="148"/>
                    <a:pt x="38265" y="111"/>
                  </a:cubicBezTo>
                  <a:cubicBezTo>
                    <a:pt x="38228" y="37"/>
                    <a:pt x="38154" y="0"/>
                    <a:pt x="380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2100;p37">
              <a:extLst>
                <a:ext uri="{FF2B5EF4-FFF2-40B4-BE49-F238E27FC236}">
                  <a16:creationId xmlns:a16="http://schemas.microsoft.com/office/drawing/2014/main" id="{F2627BBB-40CA-772D-273E-88475B455488}"/>
                </a:ext>
              </a:extLst>
            </p:cNvPr>
            <p:cNvSpPr/>
            <p:nvPr/>
          </p:nvSpPr>
          <p:spPr>
            <a:xfrm>
              <a:off x="2662500" y="939625"/>
              <a:ext cx="943700" cy="141450"/>
            </a:xfrm>
            <a:custGeom>
              <a:avLst/>
              <a:gdLst/>
              <a:ahLst/>
              <a:cxnLst/>
              <a:rect l="l" t="t" r="r" b="b"/>
              <a:pathLst>
                <a:path w="37748" h="5658" extrusionOk="0">
                  <a:moveTo>
                    <a:pt x="1" y="1"/>
                  </a:moveTo>
                  <a:lnTo>
                    <a:pt x="1" y="5657"/>
                  </a:lnTo>
                  <a:lnTo>
                    <a:pt x="37747" y="5657"/>
                  </a:lnTo>
                  <a:lnTo>
                    <a:pt x="3774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2101;p37">
              <a:extLst>
                <a:ext uri="{FF2B5EF4-FFF2-40B4-BE49-F238E27FC236}">
                  <a16:creationId xmlns:a16="http://schemas.microsoft.com/office/drawing/2014/main" id="{B6BF0EEB-78F2-4A0C-ACB3-5E0DD6898A77}"/>
                </a:ext>
              </a:extLst>
            </p:cNvPr>
            <p:cNvSpPr/>
            <p:nvPr/>
          </p:nvSpPr>
          <p:spPr>
            <a:xfrm>
              <a:off x="2655100" y="932250"/>
              <a:ext cx="959425" cy="156225"/>
            </a:xfrm>
            <a:custGeom>
              <a:avLst/>
              <a:gdLst/>
              <a:ahLst/>
              <a:cxnLst/>
              <a:rect l="l" t="t" r="r" b="b"/>
              <a:pathLst>
                <a:path w="38377" h="6249" extrusionOk="0">
                  <a:moveTo>
                    <a:pt x="37748" y="629"/>
                  </a:moveTo>
                  <a:lnTo>
                    <a:pt x="37748" y="5657"/>
                  </a:lnTo>
                  <a:lnTo>
                    <a:pt x="592" y="5657"/>
                  </a:lnTo>
                  <a:lnTo>
                    <a:pt x="592" y="629"/>
                  </a:lnTo>
                  <a:close/>
                  <a:moveTo>
                    <a:pt x="297" y="0"/>
                  </a:moveTo>
                  <a:cubicBezTo>
                    <a:pt x="223" y="0"/>
                    <a:pt x="149" y="37"/>
                    <a:pt x="75" y="111"/>
                  </a:cubicBezTo>
                  <a:cubicBezTo>
                    <a:pt x="1" y="148"/>
                    <a:pt x="1" y="222"/>
                    <a:pt x="1" y="296"/>
                  </a:cubicBezTo>
                  <a:lnTo>
                    <a:pt x="1" y="5952"/>
                  </a:lnTo>
                  <a:cubicBezTo>
                    <a:pt x="1" y="6026"/>
                    <a:pt x="1" y="6100"/>
                    <a:pt x="75" y="6174"/>
                  </a:cubicBezTo>
                  <a:cubicBezTo>
                    <a:pt x="149" y="6211"/>
                    <a:pt x="223" y="6248"/>
                    <a:pt x="297" y="6248"/>
                  </a:cubicBezTo>
                  <a:lnTo>
                    <a:pt x="38043" y="6248"/>
                  </a:lnTo>
                  <a:cubicBezTo>
                    <a:pt x="38154" y="6248"/>
                    <a:pt x="38228" y="6211"/>
                    <a:pt x="38265" y="6174"/>
                  </a:cubicBezTo>
                  <a:cubicBezTo>
                    <a:pt x="38339" y="6100"/>
                    <a:pt x="38376" y="6026"/>
                    <a:pt x="38376" y="5952"/>
                  </a:cubicBezTo>
                  <a:lnTo>
                    <a:pt x="38376" y="296"/>
                  </a:lnTo>
                  <a:cubicBezTo>
                    <a:pt x="38376" y="222"/>
                    <a:pt x="38339" y="148"/>
                    <a:pt x="38265" y="111"/>
                  </a:cubicBezTo>
                  <a:cubicBezTo>
                    <a:pt x="38228" y="37"/>
                    <a:pt x="38154" y="0"/>
                    <a:pt x="380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2102;p37">
              <a:extLst>
                <a:ext uri="{FF2B5EF4-FFF2-40B4-BE49-F238E27FC236}">
                  <a16:creationId xmlns:a16="http://schemas.microsoft.com/office/drawing/2014/main" id="{A462735C-DFE5-AEB2-C440-D9EBE3649640}"/>
                </a:ext>
              </a:extLst>
            </p:cNvPr>
            <p:cNvSpPr/>
            <p:nvPr/>
          </p:nvSpPr>
          <p:spPr>
            <a:xfrm>
              <a:off x="2942550" y="1191950"/>
              <a:ext cx="389150" cy="389150"/>
            </a:xfrm>
            <a:custGeom>
              <a:avLst/>
              <a:gdLst/>
              <a:ahLst/>
              <a:cxnLst/>
              <a:rect l="l" t="t" r="r" b="b"/>
              <a:pathLst>
                <a:path w="15566" h="15566" extrusionOk="0">
                  <a:moveTo>
                    <a:pt x="7801" y="1"/>
                  </a:moveTo>
                  <a:cubicBezTo>
                    <a:pt x="3476" y="1"/>
                    <a:pt x="1" y="3476"/>
                    <a:pt x="1" y="7765"/>
                  </a:cubicBezTo>
                  <a:cubicBezTo>
                    <a:pt x="1" y="12090"/>
                    <a:pt x="3476" y="15565"/>
                    <a:pt x="7801" y="15565"/>
                  </a:cubicBezTo>
                  <a:cubicBezTo>
                    <a:pt x="12090" y="15565"/>
                    <a:pt x="15565" y="12090"/>
                    <a:pt x="15565" y="7765"/>
                  </a:cubicBezTo>
                  <a:cubicBezTo>
                    <a:pt x="15565" y="3476"/>
                    <a:pt x="12090" y="1"/>
                    <a:pt x="78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2103;p37">
              <a:extLst>
                <a:ext uri="{FF2B5EF4-FFF2-40B4-BE49-F238E27FC236}">
                  <a16:creationId xmlns:a16="http://schemas.microsoft.com/office/drawing/2014/main" id="{AA49D322-E17F-BE16-0195-CD1CF49C6134}"/>
                </a:ext>
              </a:extLst>
            </p:cNvPr>
            <p:cNvSpPr/>
            <p:nvPr/>
          </p:nvSpPr>
          <p:spPr>
            <a:xfrm>
              <a:off x="2935150" y="1183650"/>
              <a:ext cx="404850" cy="404850"/>
            </a:xfrm>
            <a:custGeom>
              <a:avLst/>
              <a:gdLst/>
              <a:ahLst/>
              <a:cxnLst/>
              <a:rect l="l" t="t" r="r" b="b"/>
              <a:pathLst>
                <a:path w="16194" h="16194" extrusionOk="0">
                  <a:moveTo>
                    <a:pt x="8097" y="629"/>
                  </a:moveTo>
                  <a:cubicBezTo>
                    <a:pt x="10168" y="629"/>
                    <a:pt x="12016" y="1479"/>
                    <a:pt x="13384" y="2810"/>
                  </a:cubicBezTo>
                  <a:cubicBezTo>
                    <a:pt x="14715" y="4178"/>
                    <a:pt x="15565" y="6026"/>
                    <a:pt x="15565" y="8097"/>
                  </a:cubicBezTo>
                  <a:cubicBezTo>
                    <a:pt x="15565" y="10167"/>
                    <a:pt x="14715" y="12052"/>
                    <a:pt x="13384" y="13383"/>
                  </a:cubicBezTo>
                  <a:cubicBezTo>
                    <a:pt x="12016" y="14751"/>
                    <a:pt x="10168" y="15565"/>
                    <a:pt x="8097" y="15565"/>
                  </a:cubicBezTo>
                  <a:cubicBezTo>
                    <a:pt x="6027" y="15565"/>
                    <a:pt x="4142" y="14751"/>
                    <a:pt x="2811" y="13383"/>
                  </a:cubicBezTo>
                  <a:cubicBezTo>
                    <a:pt x="1443" y="12052"/>
                    <a:pt x="629" y="10167"/>
                    <a:pt x="629" y="8097"/>
                  </a:cubicBezTo>
                  <a:cubicBezTo>
                    <a:pt x="629" y="6026"/>
                    <a:pt x="1443" y="4178"/>
                    <a:pt x="2811" y="2810"/>
                  </a:cubicBezTo>
                  <a:cubicBezTo>
                    <a:pt x="4142" y="1479"/>
                    <a:pt x="6027" y="629"/>
                    <a:pt x="8097" y="629"/>
                  </a:cubicBezTo>
                  <a:close/>
                  <a:moveTo>
                    <a:pt x="8097" y="0"/>
                  </a:moveTo>
                  <a:cubicBezTo>
                    <a:pt x="3624" y="0"/>
                    <a:pt x="1" y="3623"/>
                    <a:pt x="1" y="8097"/>
                  </a:cubicBezTo>
                  <a:cubicBezTo>
                    <a:pt x="1" y="12570"/>
                    <a:pt x="3624" y="16193"/>
                    <a:pt x="8097" y="16193"/>
                  </a:cubicBezTo>
                  <a:cubicBezTo>
                    <a:pt x="12571" y="16193"/>
                    <a:pt x="16194" y="12570"/>
                    <a:pt x="16194" y="8097"/>
                  </a:cubicBezTo>
                  <a:cubicBezTo>
                    <a:pt x="16194" y="3623"/>
                    <a:pt x="12571" y="0"/>
                    <a:pt x="80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2104;p37">
              <a:extLst>
                <a:ext uri="{FF2B5EF4-FFF2-40B4-BE49-F238E27FC236}">
                  <a16:creationId xmlns:a16="http://schemas.microsoft.com/office/drawing/2014/main" id="{EF34FF4C-2CC8-80D4-8DC6-B66B57ACCE37}"/>
                </a:ext>
              </a:extLst>
            </p:cNvPr>
            <p:cNvSpPr/>
            <p:nvPr/>
          </p:nvSpPr>
          <p:spPr>
            <a:xfrm>
              <a:off x="3046075" y="1257575"/>
              <a:ext cx="228325" cy="263450"/>
            </a:xfrm>
            <a:custGeom>
              <a:avLst/>
              <a:gdLst/>
              <a:ahLst/>
              <a:cxnLst/>
              <a:rect l="l" t="t" r="r" b="b"/>
              <a:pathLst>
                <a:path w="9133" h="10538" extrusionOk="0">
                  <a:moveTo>
                    <a:pt x="0" y="1"/>
                  </a:moveTo>
                  <a:lnTo>
                    <a:pt x="0" y="10537"/>
                  </a:lnTo>
                  <a:lnTo>
                    <a:pt x="9132" y="528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2105;p37">
              <a:extLst>
                <a:ext uri="{FF2B5EF4-FFF2-40B4-BE49-F238E27FC236}">
                  <a16:creationId xmlns:a16="http://schemas.microsoft.com/office/drawing/2014/main" id="{83997A13-EC0B-EF0A-2F8A-8AEC85CDD9EB}"/>
                </a:ext>
              </a:extLst>
            </p:cNvPr>
            <p:cNvSpPr/>
            <p:nvPr/>
          </p:nvSpPr>
          <p:spPr>
            <a:xfrm>
              <a:off x="3038675" y="1250425"/>
              <a:ext cx="243100" cy="278675"/>
            </a:xfrm>
            <a:custGeom>
              <a:avLst/>
              <a:gdLst/>
              <a:ahLst/>
              <a:cxnLst/>
              <a:rect l="l" t="t" r="r" b="b"/>
              <a:pathLst>
                <a:path w="9724" h="11147" extrusionOk="0">
                  <a:moveTo>
                    <a:pt x="592" y="838"/>
                  </a:moveTo>
                  <a:lnTo>
                    <a:pt x="8800" y="5574"/>
                  </a:lnTo>
                  <a:lnTo>
                    <a:pt x="592" y="10306"/>
                  </a:lnTo>
                  <a:lnTo>
                    <a:pt x="592" y="838"/>
                  </a:lnTo>
                  <a:close/>
                  <a:moveTo>
                    <a:pt x="310" y="0"/>
                  </a:moveTo>
                  <a:cubicBezTo>
                    <a:pt x="259" y="0"/>
                    <a:pt x="204" y="9"/>
                    <a:pt x="148" y="28"/>
                  </a:cubicBezTo>
                  <a:cubicBezTo>
                    <a:pt x="38" y="102"/>
                    <a:pt x="1" y="213"/>
                    <a:pt x="1" y="287"/>
                  </a:cubicBezTo>
                  <a:lnTo>
                    <a:pt x="1" y="10823"/>
                  </a:lnTo>
                  <a:cubicBezTo>
                    <a:pt x="1" y="10934"/>
                    <a:pt x="38" y="11045"/>
                    <a:pt x="148" y="11119"/>
                  </a:cubicBezTo>
                  <a:cubicBezTo>
                    <a:pt x="204" y="11138"/>
                    <a:pt x="259" y="11147"/>
                    <a:pt x="310" y="11147"/>
                  </a:cubicBezTo>
                  <a:cubicBezTo>
                    <a:pt x="361" y="11147"/>
                    <a:pt x="407" y="11138"/>
                    <a:pt x="444" y="11119"/>
                  </a:cubicBezTo>
                  <a:lnTo>
                    <a:pt x="9576" y="5832"/>
                  </a:lnTo>
                  <a:cubicBezTo>
                    <a:pt x="9687" y="5795"/>
                    <a:pt x="9724" y="5684"/>
                    <a:pt x="9724" y="5574"/>
                  </a:cubicBezTo>
                  <a:cubicBezTo>
                    <a:pt x="9724" y="5463"/>
                    <a:pt x="9687" y="5352"/>
                    <a:pt x="9576" y="5315"/>
                  </a:cubicBezTo>
                  <a:lnTo>
                    <a:pt x="444" y="28"/>
                  </a:lnTo>
                  <a:cubicBezTo>
                    <a:pt x="407" y="9"/>
                    <a:pt x="361" y="0"/>
                    <a:pt x="3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91825288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C5DA50-83FF-BB5B-DE49-59F20A459B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arlow Semi Condensed Medium" panose="00000606000000000000" pitchFamily="2" charset="0"/>
              </a:rPr>
              <a:t>1. Euribor 3 Months Rate (`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Barlow Semi Condensed Medium" panose="00000606000000000000" pitchFamily="2" charset="0"/>
              </a:rPr>
              <a:t>euribor3m</a:t>
            </a:r>
            <a:r>
              <a:rPr lang="en-US" dirty="0">
                <a:latin typeface="Barlow Semi Condensed Medium" panose="00000606000000000000" pitchFamily="2" charset="0"/>
              </a:rPr>
              <a:t>`)</a:t>
            </a:r>
            <a:endParaRPr lang="en-AU" dirty="0">
              <a:latin typeface="Barlow Semi Condensed Medium" panose="00000606000000000000" pitchFamily="2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669A3DE-2EB8-C6B8-8F4F-E89306D790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434"/>
          <a:stretch/>
        </p:blipFill>
        <p:spPr>
          <a:xfrm>
            <a:off x="1036248" y="1631442"/>
            <a:ext cx="4513341" cy="96294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72FDFFA-718A-7714-CE60-4299B8F5172F}"/>
              </a:ext>
            </a:extLst>
          </p:cNvPr>
          <p:cNvSpPr txBox="1"/>
          <p:nvPr/>
        </p:nvSpPr>
        <p:spPr>
          <a:xfrm>
            <a:off x="1677945" y="2522439"/>
            <a:ext cx="75854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>
                <a:latin typeface="Barlow Semi Condensed Medium" panose="00000606000000000000" pitchFamily="2" charset="0"/>
              </a:rPr>
              <a:t>Low Rates</a:t>
            </a:r>
          </a:p>
          <a:p>
            <a:pPr algn="ctr"/>
            <a:r>
              <a:rPr lang="en-US" sz="1050" dirty="0">
                <a:latin typeface="Barlow Semi Condensed Medium" panose="00000606000000000000" pitchFamily="2" charset="0"/>
              </a:rPr>
              <a:t>(0-2%)</a:t>
            </a:r>
            <a:endParaRPr lang="en-AU" sz="1050" dirty="0">
              <a:latin typeface="Barlow Semi Condensed Medium" panose="00000606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607374C-1ABF-604A-7AA0-68A84F245C0F}"/>
              </a:ext>
            </a:extLst>
          </p:cNvPr>
          <p:cNvSpPr txBox="1"/>
          <p:nvPr/>
        </p:nvSpPr>
        <p:spPr>
          <a:xfrm>
            <a:off x="3109443" y="2558833"/>
            <a:ext cx="69602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>
                <a:latin typeface="Barlow Semi Condensed Medium" panose="00000606000000000000" pitchFamily="2" charset="0"/>
              </a:rPr>
              <a:t>Mid Rates</a:t>
            </a:r>
          </a:p>
          <a:p>
            <a:pPr algn="ctr"/>
            <a:r>
              <a:rPr lang="en-US" sz="1050" dirty="0">
                <a:latin typeface="Barlow Semi Condensed Medium" panose="00000606000000000000" pitchFamily="2" charset="0"/>
              </a:rPr>
              <a:t>(2-4%)</a:t>
            </a:r>
            <a:endParaRPr lang="en-AU" sz="1050" dirty="0">
              <a:latin typeface="Barlow Semi Condensed Medium" panose="00000606000000000000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403F7B6-8DDE-CB1F-C92D-DC1B648D4A7C}"/>
              </a:ext>
            </a:extLst>
          </p:cNvPr>
          <p:cNvSpPr txBox="1"/>
          <p:nvPr/>
        </p:nvSpPr>
        <p:spPr>
          <a:xfrm>
            <a:off x="4449569" y="2558833"/>
            <a:ext cx="75373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>
                <a:latin typeface="Barlow Semi Condensed Medium" panose="00000606000000000000" pitchFamily="2" charset="0"/>
              </a:rPr>
              <a:t>High Rates</a:t>
            </a:r>
          </a:p>
          <a:p>
            <a:pPr algn="ctr"/>
            <a:r>
              <a:rPr lang="en-US" sz="1050" dirty="0">
                <a:latin typeface="Barlow Semi Condensed Medium" panose="00000606000000000000" pitchFamily="2" charset="0"/>
              </a:rPr>
              <a:t>(4-6%)</a:t>
            </a:r>
            <a:endParaRPr lang="en-AU" sz="1050" dirty="0">
              <a:latin typeface="Barlow Semi Condensed Medium" panose="00000606000000000000" pitchFamily="2" charset="0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CB4A371-BA86-1A03-1A07-67397210DBD1}"/>
              </a:ext>
            </a:extLst>
          </p:cNvPr>
          <p:cNvCxnSpPr>
            <a:cxnSpLocks/>
          </p:cNvCxnSpPr>
          <p:nvPr/>
        </p:nvCxnSpPr>
        <p:spPr>
          <a:xfrm flipH="1">
            <a:off x="5232054" y="1418274"/>
            <a:ext cx="239286" cy="1956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F3BA60CA-458A-C782-65A8-31E9F7486045}"/>
              </a:ext>
            </a:extLst>
          </p:cNvPr>
          <p:cNvSpPr/>
          <p:nvPr/>
        </p:nvSpPr>
        <p:spPr>
          <a:xfrm>
            <a:off x="5471340" y="1215944"/>
            <a:ext cx="242277" cy="23446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  <a:endParaRPr lang="en-AU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87FB496-CADA-FE46-3135-AB35D2B0CD46}"/>
              </a:ext>
            </a:extLst>
          </p:cNvPr>
          <p:cNvSpPr/>
          <p:nvPr/>
        </p:nvSpPr>
        <p:spPr>
          <a:xfrm>
            <a:off x="6664881" y="2040205"/>
            <a:ext cx="242277" cy="23446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  <a:endParaRPr lang="en-AU" dirty="0"/>
          </a:p>
        </p:txBody>
      </p:sp>
      <p:sp>
        <p:nvSpPr>
          <p:cNvPr id="17" name="Subtitle 5">
            <a:extLst>
              <a:ext uri="{FF2B5EF4-FFF2-40B4-BE49-F238E27FC236}">
                <a16:creationId xmlns:a16="http://schemas.microsoft.com/office/drawing/2014/main" id="{C8CDF25B-4BD5-ECFE-96C7-E4C6DA45BA85}"/>
              </a:ext>
            </a:extLst>
          </p:cNvPr>
          <p:cNvSpPr txBox="1">
            <a:spLocks/>
          </p:cNvSpPr>
          <p:nvPr/>
        </p:nvSpPr>
        <p:spPr>
          <a:xfrm>
            <a:off x="6907157" y="1953827"/>
            <a:ext cx="3888395" cy="434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n-US" sz="1400" dirty="0"/>
              <a:t>67% of Calls made to Clients are during </a:t>
            </a:r>
            <a:r>
              <a:rPr lang="en-US" sz="1400" b="1" dirty="0"/>
              <a:t>High Rates</a:t>
            </a:r>
            <a:endParaRPr lang="en-AU" sz="1400" b="1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43B2696-52DC-C263-EB55-9905B2C8BC51}"/>
              </a:ext>
            </a:extLst>
          </p:cNvPr>
          <p:cNvGrpSpPr/>
          <p:nvPr/>
        </p:nvGrpSpPr>
        <p:grpSpPr>
          <a:xfrm>
            <a:off x="1154098" y="3218457"/>
            <a:ext cx="4368450" cy="962948"/>
            <a:chOff x="168915" y="4786595"/>
            <a:chExt cx="11472379" cy="1657422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2206A38B-D2F0-F45C-14B4-90C34EC63E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5746" t="2153" r="31119" b="10284"/>
            <a:stretch/>
          </p:blipFill>
          <p:spPr>
            <a:xfrm>
              <a:off x="7601557" y="4786595"/>
              <a:ext cx="4039737" cy="1657422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3741F2F0-1BFD-DF1E-1369-40447A241A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90" t="2153" r="64254" b="10284"/>
            <a:stretch/>
          </p:blipFill>
          <p:spPr>
            <a:xfrm>
              <a:off x="168915" y="4786595"/>
              <a:ext cx="4298453" cy="1657422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D6CE68AB-3A40-3234-0F84-E9C505BE78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8880" t="2153" r="2836" b="10284"/>
            <a:stretch/>
          </p:blipFill>
          <p:spPr>
            <a:xfrm>
              <a:off x="4463907" y="4786595"/>
              <a:ext cx="3448335" cy="1657422"/>
            </a:xfrm>
            <a:prstGeom prst="rect">
              <a:avLst/>
            </a:prstGeom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892F273F-69EF-7278-FA3F-B81643D1A322}"/>
              </a:ext>
            </a:extLst>
          </p:cNvPr>
          <p:cNvSpPr txBox="1"/>
          <p:nvPr/>
        </p:nvSpPr>
        <p:spPr>
          <a:xfrm>
            <a:off x="1642253" y="4110874"/>
            <a:ext cx="75854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>
                <a:latin typeface="Barlow Semi Condensed Medium" panose="00000606000000000000" pitchFamily="2" charset="0"/>
              </a:rPr>
              <a:t>Low Rates</a:t>
            </a:r>
          </a:p>
          <a:p>
            <a:pPr algn="ctr"/>
            <a:r>
              <a:rPr lang="en-US" sz="1050" dirty="0">
                <a:latin typeface="Barlow Semi Condensed Medium" panose="00000606000000000000" pitchFamily="2" charset="0"/>
              </a:rPr>
              <a:t>(0-2%)</a:t>
            </a:r>
            <a:endParaRPr lang="en-AU" sz="1050" dirty="0">
              <a:latin typeface="Barlow Semi Condensed Medium" panose="00000606000000000000" pitchFamily="2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8EE8001-9138-41B0-65C0-167C5910FA51}"/>
              </a:ext>
            </a:extLst>
          </p:cNvPr>
          <p:cNvSpPr txBox="1"/>
          <p:nvPr/>
        </p:nvSpPr>
        <p:spPr>
          <a:xfrm>
            <a:off x="3073751" y="4131364"/>
            <a:ext cx="69602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>
                <a:latin typeface="Barlow Semi Condensed Medium" panose="00000606000000000000" pitchFamily="2" charset="0"/>
              </a:rPr>
              <a:t>Mid Rates</a:t>
            </a:r>
          </a:p>
          <a:p>
            <a:pPr algn="ctr"/>
            <a:r>
              <a:rPr lang="en-US" sz="1050" dirty="0">
                <a:latin typeface="Barlow Semi Condensed Medium" panose="00000606000000000000" pitchFamily="2" charset="0"/>
              </a:rPr>
              <a:t>(2-4%)</a:t>
            </a:r>
            <a:endParaRPr lang="en-AU" sz="1050" dirty="0">
              <a:latin typeface="Barlow Semi Condensed Medium" panose="00000606000000000000" pitchFamily="2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5A62BAA-F785-78D4-4681-E43CB48F050B}"/>
              </a:ext>
            </a:extLst>
          </p:cNvPr>
          <p:cNvSpPr txBox="1"/>
          <p:nvPr/>
        </p:nvSpPr>
        <p:spPr>
          <a:xfrm>
            <a:off x="4413877" y="4131364"/>
            <a:ext cx="75373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>
                <a:latin typeface="Barlow Semi Condensed Medium" panose="00000606000000000000" pitchFamily="2" charset="0"/>
              </a:rPr>
              <a:t>High Rates</a:t>
            </a:r>
          </a:p>
          <a:p>
            <a:pPr algn="ctr"/>
            <a:r>
              <a:rPr lang="en-US" sz="1050" dirty="0">
                <a:latin typeface="Barlow Semi Condensed Medium" panose="00000606000000000000" pitchFamily="2" charset="0"/>
              </a:rPr>
              <a:t>(4-6%)</a:t>
            </a:r>
            <a:endParaRPr lang="en-AU" sz="1050" dirty="0">
              <a:latin typeface="Barlow Semi Condensed Medium" panose="00000606000000000000" pitchFamily="2" charset="0"/>
            </a:endParaRPr>
          </a:p>
        </p:txBody>
      </p:sp>
      <p:sp>
        <p:nvSpPr>
          <p:cNvPr id="27" name="Subtitle 5">
            <a:extLst>
              <a:ext uri="{FF2B5EF4-FFF2-40B4-BE49-F238E27FC236}">
                <a16:creationId xmlns:a16="http://schemas.microsoft.com/office/drawing/2014/main" id="{14D5E4D7-0316-E716-8BE7-5C589DAE7F1F}"/>
              </a:ext>
            </a:extLst>
          </p:cNvPr>
          <p:cNvSpPr txBox="1">
            <a:spLocks/>
          </p:cNvSpPr>
          <p:nvPr/>
        </p:nvSpPr>
        <p:spPr>
          <a:xfrm>
            <a:off x="2262102" y="1361913"/>
            <a:ext cx="2211582" cy="434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ctr"/>
            <a:r>
              <a:rPr lang="en-US" sz="1200" dirty="0"/>
              <a:t>Total Clients Contacted</a:t>
            </a:r>
            <a:endParaRPr lang="en-AU" sz="1200" dirty="0"/>
          </a:p>
        </p:txBody>
      </p:sp>
      <p:sp>
        <p:nvSpPr>
          <p:cNvPr id="28" name="Subtitle 5">
            <a:extLst>
              <a:ext uri="{FF2B5EF4-FFF2-40B4-BE49-F238E27FC236}">
                <a16:creationId xmlns:a16="http://schemas.microsoft.com/office/drawing/2014/main" id="{943567C6-7C82-3E66-66D9-2B9337ED6EA0}"/>
              </a:ext>
            </a:extLst>
          </p:cNvPr>
          <p:cNvSpPr txBox="1">
            <a:spLocks/>
          </p:cNvSpPr>
          <p:nvPr/>
        </p:nvSpPr>
        <p:spPr>
          <a:xfrm>
            <a:off x="2230801" y="2962777"/>
            <a:ext cx="2445590" cy="434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ctr"/>
            <a:r>
              <a:rPr lang="en-US" sz="1200" dirty="0"/>
              <a:t>Number of Clients that Subscribed</a:t>
            </a:r>
            <a:endParaRPr lang="en-AU" sz="1200" dirty="0"/>
          </a:p>
        </p:txBody>
      </p:sp>
      <p:sp>
        <p:nvSpPr>
          <p:cNvPr id="29" name="Subtitle 5">
            <a:extLst>
              <a:ext uri="{FF2B5EF4-FFF2-40B4-BE49-F238E27FC236}">
                <a16:creationId xmlns:a16="http://schemas.microsoft.com/office/drawing/2014/main" id="{8680D6BA-B53E-F5D2-F2D0-666EAF653792}"/>
              </a:ext>
            </a:extLst>
          </p:cNvPr>
          <p:cNvSpPr txBox="1">
            <a:spLocks/>
          </p:cNvSpPr>
          <p:nvPr/>
        </p:nvSpPr>
        <p:spPr>
          <a:xfrm>
            <a:off x="4577734" y="1914822"/>
            <a:ext cx="497402" cy="434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ctr"/>
            <a:r>
              <a:rPr lang="en-US" sz="1400" dirty="0">
                <a:solidFill>
                  <a:schemeClr val="bg1"/>
                </a:solidFill>
              </a:rPr>
              <a:t>67%</a:t>
            </a:r>
            <a:endParaRPr lang="en-AU" sz="1400" dirty="0">
              <a:solidFill>
                <a:schemeClr val="bg1"/>
              </a:solidFill>
            </a:endParaRPr>
          </a:p>
        </p:txBody>
      </p:sp>
      <p:sp>
        <p:nvSpPr>
          <p:cNvPr id="30" name="Subtitle 5">
            <a:extLst>
              <a:ext uri="{FF2B5EF4-FFF2-40B4-BE49-F238E27FC236}">
                <a16:creationId xmlns:a16="http://schemas.microsoft.com/office/drawing/2014/main" id="{DA4E860A-74F1-D1AF-6E56-2119E2B99013}"/>
              </a:ext>
            </a:extLst>
          </p:cNvPr>
          <p:cNvSpPr txBox="1">
            <a:spLocks/>
          </p:cNvSpPr>
          <p:nvPr/>
        </p:nvSpPr>
        <p:spPr>
          <a:xfrm>
            <a:off x="1844909" y="2144331"/>
            <a:ext cx="497402" cy="434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ctr"/>
            <a:r>
              <a:rPr lang="en-US" sz="1400" dirty="0">
                <a:solidFill>
                  <a:schemeClr val="bg1"/>
                </a:solidFill>
              </a:rPr>
              <a:t>32%</a:t>
            </a:r>
            <a:endParaRPr lang="en-AU" sz="1400" dirty="0">
              <a:solidFill>
                <a:schemeClr val="bg1"/>
              </a:solidFill>
            </a:endParaRPr>
          </a:p>
        </p:txBody>
      </p:sp>
      <p:sp>
        <p:nvSpPr>
          <p:cNvPr id="31" name="Subtitle 5">
            <a:extLst>
              <a:ext uri="{FF2B5EF4-FFF2-40B4-BE49-F238E27FC236}">
                <a16:creationId xmlns:a16="http://schemas.microsoft.com/office/drawing/2014/main" id="{D9C49E35-C24C-F5B3-D4F3-843EF7F5B0CF}"/>
              </a:ext>
            </a:extLst>
          </p:cNvPr>
          <p:cNvSpPr txBox="1">
            <a:spLocks/>
          </p:cNvSpPr>
          <p:nvPr/>
        </p:nvSpPr>
        <p:spPr>
          <a:xfrm>
            <a:off x="1808515" y="3501836"/>
            <a:ext cx="497402" cy="434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ctr"/>
            <a:r>
              <a:rPr lang="en-US" sz="1400" dirty="0">
                <a:solidFill>
                  <a:schemeClr val="bg1"/>
                </a:solidFill>
              </a:rPr>
              <a:t>71%</a:t>
            </a:r>
            <a:endParaRPr lang="en-AU" sz="1400" dirty="0">
              <a:solidFill>
                <a:schemeClr val="bg1"/>
              </a:solidFill>
            </a:endParaRPr>
          </a:p>
        </p:txBody>
      </p:sp>
      <p:sp>
        <p:nvSpPr>
          <p:cNvPr id="32" name="Subtitle 5">
            <a:extLst>
              <a:ext uri="{FF2B5EF4-FFF2-40B4-BE49-F238E27FC236}">
                <a16:creationId xmlns:a16="http://schemas.microsoft.com/office/drawing/2014/main" id="{22C1404E-97E7-3818-F18B-F5EEA063F179}"/>
              </a:ext>
            </a:extLst>
          </p:cNvPr>
          <p:cNvSpPr txBox="1">
            <a:spLocks/>
          </p:cNvSpPr>
          <p:nvPr/>
        </p:nvSpPr>
        <p:spPr>
          <a:xfrm>
            <a:off x="4542042" y="3746895"/>
            <a:ext cx="497402" cy="434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ctr"/>
            <a:r>
              <a:rPr lang="en-US" sz="1400" dirty="0">
                <a:solidFill>
                  <a:schemeClr val="bg1"/>
                </a:solidFill>
              </a:rPr>
              <a:t>29%</a:t>
            </a:r>
            <a:endParaRPr lang="en-AU" sz="1400" dirty="0">
              <a:solidFill>
                <a:schemeClr val="bg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7C9B74A-9D18-143D-346D-A908A6394F20}"/>
              </a:ext>
            </a:extLst>
          </p:cNvPr>
          <p:cNvSpPr txBox="1"/>
          <p:nvPr/>
        </p:nvSpPr>
        <p:spPr>
          <a:xfrm>
            <a:off x="1642253" y="5685897"/>
            <a:ext cx="75854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>
                <a:latin typeface="Barlow Semi Condensed Medium" panose="00000606000000000000" pitchFamily="2" charset="0"/>
              </a:rPr>
              <a:t>Low Rates</a:t>
            </a:r>
          </a:p>
          <a:p>
            <a:pPr algn="ctr"/>
            <a:r>
              <a:rPr lang="en-US" sz="1050" dirty="0">
                <a:latin typeface="Barlow Semi Condensed Medium" panose="00000606000000000000" pitchFamily="2" charset="0"/>
              </a:rPr>
              <a:t>(0-2%)</a:t>
            </a:r>
            <a:endParaRPr lang="en-AU" sz="1050" dirty="0">
              <a:latin typeface="Barlow Semi Condensed Medium" panose="00000606000000000000" pitchFamily="2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960A72E-3705-1B08-514D-B28327513B34}"/>
              </a:ext>
            </a:extLst>
          </p:cNvPr>
          <p:cNvSpPr txBox="1"/>
          <p:nvPr/>
        </p:nvSpPr>
        <p:spPr>
          <a:xfrm>
            <a:off x="3048103" y="5706387"/>
            <a:ext cx="747320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>
                <a:latin typeface="Barlow Semi Condensed Medium" panose="00000606000000000000" pitchFamily="2" charset="0"/>
              </a:rPr>
              <a:t>Mid Rates*</a:t>
            </a:r>
          </a:p>
          <a:p>
            <a:pPr algn="ctr"/>
            <a:r>
              <a:rPr lang="en-US" sz="1050" dirty="0">
                <a:latin typeface="Barlow Semi Condensed Medium" panose="00000606000000000000" pitchFamily="2" charset="0"/>
              </a:rPr>
              <a:t>(2-4%)</a:t>
            </a:r>
            <a:endParaRPr lang="en-AU" sz="1050" dirty="0">
              <a:latin typeface="Barlow Semi Condensed Medium" panose="00000606000000000000" pitchFamily="2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29B9160-091F-A50F-0EF7-09E5797311A0}"/>
              </a:ext>
            </a:extLst>
          </p:cNvPr>
          <p:cNvSpPr txBox="1"/>
          <p:nvPr/>
        </p:nvSpPr>
        <p:spPr>
          <a:xfrm>
            <a:off x="4413877" y="5706387"/>
            <a:ext cx="75373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>
                <a:latin typeface="Barlow Semi Condensed Medium" panose="00000606000000000000" pitchFamily="2" charset="0"/>
              </a:rPr>
              <a:t>High Rates</a:t>
            </a:r>
          </a:p>
          <a:p>
            <a:pPr algn="ctr"/>
            <a:r>
              <a:rPr lang="en-US" sz="1050" dirty="0">
                <a:latin typeface="Barlow Semi Condensed Medium" panose="00000606000000000000" pitchFamily="2" charset="0"/>
              </a:rPr>
              <a:t>(4-6%)</a:t>
            </a:r>
            <a:endParaRPr lang="en-AU" sz="1050" dirty="0">
              <a:latin typeface="Barlow Semi Condensed Medium" panose="00000606000000000000" pitchFamily="2" charset="0"/>
            </a:endParaRPr>
          </a:p>
        </p:txBody>
      </p:sp>
      <p:sp>
        <p:nvSpPr>
          <p:cNvPr id="40" name="Subtitle 5">
            <a:extLst>
              <a:ext uri="{FF2B5EF4-FFF2-40B4-BE49-F238E27FC236}">
                <a16:creationId xmlns:a16="http://schemas.microsoft.com/office/drawing/2014/main" id="{67AECB66-909C-81EE-AD71-A5F60296F163}"/>
              </a:ext>
            </a:extLst>
          </p:cNvPr>
          <p:cNvSpPr txBox="1">
            <a:spLocks/>
          </p:cNvSpPr>
          <p:nvPr/>
        </p:nvSpPr>
        <p:spPr>
          <a:xfrm>
            <a:off x="2223277" y="4564817"/>
            <a:ext cx="2445590" cy="434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ctr"/>
            <a:r>
              <a:rPr lang="en-US" sz="1200" dirty="0"/>
              <a:t>Subscription Rate</a:t>
            </a:r>
            <a:endParaRPr lang="en-AU" sz="1200" dirty="0"/>
          </a:p>
        </p:txBody>
      </p:sp>
      <p:sp>
        <p:nvSpPr>
          <p:cNvPr id="41" name="Subtitle 5">
            <a:extLst>
              <a:ext uri="{FF2B5EF4-FFF2-40B4-BE49-F238E27FC236}">
                <a16:creationId xmlns:a16="http://schemas.microsoft.com/office/drawing/2014/main" id="{9CA6AEF0-D9C3-50E7-5A8B-9AB9E451A5D9}"/>
              </a:ext>
            </a:extLst>
          </p:cNvPr>
          <p:cNvSpPr txBox="1">
            <a:spLocks/>
          </p:cNvSpPr>
          <p:nvPr/>
        </p:nvSpPr>
        <p:spPr>
          <a:xfrm>
            <a:off x="1835556" y="5182673"/>
            <a:ext cx="497402" cy="434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ctr"/>
            <a:r>
              <a:rPr lang="en-US" sz="1400" dirty="0">
                <a:solidFill>
                  <a:schemeClr val="bg1"/>
                </a:solidFill>
              </a:rPr>
              <a:t>71%</a:t>
            </a:r>
            <a:endParaRPr lang="en-AU" sz="1400" dirty="0">
              <a:solidFill>
                <a:schemeClr val="bg1"/>
              </a:solidFill>
            </a:endParaRPr>
          </a:p>
        </p:txBody>
      </p:sp>
      <p:sp>
        <p:nvSpPr>
          <p:cNvPr id="42" name="Subtitle 5">
            <a:extLst>
              <a:ext uri="{FF2B5EF4-FFF2-40B4-BE49-F238E27FC236}">
                <a16:creationId xmlns:a16="http://schemas.microsoft.com/office/drawing/2014/main" id="{690FBC0D-976F-EC15-2CCF-21E32FA2408D}"/>
              </a:ext>
            </a:extLst>
          </p:cNvPr>
          <p:cNvSpPr txBox="1">
            <a:spLocks/>
          </p:cNvSpPr>
          <p:nvPr/>
        </p:nvSpPr>
        <p:spPr>
          <a:xfrm>
            <a:off x="4569083" y="5427732"/>
            <a:ext cx="497402" cy="434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ctr"/>
            <a:r>
              <a:rPr lang="en-US" sz="1400" dirty="0">
                <a:solidFill>
                  <a:schemeClr val="bg1"/>
                </a:solidFill>
              </a:rPr>
              <a:t>29%</a:t>
            </a:r>
            <a:endParaRPr lang="en-AU" sz="1400" dirty="0">
              <a:solidFill>
                <a:schemeClr val="bg1"/>
              </a:solidFill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D8320B19-DDBF-506D-3EA9-9F609E97976A}"/>
              </a:ext>
            </a:extLst>
          </p:cNvPr>
          <p:cNvSpPr/>
          <p:nvPr/>
        </p:nvSpPr>
        <p:spPr>
          <a:xfrm>
            <a:off x="1352884" y="2770937"/>
            <a:ext cx="242277" cy="23446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  <a:endParaRPr lang="en-AU" dirty="0"/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15000994-D4CE-D89E-7F2C-83431CBE639F}"/>
              </a:ext>
            </a:extLst>
          </p:cNvPr>
          <p:cNvCxnSpPr>
            <a:cxnSpLocks/>
          </p:cNvCxnSpPr>
          <p:nvPr/>
        </p:nvCxnSpPr>
        <p:spPr>
          <a:xfrm>
            <a:off x="1576852" y="3008628"/>
            <a:ext cx="154717" cy="1728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3495EC3C-D34E-91DA-3B38-98D14303E77E}"/>
              </a:ext>
            </a:extLst>
          </p:cNvPr>
          <p:cNvCxnSpPr>
            <a:cxnSpLocks/>
          </p:cNvCxnSpPr>
          <p:nvPr/>
        </p:nvCxnSpPr>
        <p:spPr>
          <a:xfrm flipH="1">
            <a:off x="2156895" y="4747391"/>
            <a:ext cx="176063" cy="131697"/>
          </a:xfrm>
          <a:prstGeom prst="straightConnector1">
            <a:avLst/>
          </a:prstGeom>
          <a:ln>
            <a:solidFill>
              <a:srgbClr val="FF99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Picture 58">
            <a:extLst>
              <a:ext uri="{FF2B5EF4-FFF2-40B4-BE49-F238E27FC236}">
                <a16:creationId xmlns:a16="http://schemas.microsoft.com/office/drawing/2014/main" id="{319159B9-CF08-BBEA-9FD6-B55FA886E4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3238" y="4858595"/>
            <a:ext cx="4309310" cy="906952"/>
          </a:xfrm>
          <a:prstGeom prst="rect">
            <a:avLst/>
          </a:prstGeom>
        </p:spPr>
      </p:pic>
      <p:sp>
        <p:nvSpPr>
          <p:cNvPr id="60" name="Rectangle 59">
            <a:extLst>
              <a:ext uri="{FF2B5EF4-FFF2-40B4-BE49-F238E27FC236}">
                <a16:creationId xmlns:a16="http://schemas.microsoft.com/office/drawing/2014/main" id="{84FECB27-0FDD-DA16-3FBF-3510CF85A72E}"/>
              </a:ext>
            </a:extLst>
          </p:cNvPr>
          <p:cNvSpPr/>
          <p:nvPr/>
        </p:nvSpPr>
        <p:spPr>
          <a:xfrm>
            <a:off x="4148716" y="3778162"/>
            <a:ext cx="1189037" cy="346922"/>
          </a:xfrm>
          <a:prstGeom prst="rect">
            <a:avLst/>
          </a:prstGeom>
          <a:solidFill>
            <a:srgbClr val="5F9E6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2" name="Subtitle 5">
            <a:extLst>
              <a:ext uri="{FF2B5EF4-FFF2-40B4-BE49-F238E27FC236}">
                <a16:creationId xmlns:a16="http://schemas.microsoft.com/office/drawing/2014/main" id="{AC85F9DF-A0CD-EDBB-80C6-849F30B299F7}"/>
              </a:ext>
            </a:extLst>
          </p:cNvPr>
          <p:cNvSpPr txBox="1">
            <a:spLocks/>
          </p:cNvSpPr>
          <p:nvPr/>
        </p:nvSpPr>
        <p:spPr>
          <a:xfrm>
            <a:off x="4550465" y="3753176"/>
            <a:ext cx="497402" cy="434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ctr"/>
            <a:r>
              <a:rPr lang="en-US" sz="1400" dirty="0">
                <a:solidFill>
                  <a:schemeClr val="bg1"/>
                </a:solidFill>
              </a:rPr>
              <a:t>29%</a:t>
            </a:r>
            <a:endParaRPr lang="en-AU" sz="1400" dirty="0">
              <a:solidFill>
                <a:schemeClr val="bg1"/>
              </a:solidFill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9BC866CF-92F5-7B98-79F7-BDFE0275D5A4}"/>
              </a:ext>
            </a:extLst>
          </p:cNvPr>
          <p:cNvSpPr/>
          <p:nvPr/>
        </p:nvSpPr>
        <p:spPr>
          <a:xfrm>
            <a:off x="6664881" y="2560291"/>
            <a:ext cx="242277" cy="23446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  <a:endParaRPr lang="en-AU" dirty="0"/>
          </a:p>
        </p:txBody>
      </p:sp>
      <p:sp>
        <p:nvSpPr>
          <p:cNvPr id="64" name="Subtitle 5">
            <a:extLst>
              <a:ext uri="{FF2B5EF4-FFF2-40B4-BE49-F238E27FC236}">
                <a16:creationId xmlns:a16="http://schemas.microsoft.com/office/drawing/2014/main" id="{30CA12E5-6D30-11A7-4ADF-3FE62EE644A8}"/>
              </a:ext>
            </a:extLst>
          </p:cNvPr>
          <p:cNvSpPr txBox="1">
            <a:spLocks/>
          </p:cNvSpPr>
          <p:nvPr/>
        </p:nvSpPr>
        <p:spPr>
          <a:xfrm>
            <a:off x="6907156" y="2374666"/>
            <a:ext cx="3659795" cy="633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n-US" sz="1400" dirty="0"/>
              <a:t>71% of Clients who subscribed were contacted during </a:t>
            </a:r>
            <a:r>
              <a:rPr lang="en-US" sz="1400" b="1" dirty="0"/>
              <a:t>Low Rates</a:t>
            </a:r>
            <a:endParaRPr lang="en-AU" sz="1400" b="1" dirty="0"/>
          </a:p>
        </p:txBody>
      </p:sp>
      <p:sp>
        <p:nvSpPr>
          <p:cNvPr id="65" name="Subtitle 5">
            <a:extLst>
              <a:ext uri="{FF2B5EF4-FFF2-40B4-BE49-F238E27FC236}">
                <a16:creationId xmlns:a16="http://schemas.microsoft.com/office/drawing/2014/main" id="{04B39EFE-134E-8340-F3E6-E9FBD04C0988}"/>
              </a:ext>
            </a:extLst>
          </p:cNvPr>
          <p:cNvSpPr txBox="1">
            <a:spLocks/>
          </p:cNvSpPr>
          <p:nvPr/>
        </p:nvSpPr>
        <p:spPr>
          <a:xfrm>
            <a:off x="1772823" y="5117405"/>
            <a:ext cx="497402" cy="434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ctr"/>
            <a:r>
              <a:rPr lang="en-US" sz="1400" dirty="0">
                <a:solidFill>
                  <a:schemeClr val="bg1"/>
                </a:solidFill>
              </a:rPr>
              <a:t>24%</a:t>
            </a:r>
            <a:endParaRPr lang="en-AU" sz="1400" dirty="0">
              <a:solidFill>
                <a:schemeClr val="bg1"/>
              </a:solidFill>
            </a:endParaRPr>
          </a:p>
        </p:txBody>
      </p:sp>
      <p:sp>
        <p:nvSpPr>
          <p:cNvPr id="66" name="Subtitle 5">
            <a:extLst>
              <a:ext uri="{FF2B5EF4-FFF2-40B4-BE49-F238E27FC236}">
                <a16:creationId xmlns:a16="http://schemas.microsoft.com/office/drawing/2014/main" id="{EBCB3453-B475-4F94-FF8A-920C6C8786CD}"/>
              </a:ext>
            </a:extLst>
          </p:cNvPr>
          <p:cNvSpPr txBox="1">
            <a:spLocks/>
          </p:cNvSpPr>
          <p:nvPr/>
        </p:nvSpPr>
        <p:spPr>
          <a:xfrm>
            <a:off x="4598976" y="5429397"/>
            <a:ext cx="497402" cy="434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ctr"/>
            <a:r>
              <a:rPr lang="en-US" sz="1200" dirty="0">
                <a:solidFill>
                  <a:schemeClr val="bg1"/>
                </a:solidFill>
              </a:rPr>
              <a:t>5%</a:t>
            </a:r>
            <a:endParaRPr lang="en-AU" sz="1200" dirty="0">
              <a:solidFill>
                <a:schemeClr val="bg1"/>
              </a:solidFill>
            </a:endParaRPr>
          </a:p>
        </p:txBody>
      </p:sp>
      <p:sp>
        <p:nvSpPr>
          <p:cNvPr id="67" name="Subtitle 5">
            <a:extLst>
              <a:ext uri="{FF2B5EF4-FFF2-40B4-BE49-F238E27FC236}">
                <a16:creationId xmlns:a16="http://schemas.microsoft.com/office/drawing/2014/main" id="{F6BD051E-9361-AC01-9A20-49F016D16AB5}"/>
              </a:ext>
            </a:extLst>
          </p:cNvPr>
          <p:cNvSpPr txBox="1">
            <a:spLocks/>
          </p:cNvSpPr>
          <p:nvPr/>
        </p:nvSpPr>
        <p:spPr>
          <a:xfrm>
            <a:off x="3173062" y="5388545"/>
            <a:ext cx="497402" cy="434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ctr"/>
            <a:r>
              <a:rPr lang="en-US" sz="1200" dirty="0">
                <a:solidFill>
                  <a:schemeClr val="bg1"/>
                </a:solidFill>
              </a:rPr>
              <a:t>14%</a:t>
            </a:r>
            <a:endParaRPr lang="en-AU" sz="1200" dirty="0">
              <a:solidFill>
                <a:schemeClr val="bg1"/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A296F7C-D6FB-A0DA-FBBA-C7E55FEA01A8}"/>
              </a:ext>
            </a:extLst>
          </p:cNvPr>
          <p:cNvSpPr txBox="1"/>
          <p:nvPr/>
        </p:nvSpPr>
        <p:spPr>
          <a:xfrm>
            <a:off x="1215339" y="6234988"/>
            <a:ext cx="338573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latin typeface="Barlow Semi Condensed Medium" panose="00000606000000000000" pitchFamily="2" charset="0"/>
              </a:rPr>
              <a:t>*Subscription Rate data for Mid Rates are too small to trust (only 14 calls or 0.03% of total calls)</a:t>
            </a:r>
            <a:endParaRPr lang="en-AU" sz="1050" dirty="0">
              <a:latin typeface="Barlow Semi Condensed Medium" panose="00000606000000000000" pitchFamily="2" charset="0"/>
            </a:endParaRPr>
          </a:p>
        </p:txBody>
      </p:sp>
      <p:sp>
        <p:nvSpPr>
          <p:cNvPr id="69" name="Text Placeholder 2">
            <a:extLst>
              <a:ext uri="{FF2B5EF4-FFF2-40B4-BE49-F238E27FC236}">
                <a16:creationId xmlns:a16="http://schemas.microsoft.com/office/drawing/2014/main" id="{565645A9-EC40-C420-004D-C0F81564B02C}"/>
              </a:ext>
            </a:extLst>
          </p:cNvPr>
          <p:cNvSpPr txBox="1">
            <a:spLocks/>
          </p:cNvSpPr>
          <p:nvPr/>
        </p:nvSpPr>
        <p:spPr>
          <a:xfrm>
            <a:off x="6401116" y="3911897"/>
            <a:ext cx="4534561" cy="1500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42332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1219170" marR="0" lvl="1" indent="-42332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7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828754" marR="0" lvl="2" indent="-42332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7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2438339" marR="0" lvl="3" indent="-42332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7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3047924" marR="0" lvl="4" indent="-42332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7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3657509" marR="0" lvl="5" indent="-42332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7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4267093" marR="0" lvl="6" indent="-42332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7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4876678" marR="0" lvl="7" indent="-42332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7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5486263" marR="0" lvl="8" indent="-42332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7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marL="186262" indent="0">
              <a:buFont typeface="Arial"/>
              <a:buNone/>
            </a:pPr>
            <a:r>
              <a:rPr lang="en-US" b="1" dirty="0"/>
              <a:t>Recommendations</a:t>
            </a:r>
            <a:r>
              <a:rPr lang="en-US" dirty="0"/>
              <a:t>:</a:t>
            </a:r>
          </a:p>
          <a:p>
            <a:pPr marL="529162" indent="-342900">
              <a:buAutoNum type="arabicPeriod"/>
            </a:pPr>
            <a:r>
              <a:rPr lang="en-ID" sz="1400" dirty="0"/>
              <a:t>Shift focus from calling during High Rates (4-6%) to maximizing all calls during low rates (0 -2%)</a:t>
            </a:r>
          </a:p>
          <a:p>
            <a:pPr marL="529162" indent="-342900">
              <a:buAutoNum type="arabicPeriod"/>
            </a:pPr>
            <a:r>
              <a:rPr lang="en-ID" sz="1400" dirty="0"/>
              <a:t>Do more calls during Mid Rates (2-4%) to gather more data</a:t>
            </a: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64E2FBF7-B044-F441-C506-237C61442DF3}"/>
              </a:ext>
            </a:extLst>
          </p:cNvPr>
          <p:cNvSpPr/>
          <p:nvPr/>
        </p:nvSpPr>
        <p:spPr>
          <a:xfrm>
            <a:off x="2342301" y="4555404"/>
            <a:ext cx="242277" cy="234461"/>
          </a:xfrm>
          <a:prstGeom prst="ellipse">
            <a:avLst/>
          </a:prstGeom>
          <a:solidFill>
            <a:srgbClr val="FF99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  <a:endParaRPr lang="en-AU" dirty="0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8B521492-1CFA-E8B9-4887-D2C05B41DB67}"/>
              </a:ext>
            </a:extLst>
          </p:cNvPr>
          <p:cNvSpPr/>
          <p:nvPr/>
        </p:nvSpPr>
        <p:spPr>
          <a:xfrm>
            <a:off x="6675730" y="3122330"/>
            <a:ext cx="242277" cy="234461"/>
          </a:xfrm>
          <a:prstGeom prst="ellipse">
            <a:avLst/>
          </a:prstGeom>
          <a:solidFill>
            <a:srgbClr val="FF99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  <a:endParaRPr lang="en-AU" dirty="0"/>
          </a:p>
        </p:txBody>
      </p:sp>
      <p:sp>
        <p:nvSpPr>
          <p:cNvPr id="75" name="Subtitle 5">
            <a:extLst>
              <a:ext uri="{FF2B5EF4-FFF2-40B4-BE49-F238E27FC236}">
                <a16:creationId xmlns:a16="http://schemas.microsoft.com/office/drawing/2014/main" id="{FC0D147C-B5EB-0A9E-E369-2196434BFE64}"/>
              </a:ext>
            </a:extLst>
          </p:cNvPr>
          <p:cNvSpPr txBox="1">
            <a:spLocks/>
          </p:cNvSpPr>
          <p:nvPr/>
        </p:nvSpPr>
        <p:spPr>
          <a:xfrm>
            <a:off x="6918005" y="2936705"/>
            <a:ext cx="3659795" cy="633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n-US" sz="1400" dirty="0"/>
              <a:t>Clients contacted </a:t>
            </a:r>
            <a:r>
              <a:rPr lang="en-ID" sz="1400" dirty="0"/>
              <a:t>during </a:t>
            </a:r>
            <a:r>
              <a:rPr lang="en-ID" sz="1400" b="1" dirty="0"/>
              <a:t>Low Rates</a:t>
            </a:r>
            <a:r>
              <a:rPr lang="en-ID" sz="1400" dirty="0"/>
              <a:t> (24%) is almost </a:t>
            </a:r>
            <a:r>
              <a:rPr lang="en-ID" sz="1400" b="1" dirty="0"/>
              <a:t>5 times more likely </a:t>
            </a:r>
            <a:r>
              <a:rPr lang="en-ID" sz="1400" dirty="0"/>
              <a:t>to subscribe than those contacted at </a:t>
            </a:r>
            <a:r>
              <a:rPr lang="en-ID" sz="1400" b="1" dirty="0"/>
              <a:t>High Rates </a:t>
            </a:r>
            <a:r>
              <a:rPr lang="en-ID" sz="1400" dirty="0"/>
              <a:t>(5%)</a:t>
            </a:r>
            <a:endParaRPr lang="en-AU" sz="1400" b="1" dirty="0"/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6D498691-5D45-010B-B63A-373A39156490}"/>
              </a:ext>
            </a:extLst>
          </p:cNvPr>
          <p:cNvCxnSpPr>
            <a:cxnSpLocks/>
          </p:cNvCxnSpPr>
          <p:nvPr/>
        </p:nvCxnSpPr>
        <p:spPr>
          <a:xfrm>
            <a:off x="2605543" y="4747391"/>
            <a:ext cx="1963540" cy="707297"/>
          </a:xfrm>
          <a:prstGeom prst="straightConnector1">
            <a:avLst/>
          </a:prstGeom>
          <a:ln>
            <a:solidFill>
              <a:srgbClr val="FF99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Subtitle 5">
            <a:extLst>
              <a:ext uri="{FF2B5EF4-FFF2-40B4-BE49-F238E27FC236}">
                <a16:creationId xmlns:a16="http://schemas.microsoft.com/office/drawing/2014/main" id="{B3D945B6-3585-0189-6C73-B665A0A73A6B}"/>
              </a:ext>
            </a:extLst>
          </p:cNvPr>
          <p:cNvSpPr txBox="1">
            <a:spLocks/>
          </p:cNvSpPr>
          <p:nvPr/>
        </p:nvSpPr>
        <p:spPr>
          <a:xfrm>
            <a:off x="3199847" y="2223274"/>
            <a:ext cx="497402" cy="434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ctr"/>
            <a:r>
              <a:rPr lang="en-US" sz="1000" dirty="0">
                <a:solidFill>
                  <a:schemeClr val="tx1"/>
                </a:solidFill>
              </a:rPr>
              <a:t>&lt;1%</a:t>
            </a:r>
            <a:endParaRPr lang="en-AU" sz="1000" dirty="0">
              <a:solidFill>
                <a:schemeClr val="tx1"/>
              </a:solidFill>
            </a:endParaRPr>
          </a:p>
        </p:txBody>
      </p:sp>
      <p:sp>
        <p:nvSpPr>
          <p:cNvPr id="86" name="Subtitle 5">
            <a:extLst>
              <a:ext uri="{FF2B5EF4-FFF2-40B4-BE49-F238E27FC236}">
                <a16:creationId xmlns:a16="http://schemas.microsoft.com/office/drawing/2014/main" id="{B71A4D59-61A1-ACEB-71DD-210B43ABFB03}"/>
              </a:ext>
            </a:extLst>
          </p:cNvPr>
          <p:cNvSpPr txBox="1">
            <a:spLocks/>
          </p:cNvSpPr>
          <p:nvPr/>
        </p:nvSpPr>
        <p:spPr>
          <a:xfrm>
            <a:off x="3179611" y="3829421"/>
            <a:ext cx="497402" cy="434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ctr"/>
            <a:r>
              <a:rPr lang="en-US" sz="1000" dirty="0">
                <a:solidFill>
                  <a:schemeClr val="tx1"/>
                </a:solidFill>
              </a:rPr>
              <a:t>&lt;1%</a:t>
            </a:r>
            <a:endParaRPr lang="en-AU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115803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A090629-AE7B-7F08-03A5-40704B1DB8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75"/>
          <a:stretch/>
        </p:blipFill>
        <p:spPr>
          <a:xfrm>
            <a:off x="1060887" y="1676520"/>
            <a:ext cx="4530775" cy="12717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C5DA50-83FF-BB5B-DE49-59F20A459B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arlow Semi Condensed Medium" panose="00000606000000000000" pitchFamily="2" charset="0"/>
              </a:rPr>
              <a:t>2. Client Age (`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Barlow Semi Condensed Medium" panose="00000606000000000000" pitchFamily="2" charset="0"/>
              </a:rPr>
              <a:t>age</a:t>
            </a:r>
            <a:r>
              <a:rPr lang="en-US" dirty="0">
                <a:latin typeface="Barlow Semi Condensed Medium" panose="00000606000000000000" pitchFamily="2" charset="0"/>
              </a:rPr>
              <a:t>`)</a:t>
            </a:r>
            <a:endParaRPr lang="en-AU" dirty="0">
              <a:latin typeface="Barlow Semi Condensed Medium" panose="00000606000000000000" pitchFamily="2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87FB496-CADA-FE46-3135-AB35D2B0CD46}"/>
              </a:ext>
            </a:extLst>
          </p:cNvPr>
          <p:cNvSpPr/>
          <p:nvPr/>
        </p:nvSpPr>
        <p:spPr>
          <a:xfrm>
            <a:off x="6656789" y="1724251"/>
            <a:ext cx="242277" cy="23446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  <a:endParaRPr lang="en-AU" dirty="0"/>
          </a:p>
        </p:txBody>
      </p:sp>
      <p:sp>
        <p:nvSpPr>
          <p:cNvPr id="17" name="Subtitle 5">
            <a:extLst>
              <a:ext uri="{FF2B5EF4-FFF2-40B4-BE49-F238E27FC236}">
                <a16:creationId xmlns:a16="http://schemas.microsoft.com/office/drawing/2014/main" id="{C8CDF25B-4BD5-ECFE-96C7-E4C6DA45BA85}"/>
              </a:ext>
            </a:extLst>
          </p:cNvPr>
          <p:cNvSpPr txBox="1">
            <a:spLocks/>
          </p:cNvSpPr>
          <p:nvPr/>
        </p:nvSpPr>
        <p:spPr>
          <a:xfrm>
            <a:off x="6899065" y="1637873"/>
            <a:ext cx="4530774" cy="434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n-US" sz="1400" dirty="0"/>
              <a:t>Most Calls are made to clients within the </a:t>
            </a:r>
            <a:r>
              <a:rPr lang="en-US" sz="1400" b="1" dirty="0"/>
              <a:t>Age of 20-40 (55%) </a:t>
            </a:r>
            <a:endParaRPr lang="en-AU" sz="1400" b="1" dirty="0"/>
          </a:p>
        </p:txBody>
      </p:sp>
      <p:sp>
        <p:nvSpPr>
          <p:cNvPr id="27" name="Subtitle 5">
            <a:extLst>
              <a:ext uri="{FF2B5EF4-FFF2-40B4-BE49-F238E27FC236}">
                <a16:creationId xmlns:a16="http://schemas.microsoft.com/office/drawing/2014/main" id="{14D5E4D7-0316-E716-8BE7-5C589DAE7F1F}"/>
              </a:ext>
            </a:extLst>
          </p:cNvPr>
          <p:cNvSpPr txBox="1">
            <a:spLocks/>
          </p:cNvSpPr>
          <p:nvPr/>
        </p:nvSpPr>
        <p:spPr>
          <a:xfrm>
            <a:off x="2262102" y="1361913"/>
            <a:ext cx="2211582" cy="434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ctr"/>
            <a:r>
              <a:rPr lang="en-US" sz="1200" dirty="0"/>
              <a:t>Total Clients Contacted by Age</a:t>
            </a:r>
            <a:endParaRPr lang="en-AU" sz="1200" dirty="0"/>
          </a:p>
        </p:txBody>
      </p:sp>
      <p:sp>
        <p:nvSpPr>
          <p:cNvPr id="28" name="Subtitle 5">
            <a:extLst>
              <a:ext uri="{FF2B5EF4-FFF2-40B4-BE49-F238E27FC236}">
                <a16:creationId xmlns:a16="http://schemas.microsoft.com/office/drawing/2014/main" id="{943567C6-7C82-3E66-66D9-2B9337ED6EA0}"/>
              </a:ext>
            </a:extLst>
          </p:cNvPr>
          <p:cNvSpPr txBox="1">
            <a:spLocks/>
          </p:cNvSpPr>
          <p:nvPr/>
        </p:nvSpPr>
        <p:spPr>
          <a:xfrm>
            <a:off x="2230801" y="3059881"/>
            <a:ext cx="2445590" cy="434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ctr"/>
            <a:r>
              <a:rPr lang="en-US" sz="1200" dirty="0"/>
              <a:t>Number of Clients that Subscribed</a:t>
            </a:r>
            <a:endParaRPr lang="en-AU" sz="1200" dirty="0"/>
          </a:p>
        </p:txBody>
      </p:sp>
      <p:sp>
        <p:nvSpPr>
          <p:cNvPr id="40" name="Subtitle 5">
            <a:extLst>
              <a:ext uri="{FF2B5EF4-FFF2-40B4-BE49-F238E27FC236}">
                <a16:creationId xmlns:a16="http://schemas.microsoft.com/office/drawing/2014/main" id="{67AECB66-909C-81EE-AD71-A5F60296F163}"/>
              </a:ext>
            </a:extLst>
          </p:cNvPr>
          <p:cNvSpPr txBox="1">
            <a:spLocks/>
          </p:cNvSpPr>
          <p:nvPr/>
        </p:nvSpPr>
        <p:spPr>
          <a:xfrm>
            <a:off x="2223277" y="4661921"/>
            <a:ext cx="2445590" cy="434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ctr"/>
            <a:r>
              <a:rPr lang="en-US" sz="1200" dirty="0"/>
              <a:t>Subscription Rate</a:t>
            </a:r>
            <a:endParaRPr lang="en-AU" sz="1200" dirty="0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D8320B19-DDBF-506D-3EA9-9F609E97976A}"/>
              </a:ext>
            </a:extLst>
          </p:cNvPr>
          <p:cNvSpPr/>
          <p:nvPr/>
        </p:nvSpPr>
        <p:spPr>
          <a:xfrm>
            <a:off x="1693545" y="2935473"/>
            <a:ext cx="242277" cy="23446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  <a:endParaRPr lang="en-AU" dirty="0"/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15000994-D4CE-D89E-7F2C-83431CBE639F}"/>
              </a:ext>
            </a:extLst>
          </p:cNvPr>
          <p:cNvCxnSpPr>
            <a:cxnSpLocks/>
          </p:cNvCxnSpPr>
          <p:nvPr/>
        </p:nvCxnSpPr>
        <p:spPr>
          <a:xfrm>
            <a:off x="1943954" y="3171355"/>
            <a:ext cx="235676" cy="2258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Oval 62">
            <a:extLst>
              <a:ext uri="{FF2B5EF4-FFF2-40B4-BE49-F238E27FC236}">
                <a16:creationId xmlns:a16="http://schemas.microsoft.com/office/drawing/2014/main" id="{9BC866CF-92F5-7B98-79F7-BDFE0275D5A4}"/>
              </a:ext>
            </a:extLst>
          </p:cNvPr>
          <p:cNvSpPr/>
          <p:nvPr/>
        </p:nvSpPr>
        <p:spPr>
          <a:xfrm>
            <a:off x="6656789" y="2252134"/>
            <a:ext cx="242277" cy="23446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  <a:endParaRPr lang="en-AU" dirty="0"/>
          </a:p>
        </p:txBody>
      </p:sp>
      <p:sp>
        <p:nvSpPr>
          <p:cNvPr id="64" name="Subtitle 5">
            <a:extLst>
              <a:ext uri="{FF2B5EF4-FFF2-40B4-BE49-F238E27FC236}">
                <a16:creationId xmlns:a16="http://schemas.microsoft.com/office/drawing/2014/main" id="{30CA12E5-6D30-11A7-4ADF-3FE62EE644A8}"/>
              </a:ext>
            </a:extLst>
          </p:cNvPr>
          <p:cNvSpPr txBox="1">
            <a:spLocks/>
          </p:cNvSpPr>
          <p:nvPr/>
        </p:nvSpPr>
        <p:spPr>
          <a:xfrm>
            <a:off x="6899064" y="2066509"/>
            <a:ext cx="4344612" cy="633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n-US" sz="1400" dirty="0"/>
              <a:t>Distribution of Clients’ age who subscribed is like that of the total clients contacted</a:t>
            </a:r>
            <a:endParaRPr lang="en-AU" sz="1400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A296F7C-D6FB-A0DA-FBBA-C7E55FEA01A8}"/>
              </a:ext>
            </a:extLst>
          </p:cNvPr>
          <p:cNvSpPr txBox="1"/>
          <p:nvPr/>
        </p:nvSpPr>
        <p:spPr>
          <a:xfrm>
            <a:off x="1188570" y="6183457"/>
            <a:ext cx="405872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latin typeface="Barlow Semi Condensed Medium" panose="00000606000000000000" pitchFamily="2" charset="0"/>
              </a:rPr>
              <a:t>*Subscription Rate data for &lt;20 and &gt;80 are too small to trust</a:t>
            </a:r>
            <a:endParaRPr lang="en-AU" sz="1050" dirty="0">
              <a:latin typeface="Barlow Semi Condensed Medium" panose="00000606000000000000" pitchFamily="2" charset="0"/>
            </a:endParaRPr>
          </a:p>
        </p:txBody>
      </p:sp>
      <p:sp>
        <p:nvSpPr>
          <p:cNvPr id="69" name="Text Placeholder 2">
            <a:extLst>
              <a:ext uri="{FF2B5EF4-FFF2-40B4-BE49-F238E27FC236}">
                <a16:creationId xmlns:a16="http://schemas.microsoft.com/office/drawing/2014/main" id="{565645A9-EC40-C420-004D-C0F81564B02C}"/>
              </a:ext>
            </a:extLst>
          </p:cNvPr>
          <p:cNvSpPr txBox="1">
            <a:spLocks/>
          </p:cNvSpPr>
          <p:nvPr/>
        </p:nvSpPr>
        <p:spPr>
          <a:xfrm>
            <a:off x="6395566" y="4173312"/>
            <a:ext cx="4534561" cy="1500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42332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1219170" marR="0" lvl="1" indent="-42332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7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828754" marR="0" lvl="2" indent="-42332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7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2438339" marR="0" lvl="3" indent="-42332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7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3047924" marR="0" lvl="4" indent="-42332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7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3657509" marR="0" lvl="5" indent="-42332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7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4267093" marR="0" lvl="6" indent="-42332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7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4876678" marR="0" lvl="7" indent="-42332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7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5486263" marR="0" lvl="8" indent="-42332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7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marL="186262" indent="0">
              <a:buFont typeface="Arial"/>
              <a:buNone/>
            </a:pPr>
            <a:r>
              <a:rPr lang="en-US" b="1" dirty="0"/>
              <a:t>Recommendations</a:t>
            </a:r>
            <a:r>
              <a:rPr lang="en-US" dirty="0"/>
              <a:t>:</a:t>
            </a:r>
          </a:p>
          <a:p>
            <a:pPr marL="529162" indent="-342900">
              <a:buAutoNum type="arabicPeriod"/>
            </a:pPr>
            <a:r>
              <a:rPr lang="en-ID" sz="1400" dirty="0"/>
              <a:t>Prioritize more on marketing to clients aged 20-40 years, but still maintaining those aged 40-60 years</a:t>
            </a:r>
          </a:p>
          <a:p>
            <a:pPr marL="529162" indent="-342900">
              <a:buAutoNum type="arabicPeriod"/>
            </a:pPr>
            <a:r>
              <a:rPr lang="en-ID" sz="1400" dirty="0"/>
              <a:t>Do more calls to Clients with age above 60 and below 20 to gather more data</a:t>
            </a: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8B521492-1CFA-E8B9-4887-D2C05B41DB67}"/>
              </a:ext>
            </a:extLst>
          </p:cNvPr>
          <p:cNvSpPr/>
          <p:nvPr/>
        </p:nvSpPr>
        <p:spPr>
          <a:xfrm>
            <a:off x="6656788" y="2851480"/>
            <a:ext cx="242277" cy="234461"/>
          </a:xfrm>
          <a:prstGeom prst="ellipse">
            <a:avLst/>
          </a:prstGeom>
          <a:solidFill>
            <a:srgbClr val="FF99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  <a:endParaRPr lang="en-AU" dirty="0"/>
          </a:p>
        </p:txBody>
      </p:sp>
      <p:sp>
        <p:nvSpPr>
          <p:cNvPr id="75" name="Subtitle 5">
            <a:extLst>
              <a:ext uri="{FF2B5EF4-FFF2-40B4-BE49-F238E27FC236}">
                <a16:creationId xmlns:a16="http://schemas.microsoft.com/office/drawing/2014/main" id="{FC0D147C-B5EB-0A9E-E369-2196434BFE64}"/>
              </a:ext>
            </a:extLst>
          </p:cNvPr>
          <p:cNvSpPr txBox="1">
            <a:spLocks/>
          </p:cNvSpPr>
          <p:nvPr/>
        </p:nvSpPr>
        <p:spPr>
          <a:xfrm>
            <a:off x="6899063" y="2665855"/>
            <a:ext cx="4333763" cy="633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n-US" sz="1400" dirty="0"/>
              <a:t>Clients at the </a:t>
            </a:r>
            <a:r>
              <a:rPr lang="en-ID" sz="1400" b="1" dirty="0"/>
              <a:t>age of 20-40</a:t>
            </a:r>
            <a:r>
              <a:rPr lang="en-ID" sz="1400" dirty="0"/>
              <a:t> are </a:t>
            </a:r>
            <a:r>
              <a:rPr lang="en-ID" sz="1400" b="1" dirty="0"/>
              <a:t>1.3 times more likely </a:t>
            </a:r>
            <a:r>
              <a:rPr lang="en-ID" sz="1400" dirty="0"/>
              <a:t>to subscribe than those at the </a:t>
            </a:r>
            <a:r>
              <a:rPr lang="en-ID" sz="1400" b="1" dirty="0"/>
              <a:t>age of 40-60</a:t>
            </a:r>
            <a:endParaRPr lang="en-AU" sz="1400" b="1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680B8FC-BFAF-9D6D-A261-D1E409FAD83C}"/>
              </a:ext>
            </a:extLst>
          </p:cNvPr>
          <p:cNvSpPr/>
          <p:nvPr/>
        </p:nvSpPr>
        <p:spPr>
          <a:xfrm>
            <a:off x="1803438" y="1271803"/>
            <a:ext cx="242277" cy="23446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  <a:endParaRPr lang="en-AU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0696899-1E8A-AD91-346F-37A798A9812F}"/>
              </a:ext>
            </a:extLst>
          </p:cNvPr>
          <p:cNvCxnSpPr>
            <a:cxnSpLocks/>
          </p:cNvCxnSpPr>
          <p:nvPr/>
        </p:nvCxnSpPr>
        <p:spPr>
          <a:xfrm>
            <a:off x="2057216" y="1493174"/>
            <a:ext cx="167844" cy="1934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9901281-0958-18EC-736F-DF2448805871}"/>
              </a:ext>
            </a:extLst>
          </p:cNvPr>
          <p:cNvGrpSpPr/>
          <p:nvPr/>
        </p:nvGrpSpPr>
        <p:grpSpPr>
          <a:xfrm>
            <a:off x="1067431" y="3413771"/>
            <a:ext cx="4524231" cy="868300"/>
            <a:chOff x="998317" y="4150802"/>
            <a:chExt cx="4524231" cy="868300"/>
          </a:xfrm>
        </p:grpSpPr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3495EC3C-D34E-91DA-3B38-98D14303E77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6895" y="4844495"/>
              <a:ext cx="176063" cy="131697"/>
            </a:xfrm>
            <a:prstGeom prst="straightConnector1">
              <a:avLst/>
            </a:prstGeom>
            <a:ln>
              <a:solidFill>
                <a:srgbClr val="FF993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64E2FBF7-B044-F441-C506-237C61442DF3}"/>
                </a:ext>
              </a:extLst>
            </p:cNvPr>
            <p:cNvSpPr/>
            <p:nvPr/>
          </p:nvSpPr>
          <p:spPr>
            <a:xfrm>
              <a:off x="2342301" y="4652508"/>
              <a:ext cx="242277" cy="234461"/>
            </a:xfrm>
            <a:prstGeom prst="ellipse">
              <a:avLst/>
            </a:prstGeom>
            <a:solidFill>
              <a:srgbClr val="FF99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  <a:endParaRPr lang="en-AU" dirty="0"/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41B05871-C697-504F-743C-6C968A37679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223" t="6181" r="18221"/>
            <a:stretch/>
          </p:blipFill>
          <p:spPr>
            <a:xfrm>
              <a:off x="1958107" y="4150802"/>
              <a:ext cx="3564441" cy="866635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C1F7D2B2-7E22-DF1B-2A03-B65050990E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81902" t="6181" r="2688"/>
            <a:stretch/>
          </p:blipFill>
          <p:spPr>
            <a:xfrm>
              <a:off x="1240595" y="4152467"/>
              <a:ext cx="717512" cy="866635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8F6A730A-550E-BC92-68C7-C493C47D02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6181" r="94796"/>
            <a:stretch/>
          </p:blipFill>
          <p:spPr>
            <a:xfrm>
              <a:off x="998317" y="4152467"/>
              <a:ext cx="242278" cy="866635"/>
            </a:xfrm>
            <a:prstGeom prst="rect">
              <a:avLst/>
            </a:prstGeom>
          </p:spPr>
        </p:pic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D06E11D9-901C-4C5B-1966-E6CAF824F069}"/>
              </a:ext>
            </a:extLst>
          </p:cNvPr>
          <p:cNvSpPr txBox="1"/>
          <p:nvPr/>
        </p:nvSpPr>
        <p:spPr>
          <a:xfrm>
            <a:off x="1449764" y="4177478"/>
            <a:ext cx="389561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latin typeface="Barlow Semi Condensed Medium" panose="00000606000000000000" pitchFamily="2" charset="0"/>
              </a:rPr>
              <a:t>&lt;20                   20-40                      40-60                     60-80                        &gt;80</a:t>
            </a:r>
            <a:endParaRPr lang="en-AU" sz="1050" dirty="0">
              <a:latin typeface="Barlow Semi Condensed Medium" panose="00000606000000000000" pitchFamily="2" charset="0"/>
            </a:endParaRPr>
          </a:p>
        </p:txBody>
      </p:sp>
      <p:sp>
        <p:nvSpPr>
          <p:cNvPr id="43" name="Subtitle 5">
            <a:extLst>
              <a:ext uri="{FF2B5EF4-FFF2-40B4-BE49-F238E27FC236}">
                <a16:creationId xmlns:a16="http://schemas.microsoft.com/office/drawing/2014/main" id="{868045A1-5D33-A8A3-29C0-FF79CF85F1AD}"/>
              </a:ext>
            </a:extLst>
          </p:cNvPr>
          <p:cNvSpPr txBox="1">
            <a:spLocks/>
          </p:cNvSpPr>
          <p:nvPr/>
        </p:nvSpPr>
        <p:spPr>
          <a:xfrm>
            <a:off x="2185863" y="3627705"/>
            <a:ext cx="497402" cy="434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ctr"/>
            <a:r>
              <a:rPr lang="en-US" sz="1400" dirty="0">
                <a:solidFill>
                  <a:schemeClr val="bg1"/>
                </a:solidFill>
              </a:rPr>
              <a:t>56%</a:t>
            </a:r>
            <a:endParaRPr lang="en-AU" sz="1400" dirty="0">
              <a:solidFill>
                <a:schemeClr val="bg1"/>
              </a:solidFill>
            </a:endParaRPr>
          </a:p>
        </p:txBody>
      </p:sp>
      <p:sp>
        <p:nvSpPr>
          <p:cNvPr id="44" name="Subtitle 5">
            <a:extLst>
              <a:ext uri="{FF2B5EF4-FFF2-40B4-BE49-F238E27FC236}">
                <a16:creationId xmlns:a16="http://schemas.microsoft.com/office/drawing/2014/main" id="{2DCD6251-AEAC-8336-07D5-A45292C5301A}"/>
              </a:ext>
            </a:extLst>
          </p:cNvPr>
          <p:cNvSpPr txBox="1">
            <a:spLocks/>
          </p:cNvSpPr>
          <p:nvPr/>
        </p:nvSpPr>
        <p:spPr>
          <a:xfrm>
            <a:off x="3097735" y="3788169"/>
            <a:ext cx="497402" cy="434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ctr"/>
            <a:r>
              <a:rPr lang="en-US" sz="1400" dirty="0">
                <a:solidFill>
                  <a:schemeClr val="bg1"/>
                </a:solidFill>
              </a:rPr>
              <a:t>33%</a:t>
            </a:r>
            <a:endParaRPr lang="en-AU" sz="1400" dirty="0">
              <a:solidFill>
                <a:schemeClr val="bg1"/>
              </a:solidFill>
            </a:endParaRPr>
          </a:p>
        </p:txBody>
      </p:sp>
      <p:sp>
        <p:nvSpPr>
          <p:cNvPr id="47" name="Subtitle 5">
            <a:extLst>
              <a:ext uri="{FF2B5EF4-FFF2-40B4-BE49-F238E27FC236}">
                <a16:creationId xmlns:a16="http://schemas.microsoft.com/office/drawing/2014/main" id="{05EEBE9C-944D-1D01-C7A1-497402D86807}"/>
              </a:ext>
            </a:extLst>
          </p:cNvPr>
          <p:cNvSpPr txBox="1">
            <a:spLocks/>
          </p:cNvSpPr>
          <p:nvPr/>
        </p:nvSpPr>
        <p:spPr>
          <a:xfrm>
            <a:off x="3972857" y="3834435"/>
            <a:ext cx="497402" cy="434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ctr"/>
            <a:r>
              <a:rPr lang="en-US" sz="1000" dirty="0">
                <a:solidFill>
                  <a:schemeClr val="tx1"/>
                </a:solidFill>
              </a:rPr>
              <a:t>8%</a:t>
            </a:r>
            <a:endParaRPr lang="en-AU" sz="1000" dirty="0">
              <a:solidFill>
                <a:schemeClr val="tx1"/>
              </a:solidFill>
            </a:endParaRPr>
          </a:p>
        </p:txBody>
      </p:sp>
      <p:sp>
        <p:nvSpPr>
          <p:cNvPr id="48" name="Subtitle 5">
            <a:extLst>
              <a:ext uri="{FF2B5EF4-FFF2-40B4-BE49-F238E27FC236}">
                <a16:creationId xmlns:a16="http://schemas.microsoft.com/office/drawing/2014/main" id="{309EF3C9-1F56-127D-218B-867D1F1D256F}"/>
              </a:ext>
            </a:extLst>
          </p:cNvPr>
          <p:cNvSpPr txBox="1">
            <a:spLocks/>
          </p:cNvSpPr>
          <p:nvPr/>
        </p:nvSpPr>
        <p:spPr>
          <a:xfrm>
            <a:off x="4862767" y="3916369"/>
            <a:ext cx="497402" cy="434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ctr"/>
            <a:r>
              <a:rPr lang="en-US" sz="1000" dirty="0">
                <a:solidFill>
                  <a:schemeClr val="tx1"/>
                </a:solidFill>
              </a:rPr>
              <a:t>&lt;2%</a:t>
            </a:r>
            <a:endParaRPr lang="en-AU" sz="1000" dirty="0">
              <a:solidFill>
                <a:schemeClr val="tx1"/>
              </a:solidFill>
            </a:endParaRPr>
          </a:p>
        </p:txBody>
      </p:sp>
      <p:sp>
        <p:nvSpPr>
          <p:cNvPr id="49" name="Subtitle 5">
            <a:extLst>
              <a:ext uri="{FF2B5EF4-FFF2-40B4-BE49-F238E27FC236}">
                <a16:creationId xmlns:a16="http://schemas.microsoft.com/office/drawing/2014/main" id="{7EC641BD-7708-BC52-771D-42271F4363C1}"/>
              </a:ext>
            </a:extLst>
          </p:cNvPr>
          <p:cNvSpPr txBox="1">
            <a:spLocks/>
          </p:cNvSpPr>
          <p:nvPr/>
        </p:nvSpPr>
        <p:spPr>
          <a:xfrm>
            <a:off x="1439953" y="3889696"/>
            <a:ext cx="497402" cy="434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ctr"/>
            <a:r>
              <a:rPr lang="en-US" sz="1000" dirty="0">
                <a:solidFill>
                  <a:schemeClr val="tx1"/>
                </a:solidFill>
              </a:rPr>
              <a:t>&lt;1%</a:t>
            </a:r>
            <a:endParaRPr lang="en-AU" sz="1000" dirty="0">
              <a:solidFill>
                <a:schemeClr val="tx1"/>
              </a:solidFill>
            </a:endParaRP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0D50835B-1506-257C-73D6-ACD806CABC1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274" b="10378"/>
          <a:stretch/>
        </p:blipFill>
        <p:spPr>
          <a:xfrm>
            <a:off x="1104900" y="4936957"/>
            <a:ext cx="4559300" cy="774228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D4278A5F-6C32-85EA-6B4B-963399915C35}"/>
              </a:ext>
            </a:extLst>
          </p:cNvPr>
          <p:cNvSpPr txBox="1"/>
          <p:nvPr/>
        </p:nvSpPr>
        <p:spPr>
          <a:xfrm>
            <a:off x="1469392" y="5663145"/>
            <a:ext cx="407996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latin typeface="Barlow Semi Condensed Medium" panose="00000606000000000000" pitchFamily="2" charset="0"/>
              </a:rPr>
              <a:t>&lt;20*                     20-40                      40-60                     60-80                        &gt;80*</a:t>
            </a:r>
            <a:endParaRPr lang="en-AU" sz="1050" dirty="0">
              <a:latin typeface="Barlow Semi Condensed Medium" panose="00000606000000000000" pitchFamily="2" charset="0"/>
            </a:endParaRPr>
          </a:p>
        </p:txBody>
      </p:sp>
      <p:sp>
        <p:nvSpPr>
          <p:cNvPr id="61" name="Subtitle 5">
            <a:extLst>
              <a:ext uri="{FF2B5EF4-FFF2-40B4-BE49-F238E27FC236}">
                <a16:creationId xmlns:a16="http://schemas.microsoft.com/office/drawing/2014/main" id="{D9FCDB57-FA6D-1E72-DB73-FCF803C4E51B}"/>
              </a:ext>
            </a:extLst>
          </p:cNvPr>
          <p:cNvSpPr txBox="1">
            <a:spLocks/>
          </p:cNvSpPr>
          <p:nvPr/>
        </p:nvSpPr>
        <p:spPr>
          <a:xfrm>
            <a:off x="2291548" y="5251167"/>
            <a:ext cx="497402" cy="434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ctr"/>
            <a:r>
              <a:rPr lang="en-US" sz="1000" dirty="0">
                <a:solidFill>
                  <a:schemeClr val="tx1"/>
                </a:solidFill>
              </a:rPr>
              <a:t>12%</a:t>
            </a:r>
            <a:endParaRPr lang="en-AU" sz="1000" dirty="0">
              <a:solidFill>
                <a:schemeClr val="tx1"/>
              </a:solidFill>
            </a:endParaRPr>
          </a:p>
        </p:txBody>
      </p:sp>
      <p:sp>
        <p:nvSpPr>
          <p:cNvPr id="70" name="Subtitle 5">
            <a:extLst>
              <a:ext uri="{FF2B5EF4-FFF2-40B4-BE49-F238E27FC236}">
                <a16:creationId xmlns:a16="http://schemas.microsoft.com/office/drawing/2014/main" id="{58F0AC7A-414F-3B74-5462-EEA6305F024C}"/>
              </a:ext>
            </a:extLst>
          </p:cNvPr>
          <p:cNvSpPr txBox="1">
            <a:spLocks/>
          </p:cNvSpPr>
          <p:nvPr/>
        </p:nvSpPr>
        <p:spPr>
          <a:xfrm>
            <a:off x="3205374" y="5293048"/>
            <a:ext cx="497402" cy="434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ctr"/>
            <a:r>
              <a:rPr lang="en-US" sz="1000" dirty="0">
                <a:solidFill>
                  <a:schemeClr val="tx1"/>
                </a:solidFill>
              </a:rPr>
              <a:t>9%</a:t>
            </a:r>
            <a:endParaRPr lang="en-AU" sz="1000" dirty="0">
              <a:solidFill>
                <a:schemeClr val="tx1"/>
              </a:solidFill>
            </a:endParaRPr>
          </a:p>
        </p:txBody>
      </p:sp>
      <p:sp>
        <p:nvSpPr>
          <p:cNvPr id="71" name="Subtitle 5">
            <a:extLst>
              <a:ext uri="{FF2B5EF4-FFF2-40B4-BE49-F238E27FC236}">
                <a16:creationId xmlns:a16="http://schemas.microsoft.com/office/drawing/2014/main" id="{297DA8F0-F548-5CE2-E3AE-1F6C2708DAE3}"/>
              </a:ext>
            </a:extLst>
          </p:cNvPr>
          <p:cNvSpPr txBox="1">
            <a:spLocks/>
          </p:cNvSpPr>
          <p:nvPr/>
        </p:nvSpPr>
        <p:spPr>
          <a:xfrm>
            <a:off x="1419764" y="5154745"/>
            <a:ext cx="497402" cy="434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ctr"/>
            <a:r>
              <a:rPr lang="en-US" sz="1400" dirty="0">
                <a:solidFill>
                  <a:schemeClr val="bg1"/>
                </a:solidFill>
              </a:rPr>
              <a:t>45%</a:t>
            </a:r>
            <a:endParaRPr lang="en-AU" sz="1400" dirty="0">
              <a:solidFill>
                <a:schemeClr val="bg1"/>
              </a:solidFill>
            </a:endParaRPr>
          </a:p>
        </p:txBody>
      </p:sp>
      <p:sp>
        <p:nvSpPr>
          <p:cNvPr id="77" name="Subtitle 5">
            <a:extLst>
              <a:ext uri="{FF2B5EF4-FFF2-40B4-BE49-F238E27FC236}">
                <a16:creationId xmlns:a16="http://schemas.microsoft.com/office/drawing/2014/main" id="{AE7E725D-3A93-62F9-AB8D-91ACCA95AB80}"/>
              </a:ext>
            </a:extLst>
          </p:cNvPr>
          <p:cNvSpPr txBox="1">
            <a:spLocks/>
          </p:cNvSpPr>
          <p:nvPr/>
        </p:nvSpPr>
        <p:spPr>
          <a:xfrm>
            <a:off x="4090840" y="5192222"/>
            <a:ext cx="497402" cy="434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ctr"/>
            <a:r>
              <a:rPr lang="en-US" sz="1400" dirty="0">
                <a:solidFill>
                  <a:schemeClr val="bg1"/>
                </a:solidFill>
              </a:rPr>
              <a:t>38%</a:t>
            </a:r>
            <a:endParaRPr lang="en-AU" sz="1400" dirty="0">
              <a:solidFill>
                <a:schemeClr val="bg1"/>
              </a:solidFill>
            </a:endParaRPr>
          </a:p>
        </p:txBody>
      </p:sp>
      <p:sp>
        <p:nvSpPr>
          <p:cNvPr id="78" name="Subtitle 5">
            <a:extLst>
              <a:ext uri="{FF2B5EF4-FFF2-40B4-BE49-F238E27FC236}">
                <a16:creationId xmlns:a16="http://schemas.microsoft.com/office/drawing/2014/main" id="{8F059F94-C72E-6871-6B33-8E37B9CEE24A}"/>
              </a:ext>
            </a:extLst>
          </p:cNvPr>
          <p:cNvSpPr txBox="1">
            <a:spLocks/>
          </p:cNvSpPr>
          <p:nvPr/>
        </p:nvSpPr>
        <p:spPr>
          <a:xfrm>
            <a:off x="4988351" y="5120449"/>
            <a:ext cx="497402" cy="434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ctr"/>
            <a:r>
              <a:rPr lang="en-US" sz="1400" dirty="0">
                <a:solidFill>
                  <a:schemeClr val="bg1"/>
                </a:solidFill>
              </a:rPr>
              <a:t>51%</a:t>
            </a:r>
            <a:endParaRPr lang="en-AU" sz="1400" dirty="0">
              <a:solidFill>
                <a:schemeClr val="bg1"/>
              </a:solidFill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E714A45B-EF79-F238-3963-B287B3B2C1F6}"/>
              </a:ext>
            </a:extLst>
          </p:cNvPr>
          <p:cNvSpPr/>
          <p:nvPr/>
        </p:nvSpPr>
        <p:spPr>
          <a:xfrm>
            <a:off x="6656788" y="3521575"/>
            <a:ext cx="242277" cy="234461"/>
          </a:xfrm>
          <a:prstGeom prst="ellipse">
            <a:avLst/>
          </a:prstGeom>
          <a:solidFill>
            <a:srgbClr val="FF99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  <a:endParaRPr lang="en-AU" dirty="0"/>
          </a:p>
        </p:txBody>
      </p:sp>
      <p:sp>
        <p:nvSpPr>
          <p:cNvPr id="80" name="Subtitle 5">
            <a:extLst>
              <a:ext uri="{FF2B5EF4-FFF2-40B4-BE49-F238E27FC236}">
                <a16:creationId xmlns:a16="http://schemas.microsoft.com/office/drawing/2014/main" id="{D9768818-08CD-EB95-C017-EDA6BE8B22D0}"/>
              </a:ext>
            </a:extLst>
          </p:cNvPr>
          <p:cNvSpPr txBox="1">
            <a:spLocks/>
          </p:cNvSpPr>
          <p:nvPr/>
        </p:nvSpPr>
        <p:spPr>
          <a:xfrm>
            <a:off x="6899063" y="3271214"/>
            <a:ext cx="4534561" cy="633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n-US" sz="1400" dirty="0"/>
              <a:t>Clients at the </a:t>
            </a:r>
            <a:r>
              <a:rPr lang="en-ID" sz="1400" b="1" dirty="0"/>
              <a:t>age of &gt;60 </a:t>
            </a:r>
            <a:r>
              <a:rPr lang="en-ID" sz="1400" dirty="0"/>
              <a:t>has the </a:t>
            </a:r>
            <a:r>
              <a:rPr lang="en-ID" sz="1400" b="1" dirty="0"/>
              <a:t>potential</a:t>
            </a:r>
            <a:r>
              <a:rPr lang="en-ID" sz="1400" dirty="0"/>
              <a:t> to be </a:t>
            </a:r>
            <a:r>
              <a:rPr lang="en-ID" sz="1400" b="1" dirty="0"/>
              <a:t>at least 3 times more likely</a:t>
            </a:r>
            <a:r>
              <a:rPr lang="en-ID" sz="1400" dirty="0"/>
              <a:t> to subscribe than those at the </a:t>
            </a:r>
            <a:r>
              <a:rPr lang="en-ID" sz="1400" b="1" dirty="0"/>
              <a:t>age of 20-40 </a:t>
            </a:r>
          </a:p>
          <a:p>
            <a:r>
              <a:rPr lang="en-ID" sz="1400" i="1" dirty="0"/>
              <a:t>(more data is needed) </a:t>
            </a:r>
            <a:endParaRPr lang="en-AU" sz="1400" b="1" i="1" dirty="0"/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4FF63AC5-9255-C40A-630A-7305CFAD4C43}"/>
              </a:ext>
            </a:extLst>
          </p:cNvPr>
          <p:cNvCxnSpPr>
            <a:cxnSpLocks/>
          </p:cNvCxnSpPr>
          <p:nvPr/>
        </p:nvCxnSpPr>
        <p:spPr>
          <a:xfrm flipV="1">
            <a:off x="1917166" y="2700471"/>
            <a:ext cx="170579" cy="1958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Oval 86">
            <a:extLst>
              <a:ext uri="{FF2B5EF4-FFF2-40B4-BE49-F238E27FC236}">
                <a16:creationId xmlns:a16="http://schemas.microsoft.com/office/drawing/2014/main" id="{9805F580-73D3-6E7D-1468-F4C9E6E85254}"/>
              </a:ext>
            </a:extLst>
          </p:cNvPr>
          <p:cNvSpPr/>
          <p:nvPr/>
        </p:nvSpPr>
        <p:spPr>
          <a:xfrm>
            <a:off x="2540249" y="4635447"/>
            <a:ext cx="242277" cy="234461"/>
          </a:xfrm>
          <a:prstGeom prst="ellipse">
            <a:avLst/>
          </a:prstGeom>
          <a:solidFill>
            <a:srgbClr val="FF99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  <a:endParaRPr lang="en-AU" dirty="0"/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34E25463-2459-45EB-1110-A654C4098880}"/>
              </a:ext>
            </a:extLst>
          </p:cNvPr>
          <p:cNvCxnSpPr>
            <a:cxnSpLocks/>
            <a:endCxn id="61" idx="0"/>
          </p:cNvCxnSpPr>
          <p:nvPr/>
        </p:nvCxnSpPr>
        <p:spPr>
          <a:xfrm flipH="1">
            <a:off x="2540249" y="4936957"/>
            <a:ext cx="69432" cy="314210"/>
          </a:xfrm>
          <a:prstGeom prst="straightConnector1">
            <a:avLst/>
          </a:prstGeom>
          <a:ln>
            <a:solidFill>
              <a:srgbClr val="FF99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C4CC8D62-1952-36BF-5CCC-E473CBC3F255}"/>
              </a:ext>
            </a:extLst>
          </p:cNvPr>
          <p:cNvCxnSpPr>
            <a:cxnSpLocks/>
          </p:cNvCxnSpPr>
          <p:nvPr/>
        </p:nvCxnSpPr>
        <p:spPr>
          <a:xfrm>
            <a:off x="2788950" y="4881958"/>
            <a:ext cx="537324" cy="489509"/>
          </a:xfrm>
          <a:prstGeom prst="straightConnector1">
            <a:avLst/>
          </a:prstGeom>
          <a:ln>
            <a:solidFill>
              <a:srgbClr val="FF99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Oval 92">
            <a:extLst>
              <a:ext uri="{FF2B5EF4-FFF2-40B4-BE49-F238E27FC236}">
                <a16:creationId xmlns:a16="http://schemas.microsoft.com/office/drawing/2014/main" id="{18C395F0-18D3-D77B-8FDC-06E1794B9813}"/>
              </a:ext>
            </a:extLst>
          </p:cNvPr>
          <p:cNvSpPr/>
          <p:nvPr/>
        </p:nvSpPr>
        <p:spPr>
          <a:xfrm>
            <a:off x="4450975" y="4629986"/>
            <a:ext cx="242277" cy="234461"/>
          </a:xfrm>
          <a:prstGeom prst="ellipse">
            <a:avLst/>
          </a:prstGeom>
          <a:solidFill>
            <a:srgbClr val="FF99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  <a:endParaRPr lang="en-AU" dirty="0"/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C8F181EF-EB71-F920-BFEE-8CF655E07A01}"/>
              </a:ext>
            </a:extLst>
          </p:cNvPr>
          <p:cNvCxnSpPr>
            <a:cxnSpLocks/>
          </p:cNvCxnSpPr>
          <p:nvPr/>
        </p:nvCxnSpPr>
        <p:spPr>
          <a:xfrm flipH="1">
            <a:off x="4419934" y="4884244"/>
            <a:ext cx="87970" cy="220089"/>
          </a:xfrm>
          <a:prstGeom prst="straightConnector1">
            <a:avLst/>
          </a:prstGeom>
          <a:ln>
            <a:solidFill>
              <a:srgbClr val="FF99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036254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C5DA50-83FF-BB5B-DE49-59F20A459B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arlow Semi Condensed Medium" panose="00000606000000000000" pitchFamily="2" charset="0"/>
              </a:rPr>
              <a:t>3. No. of Calls made to client  (`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Barlow Semi Condensed Medium" panose="00000606000000000000" pitchFamily="2" charset="0"/>
              </a:rPr>
              <a:t>campaign</a:t>
            </a:r>
            <a:r>
              <a:rPr lang="en-US" dirty="0">
                <a:latin typeface="Barlow Semi Condensed Medium" panose="00000606000000000000" pitchFamily="2" charset="0"/>
              </a:rPr>
              <a:t>`)</a:t>
            </a:r>
            <a:endParaRPr lang="en-AU" dirty="0">
              <a:latin typeface="Barlow Semi Condensed Medium" panose="00000606000000000000" pitchFamily="2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87FB496-CADA-FE46-3135-AB35D2B0CD46}"/>
              </a:ext>
            </a:extLst>
          </p:cNvPr>
          <p:cNvSpPr/>
          <p:nvPr/>
        </p:nvSpPr>
        <p:spPr>
          <a:xfrm>
            <a:off x="6426667" y="1971659"/>
            <a:ext cx="242277" cy="23446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  <a:endParaRPr lang="en-AU" dirty="0"/>
          </a:p>
        </p:txBody>
      </p:sp>
      <p:sp>
        <p:nvSpPr>
          <p:cNvPr id="17" name="Subtitle 5">
            <a:extLst>
              <a:ext uri="{FF2B5EF4-FFF2-40B4-BE49-F238E27FC236}">
                <a16:creationId xmlns:a16="http://schemas.microsoft.com/office/drawing/2014/main" id="{C8CDF25B-4BD5-ECFE-96C7-E4C6DA45BA85}"/>
              </a:ext>
            </a:extLst>
          </p:cNvPr>
          <p:cNvSpPr txBox="1">
            <a:spLocks/>
          </p:cNvSpPr>
          <p:nvPr/>
        </p:nvSpPr>
        <p:spPr>
          <a:xfrm>
            <a:off x="6668942" y="1799774"/>
            <a:ext cx="4344612" cy="434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n-US" sz="1400" dirty="0"/>
              <a:t>Most clients are contacted only once (43%), and gradually decreases in proportion with more calls made</a:t>
            </a:r>
            <a:endParaRPr lang="en-AU" sz="1400" b="1" dirty="0"/>
          </a:p>
        </p:txBody>
      </p:sp>
      <p:sp>
        <p:nvSpPr>
          <p:cNvPr id="27" name="Subtitle 5">
            <a:extLst>
              <a:ext uri="{FF2B5EF4-FFF2-40B4-BE49-F238E27FC236}">
                <a16:creationId xmlns:a16="http://schemas.microsoft.com/office/drawing/2014/main" id="{14D5E4D7-0316-E716-8BE7-5C589DAE7F1F}"/>
              </a:ext>
            </a:extLst>
          </p:cNvPr>
          <p:cNvSpPr txBox="1">
            <a:spLocks/>
          </p:cNvSpPr>
          <p:nvPr/>
        </p:nvSpPr>
        <p:spPr>
          <a:xfrm>
            <a:off x="1908801" y="1376265"/>
            <a:ext cx="3074595" cy="434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ctr"/>
            <a:r>
              <a:rPr lang="en-US" sz="1200" dirty="0"/>
              <a:t>Total Clients Contacted by No. of Calls Made</a:t>
            </a:r>
            <a:endParaRPr lang="en-AU" sz="1200" dirty="0"/>
          </a:p>
        </p:txBody>
      </p:sp>
      <p:sp>
        <p:nvSpPr>
          <p:cNvPr id="28" name="Subtitle 5">
            <a:extLst>
              <a:ext uri="{FF2B5EF4-FFF2-40B4-BE49-F238E27FC236}">
                <a16:creationId xmlns:a16="http://schemas.microsoft.com/office/drawing/2014/main" id="{943567C6-7C82-3E66-66D9-2B9337ED6EA0}"/>
              </a:ext>
            </a:extLst>
          </p:cNvPr>
          <p:cNvSpPr txBox="1">
            <a:spLocks/>
          </p:cNvSpPr>
          <p:nvPr/>
        </p:nvSpPr>
        <p:spPr>
          <a:xfrm>
            <a:off x="2324919" y="3039650"/>
            <a:ext cx="2445590" cy="434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ctr"/>
            <a:r>
              <a:rPr lang="en-US" sz="1200" dirty="0"/>
              <a:t>Number of Clients that Subscribed</a:t>
            </a:r>
            <a:endParaRPr lang="en-AU" sz="1200" dirty="0"/>
          </a:p>
        </p:txBody>
      </p:sp>
      <p:sp>
        <p:nvSpPr>
          <p:cNvPr id="40" name="Subtitle 5">
            <a:extLst>
              <a:ext uri="{FF2B5EF4-FFF2-40B4-BE49-F238E27FC236}">
                <a16:creationId xmlns:a16="http://schemas.microsoft.com/office/drawing/2014/main" id="{67AECB66-909C-81EE-AD71-A5F60296F163}"/>
              </a:ext>
            </a:extLst>
          </p:cNvPr>
          <p:cNvSpPr txBox="1">
            <a:spLocks/>
          </p:cNvSpPr>
          <p:nvPr/>
        </p:nvSpPr>
        <p:spPr>
          <a:xfrm>
            <a:off x="2317395" y="4641690"/>
            <a:ext cx="2445590" cy="434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ctr"/>
            <a:r>
              <a:rPr lang="en-US" sz="1200" dirty="0"/>
              <a:t>Subscription Rate</a:t>
            </a:r>
            <a:endParaRPr lang="en-AU" sz="1200" dirty="0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9BC866CF-92F5-7B98-79F7-BDFE0275D5A4}"/>
              </a:ext>
            </a:extLst>
          </p:cNvPr>
          <p:cNvSpPr/>
          <p:nvPr/>
        </p:nvSpPr>
        <p:spPr>
          <a:xfrm>
            <a:off x="6426667" y="2499542"/>
            <a:ext cx="242277" cy="23446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  <a:endParaRPr lang="en-AU" dirty="0"/>
          </a:p>
        </p:txBody>
      </p:sp>
      <p:sp>
        <p:nvSpPr>
          <p:cNvPr id="64" name="Subtitle 5">
            <a:extLst>
              <a:ext uri="{FF2B5EF4-FFF2-40B4-BE49-F238E27FC236}">
                <a16:creationId xmlns:a16="http://schemas.microsoft.com/office/drawing/2014/main" id="{30CA12E5-6D30-11A7-4ADF-3FE62EE644A8}"/>
              </a:ext>
            </a:extLst>
          </p:cNvPr>
          <p:cNvSpPr txBox="1">
            <a:spLocks/>
          </p:cNvSpPr>
          <p:nvPr/>
        </p:nvSpPr>
        <p:spPr>
          <a:xfrm>
            <a:off x="6668942" y="2313917"/>
            <a:ext cx="4344612" cy="633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n-US" sz="1400" dirty="0"/>
              <a:t>Distribution of Clients who subscribed based on no. of calls made is like that of the total clients contacted</a:t>
            </a:r>
            <a:endParaRPr lang="en-AU" sz="1400" dirty="0"/>
          </a:p>
        </p:txBody>
      </p:sp>
      <p:sp>
        <p:nvSpPr>
          <p:cNvPr id="69" name="Text Placeholder 2">
            <a:extLst>
              <a:ext uri="{FF2B5EF4-FFF2-40B4-BE49-F238E27FC236}">
                <a16:creationId xmlns:a16="http://schemas.microsoft.com/office/drawing/2014/main" id="{565645A9-EC40-C420-004D-C0F81564B02C}"/>
              </a:ext>
            </a:extLst>
          </p:cNvPr>
          <p:cNvSpPr txBox="1">
            <a:spLocks/>
          </p:cNvSpPr>
          <p:nvPr/>
        </p:nvSpPr>
        <p:spPr>
          <a:xfrm>
            <a:off x="6234332" y="4041528"/>
            <a:ext cx="4534561" cy="1500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42332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1219170" marR="0" lvl="1" indent="-42332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7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828754" marR="0" lvl="2" indent="-42332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7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2438339" marR="0" lvl="3" indent="-42332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7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3047924" marR="0" lvl="4" indent="-42332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7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3657509" marR="0" lvl="5" indent="-42332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7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4267093" marR="0" lvl="6" indent="-42332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7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4876678" marR="0" lvl="7" indent="-42332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7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5486263" marR="0" lvl="8" indent="-42332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7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marL="186262" indent="0">
              <a:buFont typeface="Arial"/>
              <a:buNone/>
            </a:pPr>
            <a:r>
              <a:rPr lang="en-US" b="1" dirty="0"/>
              <a:t>Recommendations</a:t>
            </a:r>
            <a:r>
              <a:rPr lang="en-US" dirty="0"/>
              <a:t>:</a:t>
            </a:r>
          </a:p>
          <a:p>
            <a:pPr marL="529162" indent="-342900">
              <a:buAutoNum type="arabicPeriod"/>
            </a:pPr>
            <a:r>
              <a:rPr lang="en-ID" sz="1400" dirty="0"/>
              <a:t>Stakeholders should decide on the probability threshold to deem the client not worth continue pursuing to limit number of calls made</a:t>
            </a: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8B521492-1CFA-E8B9-4887-D2C05B41DB67}"/>
              </a:ext>
            </a:extLst>
          </p:cNvPr>
          <p:cNvSpPr/>
          <p:nvPr/>
        </p:nvSpPr>
        <p:spPr>
          <a:xfrm>
            <a:off x="6426666" y="3098888"/>
            <a:ext cx="242277" cy="234461"/>
          </a:xfrm>
          <a:prstGeom prst="ellipse">
            <a:avLst/>
          </a:prstGeom>
          <a:solidFill>
            <a:srgbClr val="FF99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  <a:endParaRPr lang="en-AU" dirty="0"/>
          </a:p>
        </p:txBody>
      </p:sp>
      <p:sp>
        <p:nvSpPr>
          <p:cNvPr id="75" name="Subtitle 5">
            <a:extLst>
              <a:ext uri="{FF2B5EF4-FFF2-40B4-BE49-F238E27FC236}">
                <a16:creationId xmlns:a16="http://schemas.microsoft.com/office/drawing/2014/main" id="{FC0D147C-B5EB-0A9E-E369-2196434BFE64}"/>
              </a:ext>
            </a:extLst>
          </p:cNvPr>
          <p:cNvSpPr txBox="1">
            <a:spLocks/>
          </p:cNvSpPr>
          <p:nvPr/>
        </p:nvSpPr>
        <p:spPr>
          <a:xfrm>
            <a:off x="6668942" y="2848527"/>
            <a:ext cx="4333763" cy="633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n-ID" sz="1400" dirty="0"/>
              <a:t>Subscription Rate peaked when clients are only called once at 13%, and continues to decrease along with more calls made</a:t>
            </a:r>
            <a:endParaRPr lang="en-AU" sz="1400" b="1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35E2AF9-DFFE-F318-0116-C4B0674F136A}"/>
              </a:ext>
            </a:extLst>
          </p:cNvPr>
          <p:cNvGrpSpPr/>
          <p:nvPr/>
        </p:nvGrpSpPr>
        <p:grpSpPr>
          <a:xfrm>
            <a:off x="1694688" y="1678719"/>
            <a:ext cx="3646723" cy="1106367"/>
            <a:chOff x="4706959" y="3492717"/>
            <a:chExt cx="4931218" cy="1662028"/>
          </a:xfrm>
        </p:grpSpPr>
        <p:pic>
          <p:nvPicPr>
            <p:cNvPr id="97" name="Picture 96">
              <a:extLst>
                <a:ext uri="{FF2B5EF4-FFF2-40B4-BE49-F238E27FC236}">
                  <a16:creationId xmlns:a16="http://schemas.microsoft.com/office/drawing/2014/main" id="{E48D7906-39C3-7A85-8849-814123D29C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857" t="8944" r="89771" b="19771"/>
            <a:stretch/>
          </p:blipFill>
          <p:spPr>
            <a:xfrm>
              <a:off x="4706959" y="3492717"/>
              <a:ext cx="481304" cy="1643163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56D5BCD-2C9F-116A-EBF4-7F880B4A3C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0406" t="8944" r="69961" b="19771"/>
            <a:stretch/>
          </p:blipFill>
          <p:spPr>
            <a:xfrm>
              <a:off x="5144157" y="3511582"/>
              <a:ext cx="4494020" cy="1643163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14F06612-9FDC-5EC4-311E-C57CD945A7A9}"/>
              </a:ext>
            </a:extLst>
          </p:cNvPr>
          <p:cNvSpPr txBox="1"/>
          <p:nvPr/>
        </p:nvSpPr>
        <p:spPr>
          <a:xfrm>
            <a:off x="2175250" y="2699851"/>
            <a:ext cx="308770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latin typeface="Barlow Semi Condensed Medium" panose="00000606000000000000" pitchFamily="2" charset="0"/>
              </a:rPr>
              <a:t>1           2           3           4           5          6           7           8        &gt;8</a:t>
            </a:r>
            <a:endParaRPr lang="en-AU" sz="1050" dirty="0">
              <a:latin typeface="Barlow Semi Condensed Medium" panose="00000606000000000000" pitchFamily="2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C5ECB9F-E1F5-C519-2328-37C924CD7E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023" b="11356"/>
          <a:stretch/>
        </p:blipFill>
        <p:spPr>
          <a:xfrm>
            <a:off x="1788806" y="3365745"/>
            <a:ext cx="3552605" cy="97955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1034CC7-6BE5-01AA-2BAA-87E098A252F8}"/>
              </a:ext>
            </a:extLst>
          </p:cNvPr>
          <p:cNvSpPr txBox="1"/>
          <p:nvPr/>
        </p:nvSpPr>
        <p:spPr>
          <a:xfrm>
            <a:off x="2146927" y="4242072"/>
            <a:ext cx="308770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latin typeface="Barlow Semi Condensed Medium" panose="00000606000000000000" pitchFamily="2" charset="0"/>
              </a:rPr>
              <a:t>1           2           3           4          5          6           7           8        &gt;8</a:t>
            </a:r>
            <a:endParaRPr lang="en-AU" sz="1050" dirty="0">
              <a:latin typeface="Barlow Semi Condensed Medium" panose="00000606000000000000" pitchFamily="2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22D937B-5CA6-F822-22F5-076AAB6FC25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866"/>
          <a:stretch/>
        </p:blipFill>
        <p:spPr>
          <a:xfrm>
            <a:off x="2029075" y="4938515"/>
            <a:ext cx="3323407" cy="107007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70F6B9E-0DFE-5EB3-F0CF-A8519D4FF096}"/>
              </a:ext>
            </a:extLst>
          </p:cNvPr>
          <p:cNvSpPr txBox="1"/>
          <p:nvPr/>
        </p:nvSpPr>
        <p:spPr>
          <a:xfrm>
            <a:off x="1766419" y="5134867"/>
            <a:ext cx="295274" cy="9002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>
                <a:latin typeface="Barlow Semi Condensed Medium" panose="00000606000000000000" pitchFamily="2" charset="0"/>
              </a:rPr>
              <a:t>10</a:t>
            </a:r>
          </a:p>
          <a:p>
            <a:pPr algn="ctr"/>
            <a:endParaRPr lang="en-US" sz="1050" dirty="0">
              <a:latin typeface="Barlow Semi Condensed Medium" panose="00000606000000000000" pitchFamily="2" charset="0"/>
            </a:endParaRPr>
          </a:p>
          <a:p>
            <a:pPr algn="ctr"/>
            <a:r>
              <a:rPr lang="en-US" sz="1050" dirty="0">
                <a:latin typeface="Barlow Semi Condensed Medium" panose="00000606000000000000" pitchFamily="2" charset="0"/>
              </a:rPr>
              <a:t>5</a:t>
            </a:r>
          </a:p>
          <a:p>
            <a:pPr algn="ctr"/>
            <a:endParaRPr lang="en-US" sz="1050" dirty="0">
              <a:latin typeface="Barlow Semi Condensed Medium" panose="00000606000000000000" pitchFamily="2" charset="0"/>
            </a:endParaRPr>
          </a:p>
          <a:p>
            <a:pPr algn="ctr"/>
            <a:r>
              <a:rPr lang="en-US" sz="1050" dirty="0">
                <a:latin typeface="Barlow Semi Condensed Medium" panose="00000606000000000000" pitchFamily="2" charset="0"/>
              </a:rPr>
              <a:t>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166345A-C745-C7B0-7354-C07BB121E827}"/>
              </a:ext>
            </a:extLst>
          </p:cNvPr>
          <p:cNvSpPr txBox="1"/>
          <p:nvPr/>
        </p:nvSpPr>
        <p:spPr>
          <a:xfrm>
            <a:off x="2134913" y="5931959"/>
            <a:ext cx="314220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latin typeface="Barlow Semi Condensed Medium" panose="00000606000000000000" pitchFamily="2" charset="0"/>
              </a:rPr>
              <a:t>1           2           3           4           5           6            7           8         &gt;8</a:t>
            </a:r>
            <a:endParaRPr lang="en-AU" sz="1050" dirty="0">
              <a:latin typeface="Barlow Semi Condensed Medium" panose="00000606000000000000" pitchFamily="2" charset="0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8AB1879-8735-8EC7-C204-646A56795797}"/>
              </a:ext>
            </a:extLst>
          </p:cNvPr>
          <p:cNvSpPr/>
          <p:nvPr/>
        </p:nvSpPr>
        <p:spPr>
          <a:xfrm>
            <a:off x="3338978" y="2077500"/>
            <a:ext cx="242277" cy="23446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  <a:endParaRPr lang="en-AU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E4456CC1-70AA-BB50-13C8-C55A5A3C1A83}"/>
              </a:ext>
            </a:extLst>
          </p:cNvPr>
          <p:cNvSpPr/>
          <p:nvPr/>
        </p:nvSpPr>
        <p:spPr>
          <a:xfrm>
            <a:off x="2478871" y="1797567"/>
            <a:ext cx="2613728" cy="829433"/>
          </a:xfrm>
          <a:custGeom>
            <a:avLst/>
            <a:gdLst>
              <a:gd name="connsiteX0" fmla="*/ 0 w 2613728"/>
              <a:gd name="connsiteY0" fmla="*/ 0 h 829433"/>
              <a:gd name="connsiteX1" fmla="*/ 1019597 w 2613728"/>
              <a:gd name="connsiteY1" fmla="*/ 699961 h 829433"/>
              <a:gd name="connsiteX2" fmla="*/ 2613728 w 2613728"/>
              <a:gd name="connsiteY2" fmla="*/ 829433 h 8294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13728" h="829433">
                <a:moveTo>
                  <a:pt x="0" y="0"/>
                </a:moveTo>
                <a:cubicBezTo>
                  <a:pt x="291988" y="280861"/>
                  <a:pt x="583976" y="561722"/>
                  <a:pt x="1019597" y="699961"/>
                </a:cubicBezTo>
                <a:cubicBezTo>
                  <a:pt x="1455218" y="838200"/>
                  <a:pt x="2294767" y="814598"/>
                  <a:pt x="2613728" y="829433"/>
                </a:cubicBezTo>
              </a:path>
            </a:pathLst>
          </a:cu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0" name="Subtitle 5">
            <a:extLst>
              <a:ext uri="{FF2B5EF4-FFF2-40B4-BE49-F238E27FC236}">
                <a16:creationId xmlns:a16="http://schemas.microsoft.com/office/drawing/2014/main" id="{D457155C-BB3D-123E-D373-40CB97C3ED00}"/>
              </a:ext>
            </a:extLst>
          </p:cNvPr>
          <p:cNvSpPr txBox="1">
            <a:spLocks/>
          </p:cNvSpPr>
          <p:nvPr/>
        </p:nvSpPr>
        <p:spPr>
          <a:xfrm>
            <a:off x="2044195" y="2114969"/>
            <a:ext cx="497402" cy="434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ctr"/>
            <a:r>
              <a:rPr lang="en-US" sz="1050" dirty="0">
                <a:solidFill>
                  <a:schemeClr val="bg1"/>
                </a:solidFill>
              </a:rPr>
              <a:t>43%</a:t>
            </a:r>
            <a:endParaRPr lang="en-AU" sz="1050" dirty="0">
              <a:solidFill>
                <a:schemeClr val="bg1"/>
              </a:solidFill>
            </a:endParaRPr>
          </a:p>
        </p:txBody>
      </p:sp>
      <p:sp>
        <p:nvSpPr>
          <p:cNvPr id="31" name="Subtitle 5">
            <a:extLst>
              <a:ext uri="{FF2B5EF4-FFF2-40B4-BE49-F238E27FC236}">
                <a16:creationId xmlns:a16="http://schemas.microsoft.com/office/drawing/2014/main" id="{0C640AD1-B9D1-7034-F308-ED61B4EE96D8}"/>
              </a:ext>
            </a:extLst>
          </p:cNvPr>
          <p:cNvSpPr txBox="1">
            <a:spLocks/>
          </p:cNvSpPr>
          <p:nvPr/>
        </p:nvSpPr>
        <p:spPr>
          <a:xfrm>
            <a:off x="2405168" y="2265341"/>
            <a:ext cx="497402" cy="434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ctr"/>
            <a:r>
              <a:rPr lang="en-US" sz="1050" dirty="0">
                <a:solidFill>
                  <a:schemeClr val="bg1"/>
                </a:solidFill>
              </a:rPr>
              <a:t>25%</a:t>
            </a:r>
            <a:endParaRPr lang="en-AU" sz="1050" dirty="0">
              <a:solidFill>
                <a:schemeClr val="bg1"/>
              </a:solidFill>
            </a:endParaRPr>
          </a:p>
        </p:txBody>
      </p:sp>
      <p:sp>
        <p:nvSpPr>
          <p:cNvPr id="32" name="Subtitle 5">
            <a:extLst>
              <a:ext uri="{FF2B5EF4-FFF2-40B4-BE49-F238E27FC236}">
                <a16:creationId xmlns:a16="http://schemas.microsoft.com/office/drawing/2014/main" id="{2182080B-45B1-D8F4-7CD5-1EFA86CA2349}"/>
              </a:ext>
            </a:extLst>
          </p:cNvPr>
          <p:cNvSpPr txBox="1">
            <a:spLocks/>
          </p:cNvSpPr>
          <p:nvPr/>
        </p:nvSpPr>
        <p:spPr>
          <a:xfrm>
            <a:off x="2751771" y="2417372"/>
            <a:ext cx="497402" cy="434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ctr"/>
            <a:r>
              <a:rPr lang="en-US" sz="1050" dirty="0">
                <a:solidFill>
                  <a:schemeClr val="bg1"/>
                </a:solidFill>
              </a:rPr>
              <a:t>13%</a:t>
            </a:r>
            <a:endParaRPr lang="en-AU" sz="1050" dirty="0">
              <a:solidFill>
                <a:schemeClr val="bg1"/>
              </a:solidFill>
            </a:endParaRPr>
          </a:p>
        </p:txBody>
      </p:sp>
      <p:sp>
        <p:nvSpPr>
          <p:cNvPr id="37" name="Subtitle 5">
            <a:extLst>
              <a:ext uri="{FF2B5EF4-FFF2-40B4-BE49-F238E27FC236}">
                <a16:creationId xmlns:a16="http://schemas.microsoft.com/office/drawing/2014/main" id="{B5E3390E-84DE-28A2-9567-0EE95CFD3864}"/>
              </a:ext>
            </a:extLst>
          </p:cNvPr>
          <p:cNvSpPr txBox="1">
            <a:spLocks/>
          </p:cNvSpPr>
          <p:nvPr/>
        </p:nvSpPr>
        <p:spPr>
          <a:xfrm>
            <a:off x="2013596" y="3709386"/>
            <a:ext cx="497402" cy="434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ctr"/>
            <a:r>
              <a:rPr lang="en-US" sz="1050" dirty="0">
                <a:solidFill>
                  <a:schemeClr val="bg1"/>
                </a:solidFill>
              </a:rPr>
              <a:t>49%</a:t>
            </a:r>
            <a:endParaRPr lang="en-AU" sz="1050" dirty="0">
              <a:solidFill>
                <a:schemeClr val="bg1"/>
              </a:solidFill>
            </a:endParaRPr>
          </a:p>
        </p:txBody>
      </p:sp>
      <p:sp>
        <p:nvSpPr>
          <p:cNvPr id="38" name="Subtitle 5">
            <a:extLst>
              <a:ext uri="{FF2B5EF4-FFF2-40B4-BE49-F238E27FC236}">
                <a16:creationId xmlns:a16="http://schemas.microsoft.com/office/drawing/2014/main" id="{BFEE8A85-1811-3BCC-E903-B569A689C45F}"/>
              </a:ext>
            </a:extLst>
          </p:cNvPr>
          <p:cNvSpPr txBox="1">
            <a:spLocks/>
          </p:cNvSpPr>
          <p:nvPr/>
        </p:nvSpPr>
        <p:spPr>
          <a:xfrm>
            <a:off x="2371717" y="3895409"/>
            <a:ext cx="497402" cy="434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ctr"/>
            <a:r>
              <a:rPr lang="en-US" sz="1050" dirty="0">
                <a:solidFill>
                  <a:schemeClr val="bg1"/>
                </a:solidFill>
              </a:rPr>
              <a:t>26%</a:t>
            </a:r>
            <a:endParaRPr lang="en-AU" sz="1050" dirty="0">
              <a:solidFill>
                <a:schemeClr val="bg1"/>
              </a:solidFill>
            </a:endParaRPr>
          </a:p>
        </p:txBody>
      </p:sp>
      <p:sp>
        <p:nvSpPr>
          <p:cNvPr id="39" name="Subtitle 5">
            <a:extLst>
              <a:ext uri="{FF2B5EF4-FFF2-40B4-BE49-F238E27FC236}">
                <a16:creationId xmlns:a16="http://schemas.microsoft.com/office/drawing/2014/main" id="{84719C8A-E7BB-68CA-F58B-8A23F740708F}"/>
              </a:ext>
            </a:extLst>
          </p:cNvPr>
          <p:cNvSpPr txBox="1">
            <a:spLocks/>
          </p:cNvSpPr>
          <p:nvPr/>
        </p:nvSpPr>
        <p:spPr>
          <a:xfrm>
            <a:off x="2725699" y="4007283"/>
            <a:ext cx="497402" cy="434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ctr"/>
            <a:r>
              <a:rPr lang="en-US" sz="1050" dirty="0">
                <a:solidFill>
                  <a:schemeClr val="bg1"/>
                </a:solidFill>
              </a:rPr>
              <a:t>12%</a:t>
            </a:r>
            <a:endParaRPr lang="en-AU" sz="1050" dirty="0">
              <a:solidFill>
                <a:schemeClr val="bg1"/>
              </a:solidFill>
            </a:endParaRPr>
          </a:p>
        </p:txBody>
      </p:sp>
      <p:sp>
        <p:nvSpPr>
          <p:cNvPr id="41" name="Subtitle 5">
            <a:extLst>
              <a:ext uri="{FF2B5EF4-FFF2-40B4-BE49-F238E27FC236}">
                <a16:creationId xmlns:a16="http://schemas.microsoft.com/office/drawing/2014/main" id="{C8632BFA-9A96-0E50-4C3F-1C9654424DC3}"/>
              </a:ext>
            </a:extLst>
          </p:cNvPr>
          <p:cNvSpPr txBox="1">
            <a:spLocks/>
          </p:cNvSpPr>
          <p:nvPr/>
        </p:nvSpPr>
        <p:spPr>
          <a:xfrm>
            <a:off x="2001699" y="5335422"/>
            <a:ext cx="497402" cy="434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ctr"/>
            <a:r>
              <a:rPr lang="en-US" sz="1050" dirty="0">
                <a:solidFill>
                  <a:schemeClr val="bg1"/>
                </a:solidFill>
              </a:rPr>
              <a:t>13%</a:t>
            </a:r>
            <a:endParaRPr lang="en-AU" sz="1050" dirty="0">
              <a:solidFill>
                <a:schemeClr val="bg1"/>
              </a:solidFill>
            </a:endParaRPr>
          </a:p>
        </p:txBody>
      </p:sp>
      <p:sp>
        <p:nvSpPr>
          <p:cNvPr id="42" name="Subtitle 5">
            <a:extLst>
              <a:ext uri="{FF2B5EF4-FFF2-40B4-BE49-F238E27FC236}">
                <a16:creationId xmlns:a16="http://schemas.microsoft.com/office/drawing/2014/main" id="{C8B431DF-4866-36A8-6483-B3EA7EE6AA9E}"/>
              </a:ext>
            </a:extLst>
          </p:cNvPr>
          <p:cNvSpPr txBox="1">
            <a:spLocks/>
          </p:cNvSpPr>
          <p:nvPr/>
        </p:nvSpPr>
        <p:spPr>
          <a:xfrm>
            <a:off x="2368373" y="5392618"/>
            <a:ext cx="497402" cy="434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ctr"/>
            <a:r>
              <a:rPr lang="en-US" sz="1050" dirty="0">
                <a:solidFill>
                  <a:schemeClr val="bg1"/>
                </a:solidFill>
              </a:rPr>
              <a:t>11%</a:t>
            </a:r>
            <a:endParaRPr lang="en-AU" sz="1050" dirty="0">
              <a:solidFill>
                <a:schemeClr val="bg1"/>
              </a:solidFill>
            </a:endParaRPr>
          </a:p>
        </p:txBody>
      </p:sp>
      <p:sp>
        <p:nvSpPr>
          <p:cNvPr id="50" name="Subtitle 5">
            <a:extLst>
              <a:ext uri="{FF2B5EF4-FFF2-40B4-BE49-F238E27FC236}">
                <a16:creationId xmlns:a16="http://schemas.microsoft.com/office/drawing/2014/main" id="{727C0D6A-1527-5E8E-FFCA-B102B3793A24}"/>
              </a:ext>
            </a:extLst>
          </p:cNvPr>
          <p:cNvSpPr txBox="1">
            <a:spLocks/>
          </p:cNvSpPr>
          <p:nvPr/>
        </p:nvSpPr>
        <p:spPr>
          <a:xfrm>
            <a:off x="2715799" y="5397216"/>
            <a:ext cx="497402" cy="434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ctr"/>
            <a:r>
              <a:rPr lang="en-US" sz="1050" dirty="0">
                <a:solidFill>
                  <a:schemeClr val="bg1"/>
                </a:solidFill>
              </a:rPr>
              <a:t>11%</a:t>
            </a:r>
            <a:endParaRPr lang="en-AU" sz="1050" dirty="0">
              <a:solidFill>
                <a:schemeClr val="bg1"/>
              </a:solidFill>
            </a:endParaRPr>
          </a:p>
        </p:txBody>
      </p:sp>
      <p:sp>
        <p:nvSpPr>
          <p:cNvPr id="52" name="Subtitle 5">
            <a:extLst>
              <a:ext uri="{FF2B5EF4-FFF2-40B4-BE49-F238E27FC236}">
                <a16:creationId xmlns:a16="http://schemas.microsoft.com/office/drawing/2014/main" id="{A91E1F53-9DE5-BF93-2601-5BFA933E230E}"/>
              </a:ext>
            </a:extLst>
          </p:cNvPr>
          <p:cNvSpPr txBox="1">
            <a:spLocks/>
          </p:cNvSpPr>
          <p:nvPr/>
        </p:nvSpPr>
        <p:spPr>
          <a:xfrm>
            <a:off x="3090277" y="5447757"/>
            <a:ext cx="497402" cy="434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ctr"/>
            <a:r>
              <a:rPr lang="en-US" sz="1050" dirty="0">
                <a:solidFill>
                  <a:schemeClr val="bg1"/>
                </a:solidFill>
              </a:rPr>
              <a:t>9%</a:t>
            </a:r>
            <a:endParaRPr lang="en-AU" sz="1050" dirty="0">
              <a:solidFill>
                <a:schemeClr val="bg1"/>
              </a:solidFill>
            </a:endParaRPr>
          </a:p>
        </p:txBody>
      </p:sp>
      <p:sp>
        <p:nvSpPr>
          <p:cNvPr id="53" name="Subtitle 5">
            <a:extLst>
              <a:ext uri="{FF2B5EF4-FFF2-40B4-BE49-F238E27FC236}">
                <a16:creationId xmlns:a16="http://schemas.microsoft.com/office/drawing/2014/main" id="{2C9F209D-030D-0305-B9FB-3D6E423979D1}"/>
              </a:ext>
            </a:extLst>
          </p:cNvPr>
          <p:cNvSpPr txBox="1">
            <a:spLocks/>
          </p:cNvSpPr>
          <p:nvPr/>
        </p:nvSpPr>
        <p:spPr>
          <a:xfrm>
            <a:off x="3457315" y="5497449"/>
            <a:ext cx="497402" cy="434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ctr"/>
            <a:r>
              <a:rPr lang="en-US" sz="1050" dirty="0">
                <a:solidFill>
                  <a:schemeClr val="bg1"/>
                </a:solidFill>
              </a:rPr>
              <a:t>8%</a:t>
            </a:r>
            <a:endParaRPr lang="en-AU" sz="1050" dirty="0">
              <a:solidFill>
                <a:schemeClr val="bg1"/>
              </a:solidFill>
            </a:endParaRPr>
          </a:p>
        </p:txBody>
      </p:sp>
      <p:sp>
        <p:nvSpPr>
          <p:cNvPr id="56" name="Subtitle 5">
            <a:extLst>
              <a:ext uri="{FF2B5EF4-FFF2-40B4-BE49-F238E27FC236}">
                <a16:creationId xmlns:a16="http://schemas.microsoft.com/office/drawing/2014/main" id="{D2E40118-76D6-1FB0-0A21-0C334FF162C5}"/>
              </a:ext>
            </a:extLst>
          </p:cNvPr>
          <p:cNvSpPr txBox="1">
            <a:spLocks/>
          </p:cNvSpPr>
          <p:nvPr/>
        </p:nvSpPr>
        <p:spPr>
          <a:xfrm>
            <a:off x="3817503" y="5497449"/>
            <a:ext cx="497402" cy="434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ctr"/>
            <a:r>
              <a:rPr lang="en-US" sz="1050" dirty="0">
                <a:solidFill>
                  <a:schemeClr val="bg1"/>
                </a:solidFill>
              </a:rPr>
              <a:t>8%</a:t>
            </a:r>
            <a:endParaRPr lang="en-AU" sz="1050" dirty="0">
              <a:solidFill>
                <a:schemeClr val="bg1"/>
              </a:solidFill>
            </a:endParaRPr>
          </a:p>
        </p:txBody>
      </p:sp>
      <p:sp>
        <p:nvSpPr>
          <p:cNvPr id="57" name="Subtitle 5">
            <a:extLst>
              <a:ext uri="{FF2B5EF4-FFF2-40B4-BE49-F238E27FC236}">
                <a16:creationId xmlns:a16="http://schemas.microsoft.com/office/drawing/2014/main" id="{6711BFEB-2216-C8FF-E7CC-1FCF333EC928}"/>
              </a:ext>
            </a:extLst>
          </p:cNvPr>
          <p:cNvSpPr txBox="1">
            <a:spLocks/>
          </p:cNvSpPr>
          <p:nvPr/>
        </p:nvSpPr>
        <p:spPr>
          <a:xfrm>
            <a:off x="4177691" y="5574075"/>
            <a:ext cx="497402" cy="434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ctr"/>
            <a:r>
              <a:rPr lang="en-US" sz="1050" dirty="0">
                <a:solidFill>
                  <a:schemeClr val="bg1"/>
                </a:solidFill>
              </a:rPr>
              <a:t>6%</a:t>
            </a:r>
            <a:endParaRPr lang="en-AU" sz="1050" dirty="0">
              <a:solidFill>
                <a:schemeClr val="bg1"/>
              </a:solidFill>
            </a:endParaRPr>
          </a:p>
        </p:txBody>
      </p:sp>
      <p:sp>
        <p:nvSpPr>
          <p:cNvPr id="58" name="Subtitle 5">
            <a:extLst>
              <a:ext uri="{FF2B5EF4-FFF2-40B4-BE49-F238E27FC236}">
                <a16:creationId xmlns:a16="http://schemas.microsoft.com/office/drawing/2014/main" id="{4B5B786C-A864-CF50-4392-5EE37627BC53}"/>
              </a:ext>
            </a:extLst>
          </p:cNvPr>
          <p:cNvSpPr txBox="1">
            <a:spLocks/>
          </p:cNvSpPr>
          <p:nvPr/>
        </p:nvSpPr>
        <p:spPr>
          <a:xfrm>
            <a:off x="4535603" y="5650701"/>
            <a:ext cx="497402" cy="434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ctr"/>
            <a:r>
              <a:rPr lang="en-US" sz="1050" dirty="0">
                <a:solidFill>
                  <a:schemeClr val="bg1"/>
                </a:solidFill>
              </a:rPr>
              <a:t>4%</a:t>
            </a:r>
            <a:endParaRPr lang="en-AU" sz="1050" dirty="0">
              <a:solidFill>
                <a:schemeClr val="bg1"/>
              </a:solidFill>
            </a:endParaRPr>
          </a:p>
        </p:txBody>
      </p:sp>
      <p:sp>
        <p:nvSpPr>
          <p:cNvPr id="59" name="Subtitle 5">
            <a:extLst>
              <a:ext uri="{FF2B5EF4-FFF2-40B4-BE49-F238E27FC236}">
                <a16:creationId xmlns:a16="http://schemas.microsoft.com/office/drawing/2014/main" id="{3FA02F9B-3C03-D035-E52B-E5E30E8EB8FF}"/>
              </a:ext>
            </a:extLst>
          </p:cNvPr>
          <p:cNvSpPr txBox="1">
            <a:spLocks/>
          </p:cNvSpPr>
          <p:nvPr/>
        </p:nvSpPr>
        <p:spPr>
          <a:xfrm>
            <a:off x="4906026" y="5580945"/>
            <a:ext cx="497402" cy="434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ctr"/>
            <a:r>
              <a:rPr lang="en-US" sz="1050" dirty="0">
                <a:solidFill>
                  <a:schemeClr val="bg1"/>
                </a:solidFill>
              </a:rPr>
              <a:t>6%</a:t>
            </a:r>
            <a:endParaRPr lang="en-AU" sz="1050" dirty="0">
              <a:solidFill>
                <a:schemeClr val="bg1"/>
              </a:solidFill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AFC3DD9F-C875-7286-0E16-E6E3A24F9169}"/>
              </a:ext>
            </a:extLst>
          </p:cNvPr>
          <p:cNvSpPr/>
          <p:nvPr/>
        </p:nvSpPr>
        <p:spPr>
          <a:xfrm>
            <a:off x="3397480" y="3686595"/>
            <a:ext cx="242277" cy="23446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  <a:endParaRPr lang="en-AU" dirty="0"/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64897A74-467B-D912-5B7E-3A26A7FBE5A8}"/>
              </a:ext>
            </a:extLst>
          </p:cNvPr>
          <p:cNvSpPr/>
          <p:nvPr/>
        </p:nvSpPr>
        <p:spPr>
          <a:xfrm>
            <a:off x="2438306" y="3430787"/>
            <a:ext cx="2613728" cy="829433"/>
          </a:xfrm>
          <a:custGeom>
            <a:avLst/>
            <a:gdLst>
              <a:gd name="connsiteX0" fmla="*/ 0 w 2613728"/>
              <a:gd name="connsiteY0" fmla="*/ 0 h 829433"/>
              <a:gd name="connsiteX1" fmla="*/ 1019597 w 2613728"/>
              <a:gd name="connsiteY1" fmla="*/ 699961 h 829433"/>
              <a:gd name="connsiteX2" fmla="*/ 2613728 w 2613728"/>
              <a:gd name="connsiteY2" fmla="*/ 829433 h 8294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13728" h="829433">
                <a:moveTo>
                  <a:pt x="0" y="0"/>
                </a:moveTo>
                <a:cubicBezTo>
                  <a:pt x="291988" y="280861"/>
                  <a:pt x="583976" y="561722"/>
                  <a:pt x="1019597" y="699961"/>
                </a:cubicBezTo>
                <a:cubicBezTo>
                  <a:pt x="1455218" y="838200"/>
                  <a:pt x="2294767" y="814598"/>
                  <a:pt x="2613728" y="829433"/>
                </a:cubicBezTo>
              </a:path>
            </a:pathLst>
          </a:cu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62086579-BF17-EB9A-3A7C-3EB1E71AA66A}"/>
              </a:ext>
            </a:extLst>
          </p:cNvPr>
          <p:cNvSpPr/>
          <p:nvPr/>
        </p:nvSpPr>
        <p:spPr>
          <a:xfrm>
            <a:off x="3876885" y="4979548"/>
            <a:ext cx="242277" cy="234461"/>
          </a:xfrm>
          <a:prstGeom prst="ellipse">
            <a:avLst/>
          </a:prstGeom>
          <a:solidFill>
            <a:srgbClr val="FF99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  <a:endParaRPr lang="en-AU" dirty="0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CD0DAD9-CC7E-89AC-AE04-F924AE4A6009}"/>
              </a:ext>
            </a:extLst>
          </p:cNvPr>
          <p:cNvCxnSpPr>
            <a:cxnSpLocks/>
          </p:cNvCxnSpPr>
          <p:nvPr/>
        </p:nvCxnSpPr>
        <p:spPr>
          <a:xfrm>
            <a:off x="2438306" y="5017061"/>
            <a:ext cx="2491963" cy="501666"/>
          </a:xfrm>
          <a:prstGeom prst="line">
            <a:avLst/>
          </a:prstGeom>
          <a:ln>
            <a:solidFill>
              <a:srgbClr val="FF99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452421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C5DA50-83FF-BB5B-DE49-59F20A459B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arlow Semi Condensed Medium" panose="00000606000000000000" pitchFamily="2" charset="0"/>
              </a:rPr>
              <a:t>4. Education Level (`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Barlow Semi Condensed Medium" panose="00000606000000000000" pitchFamily="2" charset="0"/>
              </a:rPr>
              <a:t>education</a:t>
            </a:r>
            <a:r>
              <a:rPr lang="en-US" dirty="0">
                <a:latin typeface="Barlow Semi Condensed Medium" panose="00000606000000000000" pitchFamily="2" charset="0"/>
              </a:rPr>
              <a:t>`)</a:t>
            </a:r>
            <a:endParaRPr lang="en-AU" dirty="0">
              <a:latin typeface="Barlow Semi Condensed Medium" panose="00000606000000000000" pitchFamily="2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87FB496-CADA-FE46-3135-AB35D2B0CD46}"/>
              </a:ext>
            </a:extLst>
          </p:cNvPr>
          <p:cNvSpPr/>
          <p:nvPr/>
        </p:nvSpPr>
        <p:spPr>
          <a:xfrm>
            <a:off x="6656789" y="1724251"/>
            <a:ext cx="242277" cy="23446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  <a:endParaRPr lang="en-AU" dirty="0"/>
          </a:p>
        </p:txBody>
      </p:sp>
      <p:sp>
        <p:nvSpPr>
          <p:cNvPr id="17" name="Subtitle 5">
            <a:extLst>
              <a:ext uri="{FF2B5EF4-FFF2-40B4-BE49-F238E27FC236}">
                <a16:creationId xmlns:a16="http://schemas.microsoft.com/office/drawing/2014/main" id="{C8CDF25B-4BD5-ECFE-96C7-E4C6DA45BA85}"/>
              </a:ext>
            </a:extLst>
          </p:cNvPr>
          <p:cNvSpPr txBox="1">
            <a:spLocks/>
          </p:cNvSpPr>
          <p:nvPr/>
        </p:nvSpPr>
        <p:spPr>
          <a:xfrm>
            <a:off x="6899065" y="1637873"/>
            <a:ext cx="4530774" cy="434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n-US" sz="1400" dirty="0"/>
              <a:t>Most clients contacted are generally </a:t>
            </a:r>
            <a:r>
              <a:rPr lang="en-US" sz="1400" b="1" dirty="0"/>
              <a:t>higher educated</a:t>
            </a:r>
            <a:endParaRPr lang="en-AU" sz="1400" b="1" dirty="0"/>
          </a:p>
        </p:txBody>
      </p:sp>
      <p:sp>
        <p:nvSpPr>
          <p:cNvPr id="27" name="Subtitle 5">
            <a:extLst>
              <a:ext uri="{FF2B5EF4-FFF2-40B4-BE49-F238E27FC236}">
                <a16:creationId xmlns:a16="http://schemas.microsoft.com/office/drawing/2014/main" id="{14D5E4D7-0316-E716-8BE7-5C589DAE7F1F}"/>
              </a:ext>
            </a:extLst>
          </p:cNvPr>
          <p:cNvSpPr txBox="1">
            <a:spLocks/>
          </p:cNvSpPr>
          <p:nvPr/>
        </p:nvSpPr>
        <p:spPr>
          <a:xfrm>
            <a:off x="1949716" y="1513418"/>
            <a:ext cx="3112673" cy="434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ctr"/>
            <a:r>
              <a:rPr lang="en-US" sz="1200" dirty="0"/>
              <a:t>Total Clients Contacted by Education level</a:t>
            </a:r>
            <a:endParaRPr lang="en-AU" sz="1200" dirty="0"/>
          </a:p>
        </p:txBody>
      </p:sp>
      <p:sp>
        <p:nvSpPr>
          <p:cNvPr id="28" name="Subtitle 5">
            <a:extLst>
              <a:ext uri="{FF2B5EF4-FFF2-40B4-BE49-F238E27FC236}">
                <a16:creationId xmlns:a16="http://schemas.microsoft.com/office/drawing/2014/main" id="{943567C6-7C82-3E66-66D9-2B9337ED6EA0}"/>
              </a:ext>
            </a:extLst>
          </p:cNvPr>
          <p:cNvSpPr txBox="1">
            <a:spLocks/>
          </p:cNvSpPr>
          <p:nvPr/>
        </p:nvSpPr>
        <p:spPr>
          <a:xfrm>
            <a:off x="2190558" y="2902824"/>
            <a:ext cx="2445590" cy="434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ctr"/>
            <a:r>
              <a:rPr lang="en-US" sz="1200" dirty="0"/>
              <a:t>Number of Clients that Subscribed</a:t>
            </a:r>
            <a:endParaRPr lang="en-AU" sz="1200" dirty="0"/>
          </a:p>
        </p:txBody>
      </p:sp>
      <p:sp>
        <p:nvSpPr>
          <p:cNvPr id="40" name="Subtitle 5">
            <a:extLst>
              <a:ext uri="{FF2B5EF4-FFF2-40B4-BE49-F238E27FC236}">
                <a16:creationId xmlns:a16="http://schemas.microsoft.com/office/drawing/2014/main" id="{67AECB66-909C-81EE-AD71-A5F60296F163}"/>
              </a:ext>
            </a:extLst>
          </p:cNvPr>
          <p:cNvSpPr txBox="1">
            <a:spLocks/>
          </p:cNvSpPr>
          <p:nvPr/>
        </p:nvSpPr>
        <p:spPr>
          <a:xfrm>
            <a:off x="2190558" y="4337757"/>
            <a:ext cx="2445590" cy="434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ctr"/>
            <a:r>
              <a:rPr lang="en-US" sz="1200" dirty="0"/>
              <a:t>Subscription Rate</a:t>
            </a:r>
            <a:endParaRPr lang="en-AU" sz="1200" dirty="0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9BC866CF-92F5-7B98-79F7-BDFE0275D5A4}"/>
              </a:ext>
            </a:extLst>
          </p:cNvPr>
          <p:cNvSpPr/>
          <p:nvPr/>
        </p:nvSpPr>
        <p:spPr>
          <a:xfrm>
            <a:off x="6656789" y="2252134"/>
            <a:ext cx="242277" cy="23446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  <a:endParaRPr lang="en-AU" dirty="0"/>
          </a:p>
        </p:txBody>
      </p:sp>
      <p:sp>
        <p:nvSpPr>
          <p:cNvPr id="64" name="Subtitle 5">
            <a:extLst>
              <a:ext uri="{FF2B5EF4-FFF2-40B4-BE49-F238E27FC236}">
                <a16:creationId xmlns:a16="http://schemas.microsoft.com/office/drawing/2014/main" id="{30CA12E5-6D30-11A7-4ADF-3FE62EE644A8}"/>
              </a:ext>
            </a:extLst>
          </p:cNvPr>
          <p:cNvSpPr txBox="1">
            <a:spLocks/>
          </p:cNvSpPr>
          <p:nvPr/>
        </p:nvSpPr>
        <p:spPr>
          <a:xfrm>
            <a:off x="6899064" y="2066509"/>
            <a:ext cx="4344612" cy="633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n-US" sz="1400" dirty="0"/>
              <a:t>Distribution of Clients’ education level who subscribed is similar to that of the total clients contacted</a:t>
            </a:r>
            <a:endParaRPr lang="en-AU" sz="1400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A296F7C-D6FB-A0DA-FBBA-C7E55FEA01A8}"/>
              </a:ext>
            </a:extLst>
          </p:cNvPr>
          <p:cNvSpPr txBox="1"/>
          <p:nvPr/>
        </p:nvSpPr>
        <p:spPr>
          <a:xfrm>
            <a:off x="1092222" y="5970402"/>
            <a:ext cx="335255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latin typeface="Barlow Semi Condensed Medium" panose="00000606000000000000" pitchFamily="2" charset="0"/>
              </a:rPr>
              <a:t>*Subscription Rate data for ‘illiterate’ are too small to trust, and ‘unknown’ is not inferable</a:t>
            </a:r>
            <a:endParaRPr lang="en-AU" sz="1050" dirty="0">
              <a:latin typeface="Barlow Semi Condensed Medium" panose="00000606000000000000" pitchFamily="2" charset="0"/>
            </a:endParaRPr>
          </a:p>
        </p:txBody>
      </p:sp>
      <p:sp>
        <p:nvSpPr>
          <p:cNvPr id="69" name="Text Placeholder 2">
            <a:extLst>
              <a:ext uri="{FF2B5EF4-FFF2-40B4-BE49-F238E27FC236}">
                <a16:creationId xmlns:a16="http://schemas.microsoft.com/office/drawing/2014/main" id="{565645A9-EC40-C420-004D-C0F81564B02C}"/>
              </a:ext>
            </a:extLst>
          </p:cNvPr>
          <p:cNvSpPr txBox="1">
            <a:spLocks/>
          </p:cNvSpPr>
          <p:nvPr/>
        </p:nvSpPr>
        <p:spPr>
          <a:xfrm>
            <a:off x="6395566" y="4173312"/>
            <a:ext cx="4891311" cy="1500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42332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1219170" marR="0" lvl="1" indent="-42332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7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828754" marR="0" lvl="2" indent="-42332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7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2438339" marR="0" lvl="3" indent="-42332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7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3047924" marR="0" lvl="4" indent="-42332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7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3657509" marR="0" lvl="5" indent="-42332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7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4267093" marR="0" lvl="6" indent="-42332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7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4876678" marR="0" lvl="7" indent="-42332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7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5486263" marR="0" lvl="8" indent="-42332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7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marL="186262" indent="0">
              <a:buFont typeface="Arial"/>
              <a:buNone/>
            </a:pPr>
            <a:r>
              <a:rPr lang="en-US" b="1" dirty="0"/>
              <a:t>Recommendations</a:t>
            </a:r>
            <a:r>
              <a:rPr lang="en-US" dirty="0"/>
              <a:t>:</a:t>
            </a:r>
          </a:p>
          <a:p>
            <a:pPr marL="529162" indent="-342900">
              <a:buAutoNum type="arabicPeriod"/>
            </a:pPr>
            <a:r>
              <a:rPr lang="en-ID" sz="1400" dirty="0"/>
              <a:t>Prioritize marketing to clients with high education levels.</a:t>
            </a:r>
          </a:p>
        </p:txBody>
      </p: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60806FDF-2C2B-DA9C-7CD3-1BD2AB7EB6F9}"/>
              </a:ext>
            </a:extLst>
          </p:cNvPr>
          <p:cNvGrpSpPr/>
          <p:nvPr/>
        </p:nvGrpSpPr>
        <p:grpSpPr>
          <a:xfrm>
            <a:off x="856487" y="3263571"/>
            <a:ext cx="5039926" cy="947968"/>
            <a:chOff x="896730" y="3550794"/>
            <a:chExt cx="5039926" cy="947968"/>
          </a:xfrm>
        </p:grpSpPr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25B6F682-40E8-F417-570A-B4CAD3351B7C}"/>
                </a:ext>
              </a:extLst>
            </p:cNvPr>
            <p:cNvGrpSpPr/>
            <p:nvPr/>
          </p:nvGrpSpPr>
          <p:grpSpPr>
            <a:xfrm>
              <a:off x="896730" y="3550794"/>
              <a:ext cx="5039926" cy="947968"/>
              <a:chOff x="406264" y="4894480"/>
              <a:chExt cx="5039926" cy="947968"/>
            </a:xfrm>
          </p:grpSpPr>
          <p:sp>
            <p:nvSpPr>
              <p:cNvPr id="71" name="Subtitle 5">
                <a:extLst>
                  <a:ext uri="{FF2B5EF4-FFF2-40B4-BE49-F238E27FC236}">
                    <a16:creationId xmlns:a16="http://schemas.microsoft.com/office/drawing/2014/main" id="{297DA8F0-F548-5CE2-E3AE-1F6C2708DAE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19764" y="5154745"/>
                <a:ext cx="497402" cy="4345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 ea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  <a:defRPr sz="1600" b="0" i="0" u="none" strike="noStrike" cap="none">
                    <a:solidFill>
                      <a:schemeClr val="dk2"/>
                    </a:solidFill>
                    <a:latin typeface="Barlow Semi Condensed"/>
                    <a:ea typeface="Barlow Semi Condensed"/>
                    <a:cs typeface="Barlow Semi Condensed"/>
                    <a:sym typeface="Barlow Semi Condensed"/>
                  </a:defRPr>
                </a:lvl1pPr>
                <a:lvl2pPr marR="0" lvl="1" algn="l" rtl="0" ea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  <a:defRPr sz="1600" b="0" i="0" u="none" strike="noStrike" cap="none">
                    <a:solidFill>
                      <a:schemeClr val="dk2"/>
                    </a:solidFill>
                    <a:latin typeface="Barlow Semi Condensed"/>
                    <a:ea typeface="Barlow Semi Condensed"/>
                    <a:cs typeface="Barlow Semi Condensed"/>
                    <a:sym typeface="Barlow Semi Condensed"/>
                  </a:defRPr>
                </a:lvl2pPr>
                <a:lvl3pPr marR="0" lvl="2" algn="l" rtl="0" ea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  <a:defRPr sz="1600" b="0" i="0" u="none" strike="noStrike" cap="none">
                    <a:solidFill>
                      <a:schemeClr val="dk2"/>
                    </a:solidFill>
                    <a:latin typeface="Barlow Semi Condensed"/>
                    <a:ea typeface="Barlow Semi Condensed"/>
                    <a:cs typeface="Barlow Semi Condensed"/>
                    <a:sym typeface="Barlow Semi Condensed"/>
                  </a:defRPr>
                </a:lvl3pPr>
                <a:lvl4pPr marR="0" lvl="3" algn="l" rtl="0" ea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  <a:defRPr sz="1600" b="0" i="0" u="none" strike="noStrike" cap="none">
                    <a:solidFill>
                      <a:schemeClr val="dk2"/>
                    </a:solidFill>
                    <a:latin typeface="Barlow Semi Condensed"/>
                    <a:ea typeface="Barlow Semi Condensed"/>
                    <a:cs typeface="Barlow Semi Condensed"/>
                    <a:sym typeface="Barlow Semi Condensed"/>
                  </a:defRPr>
                </a:lvl4pPr>
                <a:lvl5pPr marR="0" lvl="4" algn="l" rtl="0" ea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  <a:defRPr sz="1600" b="0" i="0" u="none" strike="noStrike" cap="none">
                    <a:solidFill>
                      <a:schemeClr val="dk2"/>
                    </a:solidFill>
                    <a:latin typeface="Barlow Semi Condensed"/>
                    <a:ea typeface="Barlow Semi Condensed"/>
                    <a:cs typeface="Barlow Semi Condensed"/>
                    <a:sym typeface="Barlow Semi Condensed"/>
                  </a:defRPr>
                </a:lvl5pPr>
                <a:lvl6pPr marR="0" lvl="5" algn="l" rtl="0" ea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  <a:defRPr sz="1600" b="0" i="0" u="none" strike="noStrike" cap="none">
                    <a:solidFill>
                      <a:schemeClr val="dk2"/>
                    </a:solidFill>
                    <a:latin typeface="Barlow Semi Condensed"/>
                    <a:ea typeface="Barlow Semi Condensed"/>
                    <a:cs typeface="Barlow Semi Condensed"/>
                    <a:sym typeface="Barlow Semi Condensed"/>
                  </a:defRPr>
                </a:lvl6pPr>
                <a:lvl7pPr marR="0" lvl="6" algn="l" rtl="0" ea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  <a:defRPr sz="1600" b="0" i="0" u="none" strike="noStrike" cap="none">
                    <a:solidFill>
                      <a:schemeClr val="dk2"/>
                    </a:solidFill>
                    <a:latin typeface="Barlow Semi Condensed"/>
                    <a:ea typeface="Barlow Semi Condensed"/>
                    <a:cs typeface="Barlow Semi Condensed"/>
                    <a:sym typeface="Barlow Semi Condensed"/>
                  </a:defRPr>
                </a:lvl7pPr>
                <a:lvl8pPr marR="0" lvl="7" algn="l" rtl="0" ea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  <a:defRPr sz="1600" b="0" i="0" u="none" strike="noStrike" cap="none">
                    <a:solidFill>
                      <a:schemeClr val="dk2"/>
                    </a:solidFill>
                    <a:latin typeface="Barlow Semi Condensed"/>
                    <a:ea typeface="Barlow Semi Condensed"/>
                    <a:cs typeface="Barlow Semi Condensed"/>
                    <a:sym typeface="Barlow Semi Condensed"/>
                  </a:defRPr>
                </a:lvl8pPr>
                <a:lvl9pPr marR="0" lvl="8" algn="l" rtl="0" ea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  <a:defRPr sz="1600" b="0" i="0" u="none" strike="noStrike" cap="none">
                    <a:solidFill>
                      <a:schemeClr val="dk2"/>
                    </a:solidFill>
                    <a:latin typeface="Barlow Semi Condensed"/>
                    <a:ea typeface="Barlow Semi Condensed"/>
                    <a:cs typeface="Barlow Semi Condensed"/>
                    <a:sym typeface="Barlow Semi Condensed"/>
                  </a:defRPr>
                </a:lvl9pPr>
              </a:lstStyle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45%</a:t>
                </a:r>
                <a:endParaRPr lang="en-AU" sz="1400" dirty="0">
                  <a:solidFill>
                    <a:schemeClr val="bg1"/>
                  </a:solidFill>
                </a:endParaRPr>
              </a:p>
            </p:txBody>
          </p:sp>
          <p:pic>
            <p:nvPicPr>
              <p:cNvPr id="29" name="Picture 28">
                <a:extLst>
                  <a:ext uri="{FF2B5EF4-FFF2-40B4-BE49-F238E27FC236}">
                    <a16:creationId xmlns:a16="http://schemas.microsoft.com/office/drawing/2014/main" id="{103884F2-97B9-030A-C496-3A6F1AC83E9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76248" t="13072" r="11524" b="9263"/>
              <a:stretch/>
            </p:blipFill>
            <p:spPr>
              <a:xfrm>
                <a:off x="3055157" y="4895533"/>
                <a:ext cx="630786" cy="946915"/>
              </a:xfrm>
              <a:prstGeom prst="rect">
                <a:avLst/>
              </a:prstGeom>
            </p:spPr>
          </p:pic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8FA5F409-FEFD-2846-A1DD-49482DBB7AA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64521" t="13072" r="23541" b="9263"/>
              <a:stretch/>
            </p:blipFill>
            <p:spPr>
              <a:xfrm>
                <a:off x="4830340" y="4895531"/>
                <a:ext cx="615850" cy="946915"/>
              </a:xfrm>
              <a:prstGeom prst="rect">
                <a:avLst/>
              </a:prstGeom>
            </p:spPr>
          </p:pic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E3F51141-7E7A-FA86-81FF-BEB3D2A6D90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1893" t="13072" r="82174" b="9263"/>
              <a:stretch/>
            </p:blipFill>
            <p:spPr>
              <a:xfrm>
                <a:off x="406264" y="4894482"/>
                <a:ext cx="821977" cy="946915"/>
              </a:xfrm>
              <a:prstGeom prst="rect">
                <a:avLst/>
              </a:prstGeom>
            </p:spPr>
          </p:pic>
          <p:pic>
            <p:nvPicPr>
              <p:cNvPr id="32" name="Picture 31">
                <a:extLst>
                  <a:ext uri="{FF2B5EF4-FFF2-40B4-BE49-F238E27FC236}">
                    <a16:creationId xmlns:a16="http://schemas.microsoft.com/office/drawing/2014/main" id="{2106227E-B753-072B-0C1D-A7CBEE41ADA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88492" t="13072" r="864" b="9263"/>
              <a:stretch/>
            </p:blipFill>
            <p:spPr>
              <a:xfrm>
                <a:off x="4281198" y="4895532"/>
                <a:ext cx="549142" cy="946915"/>
              </a:xfrm>
              <a:prstGeom prst="rect">
                <a:avLst/>
              </a:prstGeom>
            </p:spPr>
          </p:pic>
          <p:pic>
            <p:nvPicPr>
              <p:cNvPr id="37" name="Picture 36">
                <a:extLst>
                  <a:ext uri="{FF2B5EF4-FFF2-40B4-BE49-F238E27FC236}">
                    <a16:creationId xmlns:a16="http://schemas.microsoft.com/office/drawing/2014/main" id="{EB5E9596-C1A3-6C6C-EB4D-19BC88C4BE4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52929" t="13072" r="35479" b="9263"/>
              <a:stretch/>
            </p:blipFill>
            <p:spPr>
              <a:xfrm>
                <a:off x="3683244" y="4895533"/>
                <a:ext cx="597954" cy="946915"/>
              </a:xfrm>
              <a:prstGeom prst="rect">
                <a:avLst/>
              </a:prstGeom>
            </p:spPr>
          </p:pic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id="{68CA2D38-11A7-5ACE-5ADA-F12AC12CF56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17057" t="13072" r="70715" b="9263"/>
              <a:stretch/>
            </p:blipFill>
            <p:spPr>
              <a:xfrm>
                <a:off x="1825894" y="4894481"/>
                <a:ext cx="630786" cy="946915"/>
              </a:xfrm>
              <a:prstGeom prst="rect">
                <a:avLst/>
              </a:prstGeom>
            </p:spPr>
          </p:pic>
          <p:pic>
            <p:nvPicPr>
              <p:cNvPr id="39" name="Picture 38">
                <a:extLst>
                  <a:ext uri="{FF2B5EF4-FFF2-40B4-BE49-F238E27FC236}">
                    <a16:creationId xmlns:a16="http://schemas.microsoft.com/office/drawing/2014/main" id="{AA4B8871-D126-C2F8-B720-1342589F166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29417" t="13072" r="58992" b="9263"/>
              <a:stretch/>
            </p:blipFill>
            <p:spPr>
              <a:xfrm>
                <a:off x="1226892" y="4894482"/>
                <a:ext cx="597954" cy="946915"/>
              </a:xfrm>
              <a:prstGeom prst="rect">
                <a:avLst/>
              </a:prstGeom>
            </p:spPr>
          </p:pic>
          <p:pic>
            <p:nvPicPr>
              <p:cNvPr id="58" name="Picture 57">
                <a:extLst>
                  <a:ext uri="{FF2B5EF4-FFF2-40B4-BE49-F238E27FC236}">
                    <a16:creationId xmlns:a16="http://schemas.microsoft.com/office/drawing/2014/main" id="{0DE4A582-B8F6-E743-FFF8-B2AE2C55D47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41008" t="13072" r="47281" b="9263"/>
              <a:stretch/>
            </p:blipFill>
            <p:spPr>
              <a:xfrm>
                <a:off x="2454606" y="4894480"/>
                <a:ext cx="604116" cy="946915"/>
              </a:xfrm>
              <a:prstGeom prst="rect">
                <a:avLst/>
              </a:prstGeom>
            </p:spPr>
          </p:pic>
        </p:grp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DF5F4692-4102-2121-B40A-EF3CD341209C}"/>
                </a:ext>
              </a:extLst>
            </p:cNvPr>
            <p:cNvSpPr/>
            <p:nvPr/>
          </p:nvSpPr>
          <p:spPr>
            <a:xfrm>
              <a:off x="1785938" y="4068761"/>
              <a:ext cx="481911" cy="268288"/>
            </a:xfrm>
            <a:prstGeom prst="rect">
              <a:avLst/>
            </a:prstGeom>
            <a:solidFill>
              <a:srgbClr val="B55D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C0744678-CA0D-8359-E755-4E6C59498EDB}"/>
                </a:ext>
              </a:extLst>
            </p:cNvPr>
            <p:cNvSpPr/>
            <p:nvPr/>
          </p:nvSpPr>
          <p:spPr>
            <a:xfrm>
              <a:off x="3014661" y="4124201"/>
              <a:ext cx="485087" cy="212848"/>
            </a:xfrm>
            <a:prstGeom prst="rect">
              <a:avLst/>
            </a:prstGeom>
            <a:solidFill>
              <a:srgbClr val="5F9E6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579E2BB1-EA3B-EE6A-D6C8-35C7C73AE647}"/>
                </a:ext>
              </a:extLst>
            </p:cNvPr>
            <p:cNvSpPr/>
            <p:nvPr/>
          </p:nvSpPr>
          <p:spPr>
            <a:xfrm>
              <a:off x="3609678" y="4259263"/>
              <a:ext cx="485087" cy="77786"/>
            </a:xfrm>
            <a:prstGeom prst="rect">
              <a:avLst/>
            </a:prstGeom>
            <a:solidFill>
              <a:srgbClr val="8D786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DB2DF762-ADAE-586A-2506-3276DE5EBE8B}"/>
                </a:ext>
              </a:extLst>
            </p:cNvPr>
            <p:cNvSpPr/>
            <p:nvPr/>
          </p:nvSpPr>
          <p:spPr>
            <a:xfrm>
              <a:off x="5387819" y="4226983"/>
              <a:ext cx="485087" cy="110066"/>
            </a:xfrm>
            <a:prstGeom prst="rect">
              <a:avLst/>
            </a:prstGeom>
            <a:solidFill>
              <a:srgbClr val="8C8C8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6080E674-DC31-2825-DE17-21B947439F88}"/>
              </a:ext>
            </a:extLst>
          </p:cNvPr>
          <p:cNvGrpSpPr/>
          <p:nvPr/>
        </p:nvGrpSpPr>
        <p:grpSpPr>
          <a:xfrm>
            <a:off x="982354" y="4679069"/>
            <a:ext cx="4954302" cy="885368"/>
            <a:chOff x="1021048" y="5009792"/>
            <a:chExt cx="4915608" cy="853375"/>
          </a:xfrm>
        </p:grpSpPr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C3949311-E696-FE1E-9CD2-8164106F9D66}"/>
                </a:ext>
              </a:extLst>
            </p:cNvPr>
            <p:cNvGrpSpPr/>
            <p:nvPr/>
          </p:nvGrpSpPr>
          <p:grpSpPr>
            <a:xfrm>
              <a:off x="1021048" y="5009792"/>
              <a:ext cx="4915608" cy="853375"/>
              <a:chOff x="-5462578" y="-1494960"/>
              <a:chExt cx="9320596" cy="1225411"/>
            </a:xfrm>
          </p:grpSpPr>
          <p:pic>
            <p:nvPicPr>
              <p:cNvPr id="85" name="Picture 84">
                <a:extLst>
                  <a:ext uri="{FF2B5EF4-FFF2-40B4-BE49-F238E27FC236}">
                    <a16:creationId xmlns:a16="http://schemas.microsoft.com/office/drawing/2014/main" id="{4634E8D6-9107-A6F1-FA79-E5CF3A2F76E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1652" t="11267" r="96053" b="8658"/>
              <a:stretch/>
            </p:blipFill>
            <p:spPr>
              <a:xfrm>
                <a:off x="-5462578" y="-1494958"/>
                <a:ext cx="221712" cy="1225409"/>
              </a:xfrm>
              <a:prstGeom prst="rect">
                <a:avLst/>
              </a:prstGeom>
            </p:spPr>
          </p:pic>
          <p:pic>
            <p:nvPicPr>
              <p:cNvPr id="86" name="Picture 85">
                <a:extLst>
                  <a:ext uri="{FF2B5EF4-FFF2-40B4-BE49-F238E27FC236}">
                    <a16:creationId xmlns:a16="http://schemas.microsoft.com/office/drawing/2014/main" id="{F119E992-2FE5-24F6-BD04-3FC4B9FE36A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4647" t="11267" r="83964" b="8658"/>
              <a:stretch/>
            </p:blipFill>
            <p:spPr>
              <a:xfrm>
                <a:off x="463965" y="-1494960"/>
                <a:ext cx="1100666" cy="1225409"/>
              </a:xfrm>
              <a:prstGeom prst="rect">
                <a:avLst/>
              </a:prstGeom>
            </p:spPr>
          </p:pic>
          <p:pic>
            <p:nvPicPr>
              <p:cNvPr id="89" name="Picture 88">
                <a:extLst>
                  <a:ext uri="{FF2B5EF4-FFF2-40B4-BE49-F238E27FC236}">
                    <a16:creationId xmlns:a16="http://schemas.microsoft.com/office/drawing/2014/main" id="{08FBB497-A5A1-8B6B-9CC6-E616D496612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16037" t="11267" r="71961" b="8658"/>
              <a:stretch/>
            </p:blipFill>
            <p:spPr>
              <a:xfrm>
                <a:off x="-694441" y="-1494960"/>
                <a:ext cx="1159934" cy="1225409"/>
              </a:xfrm>
              <a:prstGeom prst="rect">
                <a:avLst/>
              </a:prstGeom>
            </p:spPr>
          </p:pic>
          <p:pic>
            <p:nvPicPr>
              <p:cNvPr id="90" name="Picture 89">
                <a:extLst>
                  <a:ext uri="{FF2B5EF4-FFF2-40B4-BE49-F238E27FC236}">
                    <a16:creationId xmlns:a16="http://schemas.microsoft.com/office/drawing/2014/main" id="{CE7439CB-39A6-B328-8B40-7974DE59BE8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28039" t="11267" r="59959" b="8658"/>
              <a:stretch/>
            </p:blipFill>
            <p:spPr>
              <a:xfrm>
                <a:off x="-1854375" y="-1494960"/>
                <a:ext cx="1159934" cy="1225409"/>
              </a:xfrm>
              <a:prstGeom prst="rect">
                <a:avLst/>
              </a:prstGeom>
            </p:spPr>
          </p:pic>
          <p:pic>
            <p:nvPicPr>
              <p:cNvPr id="92" name="Picture 91">
                <a:extLst>
                  <a:ext uri="{FF2B5EF4-FFF2-40B4-BE49-F238E27FC236}">
                    <a16:creationId xmlns:a16="http://schemas.microsoft.com/office/drawing/2014/main" id="{9F32543A-C2FE-8581-EBB9-233F4116FFF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40042" t="11267" r="47955" b="8658"/>
              <a:stretch/>
            </p:blipFill>
            <p:spPr>
              <a:xfrm>
                <a:off x="-3012781" y="-1494960"/>
                <a:ext cx="1159934" cy="1225409"/>
              </a:xfrm>
              <a:prstGeom prst="rect">
                <a:avLst/>
              </a:prstGeom>
            </p:spPr>
          </p:pic>
          <p:pic>
            <p:nvPicPr>
              <p:cNvPr id="95" name="Picture 94">
                <a:extLst>
                  <a:ext uri="{FF2B5EF4-FFF2-40B4-BE49-F238E27FC236}">
                    <a16:creationId xmlns:a16="http://schemas.microsoft.com/office/drawing/2014/main" id="{0E57094A-E936-9C12-C3D8-FF005C1680A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52044" t="11267" r="35953" b="8658"/>
              <a:stretch/>
            </p:blipFill>
            <p:spPr>
              <a:xfrm>
                <a:off x="1556163" y="-1494960"/>
                <a:ext cx="1159934" cy="1225409"/>
              </a:xfrm>
              <a:prstGeom prst="rect">
                <a:avLst/>
              </a:prstGeom>
            </p:spPr>
          </p:pic>
          <p:pic>
            <p:nvPicPr>
              <p:cNvPr id="96" name="Picture 95">
                <a:extLst>
                  <a:ext uri="{FF2B5EF4-FFF2-40B4-BE49-F238E27FC236}">
                    <a16:creationId xmlns:a16="http://schemas.microsoft.com/office/drawing/2014/main" id="{9833C621-58C5-78C0-C841-7E4F902C213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64047" t="11267" r="24287" b="8658"/>
              <a:stretch/>
            </p:blipFill>
            <p:spPr>
              <a:xfrm>
                <a:off x="-4113447" y="-1494959"/>
                <a:ext cx="1127419" cy="1225409"/>
              </a:xfrm>
              <a:prstGeom prst="rect">
                <a:avLst/>
              </a:prstGeom>
            </p:spPr>
          </p:pic>
          <p:pic>
            <p:nvPicPr>
              <p:cNvPr id="97" name="Picture 96">
                <a:extLst>
                  <a:ext uri="{FF2B5EF4-FFF2-40B4-BE49-F238E27FC236}">
                    <a16:creationId xmlns:a16="http://schemas.microsoft.com/office/drawing/2014/main" id="{06CFD887-7EAE-98D4-DA74-784B9A55F36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75714" t="11267" r="12620" b="8658"/>
              <a:stretch/>
            </p:blipFill>
            <p:spPr>
              <a:xfrm>
                <a:off x="-5240866" y="-1494958"/>
                <a:ext cx="1127419" cy="1225409"/>
              </a:xfrm>
              <a:prstGeom prst="rect">
                <a:avLst/>
              </a:prstGeom>
            </p:spPr>
          </p:pic>
          <p:pic>
            <p:nvPicPr>
              <p:cNvPr id="98" name="Picture 97">
                <a:extLst>
                  <a:ext uri="{FF2B5EF4-FFF2-40B4-BE49-F238E27FC236}">
                    <a16:creationId xmlns:a16="http://schemas.microsoft.com/office/drawing/2014/main" id="{616CDBE9-6693-E5E0-DEE5-BEBC932C67C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87379" t="11267" b="8658"/>
              <a:stretch/>
            </p:blipFill>
            <p:spPr>
              <a:xfrm>
                <a:off x="2638367" y="-1494960"/>
                <a:ext cx="1219651" cy="1225409"/>
              </a:xfrm>
              <a:prstGeom prst="rect">
                <a:avLst/>
              </a:prstGeom>
            </p:spPr>
          </p:pic>
        </p:grp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E8B741C0-B91D-D06E-53A6-2B8D19DD0AB2}"/>
                </a:ext>
              </a:extLst>
            </p:cNvPr>
            <p:cNvSpPr/>
            <p:nvPr/>
          </p:nvSpPr>
          <p:spPr>
            <a:xfrm>
              <a:off x="1205299" y="5271941"/>
              <a:ext cx="481911" cy="448699"/>
            </a:xfrm>
            <a:prstGeom prst="rect">
              <a:avLst/>
            </a:prstGeom>
            <a:solidFill>
              <a:srgbClr val="5975A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0D5C4941-89C0-3BD1-222C-2CEAD1D7855A}"/>
                </a:ext>
              </a:extLst>
            </p:cNvPr>
            <p:cNvSpPr/>
            <p:nvPr/>
          </p:nvSpPr>
          <p:spPr>
            <a:xfrm>
              <a:off x="1783209" y="5397499"/>
              <a:ext cx="481911" cy="323141"/>
            </a:xfrm>
            <a:prstGeom prst="rect">
              <a:avLst/>
            </a:prstGeom>
            <a:solidFill>
              <a:srgbClr val="B55D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AF0A1D9A-22EC-9BE3-9621-94C854775E0F}"/>
                </a:ext>
              </a:extLst>
            </p:cNvPr>
            <p:cNvSpPr/>
            <p:nvPr/>
          </p:nvSpPr>
          <p:spPr>
            <a:xfrm>
              <a:off x="2372520" y="5397499"/>
              <a:ext cx="481911" cy="323141"/>
            </a:xfrm>
            <a:prstGeom prst="rect">
              <a:avLst/>
            </a:prstGeom>
            <a:solidFill>
              <a:srgbClr val="CC896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ADA86CC4-8349-4EBF-0F56-AB47ED979A9F}"/>
                </a:ext>
              </a:extLst>
            </p:cNvPr>
            <p:cNvSpPr/>
            <p:nvPr/>
          </p:nvSpPr>
          <p:spPr>
            <a:xfrm>
              <a:off x="3600639" y="5476875"/>
              <a:ext cx="481911" cy="246939"/>
            </a:xfrm>
            <a:prstGeom prst="rect">
              <a:avLst/>
            </a:prstGeom>
            <a:solidFill>
              <a:srgbClr val="8D786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81D4FE33-0A06-8F91-C0D7-FE96D70DE61E}"/>
                </a:ext>
              </a:extLst>
            </p:cNvPr>
            <p:cNvSpPr/>
            <p:nvPr/>
          </p:nvSpPr>
          <p:spPr>
            <a:xfrm>
              <a:off x="4180060" y="5428426"/>
              <a:ext cx="481911" cy="292213"/>
            </a:xfrm>
            <a:prstGeom prst="rect">
              <a:avLst/>
            </a:prstGeom>
            <a:solidFill>
              <a:srgbClr val="857AA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3E29BD00-7DE8-5CAC-0227-C5DE232689C8}"/>
                </a:ext>
              </a:extLst>
            </p:cNvPr>
            <p:cNvSpPr/>
            <p:nvPr/>
          </p:nvSpPr>
          <p:spPr>
            <a:xfrm>
              <a:off x="4771664" y="5060126"/>
              <a:ext cx="481911" cy="660513"/>
            </a:xfrm>
            <a:prstGeom prst="rect">
              <a:avLst/>
            </a:prstGeom>
            <a:solidFill>
              <a:srgbClr val="D095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B507560A-D1B8-DB0C-B717-4CC3B56C949C}"/>
              </a:ext>
            </a:extLst>
          </p:cNvPr>
          <p:cNvGrpSpPr/>
          <p:nvPr/>
        </p:nvGrpSpPr>
        <p:grpSpPr>
          <a:xfrm>
            <a:off x="916175" y="1897252"/>
            <a:ext cx="5020481" cy="885368"/>
            <a:chOff x="916175" y="1897252"/>
            <a:chExt cx="5020481" cy="885368"/>
          </a:xfrm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B559D7F8-D3E6-461F-5169-48DE1B55BD5A}"/>
                </a:ext>
              </a:extLst>
            </p:cNvPr>
            <p:cNvGrpSpPr/>
            <p:nvPr/>
          </p:nvGrpSpPr>
          <p:grpSpPr>
            <a:xfrm>
              <a:off x="916175" y="1897252"/>
              <a:ext cx="5020481" cy="885368"/>
              <a:chOff x="561814" y="2543632"/>
              <a:chExt cx="5020481" cy="885368"/>
            </a:xfrm>
          </p:grpSpPr>
          <p:pic>
            <p:nvPicPr>
              <p:cNvPr id="62" name="Picture 61">
                <a:extLst>
                  <a:ext uri="{FF2B5EF4-FFF2-40B4-BE49-F238E27FC236}">
                    <a16:creationId xmlns:a16="http://schemas.microsoft.com/office/drawing/2014/main" id="{DD8B46E1-A414-773A-183D-15FECE7183F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18518" t="12422" r="70383" b="9500"/>
              <a:stretch/>
            </p:blipFill>
            <p:spPr>
              <a:xfrm>
                <a:off x="2010907" y="2543632"/>
                <a:ext cx="573436" cy="885368"/>
              </a:xfrm>
              <a:prstGeom prst="rect">
                <a:avLst/>
              </a:prstGeom>
            </p:spPr>
          </p:pic>
          <p:pic>
            <p:nvPicPr>
              <p:cNvPr id="65" name="Picture 64">
                <a:extLst>
                  <a:ext uri="{FF2B5EF4-FFF2-40B4-BE49-F238E27FC236}">
                    <a16:creationId xmlns:a16="http://schemas.microsoft.com/office/drawing/2014/main" id="{F5CEB4F8-C5DD-FC8C-E6C1-40F89A0DBE5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29617" t="12422" r="58310" b="9500"/>
              <a:stretch/>
            </p:blipFill>
            <p:spPr>
              <a:xfrm>
                <a:off x="2584344" y="2543632"/>
                <a:ext cx="623807" cy="885368"/>
              </a:xfrm>
              <a:prstGeom prst="rect">
                <a:avLst/>
              </a:prstGeom>
            </p:spPr>
          </p:pic>
          <p:pic>
            <p:nvPicPr>
              <p:cNvPr id="66" name="Picture 65">
                <a:extLst>
                  <a:ext uri="{FF2B5EF4-FFF2-40B4-BE49-F238E27FC236}">
                    <a16:creationId xmlns:a16="http://schemas.microsoft.com/office/drawing/2014/main" id="{D516AE01-41E5-10BC-0AF1-37436BC6083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41691" t="12422" r="46760" b="9500"/>
              <a:stretch/>
            </p:blipFill>
            <p:spPr>
              <a:xfrm>
                <a:off x="1414222" y="2543632"/>
                <a:ext cx="596685" cy="885368"/>
              </a:xfrm>
              <a:prstGeom prst="rect">
                <a:avLst/>
              </a:prstGeom>
            </p:spPr>
          </p:pic>
          <p:pic>
            <p:nvPicPr>
              <p:cNvPr id="67" name="Picture 66">
                <a:extLst>
                  <a:ext uri="{FF2B5EF4-FFF2-40B4-BE49-F238E27FC236}">
                    <a16:creationId xmlns:a16="http://schemas.microsoft.com/office/drawing/2014/main" id="{A32D287F-497F-0175-09BA-9A9B55C4D27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53239" t="12422" r="35212" b="9500"/>
              <a:stretch/>
            </p:blipFill>
            <p:spPr>
              <a:xfrm>
                <a:off x="3804837" y="2543632"/>
                <a:ext cx="596686" cy="885368"/>
              </a:xfrm>
              <a:prstGeom prst="rect">
                <a:avLst/>
              </a:prstGeom>
            </p:spPr>
          </p:pic>
          <p:pic>
            <p:nvPicPr>
              <p:cNvPr id="73" name="Picture 72">
                <a:extLst>
                  <a:ext uri="{FF2B5EF4-FFF2-40B4-BE49-F238E27FC236}">
                    <a16:creationId xmlns:a16="http://schemas.microsoft.com/office/drawing/2014/main" id="{1C6D59D2-CA00-A839-E74F-8E84B7ED27A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64788" t="12422" r="23664" b="9500"/>
              <a:stretch/>
            </p:blipFill>
            <p:spPr>
              <a:xfrm>
                <a:off x="3208151" y="2543632"/>
                <a:ext cx="596686" cy="885368"/>
              </a:xfrm>
              <a:prstGeom prst="rect">
                <a:avLst/>
              </a:prstGeom>
            </p:spPr>
          </p:pic>
          <p:pic>
            <p:nvPicPr>
              <p:cNvPr id="76" name="Picture 75">
                <a:extLst>
                  <a:ext uri="{FF2B5EF4-FFF2-40B4-BE49-F238E27FC236}">
                    <a16:creationId xmlns:a16="http://schemas.microsoft.com/office/drawing/2014/main" id="{E52D9555-A923-DCB8-09A2-20D73820EBA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76337" t="12422" r="12114" b="9500"/>
              <a:stretch/>
            </p:blipFill>
            <p:spPr>
              <a:xfrm>
                <a:off x="4985609" y="2543632"/>
                <a:ext cx="596686" cy="885368"/>
              </a:xfrm>
              <a:prstGeom prst="rect">
                <a:avLst/>
              </a:prstGeom>
            </p:spPr>
          </p:pic>
          <p:pic>
            <p:nvPicPr>
              <p:cNvPr id="82" name="Picture 81">
                <a:extLst>
                  <a:ext uri="{FF2B5EF4-FFF2-40B4-BE49-F238E27FC236}">
                    <a16:creationId xmlns:a16="http://schemas.microsoft.com/office/drawing/2014/main" id="{57AEE787-FD9C-464C-46DE-340577FE48A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87885" t="12422" r="790" b="9500"/>
              <a:stretch/>
            </p:blipFill>
            <p:spPr>
              <a:xfrm>
                <a:off x="4400487" y="2543632"/>
                <a:ext cx="585122" cy="885368"/>
              </a:xfrm>
              <a:prstGeom prst="rect">
                <a:avLst/>
              </a:prstGeom>
            </p:spPr>
          </p:pic>
          <p:pic>
            <p:nvPicPr>
              <p:cNvPr id="83" name="Picture 82">
                <a:extLst>
                  <a:ext uri="{FF2B5EF4-FFF2-40B4-BE49-F238E27FC236}">
                    <a16:creationId xmlns:a16="http://schemas.microsoft.com/office/drawing/2014/main" id="{03BE7870-7C3B-120D-56EC-0603462D3A9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2020" t="12422" r="81482" b="9500"/>
              <a:stretch/>
            </p:blipFill>
            <p:spPr>
              <a:xfrm>
                <a:off x="561814" y="2543632"/>
                <a:ext cx="852407" cy="885368"/>
              </a:xfrm>
              <a:prstGeom prst="rect">
                <a:avLst/>
              </a:prstGeom>
            </p:spPr>
          </p:pic>
        </p:grp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60B9FD2D-1A99-0472-A326-0B612E2B827D}"/>
                </a:ext>
              </a:extLst>
            </p:cNvPr>
            <p:cNvSpPr/>
            <p:nvPr/>
          </p:nvSpPr>
          <p:spPr>
            <a:xfrm>
              <a:off x="5397357" y="2533219"/>
              <a:ext cx="481911" cy="95681"/>
            </a:xfrm>
            <a:prstGeom prst="rect">
              <a:avLst/>
            </a:prstGeom>
            <a:solidFill>
              <a:srgbClr val="8C8C8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sp>
        <p:nvSpPr>
          <p:cNvPr id="115" name="Subtitle 5">
            <a:extLst>
              <a:ext uri="{FF2B5EF4-FFF2-40B4-BE49-F238E27FC236}">
                <a16:creationId xmlns:a16="http://schemas.microsoft.com/office/drawing/2014/main" id="{FEB803F3-3AE5-A327-E3E9-70D5C1185669}"/>
              </a:ext>
            </a:extLst>
          </p:cNvPr>
          <p:cNvSpPr txBox="1">
            <a:spLocks/>
          </p:cNvSpPr>
          <p:nvPr/>
        </p:nvSpPr>
        <p:spPr>
          <a:xfrm>
            <a:off x="1227839" y="2134884"/>
            <a:ext cx="497402" cy="434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ctr"/>
            <a:r>
              <a:rPr lang="en-US" sz="1050" dirty="0">
                <a:solidFill>
                  <a:schemeClr val="bg1"/>
                </a:solidFill>
              </a:rPr>
              <a:t>30%</a:t>
            </a:r>
            <a:endParaRPr lang="en-AU" sz="1050" dirty="0">
              <a:solidFill>
                <a:schemeClr val="bg1"/>
              </a:solidFill>
            </a:endParaRPr>
          </a:p>
        </p:txBody>
      </p:sp>
      <p:sp>
        <p:nvSpPr>
          <p:cNvPr id="116" name="Subtitle 5">
            <a:extLst>
              <a:ext uri="{FF2B5EF4-FFF2-40B4-BE49-F238E27FC236}">
                <a16:creationId xmlns:a16="http://schemas.microsoft.com/office/drawing/2014/main" id="{B41C3BF1-E9F8-99DB-1AEB-84821A6856C8}"/>
              </a:ext>
            </a:extLst>
          </p:cNvPr>
          <p:cNvSpPr txBox="1">
            <a:spLocks/>
          </p:cNvSpPr>
          <p:nvPr/>
        </p:nvSpPr>
        <p:spPr>
          <a:xfrm>
            <a:off x="2424791" y="2182167"/>
            <a:ext cx="497402" cy="434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ctr"/>
            <a:r>
              <a:rPr lang="en-US" sz="1050" dirty="0">
                <a:solidFill>
                  <a:schemeClr val="bg1"/>
                </a:solidFill>
              </a:rPr>
              <a:t>23%</a:t>
            </a:r>
            <a:endParaRPr lang="en-AU" sz="1050" dirty="0">
              <a:solidFill>
                <a:schemeClr val="bg1"/>
              </a:solidFill>
            </a:endParaRPr>
          </a:p>
        </p:txBody>
      </p:sp>
      <p:sp>
        <p:nvSpPr>
          <p:cNvPr id="117" name="Subtitle 5">
            <a:extLst>
              <a:ext uri="{FF2B5EF4-FFF2-40B4-BE49-F238E27FC236}">
                <a16:creationId xmlns:a16="http://schemas.microsoft.com/office/drawing/2014/main" id="{69496BA6-9AA9-B32E-6912-C8A00B1ABEF0}"/>
              </a:ext>
            </a:extLst>
          </p:cNvPr>
          <p:cNvSpPr txBox="1">
            <a:spLocks/>
          </p:cNvSpPr>
          <p:nvPr/>
        </p:nvSpPr>
        <p:spPr>
          <a:xfrm>
            <a:off x="1818224" y="2321072"/>
            <a:ext cx="497402" cy="434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ctr"/>
            <a:r>
              <a:rPr lang="en-US" sz="1050" dirty="0">
                <a:solidFill>
                  <a:schemeClr val="bg1"/>
                </a:solidFill>
              </a:rPr>
              <a:t>13%</a:t>
            </a:r>
            <a:endParaRPr lang="en-AU" sz="1050" dirty="0">
              <a:solidFill>
                <a:schemeClr val="bg1"/>
              </a:solidFill>
            </a:endParaRPr>
          </a:p>
        </p:txBody>
      </p:sp>
      <p:sp>
        <p:nvSpPr>
          <p:cNvPr id="118" name="Subtitle 5">
            <a:extLst>
              <a:ext uri="{FF2B5EF4-FFF2-40B4-BE49-F238E27FC236}">
                <a16:creationId xmlns:a16="http://schemas.microsoft.com/office/drawing/2014/main" id="{884AE340-BECB-7485-E7FC-4CB1801FDCF0}"/>
              </a:ext>
            </a:extLst>
          </p:cNvPr>
          <p:cNvSpPr txBox="1">
            <a:spLocks/>
          </p:cNvSpPr>
          <p:nvPr/>
        </p:nvSpPr>
        <p:spPr>
          <a:xfrm>
            <a:off x="3021736" y="2305566"/>
            <a:ext cx="497402" cy="434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ctr"/>
            <a:r>
              <a:rPr lang="en-US" sz="1050" dirty="0">
                <a:solidFill>
                  <a:schemeClr val="bg1"/>
                </a:solidFill>
              </a:rPr>
              <a:t>15%</a:t>
            </a:r>
            <a:endParaRPr lang="en-AU" sz="1050" dirty="0">
              <a:solidFill>
                <a:schemeClr val="bg1"/>
              </a:solidFill>
            </a:endParaRPr>
          </a:p>
        </p:txBody>
      </p:sp>
      <p:sp>
        <p:nvSpPr>
          <p:cNvPr id="119" name="Subtitle 5">
            <a:extLst>
              <a:ext uri="{FF2B5EF4-FFF2-40B4-BE49-F238E27FC236}">
                <a16:creationId xmlns:a16="http://schemas.microsoft.com/office/drawing/2014/main" id="{E541DA97-7B31-56FE-F8C4-8631411235BA}"/>
              </a:ext>
            </a:extLst>
          </p:cNvPr>
          <p:cNvSpPr txBox="1">
            <a:spLocks/>
          </p:cNvSpPr>
          <p:nvPr/>
        </p:nvSpPr>
        <p:spPr>
          <a:xfrm>
            <a:off x="4208840" y="2362584"/>
            <a:ext cx="497402" cy="434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ctr"/>
            <a:r>
              <a:rPr lang="en-US" sz="1050" dirty="0">
                <a:solidFill>
                  <a:schemeClr val="bg1"/>
                </a:solidFill>
              </a:rPr>
              <a:t>10%</a:t>
            </a:r>
            <a:endParaRPr lang="en-AU" sz="1050" dirty="0">
              <a:solidFill>
                <a:schemeClr val="bg1"/>
              </a:solidFill>
            </a:endParaRPr>
          </a:p>
        </p:txBody>
      </p:sp>
      <p:sp>
        <p:nvSpPr>
          <p:cNvPr id="126" name="Subtitle 5">
            <a:extLst>
              <a:ext uri="{FF2B5EF4-FFF2-40B4-BE49-F238E27FC236}">
                <a16:creationId xmlns:a16="http://schemas.microsoft.com/office/drawing/2014/main" id="{607B8283-3070-1781-E600-C62AFA0C8CF8}"/>
              </a:ext>
            </a:extLst>
          </p:cNvPr>
          <p:cNvSpPr txBox="1">
            <a:spLocks/>
          </p:cNvSpPr>
          <p:nvPr/>
        </p:nvSpPr>
        <p:spPr>
          <a:xfrm>
            <a:off x="3619719" y="2252134"/>
            <a:ext cx="497402" cy="434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ctr"/>
            <a:r>
              <a:rPr lang="en-US" sz="1000" dirty="0">
                <a:solidFill>
                  <a:schemeClr val="tx1"/>
                </a:solidFill>
              </a:rPr>
              <a:t>5%</a:t>
            </a:r>
            <a:endParaRPr lang="en-AU" sz="1000" dirty="0">
              <a:solidFill>
                <a:schemeClr val="tx1"/>
              </a:solidFill>
            </a:endParaRPr>
          </a:p>
        </p:txBody>
      </p:sp>
      <p:sp>
        <p:nvSpPr>
          <p:cNvPr id="127" name="Subtitle 5">
            <a:extLst>
              <a:ext uri="{FF2B5EF4-FFF2-40B4-BE49-F238E27FC236}">
                <a16:creationId xmlns:a16="http://schemas.microsoft.com/office/drawing/2014/main" id="{6A376555-15C3-4AA4-2B35-14F643F155AE}"/>
              </a:ext>
            </a:extLst>
          </p:cNvPr>
          <p:cNvSpPr txBox="1">
            <a:spLocks/>
          </p:cNvSpPr>
          <p:nvPr/>
        </p:nvSpPr>
        <p:spPr>
          <a:xfrm>
            <a:off x="5404473" y="2273857"/>
            <a:ext cx="497402" cy="434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ctr"/>
            <a:r>
              <a:rPr lang="en-US" sz="1000" dirty="0">
                <a:solidFill>
                  <a:schemeClr val="tx1"/>
                </a:solidFill>
              </a:rPr>
              <a:t>4%</a:t>
            </a:r>
            <a:endParaRPr lang="en-AU" sz="1000" dirty="0">
              <a:solidFill>
                <a:schemeClr val="tx1"/>
              </a:solidFill>
            </a:endParaRPr>
          </a:p>
        </p:txBody>
      </p:sp>
      <p:sp>
        <p:nvSpPr>
          <p:cNvPr id="128" name="Subtitle 5">
            <a:extLst>
              <a:ext uri="{FF2B5EF4-FFF2-40B4-BE49-F238E27FC236}">
                <a16:creationId xmlns:a16="http://schemas.microsoft.com/office/drawing/2014/main" id="{4C3AE5F1-1771-6FCE-2BAF-2FADBD65AC6B}"/>
              </a:ext>
            </a:extLst>
          </p:cNvPr>
          <p:cNvSpPr txBox="1">
            <a:spLocks/>
          </p:cNvSpPr>
          <p:nvPr/>
        </p:nvSpPr>
        <p:spPr>
          <a:xfrm>
            <a:off x="4802172" y="2352139"/>
            <a:ext cx="497402" cy="434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ctr"/>
            <a:r>
              <a:rPr lang="en-US" sz="1000" dirty="0">
                <a:solidFill>
                  <a:schemeClr val="tx1"/>
                </a:solidFill>
              </a:rPr>
              <a:t>&lt;1%</a:t>
            </a:r>
            <a:endParaRPr lang="en-AU" sz="1000" dirty="0">
              <a:solidFill>
                <a:schemeClr val="tx1"/>
              </a:solidFill>
            </a:endParaRPr>
          </a:p>
        </p:txBody>
      </p:sp>
      <p:sp>
        <p:nvSpPr>
          <p:cNvPr id="129" name="Subtitle 5">
            <a:extLst>
              <a:ext uri="{FF2B5EF4-FFF2-40B4-BE49-F238E27FC236}">
                <a16:creationId xmlns:a16="http://schemas.microsoft.com/office/drawing/2014/main" id="{573DD12D-6AB6-810B-B3F5-48302A921682}"/>
              </a:ext>
            </a:extLst>
          </p:cNvPr>
          <p:cNvSpPr txBox="1">
            <a:spLocks/>
          </p:cNvSpPr>
          <p:nvPr/>
        </p:nvSpPr>
        <p:spPr>
          <a:xfrm>
            <a:off x="4770739" y="3781538"/>
            <a:ext cx="497402" cy="434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ctr"/>
            <a:r>
              <a:rPr lang="en-US" sz="1000" dirty="0">
                <a:solidFill>
                  <a:schemeClr val="tx1"/>
                </a:solidFill>
              </a:rPr>
              <a:t>&lt;1%</a:t>
            </a:r>
            <a:endParaRPr lang="en-AU" sz="1000" dirty="0">
              <a:solidFill>
                <a:schemeClr val="tx1"/>
              </a:solidFill>
            </a:endParaRPr>
          </a:p>
        </p:txBody>
      </p:sp>
      <p:sp>
        <p:nvSpPr>
          <p:cNvPr id="130" name="Subtitle 5">
            <a:extLst>
              <a:ext uri="{FF2B5EF4-FFF2-40B4-BE49-F238E27FC236}">
                <a16:creationId xmlns:a16="http://schemas.microsoft.com/office/drawing/2014/main" id="{AFBC0BF4-ACFB-7CA0-A4A4-9EC32C2D7197}"/>
              </a:ext>
            </a:extLst>
          </p:cNvPr>
          <p:cNvSpPr txBox="1">
            <a:spLocks/>
          </p:cNvSpPr>
          <p:nvPr/>
        </p:nvSpPr>
        <p:spPr>
          <a:xfrm>
            <a:off x="1145956" y="3523836"/>
            <a:ext cx="497402" cy="434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ctr"/>
            <a:r>
              <a:rPr lang="en-US" sz="1050" dirty="0">
                <a:solidFill>
                  <a:schemeClr val="bg1"/>
                </a:solidFill>
              </a:rPr>
              <a:t>36%</a:t>
            </a:r>
            <a:endParaRPr lang="en-AU" sz="1050" dirty="0">
              <a:solidFill>
                <a:schemeClr val="bg1"/>
              </a:solidFill>
            </a:endParaRPr>
          </a:p>
        </p:txBody>
      </p:sp>
      <p:sp>
        <p:nvSpPr>
          <p:cNvPr id="131" name="Subtitle 5">
            <a:extLst>
              <a:ext uri="{FF2B5EF4-FFF2-40B4-BE49-F238E27FC236}">
                <a16:creationId xmlns:a16="http://schemas.microsoft.com/office/drawing/2014/main" id="{971729BD-EC27-B68A-6A0D-FEFFCEB59AA2}"/>
              </a:ext>
            </a:extLst>
          </p:cNvPr>
          <p:cNvSpPr txBox="1">
            <a:spLocks/>
          </p:cNvSpPr>
          <p:nvPr/>
        </p:nvSpPr>
        <p:spPr>
          <a:xfrm>
            <a:off x="1755778" y="3740081"/>
            <a:ext cx="497402" cy="434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ctr"/>
            <a:r>
              <a:rPr lang="en-US" sz="1050" dirty="0">
                <a:solidFill>
                  <a:schemeClr val="bg1"/>
                </a:solidFill>
              </a:rPr>
              <a:t>13%</a:t>
            </a:r>
            <a:endParaRPr lang="en-AU" sz="1050" dirty="0">
              <a:solidFill>
                <a:schemeClr val="bg1"/>
              </a:solidFill>
            </a:endParaRPr>
          </a:p>
        </p:txBody>
      </p:sp>
      <p:sp>
        <p:nvSpPr>
          <p:cNvPr id="132" name="Subtitle 5">
            <a:extLst>
              <a:ext uri="{FF2B5EF4-FFF2-40B4-BE49-F238E27FC236}">
                <a16:creationId xmlns:a16="http://schemas.microsoft.com/office/drawing/2014/main" id="{C0674E85-3FDC-9F00-9A83-197A3C3DAA89}"/>
              </a:ext>
            </a:extLst>
          </p:cNvPr>
          <p:cNvSpPr txBox="1">
            <a:spLocks/>
          </p:cNvSpPr>
          <p:nvPr/>
        </p:nvSpPr>
        <p:spPr>
          <a:xfrm>
            <a:off x="2382393" y="3650264"/>
            <a:ext cx="497402" cy="434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ctr"/>
            <a:r>
              <a:rPr lang="en-US" sz="1050" dirty="0">
                <a:solidFill>
                  <a:schemeClr val="bg1"/>
                </a:solidFill>
              </a:rPr>
              <a:t>22%</a:t>
            </a:r>
            <a:endParaRPr lang="en-AU" sz="1050" dirty="0">
              <a:solidFill>
                <a:schemeClr val="bg1"/>
              </a:solidFill>
            </a:endParaRPr>
          </a:p>
        </p:txBody>
      </p:sp>
      <p:sp>
        <p:nvSpPr>
          <p:cNvPr id="133" name="Subtitle 5">
            <a:extLst>
              <a:ext uri="{FF2B5EF4-FFF2-40B4-BE49-F238E27FC236}">
                <a16:creationId xmlns:a16="http://schemas.microsoft.com/office/drawing/2014/main" id="{723C87AF-DD4B-A385-8C62-A8F728D36E04}"/>
              </a:ext>
            </a:extLst>
          </p:cNvPr>
          <p:cNvSpPr txBox="1">
            <a:spLocks/>
          </p:cNvSpPr>
          <p:nvPr/>
        </p:nvSpPr>
        <p:spPr>
          <a:xfrm>
            <a:off x="2985304" y="3776427"/>
            <a:ext cx="497402" cy="434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ctr"/>
            <a:r>
              <a:rPr lang="en-US" sz="1050" dirty="0">
                <a:solidFill>
                  <a:schemeClr val="bg1"/>
                </a:solidFill>
              </a:rPr>
              <a:t>10%</a:t>
            </a:r>
            <a:endParaRPr lang="en-AU" sz="1050" dirty="0">
              <a:solidFill>
                <a:schemeClr val="bg1"/>
              </a:solidFill>
            </a:endParaRPr>
          </a:p>
        </p:txBody>
      </p:sp>
      <p:sp>
        <p:nvSpPr>
          <p:cNvPr id="134" name="Subtitle 5">
            <a:extLst>
              <a:ext uri="{FF2B5EF4-FFF2-40B4-BE49-F238E27FC236}">
                <a16:creationId xmlns:a16="http://schemas.microsoft.com/office/drawing/2014/main" id="{9083BEE5-8ABF-0394-DB32-CA8EDADC0008}"/>
              </a:ext>
            </a:extLst>
          </p:cNvPr>
          <p:cNvSpPr txBox="1">
            <a:spLocks/>
          </p:cNvSpPr>
          <p:nvPr/>
        </p:nvSpPr>
        <p:spPr>
          <a:xfrm>
            <a:off x="4199790" y="3788427"/>
            <a:ext cx="497402" cy="434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ctr"/>
            <a:r>
              <a:rPr lang="en-US" sz="1050" dirty="0">
                <a:solidFill>
                  <a:schemeClr val="bg1"/>
                </a:solidFill>
              </a:rPr>
              <a:t>9%</a:t>
            </a:r>
            <a:endParaRPr lang="en-AU" sz="1050" dirty="0">
              <a:solidFill>
                <a:schemeClr val="bg1"/>
              </a:solidFill>
            </a:endParaRPr>
          </a:p>
        </p:txBody>
      </p:sp>
      <p:sp>
        <p:nvSpPr>
          <p:cNvPr id="136" name="Subtitle 5">
            <a:extLst>
              <a:ext uri="{FF2B5EF4-FFF2-40B4-BE49-F238E27FC236}">
                <a16:creationId xmlns:a16="http://schemas.microsoft.com/office/drawing/2014/main" id="{F294A8ED-D463-FCDA-48C8-BDC0C7B48F10}"/>
              </a:ext>
            </a:extLst>
          </p:cNvPr>
          <p:cNvSpPr txBox="1">
            <a:spLocks/>
          </p:cNvSpPr>
          <p:nvPr/>
        </p:nvSpPr>
        <p:spPr>
          <a:xfrm>
            <a:off x="5347409" y="3687921"/>
            <a:ext cx="497402" cy="434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ctr"/>
            <a:r>
              <a:rPr lang="en-US" sz="1000" dirty="0">
                <a:solidFill>
                  <a:schemeClr val="tx1"/>
                </a:solidFill>
              </a:rPr>
              <a:t>5%</a:t>
            </a:r>
            <a:endParaRPr lang="en-AU" sz="1000" dirty="0">
              <a:solidFill>
                <a:schemeClr val="tx1"/>
              </a:solidFill>
            </a:endParaRPr>
          </a:p>
        </p:txBody>
      </p:sp>
      <p:sp>
        <p:nvSpPr>
          <p:cNvPr id="137" name="Subtitle 5">
            <a:extLst>
              <a:ext uri="{FF2B5EF4-FFF2-40B4-BE49-F238E27FC236}">
                <a16:creationId xmlns:a16="http://schemas.microsoft.com/office/drawing/2014/main" id="{BF1EAEED-FEDB-7910-6D56-44504DD24D73}"/>
              </a:ext>
            </a:extLst>
          </p:cNvPr>
          <p:cNvSpPr txBox="1">
            <a:spLocks/>
          </p:cNvSpPr>
          <p:nvPr/>
        </p:nvSpPr>
        <p:spPr>
          <a:xfrm>
            <a:off x="3579794" y="3710052"/>
            <a:ext cx="497402" cy="434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ctr"/>
            <a:r>
              <a:rPr lang="en-US" sz="1000" dirty="0">
                <a:solidFill>
                  <a:schemeClr val="tx1"/>
                </a:solidFill>
              </a:rPr>
              <a:t>4%</a:t>
            </a:r>
            <a:endParaRPr lang="en-AU" sz="1000" dirty="0">
              <a:solidFill>
                <a:schemeClr val="tx1"/>
              </a:solidFill>
            </a:endParaRPr>
          </a:p>
        </p:txBody>
      </p:sp>
      <p:sp>
        <p:nvSpPr>
          <p:cNvPr id="138" name="Subtitle 5">
            <a:extLst>
              <a:ext uri="{FF2B5EF4-FFF2-40B4-BE49-F238E27FC236}">
                <a16:creationId xmlns:a16="http://schemas.microsoft.com/office/drawing/2014/main" id="{DAED87B3-8C21-FD08-7142-6B4013E94AF9}"/>
              </a:ext>
            </a:extLst>
          </p:cNvPr>
          <p:cNvSpPr txBox="1">
            <a:spLocks/>
          </p:cNvSpPr>
          <p:nvPr/>
        </p:nvSpPr>
        <p:spPr>
          <a:xfrm>
            <a:off x="1169362" y="4990271"/>
            <a:ext cx="497402" cy="434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ctr"/>
            <a:r>
              <a:rPr lang="en-US" sz="1050" dirty="0">
                <a:solidFill>
                  <a:schemeClr val="bg1"/>
                </a:solidFill>
              </a:rPr>
              <a:t>15%</a:t>
            </a:r>
            <a:endParaRPr lang="en-AU" sz="1050" dirty="0">
              <a:solidFill>
                <a:schemeClr val="bg1"/>
              </a:solidFill>
            </a:endParaRPr>
          </a:p>
        </p:txBody>
      </p:sp>
      <p:sp>
        <p:nvSpPr>
          <p:cNvPr id="139" name="Subtitle 5">
            <a:extLst>
              <a:ext uri="{FF2B5EF4-FFF2-40B4-BE49-F238E27FC236}">
                <a16:creationId xmlns:a16="http://schemas.microsoft.com/office/drawing/2014/main" id="{B5526844-0256-B886-CC8D-5F098740DABA}"/>
              </a:ext>
            </a:extLst>
          </p:cNvPr>
          <p:cNvSpPr txBox="1">
            <a:spLocks/>
          </p:cNvSpPr>
          <p:nvPr/>
        </p:nvSpPr>
        <p:spPr>
          <a:xfrm>
            <a:off x="1752075" y="5077285"/>
            <a:ext cx="497402" cy="434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ctr"/>
            <a:r>
              <a:rPr lang="en-US" sz="1050" dirty="0">
                <a:solidFill>
                  <a:schemeClr val="bg1"/>
                </a:solidFill>
              </a:rPr>
              <a:t>11%</a:t>
            </a:r>
            <a:endParaRPr lang="en-AU" sz="1050" dirty="0">
              <a:solidFill>
                <a:schemeClr val="bg1"/>
              </a:solidFill>
            </a:endParaRPr>
          </a:p>
        </p:txBody>
      </p:sp>
      <p:sp>
        <p:nvSpPr>
          <p:cNvPr id="140" name="Subtitle 5">
            <a:extLst>
              <a:ext uri="{FF2B5EF4-FFF2-40B4-BE49-F238E27FC236}">
                <a16:creationId xmlns:a16="http://schemas.microsoft.com/office/drawing/2014/main" id="{53D4BF74-2692-CCF0-4F22-308CACB2B6DE}"/>
              </a:ext>
            </a:extLst>
          </p:cNvPr>
          <p:cNvSpPr txBox="1">
            <a:spLocks/>
          </p:cNvSpPr>
          <p:nvPr/>
        </p:nvSpPr>
        <p:spPr>
          <a:xfrm>
            <a:off x="2349786" y="5081311"/>
            <a:ext cx="497402" cy="434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ctr"/>
            <a:r>
              <a:rPr lang="en-US" sz="1050" dirty="0">
                <a:solidFill>
                  <a:schemeClr val="bg1"/>
                </a:solidFill>
              </a:rPr>
              <a:t>11%</a:t>
            </a:r>
            <a:endParaRPr lang="en-AU" sz="1050" dirty="0">
              <a:solidFill>
                <a:schemeClr val="bg1"/>
              </a:solidFill>
            </a:endParaRPr>
          </a:p>
        </p:txBody>
      </p:sp>
      <p:sp>
        <p:nvSpPr>
          <p:cNvPr id="141" name="Subtitle 5">
            <a:extLst>
              <a:ext uri="{FF2B5EF4-FFF2-40B4-BE49-F238E27FC236}">
                <a16:creationId xmlns:a16="http://schemas.microsoft.com/office/drawing/2014/main" id="{08DE5655-036F-6F31-DFD8-5F33FC7AAC77}"/>
              </a:ext>
            </a:extLst>
          </p:cNvPr>
          <p:cNvSpPr txBox="1">
            <a:spLocks/>
          </p:cNvSpPr>
          <p:nvPr/>
        </p:nvSpPr>
        <p:spPr>
          <a:xfrm>
            <a:off x="2971284" y="5127327"/>
            <a:ext cx="497402" cy="434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ctr"/>
            <a:r>
              <a:rPr lang="en-US" sz="1050" dirty="0">
                <a:solidFill>
                  <a:schemeClr val="bg1"/>
                </a:solidFill>
              </a:rPr>
              <a:t>8%</a:t>
            </a:r>
            <a:endParaRPr lang="en-AU" sz="1050" dirty="0">
              <a:solidFill>
                <a:schemeClr val="bg1"/>
              </a:solidFill>
            </a:endParaRPr>
          </a:p>
        </p:txBody>
      </p:sp>
      <p:sp>
        <p:nvSpPr>
          <p:cNvPr id="142" name="Subtitle 5">
            <a:extLst>
              <a:ext uri="{FF2B5EF4-FFF2-40B4-BE49-F238E27FC236}">
                <a16:creationId xmlns:a16="http://schemas.microsoft.com/office/drawing/2014/main" id="{FF19EB8E-18C3-35C7-8A19-27B3FD841645}"/>
              </a:ext>
            </a:extLst>
          </p:cNvPr>
          <p:cNvSpPr txBox="1">
            <a:spLocks/>
          </p:cNvSpPr>
          <p:nvPr/>
        </p:nvSpPr>
        <p:spPr>
          <a:xfrm>
            <a:off x="3584710" y="5121752"/>
            <a:ext cx="497402" cy="434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ctr"/>
            <a:r>
              <a:rPr lang="en-US" sz="1050" dirty="0">
                <a:solidFill>
                  <a:schemeClr val="bg1"/>
                </a:solidFill>
              </a:rPr>
              <a:t>8%</a:t>
            </a:r>
            <a:endParaRPr lang="en-AU" sz="1050" dirty="0">
              <a:solidFill>
                <a:schemeClr val="bg1"/>
              </a:solidFill>
            </a:endParaRPr>
          </a:p>
        </p:txBody>
      </p:sp>
      <p:sp>
        <p:nvSpPr>
          <p:cNvPr id="143" name="Subtitle 5">
            <a:extLst>
              <a:ext uri="{FF2B5EF4-FFF2-40B4-BE49-F238E27FC236}">
                <a16:creationId xmlns:a16="http://schemas.microsoft.com/office/drawing/2014/main" id="{4619AA27-ABD8-2473-3070-D0A1ED31A665}"/>
              </a:ext>
            </a:extLst>
          </p:cNvPr>
          <p:cNvSpPr txBox="1">
            <a:spLocks/>
          </p:cNvSpPr>
          <p:nvPr/>
        </p:nvSpPr>
        <p:spPr>
          <a:xfrm>
            <a:off x="4181521" y="5085035"/>
            <a:ext cx="497402" cy="434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ctr"/>
            <a:r>
              <a:rPr lang="en-US" sz="1050" dirty="0">
                <a:solidFill>
                  <a:schemeClr val="bg1"/>
                </a:solidFill>
              </a:rPr>
              <a:t>10%</a:t>
            </a:r>
            <a:endParaRPr lang="en-AU" sz="1050" dirty="0">
              <a:solidFill>
                <a:schemeClr val="bg1"/>
              </a:solidFill>
            </a:endParaRPr>
          </a:p>
        </p:txBody>
      </p:sp>
      <p:sp>
        <p:nvSpPr>
          <p:cNvPr id="144" name="Subtitle 5">
            <a:extLst>
              <a:ext uri="{FF2B5EF4-FFF2-40B4-BE49-F238E27FC236}">
                <a16:creationId xmlns:a16="http://schemas.microsoft.com/office/drawing/2014/main" id="{DA462F97-6E25-480A-B1F5-212C4159E4FB}"/>
              </a:ext>
            </a:extLst>
          </p:cNvPr>
          <p:cNvSpPr txBox="1">
            <a:spLocks/>
          </p:cNvSpPr>
          <p:nvPr/>
        </p:nvSpPr>
        <p:spPr>
          <a:xfrm>
            <a:off x="4771092" y="4923336"/>
            <a:ext cx="497402" cy="434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ctr"/>
            <a:r>
              <a:rPr lang="en-US" sz="1050" dirty="0">
                <a:solidFill>
                  <a:schemeClr val="bg1"/>
                </a:solidFill>
              </a:rPr>
              <a:t>22%</a:t>
            </a:r>
            <a:endParaRPr lang="en-AU" sz="1050" dirty="0">
              <a:solidFill>
                <a:schemeClr val="bg1"/>
              </a:solidFill>
            </a:endParaRPr>
          </a:p>
        </p:txBody>
      </p:sp>
      <p:sp>
        <p:nvSpPr>
          <p:cNvPr id="145" name="Subtitle 5">
            <a:extLst>
              <a:ext uri="{FF2B5EF4-FFF2-40B4-BE49-F238E27FC236}">
                <a16:creationId xmlns:a16="http://schemas.microsoft.com/office/drawing/2014/main" id="{05C3A041-39AF-5151-0C9F-56EB120DE774}"/>
              </a:ext>
            </a:extLst>
          </p:cNvPr>
          <p:cNvSpPr txBox="1">
            <a:spLocks/>
          </p:cNvSpPr>
          <p:nvPr/>
        </p:nvSpPr>
        <p:spPr>
          <a:xfrm>
            <a:off x="5374548" y="5031684"/>
            <a:ext cx="497402" cy="434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ctr"/>
            <a:r>
              <a:rPr lang="en-US" sz="1050" dirty="0">
                <a:solidFill>
                  <a:schemeClr val="bg1"/>
                </a:solidFill>
              </a:rPr>
              <a:t>15%</a:t>
            </a:r>
            <a:endParaRPr lang="en-AU" sz="1050" dirty="0">
              <a:solidFill>
                <a:schemeClr val="bg1"/>
              </a:solidFill>
            </a:endParaRPr>
          </a:p>
        </p:txBody>
      </p:sp>
      <p:sp>
        <p:nvSpPr>
          <p:cNvPr id="146" name="Oval 145">
            <a:extLst>
              <a:ext uri="{FF2B5EF4-FFF2-40B4-BE49-F238E27FC236}">
                <a16:creationId xmlns:a16="http://schemas.microsoft.com/office/drawing/2014/main" id="{B34EB49A-C4DD-A5F5-02A4-136B7EFCFCE3}"/>
              </a:ext>
            </a:extLst>
          </p:cNvPr>
          <p:cNvSpPr/>
          <p:nvPr/>
        </p:nvSpPr>
        <p:spPr>
          <a:xfrm>
            <a:off x="4186319" y="1943299"/>
            <a:ext cx="242277" cy="23446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  <a:endParaRPr lang="en-AU" dirty="0"/>
          </a:p>
        </p:txBody>
      </p:sp>
      <p:sp>
        <p:nvSpPr>
          <p:cNvPr id="147" name="Oval 146">
            <a:extLst>
              <a:ext uri="{FF2B5EF4-FFF2-40B4-BE49-F238E27FC236}">
                <a16:creationId xmlns:a16="http://schemas.microsoft.com/office/drawing/2014/main" id="{ADBC925A-A905-D118-E284-58EAB4B382E3}"/>
              </a:ext>
            </a:extLst>
          </p:cNvPr>
          <p:cNvSpPr/>
          <p:nvPr/>
        </p:nvSpPr>
        <p:spPr>
          <a:xfrm>
            <a:off x="6667637" y="2905906"/>
            <a:ext cx="242277" cy="234461"/>
          </a:xfrm>
          <a:prstGeom prst="ellipse">
            <a:avLst/>
          </a:prstGeom>
          <a:solidFill>
            <a:srgbClr val="FF99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  <a:endParaRPr lang="en-AU" dirty="0"/>
          </a:p>
        </p:txBody>
      </p:sp>
      <p:sp>
        <p:nvSpPr>
          <p:cNvPr id="148" name="Subtitle 5">
            <a:extLst>
              <a:ext uri="{FF2B5EF4-FFF2-40B4-BE49-F238E27FC236}">
                <a16:creationId xmlns:a16="http://schemas.microsoft.com/office/drawing/2014/main" id="{B52DB460-2BE5-BBD1-A9AA-BDE0D68A8E7C}"/>
              </a:ext>
            </a:extLst>
          </p:cNvPr>
          <p:cNvSpPr txBox="1">
            <a:spLocks/>
          </p:cNvSpPr>
          <p:nvPr/>
        </p:nvSpPr>
        <p:spPr>
          <a:xfrm>
            <a:off x="6909913" y="2655545"/>
            <a:ext cx="4333763" cy="633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n-ID" sz="1400" b="1" dirty="0"/>
              <a:t>Higher education level </a:t>
            </a:r>
            <a:r>
              <a:rPr lang="en-ID" sz="1400" dirty="0"/>
              <a:t>is a contributing factor in increasing the likelihood for the client to accept subscription to term deposit</a:t>
            </a:r>
            <a:endParaRPr lang="en-AU" sz="1400" b="1" dirty="0"/>
          </a:p>
        </p:txBody>
      </p:sp>
      <p:sp>
        <p:nvSpPr>
          <p:cNvPr id="149" name="Oval 148">
            <a:extLst>
              <a:ext uri="{FF2B5EF4-FFF2-40B4-BE49-F238E27FC236}">
                <a16:creationId xmlns:a16="http://schemas.microsoft.com/office/drawing/2014/main" id="{CC22D68A-0F2F-0F8C-A877-7476744E564B}"/>
              </a:ext>
            </a:extLst>
          </p:cNvPr>
          <p:cNvSpPr/>
          <p:nvPr/>
        </p:nvSpPr>
        <p:spPr>
          <a:xfrm>
            <a:off x="4181521" y="3320897"/>
            <a:ext cx="242277" cy="23446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  <a:endParaRPr lang="en-AU" dirty="0"/>
          </a:p>
        </p:txBody>
      </p: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540A5A1F-1E3B-25F9-41CE-3A6269FFD9A9}"/>
              </a:ext>
            </a:extLst>
          </p:cNvPr>
          <p:cNvCxnSpPr>
            <a:cxnSpLocks/>
          </p:cNvCxnSpPr>
          <p:nvPr/>
        </p:nvCxnSpPr>
        <p:spPr>
          <a:xfrm>
            <a:off x="1597678" y="1876310"/>
            <a:ext cx="4025571" cy="5096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A5CF9597-B138-FC21-BBFC-219BA99B5F11}"/>
              </a:ext>
            </a:extLst>
          </p:cNvPr>
          <p:cNvCxnSpPr>
            <a:cxnSpLocks/>
          </p:cNvCxnSpPr>
          <p:nvPr/>
        </p:nvCxnSpPr>
        <p:spPr>
          <a:xfrm>
            <a:off x="1504040" y="3281457"/>
            <a:ext cx="4025571" cy="5096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Freeform: Shape 155">
            <a:extLst>
              <a:ext uri="{FF2B5EF4-FFF2-40B4-BE49-F238E27FC236}">
                <a16:creationId xmlns:a16="http://schemas.microsoft.com/office/drawing/2014/main" id="{813BF68B-AC19-CF22-E3E1-DBF9A1845042}"/>
              </a:ext>
            </a:extLst>
          </p:cNvPr>
          <p:cNvSpPr/>
          <p:nvPr/>
        </p:nvSpPr>
        <p:spPr>
          <a:xfrm>
            <a:off x="1478943" y="4822465"/>
            <a:ext cx="2965836" cy="255259"/>
          </a:xfrm>
          <a:custGeom>
            <a:avLst/>
            <a:gdLst>
              <a:gd name="connsiteX0" fmla="*/ 0 w 2965836"/>
              <a:gd name="connsiteY0" fmla="*/ 0 h 255259"/>
              <a:gd name="connsiteX1" fmla="*/ 1832775 w 2965836"/>
              <a:gd name="connsiteY1" fmla="*/ 230588 h 255259"/>
              <a:gd name="connsiteX2" fmla="*/ 2965836 w 2965836"/>
              <a:gd name="connsiteY2" fmla="*/ 246490 h 255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65836" h="255259">
                <a:moveTo>
                  <a:pt x="0" y="0"/>
                </a:moveTo>
                <a:cubicBezTo>
                  <a:pt x="669234" y="94753"/>
                  <a:pt x="1338469" y="189506"/>
                  <a:pt x="1832775" y="230588"/>
                </a:cubicBezTo>
                <a:cubicBezTo>
                  <a:pt x="2327081" y="271670"/>
                  <a:pt x="2755789" y="249803"/>
                  <a:pt x="2965836" y="246490"/>
                </a:cubicBezTo>
              </a:path>
            </a:pathLst>
          </a:custGeom>
          <a:ln>
            <a:solidFill>
              <a:srgbClr val="FF99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CBC54EDD-C38A-0023-A52F-6F6643DC47F4}"/>
              </a:ext>
            </a:extLst>
          </p:cNvPr>
          <p:cNvSpPr/>
          <p:nvPr/>
        </p:nvSpPr>
        <p:spPr>
          <a:xfrm>
            <a:off x="3384469" y="4711334"/>
            <a:ext cx="242277" cy="234461"/>
          </a:xfrm>
          <a:prstGeom prst="ellipse">
            <a:avLst/>
          </a:prstGeom>
          <a:solidFill>
            <a:srgbClr val="FF99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3061326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C5DA50-83FF-BB5B-DE49-59F20A459B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arlow Semi Condensed Medium" panose="00000606000000000000" pitchFamily="2" charset="0"/>
              </a:rPr>
              <a:t>5. Previous Campaign Outcome (`</a:t>
            </a:r>
            <a:r>
              <a:rPr lang="en-US" dirty="0" err="1">
                <a:solidFill>
                  <a:schemeClr val="accent2">
                    <a:lumMod val="50000"/>
                  </a:schemeClr>
                </a:solidFill>
                <a:latin typeface="Barlow Semi Condensed Medium" panose="00000606000000000000" pitchFamily="2" charset="0"/>
              </a:rPr>
              <a:t>poutcome</a:t>
            </a:r>
            <a:r>
              <a:rPr lang="en-US" dirty="0">
                <a:latin typeface="Barlow Semi Condensed Medium" panose="00000606000000000000" pitchFamily="2" charset="0"/>
              </a:rPr>
              <a:t>`)</a:t>
            </a:r>
            <a:endParaRPr lang="en-AU" dirty="0">
              <a:latin typeface="Barlow Semi Condensed Medium" panose="00000606000000000000" pitchFamily="2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87FB496-CADA-FE46-3135-AB35D2B0CD46}"/>
              </a:ext>
            </a:extLst>
          </p:cNvPr>
          <p:cNvSpPr/>
          <p:nvPr/>
        </p:nvSpPr>
        <p:spPr>
          <a:xfrm>
            <a:off x="6656789" y="1575412"/>
            <a:ext cx="242277" cy="23446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  <a:endParaRPr lang="en-AU" dirty="0"/>
          </a:p>
        </p:txBody>
      </p:sp>
      <p:sp>
        <p:nvSpPr>
          <p:cNvPr id="17" name="Subtitle 5">
            <a:extLst>
              <a:ext uri="{FF2B5EF4-FFF2-40B4-BE49-F238E27FC236}">
                <a16:creationId xmlns:a16="http://schemas.microsoft.com/office/drawing/2014/main" id="{C8CDF25B-4BD5-ECFE-96C7-E4C6DA45BA85}"/>
              </a:ext>
            </a:extLst>
          </p:cNvPr>
          <p:cNvSpPr txBox="1">
            <a:spLocks/>
          </p:cNvSpPr>
          <p:nvPr/>
        </p:nvSpPr>
        <p:spPr>
          <a:xfrm>
            <a:off x="6899066" y="1367764"/>
            <a:ext cx="4770420" cy="434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n-US" sz="1400" dirty="0"/>
              <a:t>Clients not contacted on previous campaign is the majority of those who are contacted &amp; those who currently agree to subscribe</a:t>
            </a:r>
            <a:endParaRPr lang="en-AU" sz="1400" b="1" dirty="0"/>
          </a:p>
        </p:txBody>
      </p:sp>
      <p:sp>
        <p:nvSpPr>
          <p:cNvPr id="27" name="Subtitle 5">
            <a:extLst>
              <a:ext uri="{FF2B5EF4-FFF2-40B4-BE49-F238E27FC236}">
                <a16:creationId xmlns:a16="http://schemas.microsoft.com/office/drawing/2014/main" id="{14D5E4D7-0316-E716-8BE7-5C589DAE7F1F}"/>
              </a:ext>
            </a:extLst>
          </p:cNvPr>
          <p:cNvSpPr txBox="1">
            <a:spLocks/>
          </p:cNvSpPr>
          <p:nvPr/>
        </p:nvSpPr>
        <p:spPr>
          <a:xfrm>
            <a:off x="2061804" y="1575412"/>
            <a:ext cx="3112673" cy="434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ctr"/>
            <a:r>
              <a:rPr lang="en-US" sz="1200" dirty="0"/>
              <a:t>Total Clients Contacted by Prev. Outcome</a:t>
            </a:r>
            <a:endParaRPr lang="en-AU" sz="1200" dirty="0"/>
          </a:p>
        </p:txBody>
      </p:sp>
      <p:sp>
        <p:nvSpPr>
          <p:cNvPr id="28" name="Subtitle 5">
            <a:extLst>
              <a:ext uri="{FF2B5EF4-FFF2-40B4-BE49-F238E27FC236}">
                <a16:creationId xmlns:a16="http://schemas.microsoft.com/office/drawing/2014/main" id="{943567C6-7C82-3E66-66D9-2B9337ED6EA0}"/>
              </a:ext>
            </a:extLst>
          </p:cNvPr>
          <p:cNvSpPr txBox="1">
            <a:spLocks/>
          </p:cNvSpPr>
          <p:nvPr/>
        </p:nvSpPr>
        <p:spPr>
          <a:xfrm>
            <a:off x="2302646" y="2852452"/>
            <a:ext cx="2445590" cy="434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ctr"/>
            <a:r>
              <a:rPr lang="en-US" sz="1200" dirty="0"/>
              <a:t>Number of Clients that Subscribed</a:t>
            </a:r>
            <a:endParaRPr lang="en-AU" sz="1200" dirty="0"/>
          </a:p>
        </p:txBody>
      </p:sp>
      <p:sp>
        <p:nvSpPr>
          <p:cNvPr id="40" name="Subtitle 5">
            <a:extLst>
              <a:ext uri="{FF2B5EF4-FFF2-40B4-BE49-F238E27FC236}">
                <a16:creationId xmlns:a16="http://schemas.microsoft.com/office/drawing/2014/main" id="{67AECB66-909C-81EE-AD71-A5F60296F163}"/>
              </a:ext>
            </a:extLst>
          </p:cNvPr>
          <p:cNvSpPr txBox="1">
            <a:spLocks/>
          </p:cNvSpPr>
          <p:nvPr/>
        </p:nvSpPr>
        <p:spPr>
          <a:xfrm>
            <a:off x="2249837" y="4181439"/>
            <a:ext cx="2445590" cy="434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ctr"/>
            <a:r>
              <a:rPr lang="en-US" sz="1200" dirty="0"/>
              <a:t>Subscription Rate</a:t>
            </a:r>
            <a:endParaRPr lang="en-AU" sz="1200" dirty="0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9BC866CF-92F5-7B98-79F7-BDFE0275D5A4}"/>
              </a:ext>
            </a:extLst>
          </p:cNvPr>
          <p:cNvSpPr/>
          <p:nvPr/>
        </p:nvSpPr>
        <p:spPr>
          <a:xfrm>
            <a:off x="6649060" y="2421084"/>
            <a:ext cx="242277" cy="23446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  <a:endParaRPr lang="en-AU" dirty="0"/>
          </a:p>
        </p:txBody>
      </p:sp>
      <p:sp>
        <p:nvSpPr>
          <p:cNvPr id="69" name="Text Placeholder 2">
            <a:extLst>
              <a:ext uri="{FF2B5EF4-FFF2-40B4-BE49-F238E27FC236}">
                <a16:creationId xmlns:a16="http://schemas.microsoft.com/office/drawing/2014/main" id="{565645A9-EC40-C420-004D-C0F81564B02C}"/>
              </a:ext>
            </a:extLst>
          </p:cNvPr>
          <p:cNvSpPr txBox="1">
            <a:spLocks/>
          </p:cNvSpPr>
          <p:nvPr/>
        </p:nvSpPr>
        <p:spPr>
          <a:xfrm>
            <a:off x="6369421" y="4456687"/>
            <a:ext cx="4891311" cy="1500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42332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1219170" marR="0" lvl="1" indent="-42332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7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828754" marR="0" lvl="2" indent="-42332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7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2438339" marR="0" lvl="3" indent="-42332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7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3047924" marR="0" lvl="4" indent="-42332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7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3657509" marR="0" lvl="5" indent="-42332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7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4267093" marR="0" lvl="6" indent="-42332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7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4876678" marR="0" lvl="7" indent="-42332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7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5486263" marR="0" lvl="8" indent="-42332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7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marL="186262" indent="0">
              <a:buFont typeface="Arial"/>
              <a:buNone/>
            </a:pPr>
            <a:r>
              <a:rPr lang="en-US" b="1" dirty="0"/>
              <a:t>Recommendations</a:t>
            </a:r>
            <a:r>
              <a:rPr lang="en-US" dirty="0"/>
              <a:t>:</a:t>
            </a:r>
          </a:p>
          <a:p>
            <a:pPr marL="529162" indent="-342900">
              <a:buAutoNum type="arabicPeriod"/>
            </a:pPr>
            <a:r>
              <a:rPr lang="en-ID" sz="1400" dirty="0"/>
              <a:t>Maintain contacting new clients not approached on previous campaigns to get more subscriptions</a:t>
            </a:r>
          </a:p>
          <a:p>
            <a:pPr marL="529162" indent="-342900">
              <a:buAutoNum type="arabicPeriod"/>
            </a:pPr>
            <a:r>
              <a:rPr lang="en-ID" sz="1400" dirty="0"/>
              <a:t>Prioritize contacting those who agreed to subscribe previously rather than those who disagreed</a:t>
            </a:r>
          </a:p>
          <a:p>
            <a:pPr marL="529162" indent="-342900">
              <a:buAutoNum type="arabicPeriod"/>
            </a:pPr>
            <a:endParaRPr lang="en-ID" sz="1400" dirty="0"/>
          </a:p>
        </p:txBody>
      </p:sp>
      <p:sp>
        <p:nvSpPr>
          <p:cNvPr id="147" name="Oval 146">
            <a:extLst>
              <a:ext uri="{FF2B5EF4-FFF2-40B4-BE49-F238E27FC236}">
                <a16:creationId xmlns:a16="http://schemas.microsoft.com/office/drawing/2014/main" id="{ADBC925A-A905-D118-E284-58EAB4B382E3}"/>
              </a:ext>
            </a:extLst>
          </p:cNvPr>
          <p:cNvSpPr/>
          <p:nvPr/>
        </p:nvSpPr>
        <p:spPr>
          <a:xfrm>
            <a:off x="6679985" y="3547698"/>
            <a:ext cx="242277" cy="234461"/>
          </a:xfrm>
          <a:prstGeom prst="ellipse">
            <a:avLst/>
          </a:prstGeom>
          <a:solidFill>
            <a:srgbClr val="FF99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  <a:endParaRPr lang="en-AU" dirty="0"/>
          </a:p>
        </p:txBody>
      </p:sp>
      <p:sp>
        <p:nvSpPr>
          <p:cNvPr id="148" name="Subtitle 5">
            <a:extLst>
              <a:ext uri="{FF2B5EF4-FFF2-40B4-BE49-F238E27FC236}">
                <a16:creationId xmlns:a16="http://schemas.microsoft.com/office/drawing/2014/main" id="{B52DB460-2BE5-BBD1-A9AA-BDE0D68A8E7C}"/>
              </a:ext>
            </a:extLst>
          </p:cNvPr>
          <p:cNvSpPr txBox="1">
            <a:spLocks/>
          </p:cNvSpPr>
          <p:nvPr/>
        </p:nvSpPr>
        <p:spPr>
          <a:xfrm>
            <a:off x="6937688" y="3064776"/>
            <a:ext cx="4333763" cy="633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n-ID" sz="1400" dirty="0"/>
              <a:t>Clients who </a:t>
            </a:r>
            <a:r>
              <a:rPr lang="en-ID" sz="1400" b="1" dirty="0"/>
              <a:t>agreed to subscribed</a:t>
            </a:r>
            <a:r>
              <a:rPr lang="en-ID" sz="1400" dirty="0"/>
              <a:t> to a term deposit during the previous campaign is </a:t>
            </a:r>
            <a:r>
              <a:rPr lang="en-ID" sz="1400" b="1" dirty="0"/>
              <a:t>4.6 times more likely to agree to subscribe again </a:t>
            </a:r>
            <a:r>
              <a:rPr lang="en-ID" sz="1400" dirty="0"/>
              <a:t>compared to </a:t>
            </a:r>
            <a:r>
              <a:rPr lang="en-ID" sz="1400" b="1" dirty="0"/>
              <a:t>those who decline </a:t>
            </a:r>
            <a:r>
              <a:rPr lang="en-ID" sz="1400" dirty="0"/>
              <a:t>during the previous campaign , and </a:t>
            </a:r>
            <a:r>
              <a:rPr lang="en-ID" sz="1400" b="1" dirty="0"/>
              <a:t>7.2 times more likely</a:t>
            </a:r>
            <a:r>
              <a:rPr lang="en-ID" sz="1400" dirty="0"/>
              <a:t> than those who </a:t>
            </a:r>
            <a:r>
              <a:rPr lang="en-ID" sz="1400" b="1" dirty="0"/>
              <a:t>never got contacted </a:t>
            </a:r>
            <a:r>
              <a:rPr lang="en-ID" sz="1400" dirty="0"/>
              <a:t>at the previous campaign</a:t>
            </a:r>
            <a:endParaRPr lang="en-AU" sz="1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05C3E4-3EE4-E313-2989-15E15C3D02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12" t="11739" r="-1" b="8592"/>
          <a:stretch/>
        </p:blipFill>
        <p:spPr>
          <a:xfrm>
            <a:off x="723538" y="1914760"/>
            <a:ext cx="5205797" cy="871938"/>
          </a:xfrm>
          <a:prstGeom prst="rect">
            <a:avLst/>
          </a:prstGeom>
        </p:spPr>
      </p:pic>
      <p:sp>
        <p:nvSpPr>
          <p:cNvPr id="19" name="Subtitle 5">
            <a:extLst>
              <a:ext uri="{FF2B5EF4-FFF2-40B4-BE49-F238E27FC236}">
                <a16:creationId xmlns:a16="http://schemas.microsoft.com/office/drawing/2014/main" id="{067074ED-BB29-D9B8-CF49-B944F0A6C0C9}"/>
              </a:ext>
            </a:extLst>
          </p:cNvPr>
          <p:cNvSpPr txBox="1">
            <a:spLocks/>
          </p:cNvSpPr>
          <p:nvPr/>
        </p:nvSpPr>
        <p:spPr>
          <a:xfrm>
            <a:off x="3213816" y="5524909"/>
            <a:ext cx="497402" cy="434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ctr"/>
            <a:r>
              <a:rPr lang="en-US" sz="1050" dirty="0">
                <a:solidFill>
                  <a:schemeClr val="bg1"/>
                </a:solidFill>
              </a:rPr>
              <a:t>11%</a:t>
            </a:r>
            <a:endParaRPr lang="en-AU" sz="1050" dirty="0">
              <a:solidFill>
                <a:schemeClr val="bg1"/>
              </a:solidFill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77E3937C-8D84-85D9-54A8-7392416B11F5}"/>
              </a:ext>
            </a:extLst>
          </p:cNvPr>
          <p:cNvGrpSpPr/>
          <p:nvPr/>
        </p:nvGrpSpPr>
        <p:grpSpPr>
          <a:xfrm>
            <a:off x="853713" y="4531813"/>
            <a:ext cx="5075622" cy="834783"/>
            <a:chOff x="752697" y="4671631"/>
            <a:chExt cx="5075622" cy="834783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FB842FF-40FF-8263-BA2B-337AC4282FF8}"/>
                </a:ext>
              </a:extLst>
            </p:cNvPr>
            <p:cNvGrpSpPr/>
            <p:nvPr/>
          </p:nvGrpSpPr>
          <p:grpSpPr>
            <a:xfrm>
              <a:off x="752697" y="4671631"/>
              <a:ext cx="5075622" cy="834783"/>
              <a:chOff x="469263" y="4631236"/>
              <a:chExt cx="5227320" cy="695002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3471A43D-8086-5457-4072-FACFBB24A6A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34894" t="3885" r="32733" b="2133"/>
              <a:stretch/>
            </p:blipFill>
            <p:spPr>
              <a:xfrm>
                <a:off x="578861" y="4634477"/>
                <a:ext cx="1724025" cy="688520"/>
              </a:xfrm>
              <a:prstGeom prst="rect">
                <a:avLst/>
              </a:prstGeom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DA04B073-B08D-A427-6DD6-09A7CC27999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67267" t="3885" r="360" b="2133"/>
              <a:stretch/>
            </p:blipFill>
            <p:spPr>
              <a:xfrm>
                <a:off x="3972558" y="4637718"/>
                <a:ext cx="1724025" cy="688520"/>
              </a:xfrm>
              <a:prstGeom prst="rect">
                <a:avLst/>
              </a:prstGeom>
            </p:spPr>
          </p:pic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DA64D29F-80C6-86E4-89C3-CC0CB05B45C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3147" t="3885" r="65106" b="2133"/>
              <a:stretch/>
            </p:blipFill>
            <p:spPr>
              <a:xfrm>
                <a:off x="2302886" y="4637718"/>
                <a:ext cx="1690726" cy="688520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71025CC4-8785-1462-58C3-4F27DA669A3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587" t="3885" r="97355" b="2133"/>
              <a:stretch/>
            </p:blipFill>
            <p:spPr>
              <a:xfrm>
                <a:off x="469263" y="4631236"/>
                <a:ext cx="109598" cy="688520"/>
              </a:xfrm>
              <a:prstGeom prst="rect">
                <a:avLst/>
              </a:prstGeom>
            </p:spPr>
          </p:pic>
        </p:grp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A4B05348-6A09-BA1F-812C-78AB272D153A}"/>
                </a:ext>
              </a:extLst>
            </p:cNvPr>
            <p:cNvSpPr/>
            <p:nvPr/>
          </p:nvSpPr>
          <p:spPr>
            <a:xfrm>
              <a:off x="1035257" y="5292858"/>
              <a:ext cx="1339858" cy="77465"/>
            </a:xfrm>
            <a:prstGeom prst="rect">
              <a:avLst/>
            </a:prstGeom>
            <a:solidFill>
              <a:srgbClr val="5975A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FBDD79D-FEF0-FC9C-1D32-1146BF86FBB6}"/>
                </a:ext>
              </a:extLst>
            </p:cNvPr>
            <p:cNvSpPr/>
            <p:nvPr/>
          </p:nvSpPr>
          <p:spPr>
            <a:xfrm>
              <a:off x="2681207" y="5240131"/>
              <a:ext cx="1338373" cy="134068"/>
            </a:xfrm>
            <a:prstGeom prst="rect">
              <a:avLst/>
            </a:prstGeom>
            <a:solidFill>
              <a:srgbClr val="CC896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692CAE97-9FF5-F25B-8E51-6558158CCB2E}"/>
                </a:ext>
              </a:extLst>
            </p:cNvPr>
            <p:cNvSpPr/>
            <p:nvPr/>
          </p:nvSpPr>
          <p:spPr>
            <a:xfrm>
              <a:off x="2681207" y="5236256"/>
              <a:ext cx="1338373" cy="134068"/>
            </a:xfrm>
            <a:prstGeom prst="rect">
              <a:avLst/>
            </a:prstGeom>
            <a:solidFill>
              <a:srgbClr val="CC896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b="1" dirty="0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E9F5C30-2C60-474F-4946-4F2FB3B6F853}"/>
              </a:ext>
            </a:extLst>
          </p:cNvPr>
          <p:cNvGrpSpPr/>
          <p:nvPr/>
        </p:nvGrpSpPr>
        <p:grpSpPr>
          <a:xfrm>
            <a:off x="799925" y="3183755"/>
            <a:ext cx="5129410" cy="900001"/>
            <a:chOff x="701741" y="3262210"/>
            <a:chExt cx="5129410" cy="900001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3D374F8-5794-47C0-5FFD-9E492CF89B93}"/>
                </a:ext>
              </a:extLst>
            </p:cNvPr>
            <p:cNvGrpSpPr/>
            <p:nvPr/>
          </p:nvGrpSpPr>
          <p:grpSpPr>
            <a:xfrm>
              <a:off x="701741" y="3262210"/>
              <a:ext cx="5129410" cy="900001"/>
              <a:chOff x="434525" y="3491822"/>
              <a:chExt cx="5129410" cy="807930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A184E046-4355-0EA7-5AE0-1535513294F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36365" t="5648" r="32239" b="5648"/>
              <a:stretch/>
            </p:blipFill>
            <p:spPr>
              <a:xfrm>
                <a:off x="3926133" y="3491822"/>
                <a:ext cx="1637802" cy="806451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7C9B5311-AE9C-ADFF-9FEF-EE6AD8D4DA7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67761" t="5648" r="843" b="5648"/>
              <a:stretch/>
            </p:blipFill>
            <p:spPr>
              <a:xfrm>
                <a:off x="2288331" y="3493301"/>
                <a:ext cx="1637802" cy="806451"/>
              </a:xfrm>
              <a:prstGeom prst="rect">
                <a:avLst/>
              </a:prstGeom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175B8620-101A-3C15-EA8E-14885DCD414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620" t="5648" r="63843" b="5648"/>
              <a:stretch/>
            </p:blipFill>
            <p:spPr>
              <a:xfrm>
                <a:off x="434525" y="3491822"/>
                <a:ext cx="1853806" cy="806451"/>
              </a:xfrm>
              <a:prstGeom prst="rect">
                <a:avLst/>
              </a:prstGeom>
            </p:spPr>
          </p:pic>
        </p:grp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E20EFA5-26F0-D764-46E0-75C40AB4B13F}"/>
                </a:ext>
              </a:extLst>
            </p:cNvPr>
            <p:cNvSpPr/>
            <p:nvPr/>
          </p:nvSpPr>
          <p:spPr>
            <a:xfrm>
              <a:off x="2744166" y="3869366"/>
              <a:ext cx="1312515" cy="136945"/>
            </a:xfrm>
            <a:prstGeom prst="rect">
              <a:avLst/>
            </a:prstGeom>
            <a:solidFill>
              <a:srgbClr val="CC896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32605A52-1D36-69A7-5CCE-BCC1DB38AB92}"/>
                </a:ext>
              </a:extLst>
            </p:cNvPr>
            <p:cNvSpPr/>
            <p:nvPr/>
          </p:nvSpPr>
          <p:spPr>
            <a:xfrm>
              <a:off x="4366468" y="3813291"/>
              <a:ext cx="1312515" cy="196150"/>
            </a:xfrm>
            <a:prstGeom prst="rect">
              <a:avLst/>
            </a:prstGeom>
            <a:solidFill>
              <a:srgbClr val="5F9E6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</p:grpSp>
      <p:sp>
        <p:nvSpPr>
          <p:cNvPr id="33" name="Oval 32">
            <a:extLst>
              <a:ext uri="{FF2B5EF4-FFF2-40B4-BE49-F238E27FC236}">
                <a16:creationId xmlns:a16="http://schemas.microsoft.com/office/drawing/2014/main" id="{F1C20A67-0102-86F5-78CA-DA7DD4AABE0C}"/>
              </a:ext>
            </a:extLst>
          </p:cNvPr>
          <p:cNvSpPr/>
          <p:nvPr/>
        </p:nvSpPr>
        <p:spPr>
          <a:xfrm>
            <a:off x="485903" y="2681956"/>
            <a:ext cx="242277" cy="23446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  <a:endParaRPr lang="en-AU" dirty="0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D28DF14-4A01-C292-7D71-DCB34F3DE55D}"/>
              </a:ext>
            </a:extLst>
          </p:cNvPr>
          <p:cNvCxnSpPr>
            <a:cxnSpLocks/>
          </p:cNvCxnSpPr>
          <p:nvPr/>
        </p:nvCxnSpPr>
        <p:spPr>
          <a:xfrm flipV="1">
            <a:off x="769791" y="2655545"/>
            <a:ext cx="364756" cy="1311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>
            <a:extLst>
              <a:ext uri="{FF2B5EF4-FFF2-40B4-BE49-F238E27FC236}">
                <a16:creationId xmlns:a16="http://schemas.microsoft.com/office/drawing/2014/main" id="{1DB476E4-128F-90EF-8B6E-FA44A3908DF6}"/>
              </a:ext>
            </a:extLst>
          </p:cNvPr>
          <p:cNvSpPr/>
          <p:nvPr/>
        </p:nvSpPr>
        <p:spPr>
          <a:xfrm>
            <a:off x="5970946" y="2617991"/>
            <a:ext cx="242277" cy="23446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  <a:endParaRPr lang="en-AU" dirty="0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7118FC3B-1955-21F6-472C-6A31A598507E}"/>
              </a:ext>
            </a:extLst>
          </p:cNvPr>
          <p:cNvCxnSpPr>
            <a:cxnSpLocks/>
          </p:cNvCxnSpPr>
          <p:nvPr/>
        </p:nvCxnSpPr>
        <p:spPr>
          <a:xfrm>
            <a:off x="799924" y="2892207"/>
            <a:ext cx="505047" cy="2257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EA966ED9-906F-446E-6147-9E5C0EC87958}"/>
              </a:ext>
            </a:extLst>
          </p:cNvPr>
          <p:cNvCxnSpPr>
            <a:cxnSpLocks/>
          </p:cNvCxnSpPr>
          <p:nvPr/>
        </p:nvCxnSpPr>
        <p:spPr>
          <a:xfrm flipH="1" flipV="1">
            <a:off x="5575262" y="2533403"/>
            <a:ext cx="354073" cy="845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5C177659-0824-CDCC-613F-FEBF13B97D64}"/>
              </a:ext>
            </a:extLst>
          </p:cNvPr>
          <p:cNvCxnSpPr>
            <a:cxnSpLocks/>
          </p:cNvCxnSpPr>
          <p:nvPr/>
        </p:nvCxnSpPr>
        <p:spPr>
          <a:xfrm flipH="1">
            <a:off x="5652038" y="2916417"/>
            <a:ext cx="413965" cy="6382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Subtitle 5">
            <a:extLst>
              <a:ext uri="{FF2B5EF4-FFF2-40B4-BE49-F238E27FC236}">
                <a16:creationId xmlns:a16="http://schemas.microsoft.com/office/drawing/2014/main" id="{FF638906-38B0-5F77-7F61-A33E3F0813EA}"/>
              </a:ext>
            </a:extLst>
          </p:cNvPr>
          <p:cNvSpPr txBox="1">
            <a:spLocks/>
          </p:cNvSpPr>
          <p:nvPr/>
        </p:nvSpPr>
        <p:spPr>
          <a:xfrm>
            <a:off x="3223931" y="2266529"/>
            <a:ext cx="497402" cy="434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ctr"/>
            <a:r>
              <a:rPr lang="en-US" sz="1000" dirty="0">
                <a:solidFill>
                  <a:schemeClr val="tx1"/>
                </a:solidFill>
              </a:rPr>
              <a:t>10%</a:t>
            </a:r>
            <a:endParaRPr lang="en-AU" sz="1000" dirty="0">
              <a:solidFill>
                <a:schemeClr val="tx1"/>
              </a:solidFill>
            </a:endParaRPr>
          </a:p>
        </p:txBody>
      </p:sp>
      <p:sp>
        <p:nvSpPr>
          <p:cNvPr id="57" name="Subtitle 5">
            <a:extLst>
              <a:ext uri="{FF2B5EF4-FFF2-40B4-BE49-F238E27FC236}">
                <a16:creationId xmlns:a16="http://schemas.microsoft.com/office/drawing/2014/main" id="{7BE42918-0ADF-0B14-17D6-0929FFEE57C9}"/>
              </a:ext>
            </a:extLst>
          </p:cNvPr>
          <p:cNvSpPr txBox="1">
            <a:spLocks/>
          </p:cNvSpPr>
          <p:nvPr/>
        </p:nvSpPr>
        <p:spPr>
          <a:xfrm>
            <a:off x="4843637" y="2341225"/>
            <a:ext cx="497402" cy="434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ctr"/>
            <a:r>
              <a:rPr lang="en-US" sz="1000" dirty="0">
                <a:solidFill>
                  <a:schemeClr val="tx1"/>
                </a:solidFill>
              </a:rPr>
              <a:t>3%</a:t>
            </a:r>
            <a:endParaRPr lang="en-AU" sz="1000" dirty="0">
              <a:solidFill>
                <a:schemeClr val="tx1"/>
              </a:solidFill>
            </a:endParaRPr>
          </a:p>
        </p:txBody>
      </p:sp>
      <p:sp>
        <p:nvSpPr>
          <p:cNvPr id="61" name="Subtitle 5">
            <a:extLst>
              <a:ext uri="{FF2B5EF4-FFF2-40B4-BE49-F238E27FC236}">
                <a16:creationId xmlns:a16="http://schemas.microsoft.com/office/drawing/2014/main" id="{6E6693F3-41A4-6162-DB94-E6F39F6804A3}"/>
              </a:ext>
            </a:extLst>
          </p:cNvPr>
          <p:cNvSpPr txBox="1">
            <a:spLocks/>
          </p:cNvSpPr>
          <p:nvPr/>
        </p:nvSpPr>
        <p:spPr>
          <a:xfrm>
            <a:off x="1564402" y="2135757"/>
            <a:ext cx="497402" cy="434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ctr"/>
            <a:r>
              <a:rPr lang="en-US" sz="1050" dirty="0">
                <a:solidFill>
                  <a:schemeClr val="bg1"/>
                </a:solidFill>
              </a:rPr>
              <a:t>86%</a:t>
            </a:r>
            <a:endParaRPr lang="en-AU" sz="1050" dirty="0">
              <a:solidFill>
                <a:schemeClr val="bg1"/>
              </a:solidFill>
            </a:endParaRPr>
          </a:p>
        </p:txBody>
      </p:sp>
      <p:sp>
        <p:nvSpPr>
          <p:cNvPr id="70" name="Subtitle 5">
            <a:extLst>
              <a:ext uri="{FF2B5EF4-FFF2-40B4-BE49-F238E27FC236}">
                <a16:creationId xmlns:a16="http://schemas.microsoft.com/office/drawing/2014/main" id="{1EC1C637-ECA8-E10D-62F4-FE53EE34BA44}"/>
              </a:ext>
            </a:extLst>
          </p:cNvPr>
          <p:cNvSpPr txBox="1">
            <a:spLocks/>
          </p:cNvSpPr>
          <p:nvPr/>
        </p:nvSpPr>
        <p:spPr>
          <a:xfrm>
            <a:off x="1621291" y="3432290"/>
            <a:ext cx="497402" cy="434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ctr"/>
            <a:r>
              <a:rPr lang="en-US" sz="1050" dirty="0">
                <a:solidFill>
                  <a:schemeClr val="bg1"/>
                </a:solidFill>
              </a:rPr>
              <a:t>67%</a:t>
            </a:r>
            <a:endParaRPr lang="en-AU" sz="1050" dirty="0">
              <a:solidFill>
                <a:schemeClr val="bg1"/>
              </a:solidFill>
            </a:endParaRPr>
          </a:p>
        </p:txBody>
      </p:sp>
      <p:sp>
        <p:nvSpPr>
          <p:cNvPr id="72" name="Subtitle 5">
            <a:extLst>
              <a:ext uri="{FF2B5EF4-FFF2-40B4-BE49-F238E27FC236}">
                <a16:creationId xmlns:a16="http://schemas.microsoft.com/office/drawing/2014/main" id="{360C06FC-E3AE-BFFE-ABBD-4AD338011BD1}"/>
              </a:ext>
            </a:extLst>
          </p:cNvPr>
          <p:cNvSpPr txBox="1">
            <a:spLocks/>
          </p:cNvSpPr>
          <p:nvPr/>
        </p:nvSpPr>
        <p:spPr>
          <a:xfrm>
            <a:off x="4872208" y="3659088"/>
            <a:ext cx="497402" cy="434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ctr"/>
            <a:r>
              <a:rPr lang="en-US" sz="1050" dirty="0">
                <a:solidFill>
                  <a:schemeClr val="bg1"/>
                </a:solidFill>
              </a:rPr>
              <a:t>19%</a:t>
            </a:r>
            <a:endParaRPr lang="en-AU" sz="1050" dirty="0">
              <a:solidFill>
                <a:schemeClr val="bg1"/>
              </a:solidFill>
            </a:endParaRPr>
          </a:p>
        </p:txBody>
      </p:sp>
      <p:sp>
        <p:nvSpPr>
          <p:cNvPr id="74" name="Subtitle 5">
            <a:extLst>
              <a:ext uri="{FF2B5EF4-FFF2-40B4-BE49-F238E27FC236}">
                <a16:creationId xmlns:a16="http://schemas.microsoft.com/office/drawing/2014/main" id="{B9E1526A-8CAC-8982-D8C5-4D2CAD20CA60}"/>
              </a:ext>
            </a:extLst>
          </p:cNvPr>
          <p:cNvSpPr txBox="1">
            <a:spLocks/>
          </p:cNvSpPr>
          <p:nvPr/>
        </p:nvSpPr>
        <p:spPr>
          <a:xfrm>
            <a:off x="3276740" y="3506685"/>
            <a:ext cx="497402" cy="434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ctr"/>
            <a:r>
              <a:rPr lang="en-US" sz="1000" dirty="0">
                <a:solidFill>
                  <a:schemeClr val="tx1"/>
                </a:solidFill>
              </a:rPr>
              <a:t>13%</a:t>
            </a:r>
            <a:endParaRPr lang="en-AU" sz="1000" dirty="0">
              <a:solidFill>
                <a:schemeClr val="tx1"/>
              </a:solidFill>
            </a:endParaRPr>
          </a:p>
        </p:txBody>
      </p:sp>
      <p:sp>
        <p:nvSpPr>
          <p:cNvPr id="77" name="Subtitle 5">
            <a:extLst>
              <a:ext uri="{FF2B5EF4-FFF2-40B4-BE49-F238E27FC236}">
                <a16:creationId xmlns:a16="http://schemas.microsoft.com/office/drawing/2014/main" id="{539511C2-0F35-C0B0-0D41-B49B55AE1A95}"/>
              </a:ext>
            </a:extLst>
          </p:cNvPr>
          <p:cNvSpPr txBox="1">
            <a:spLocks/>
          </p:cNvSpPr>
          <p:nvPr/>
        </p:nvSpPr>
        <p:spPr>
          <a:xfrm>
            <a:off x="1574814" y="4858666"/>
            <a:ext cx="497402" cy="434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ctr"/>
            <a:r>
              <a:rPr lang="en-US" sz="1000" dirty="0">
                <a:solidFill>
                  <a:schemeClr val="tx1"/>
                </a:solidFill>
              </a:rPr>
              <a:t>9%</a:t>
            </a:r>
            <a:endParaRPr lang="en-AU" sz="1000" dirty="0">
              <a:solidFill>
                <a:schemeClr val="tx1"/>
              </a:solidFill>
            </a:endParaRPr>
          </a:p>
        </p:txBody>
      </p:sp>
      <p:sp>
        <p:nvSpPr>
          <p:cNvPr id="78" name="Subtitle 5">
            <a:extLst>
              <a:ext uri="{FF2B5EF4-FFF2-40B4-BE49-F238E27FC236}">
                <a16:creationId xmlns:a16="http://schemas.microsoft.com/office/drawing/2014/main" id="{C8B535C9-A028-D515-8557-8A85047BAFCD}"/>
              </a:ext>
            </a:extLst>
          </p:cNvPr>
          <p:cNvSpPr txBox="1">
            <a:spLocks/>
          </p:cNvSpPr>
          <p:nvPr/>
        </p:nvSpPr>
        <p:spPr>
          <a:xfrm>
            <a:off x="4861733" y="4718530"/>
            <a:ext cx="497402" cy="434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ctr"/>
            <a:r>
              <a:rPr lang="en-US" sz="1050" dirty="0">
                <a:solidFill>
                  <a:schemeClr val="bg1"/>
                </a:solidFill>
              </a:rPr>
              <a:t>65%</a:t>
            </a:r>
            <a:endParaRPr lang="en-AU" sz="1050" dirty="0">
              <a:solidFill>
                <a:schemeClr val="bg1"/>
              </a:solidFill>
            </a:endParaRPr>
          </a:p>
        </p:txBody>
      </p:sp>
      <p:sp>
        <p:nvSpPr>
          <p:cNvPr id="80" name="Subtitle 5">
            <a:extLst>
              <a:ext uri="{FF2B5EF4-FFF2-40B4-BE49-F238E27FC236}">
                <a16:creationId xmlns:a16="http://schemas.microsoft.com/office/drawing/2014/main" id="{92F555E7-4E79-6AA3-F199-161494519F7F}"/>
              </a:ext>
            </a:extLst>
          </p:cNvPr>
          <p:cNvSpPr txBox="1">
            <a:spLocks/>
          </p:cNvSpPr>
          <p:nvPr/>
        </p:nvSpPr>
        <p:spPr>
          <a:xfrm>
            <a:off x="3215945" y="4847799"/>
            <a:ext cx="497402" cy="434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ctr"/>
            <a:r>
              <a:rPr lang="en-US" sz="1000" dirty="0">
                <a:solidFill>
                  <a:schemeClr val="tx1"/>
                </a:solidFill>
              </a:rPr>
              <a:t>14%</a:t>
            </a:r>
            <a:endParaRPr lang="en-AU" sz="1000" dirty="0">
              <a:solidFill>
                <a:schemeClr val="tx1"/>
              </a:solidFill>
            </a:endParaRPr>
          </a:p>
        </p:txBody>
      </p:sp>
      <p:sp>
        <p:nvSpPr>
          <p:cNvPr id="81" name="Subtitle 5">
            <a:extLst>
              <a:ext uri="{FF2B5EF4-FFF2-40B4-BE49-F238E27FC236}">
                <a16:creationId xmlns:a16="http://schemas.microsoft.com/office/drawing/2014/main" id="{8F4984A6-0F29-0D4D-EF42-134E6EE46A3E}"/>
              </a:ext>
            </a:extLst>
          </p:cNvPr>
          <p:cNvSpPr txBox="1">
            <a:spLocks/>
          </p:cNvSpPr>
          <p:nvPr/>
        </p:nvSpPr>
        <p:spPr>
          <a:xfrm>
            <a:off x="6937688" y="2035975"/>
            <a:ext cx="4530774" cy="434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n-US" sz="1400" dirty="0"/>
              <a:t>Clients who disagreed to subscribe on the previous campaign are contacted 3 times as much than those who agreed, despite those who agreed making up 1.5 times as much clients who subscribed on the current campaign than those who disagreed.</a:t>
            </a:r>
            <a:endParaRPr lang="en-AU" sz="1400" b="1" dirty="0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CE8F6D72-EB0C-E3A0-3F0B-1EF68F557762}"/>
              </a:ext>
            </a:extLst>
          </p:cNvPr>
          <p:cNvSpPr/>
          <p:nvPr/>
        </p:nvSpPr>
        <p:spPr>
          <a:xfrm>
            <a:off x="4685794" y="4208227"/>
            <a:ext cx="242277" cy="234461"/>
          </a:xfrm>
          <a:prstGeom prst="ellipse">
            <a:avLst/>
          </a:prstGeom>
          <a:solidFill>
            <a:srgbClr val="FF99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  <a:endParaRPr lang="en-AU" dirty="0"/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626FC514-A193-A616-5F14-889F33B605E1}"/>
              </a:ext>
            </a:extLst>
          </p:cNvPr>
          <p:cNvCxnSpPr>
            <a:cxnSpLocks/>
          </p:cNvCxnSpPr>
          <p:nvPr/>
        </p:nvCxnSpPr>
        <p:spPr>
          <a:xfrm>
            <a:off x="4908987" y="4440268"/>
            <a:ext cx="70732" cy="117173"/>
          </a:xfrm>
          <a:prstGeom prst="straightConnector1">
            <a:avLst/>
          </a:prstGeom>
          <a:ln>
            <a:solidFill>
              <a:srgbClr val="FF99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027757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C5DA50-83FF-BB5B-DE49-59F20A459B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arlow Semi Condensed Medium" panose="00000606000000000000" pitchFamily="2" charset="0"/>
              </a:rPr>
              <a:t>6. Communication Channel (`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Barlow Semi Condensed Medium" panose="00000606000000000000" pitchFamily="2" charset="0"/>
              </a:rPr>
              <a:t>contact</a:t>
            </a:r>
            <a:r>
              <a:rPr lang="en-US" dirty="0">
                <a:latin typeface="Barlow Semi Condensed Medium" panose="00000606000000000000" pitchFamily="2" charset="0"/>
              </a:rPr>
              <a:t>`)</a:t>
            </a:r>
            <a:endParaRPr lang="en-AU" dirty="0">
              <a:latin typeface="Barlow Semi Condensed Medium" panose="00000606000000000000" pitchFamily="2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87FB496-CADA-FE46-3135-AB35D2B0CD46}"/>
              </a:ext>
            </a:extLst>
          </p:cNvPr>
          <p:cNvSpPr/>
          <p:nvPr/>
        </p:nvSpPr>
        <p:spPr>
          <a:xfrm>
            <a:off x="6610647" y="2161853"/>
            <a:ext cx="242277" cy="23446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  <a:endParaRPr lang="en-AU" dirty="0"/>
          </a:p>
        </p:txBody>
      </p:sp>
      <p:sp>
        <p:nvSpPr>
          <p:cNvPr id="17" name="Subtitle 5">
            <a:extLst>
              <a:ext uri="{FF2B5EF4-FFF2-40B4-BE49-F238E27FC236}">
                <a16:creationId xmlns:a16="http://schemas.microsoft.com/office/drawing/2014/main" id="{C8CDF25B-4BD5-ECFE-96C7-E4C6DA45BA85}"/>
              </a:ext>
            </a:extLst>
          </p:cNvPr>
          <p:cNvSpPr txBox="1">
            <a:spLocks/>
          </p:cNvSpPr>
          <p:nvPr/>
        </p:nvSpPr>
        <p:spPr>
          <a:xfrm>
            <a:off x="6852924" y="1954205"/>
            <a:ext cx="4530774" cy="674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n-US" sz="1400" dirty="0"/>
              <a:t>Most calls are made via cellular, and most clients who subscribed are also called via cellular</a:t>
            </a:r>
            <a:endParaRPr lang="en-AU" sz="1400" b="1" dirty="0"/>
          </a:p>
        </p:txBody>
      </p:sp>
      <p:sp>
        <p:nvSpPr>
          <p:cNvPr id="27" name="Subtitle 5">
            <a:extLst>
              <a:ext uri="{FF2B5EF4-FFF2-40B4-BE49-F238E27FC236}">
                <a16:creationId xmlns:a16="http://schemas.microsoft.com/office/drawing/2014/main" id="{14D5E4D7-0316-E716-8BE7-5C589DAE7F1F}"/>
              </a:ext>
            </a:extLst>
          </p:cNvPr>
          <p:cNvSpPr txBox="1">
            <a:spLocks/>
          </p:cNvSpPr>
          <p:nvPr/>
        </p:nvSpPr>
        <p:spPr>
          <a:xfrm>
            <a:off x="1927217" y="1573506"/>
            <a:ext cx="3325635" cy="434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ctr"/>
            <a:r>
              <a:rPr lang="en-US" sz="1200" dirty="0"/>
              <a:t>Total Clients Contacted by Communication Channel</a:t>
            </a:r>
            <a:endParaRPr lang="en-AU" sz="1200" dirty="0"/>
          </a:p>
        </p:txBody>
      </p:sp>
      <p:sp>
        <p:nvSpPr>
          <p:cNvPr id="28" name="Subtitle 5">
            <a:extLst>
              <a:ext uri="{FF2B5EF4-FFF2-40B4-BE49-F238E27FC236}">
                <a16:creationId xmlns:a16="http://schemas.microsoft.com/office/drawing/2014/main" id="{943567C6-7C82-3E66-66D9-2B9337ED6EA0}"/>
              </a:ext>
            </a:extLst>
          </p:cNvPr>
          <p:cNvSpPr txBox="1">
            <a:spLocks/>
          </p:cNvSpPr>
          <p:nvPr/>
        </p:nvSpPr>
        <p:spPr>
          <a:xfrm>
            <a:off x="2302646" y="2892032"/>
            <a:ext cx="2445590" cy="434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ctr"/>
            <a:r>
              <a:rPr lang="en-US" sz="1200" dirty="0"/>
              <a:t>Number of Clients that Subscribed</a:t>
            </a:r>
            <a:endParaRPr lang="en-AU" sz="1200" dirty="0"/>
          </a:p>
        </p:txBody>
      </p:sp>
      <p:sp>
        <p:nvSpPr>
          <p:cNvPr id="40" name="Subtitle 5">
            <a:extLst>
              <a:ext uri="{FF2B5EF4-FFF2-40B4-BE49-F238E27FC236}">
                <a16:creationId xmlns:a16="http://schemas.microsoft.com/office/drawing/2014/main" id="{67AECB66-909C-81EE-AD71-A5F60296F163}"/>
              </a:ext>
            </a:extLst>
          </p:cNvPr>
          <p:cNvSpPr txBox="1">
            <a:spLocks/>
          </p:cNvSpPr>
          <p:nvPr/>
        </p:nvSpPr>
        <p:spPr>
          <a:xfrm>
            <a:off x="2249837" y="4221019"/>
            <a:ext cx="2445590" cy="434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ctr"/>
            <a:r>
              <a:rPr lang="en-US" sz="1200" dirty="0"/>
              <a:t>Subscription Rate</a:t>
            </a:r>
            <a:endParaRPr lang="en-AU" sz="1200" dirty="0"/>
          </a:p>
        </p:txBody>
      </p:sp>
      <p:sp>
        <p:nvSpPr>
          <p:cNvPr id="69" name="Text Placeholder 2">
            <a:extLst>
              <a:ext uri="{FF2B5EF4-FFF2-40B4-BE49-F238E27FC236}">
                <a16:creationId xmlns:a16="http://schemas.microsoft.com/office/drawing/2014/main" id="{565645A9-EC40-C420-004D-C0F81564B02C}"/>
              </a:ext>
            </a:extLst>
          </p:cNvPr>
          <p:cNvSpPr txBox="1">
            <a:spLocks/>
          </p:cNvSpPr>
          <p:nvPr/>
        </p:nvSpPr>
        <p:spPr>
          <a:xfrm>
            <a:off x="6431603" y="3720989"/>
            <a:ext cx="4891311" cy="1500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42332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1219170" marR="0" lvl="1" indent="-42332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7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828754" marR="0" lvl="2" indent="-42332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7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2438339" marR="0" lvl="3" indent="-42332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7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3047924" marR="0" lvl="4" indent="-42332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7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3657509" marR="0" lvl="5" indent="-42332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7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4267093" marR="0" lvl="6" indent="-42332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7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4876678" marR="0" lvl="7" indent="-42332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7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5486263" marR="0" lvl="8" indent="-42332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7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marL="186262" indent="0">
              <a:buFont typeface="Arial"/>
              <a:buNone/>
            </a:pPr>
            <a:r>
              <a:rPr lang="en-US" b="1" dirty="0"/>
              <a:t>Recommendations</a:t>
            </a:r>
            <a:r>
              <a:rPr lang="en-US" dirty="0"/>
              <a:t>:</a:t>
            </a:r>
          </a:p>
          <a:p>
            <a:pPr marL="529162" indent="-342900">
              <a:buAutoNum type="arabicPeriod"/>
            </a:pPr>
            <a:r>
              <a:rPr lang="en-ID" sz="1400" dirty="0"/>
              <a:t>Prioritize contacting clients via cellular, and only via telephone if there are no other way to contact them</a:t>
            </a:r>
          </a:p>
        </p:txBody>
      </p:sp>
      <p:sp>
        <p:nvSpPr>
          <p:cNvPr id="147" name="Oval 146">
            <a:extLst>
              <a:ext uri="{FF2B5EF4-FFF2-40B4-BE49-F238E27FC236}">
                <a16:creationId xmlns:a16="http://schemas.microsoft.com/office/drawing/2014/main" id="{ADBC925A-A905-D118-E284-58EAB4B382E3}"/>
              </a:ext>
            </a:extLst>
          </p:cNvPr>
          <p:cNvSpPr/>
          <p:nvPr/>
        </p:nvSpPr>
        <p:spPr>
          <a:xfrm>
            <a:off x="6610647" y="2913322"/>
            <a:ext cx="242277" cy="234461"/>
          </a:xfrm>
          <a:prstGeom prst="ellipse">
            <a:avLst/>
          </a:prstGeom>
          <a:solidFill>
            <a:srgbClr val="FF99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  <a:endParaRPr lang="en-AU" dirty="0"/>
          </a:p>
        </p:txBody>
      </p:sp>
      <p:sp>
        <p:nvSpPr>
          <p:cNvPr id="148" name="Subtitle 5">
            <a:extLst>
              <a:ext uri="{FF2B5EF4-FFF2-40B4-BE49-F238E27FC236}">
                <a16:creationId xmlns:a16="http://schemas.microsoft.com/office/drawing/2014/main" id="{B52DB460-2BE5-BBD1-A9AA-BDE0D68A8E7C}"/>
              </a:ext>
            </a:extLst>
          </p:cNvPr>
          <p:cNvSpPr txBox="1">
            <a:spLocks/>
          </p:cNvSpPr>
          <p:nvPr/>
        </p:nvSpPr>
        <p:spPr>
          <a:xfrm>
            <a:off x="6906972" y="2570019"/>
            <a:ext cx="4333763" cy="633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n-ID" sz="1400" dirty="0"/>
              <a:t>Clients who were contacted via cellular are 3 times more likely to agree to subscribe to a term deposit than those who were contacted via telephone</a:t>
            </a:r>
            <a:endParaRPr lang="en-AU" sz="1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2248A9-A0E3-0F30-C7A9-98942F709F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500"/>
          <a:stretch/>
        </p:blipFill>
        <p:spPr>
          <a:xfrm>
            <a:off x="905123" y="1941120"/>
            <a:ext cx="5049697" cy="92302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C4E68A3-5CCC-1E01-A022-ECAEE1BA608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302"/>
          <a:stretch/>
        </p:blipFill>
        <p:spPr>
          <a:xfrm>
            <a:off x="944851" y="3204438"/>
            <a:ext cx="5009970" cy="92302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36BD732E-7C58-AF31-B6DF-451DC7E8858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731" b="-2"/>
          <a:stretch/>
        </p:blipFill>
        <p:spPr>
          <a:xfrm>
            <a:off x="1047803" y="4566176"/>
            <a:ext cx="4946142" cy="952985"/>
          </a:xfrm>
          <a:prstGeom prst="rect">
            <a:avLst/>
          </a:prstGeom>
        </p:spPr>
      </p:pic>
      <p:sp>
        <p:nvSpPr>
          <p:cNvPr id="31" name="Subtitle 5">
            <a:extLst>
              <a:ext uri="{FF2B5EF4-FFF2-40B4-BE49-F238E27FC236}">
                <a16:creationId xmlns:a16="http://schemas.microsoft.com/office/drawing/2014/main" id="{95FB16F7-D751-634B-7F5D-D6E43BFED17F}"/>
              </a:ext>
            </a:extLst>
          </p:cNvPr>
          <p:cNvSpPr txBox="1">
            <a:spLocks/>
          </p:cNvSpPr>
          <p:nvPr/>
        </p:nvSpPr>
        <p:spPr>
          <a:xfrm>
            <a:off x="2096304" y="2181563"/>
            <a:ext cx="497402" cy="434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ctr"/>
            <a:r>
              <a:rPr lang="en-US" sz="1050" dirty="0">
                <a:solidFill>
                  <a:schemeClr val="bg1"/>
                </a:solidFill>
              </a:rPr>
              <a:t>63%</a:t>
            </a:r>
            <a:endParaRPr lang="en-AU" sz="1050" dirty="0">
              <a:solidFill>
                <a:schemeClr val="bg1"/>
              </a:solidFill>
            </a:endParaRPr>
          </a:p>
        </p:txBody>
      </p:sp>
      <p:sp>
        <p:nvSpPr>
          <p:cNvPr id="32" name="Subtitle 5">
            <a:extLst>
              <a:ext uri="{FF2B5EF4-FFF2-40B4-BE49-F238E27FC236}">
                <a16:creationId xmlns:a16="http://schemas.microsoft.com/office/drawing/2014/main" id="{AD65F632-75FF-5720-45BC-3C88FD1ECE0E}"/>
              </a:ext>
            </a:extLst>
          </p:cNvPr>
          <p:cNvSpPr txBox="1">
            <a:spLocks/>
          </p:cNvSpPr>
          <p:nvPr/>
        </p:nvSpPr>
        <p:spPr>
          <a:xfrm>
            <a:off x="4499535" y="2329979"/>
            <a:ext cx="497402" cy="434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ctr"/>
            <a:r>
              <a:rPr lang="en-US" sz="1050" dirty="0">
                <a:solidFill>
                  <a:schemeClr val="bg1"/>
                </a:solidFill>
              </a:rPr>
              <a:t>37%</a:t>
            </a:r>
            <a:endParaRPr lang="en-AU" sz="1050" dirty="0">
              <a:solidFill>
                <a:schemeClr val="bg1"/>
              </a:solidFill>
            </a:endParaRPr>
          </a:p>
        </p:txBody>
      </p:sp>
      <p:sp>
        <p:nvSpPr>
          <p:cNvPr id="37" name="Subtitle 5">
            <a:extLst>
              <a:ext uri="{FF2B5EF4-FFF2-40B4-BE49-F238E27FC236}">
                <a16:creationId xmlns:a16="http://schemas.microsoft.com/office/drawing/2014/main" id="{86B26793-DF64-86D6-88A5-E8A78C3974B1}"/>
              </a:ext>
            </a:extLst>
          </p:cNvPr>
          <p:cNvSpPr txBox="1">
            <a:spLocks/>
          </p:cNvSpPr>
          <p:nvPr/>
        </p:nvSpPr>
        <p:spPr>
          <a:xfrm>
            <a:off x="2096304" y="3472254"/>
            <a:ext cx="497402" cy="434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ctr"/>
            <a:r>
              <a:rPr lang="en-US" sz="1050" dirty="0">
                <a:solidFill>
                  <a:schemeClr val="bg1"/>
                </a:solidFill>
              </a:rPr>
              <a:t>83%</a:t>
            </a:r>
            <a:endParaRPr lang="en-AU" sz="1050" dirty="0">
              <a:solidFill>
                <a:schemeClr val="bg1"/>
              </a:solidFill>
            </a:endParaRPr>
          </a:p>
        </p:txBody>
      </p:sp>
      <p:sp>
        <p:nvSpPr>
          <p:cNvPr id="38" name="Subtitle 5">
            <a:extLst>
              <a:ext uri="{FF2B5EF4-FFF2-40B4-BE49-F238E27FC236}">
                <a16:creationId xmlns:a16="http://schemas.microsoft.com/office/drawing/2014/main" id="{873BBFFF-B222-6586-9A31-B8767BE2C56A}"/>
              </a:ext>
            </a:extLst>
          </p:cNvPr>
          <p:cNvSpPr txBox="1">
            <a:spLocks/>
          </p:cNvSpPr>
          <p:nvPr/>
        </p:nvSpPr>
        <p:spPr>
          <a:xfrm>
            <a:off x="2119611" y="4851481"/>
            <a:ext cx="497402" cy="434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ctr"/>
            <a:r>
              <a:rPr lang="en-US" sz="1050" dirty="0">
                <a:solidFill>
                  <a:schemeClr val="bg1"/>
                </a:solidFill>
              </a:rPr>
              <a:t>15%</a:t>
            </a:r>
            <a:endParaRPr lang="en-AU" sz="1050" dirty="0">
              <a:solidFill>
                <a:schemeClr val="bg1"/>
              </a:solidFill>
            </a:endParaRPr>
          </a:p>
        </p:txBody>
      </p:sp>
      <p:sp>
        <p:nvSpPr>
          <p:cNvPr id="39" name="Subtitle 5">
            <a:extLst>
              <a:ext uri="{FF2B5EF4-FFF2-40B4-BE49-F238E27FC236}">
                <a16:creationId xmlns:a16="http://schemas.microsoft.com/office/drawing/2014/main" id="{F652ACB6-4483-68AB-4B50-04544B035229}"/>
              </a:ext>
            </a:extLst>
          </p:cNvPr>
          <p:cNvSpPr txBox="1">
            <a:spLocks/>
          </p:cNvSpPr>
          <p:nvPr/>
        </p:nvSpPr>
        <p:spPr>
          <a:xfrm>
            <a:off x="4499535" y="5044165"/>
            <a:ext cx="497402" cy="434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ctr"/>
            <a:r>
              <a:rPr lang="en-US" sz="1050" dirty="0">
                <a:solidFill>
                  <a:schemeClr val="bg1"/>
                </a:solidFill>
              </a:rPr>
              <a:t>5%</a:t>
            </a:r>
            <a:endParaRPr lang="en-AU" sz="1050" dirty="0">
              <a:solidFill>
                <a:schemeClr val="bg1"/>
              </a:solidFill>
            </a:endParaRPr>
          </a:p>
        </p:txBody>
      </p:sp>
      <p:sp>
        <p:nvSpPr>
          <p:cNvPr id="41" name="Subtitle 5">
            <a:extLst>
              <a:ext uri="{FF2B5EF4-FFF2-40B4-BE49-F238E27FC236}">
                <a16:creationId xmlns:a16="http://schemas.microsoft.com/office/drawing/2014/main" id="{32C940CD-174C-8E62-53C2-A5185EDD11AF}"/>
              </a:ext>
            </a:extLst>
          </p:cNvPr>
          <p:cNvSpPr txBox="1">
            <a:spLocks/>
          </p:cNvSpPr>
          <p:nvPr/>
        </p:nvSpPr>
        <p:spPr>
          <a:xfrm>
            <a:off x="4499535" y="3567150"/>
            <a:ext cx="497402" cy="434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ctr"/>
            <a:r>
              <a:rPr lang="en-US" sz="1000" dirty="0">
                <a:solidFill>
                  <a:schemeClr val="tx1"/>
                </a:solidFill>
              </a:rPr>
              <a:t>17%</a:t>
            </a:r>
            <a:endParaRPr lang="en-AU" sz="1000" dirty="0">
              <a:solidFill>
                <a:schemeClr val="tx1"/>
              </a:solidFill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E90C0EE8-7E38-AF18-F6D3-3D8C6566BF37}"/>
              </a:ext>
            </a:extLst>
          </p:cNvPr>
          <p:cNvSpPr/>
          <p:nvPr/>
        </p:nvSpPr>
        <p:spPr>
          <a:xfrm>
            <a:off x="783984" y="2817007"/>
            <a:ext cx="242277" cy="23446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  <a:endParaRPr lang="en-AU" dirty="0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311791F7-42A0-BB0C-372C-7F784541653E}"/>
              </a:ext>
            </a:extLst>
          </p:cNvPr>
          <p:cNvCxnSpPr>
            <a:cxnSpLocks/>
          </p:cNvCxnSpPr>
          <p:nvPr/>
        </p:nvCxnSpPr>
        <p:spPr>
          <a:xfrm flipV="1">
            <a:off x="1067872" y="2790596"/>
            <a:ext cx="364756" cy="1311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CB7B383A-B5BE-A04D-B40E-8D7A5676A2B6}"/>
              </a:ext>
            </a:extLst>
          </p:cNvPr>
          <p:cNvCxnSpPr>
            <a:cxnSpLocks/>
          </p:cNvCxnSpPr>
          <p:nvPr/>
        </p:nvCxnSpPr>
        <p:spPr>
          <a:xfrm>
            <a:off x="1098005" y="3027258"/>
            <a:ext cx="505047" cy="2257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>
            <a:extLst>
              <a:ext uri="{FF2B5EF4-FFF2-40B4-BE49-F238E27FC236}">
                <a16:creationId xmlns:a16="http://schemas.microsoft.com/office/drawing/2014/main" id="{83486318-57A0-A7DD-47E9-836EBA513172}"/>
              </a:ext>
            </a:extLst>
          </p:cNvPr>
          <p:cNvSpPr/>
          <p:nvPr/>
        </p:nvSpPr>
        <p:spPr>
          <a:xfrm>
            <a:off x="3836488" y="4622627"/>
            <a:ext cx="242277" cy="234461"/>
          </a:xfrm>
          <a:prstGeom prst="ellipse">
            <a:avLst/>
          </a:prstGeom>
          <a:solidFill>
            <a:srgbClr val="FF99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  <a:endParaRPr lang="en-AU" dirty="0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5A895895-78B0-9491-ED9D-096AC162BBEF}"/>
              </a:ext>
            </a:extLst>
          </p:cNvPr>
          <p:cNvCxnSpPr>
            <a:cxnSpLocks/>
          </p:cNvCxnSpPr>
          <p:nvPr/>
        </p:nvCxnSpPr>
        <p:spPr>
          <a:xfrm flipH="1">
            <a:off x="3449836" y="4732673"/>
            <a:ext cx="333147" cy="58587"/>
          </a:xfrm>
          <a:prstGeom prst="straightConnector1">
            <a:avLst/>
          </a:prstGeom>
          <a:ln>
            <a:solidFill>
              <a:srgbClr val="FF99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54B81FFA-D674-A496-42B3-004A58D9BE46}"/>
              </a:ext>
            </a:extLst>
          </p:cNvPr>
          <p:cNvCxnSpPr>
            <a:cxnSpLocks/>
          </p:cNvCxnSpPr>
          <p:nvPr/>
        </p:nvCxnSpPr>
        <p:spPr>
          <a:xfrm>
            <a:off x="4041159" y="4885874"/>
            <a:ext cx="75211" cy="182862"/>
          </a:xfrm>
          <a:prstGeom prst="straightConnector1">
            <a:avLst/>
          </a:prstGeom>
          <a:ln>
            <a:solidFill>
              <a:srgbClr val="FF99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392177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C5DA50-83FF-BB5B-DE49-59F20A459B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arlow Semi Condensed Medium" panose="00000606000000000000" pitchFamily="2" charset="0"/>
              </a:rPr>
              <a:t>7. Consumer Confidence Index (`</a:t>
            </a:r>
            <a:r>
              <a:rPr lang="en-US" dirty="0" err="1">
                <a:solidFill>
                  <a:schemeClr val="accent2">
                    <a:lumMod val="50000"/>
                  </a:schemeClr>
                </a:solidFill>
                <a:latin typeface="Barlow Semi Condensed Medium" panose="00000606000000000000" pitchFamily="2" charset="0"/>
              </a:rPr>
              <a:t>cons.conf.idx</a:t>
            </a:r>
            <a:r>
              <a:rPr lang="en-US" dirty="0">
                <a:latin typeface="Barlow Semi Condensed Medium" panose="00000606000000000000" pitchFamily="2" charset="0"/>
              </a:rPr>
              <a:t>`)</a:t>
            </a:r>
            <a:endParaRPr lang="en-AU" dirty="0">
              <a:latin typeface="Barlow Semi Condensed Medium" panose="00000606000000000000" pitchFamily="2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87FB496-CADA-FE46-3135-AB35D2B0CD46}"/>
              </a:ext>
            </a:extLst>
          </p:cNvPr>
          <p:cNvSpPr/>
          <p:nvPr/>
        </p:nvSpPr>
        <p:spPr>
          <a:xfrm>
            <a:off x="6656788" y="1630939"/>
            <a:ext cx="242277" cy="23446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  <a:endParaRPr lang="en-AU" dirty="0"/>
          </a:p>
        </p:txBody>
      </p:sp>
      <p:sp>
        <p:nvSpPr>
          <p:cNvPr id="17" name="Subtitle 5">
            <a:extLst>
              <a:ext uri="{FF2B5EF4-FFF2-40B4-BE49-F238E27FC236}">
                <a16:creationId xmlns:a16="http://schemas.microsoft.com/office/drawing/2014/main" id="{C8CDF25B-4BD5-ECFE-96C7-E4C6DA45BA85}"/>
              </a:ext>
            </a:extLst>
          </p:cNvPr>
          <p:cNvSpPr txBox="1">
            <a:spLocks/>
          </p:cNvSpPr>
          <p:nvPr/>
        </p:nvSpPr>
        <p:spPr>
          <a:xfrm>
            <a:off x="6899066" y="1388904"/>
            <a:ext cx="4770420" cy="434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n-US" sz="1400" dirty="0"/>
              <a:t>All calls were made during pessimistic period towards financial institutions (negative index), with most calls were made between </a:t>
            </a:r>
          </a:p>
          <a:p>
            <a:r>
              <a:rPr lang="en-US" sz="1400" dirty="0"/>
              <a:t>-45 to -35 CCI (middle range)</a:t>
            </a:r>
            <a:endParaRPr lang="en-AU" sz="1400" b="1" dirty="0"/>
          </a:p>
        </p:txBody>
      </p:sp>
      <p:sp>
        <p:nvSpPr>
          <p:cNvPr id="27" name="Subtitle 5">
            <a:extLst>
              <a:ext uri="{FF2B5EF4-FFF2-40B4-BE49-F238E27FC236}">
                <a16:creationId xmlns:a16="http://schemas.microsoft.com/office/drawing/2014/main" id="{14D5E4D7-0316-E716-8BE7-5C589DAE7F1F}"/>
              </a:ext>
            </a:extLst>
          </p:cNvPr>
          <p:cNvSpPr txBox="1">
            <a:spLocks/>
          </p:cNvSpPr>
          <p:nvPr/>
        </p:nvSpPr>
        <p:spPr>
          <a:xfrm>
            <a:off x="1988257" y="1557948"/>
            <a:ext cx="3112673" cy="434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ctr"/>
            <a:r>
              <a:rPr lang="en-US" sz="1200" dirty="0"/>
              <a:t>Total Clients Contacted by CCI</a:t>
            </a:r>
            <a:endParaRPr lang="en-AU" sz="1200" dirty="0"/>
          </a:p>
        </p:txBody>
      </p:sp>
      <p:sp>
        <p:nvSpPr>
          <p:cNvPr id="28" name="Subtitle 5">
            <a:extLst>
              <a:ext uri="{FF2B5EF4-FFF2-40B4-BE49-F238E27FC236}">
                <a16:creationId xmlns:a16="http://schemas.microsoft.com/office/drawing/2014/main" id="{943567C6-7C82-3E66-66D9-2B9337ED6EA0}"/>
              </a:ext>
            </a:extLst>
          </p:cNvPr>
          <p:cNvSpPr txBox="1">
            <a:spLocks/>
          </p:cNvSpPr>
          <p:nvPr/>
        </p:nvSpPr>
        <p:spPr>
          <a:xfrm>
            <a:off x="2398987" y="3050366"/>
            <a:ext cx="2445590" cy="434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ctr"/>
            <a:r>
              <a:rPr lang="en-US" sz="1200" dirty="0"/>
              <a:t>Number of Clients that Subscribed</a:t>
            </a:r>
            <a:endParaRPr lang="en-AU" sz="1200" dirty="0"/>
          </a:p>
        </p:txBody>
      </p:sp>
      <p:sp>
        <p:nvSpPr>
          <p:cNvPr id="40" name="Subtitle 5">
            <a:extLst>
              <a:ext uri="{FF2B5EF4-FFF2-40B4-BE49-F238E27FC236}">
                <a16:creationId xmlns:a16="http://schemas.microsoft.com/office/drawing/2014/main" id="{67AECB66-909C-81EE-AD71-A5F60296F163}"/>
              </a:ext>
            </a:extLst>
          </p:cNvPr>
          <p:cNvSpPr txBox="1">
            <a:spLocks/>
          </p:cNvSpPr>
          <p:nvPr/>
        </p:nvSpPr>
        <p:spPr>
          <a:xfrm>
            <a:off x="2299130" y="4456687"/>
            <a:ext cx="2445590" cy="434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ctr"/>
            <a:r>
              <a:rPr lang="en-US" sz="1200" dirty="0"/>
              <a:t>Subscription Rate</a:t>
            </a:r>
            <a:endParaRPr lang="en-AU" sz="1200" dirty="0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9BC866CF-92F5-7B98-79F7-BDFE0275D5A4}"/>
              </a:ext>
            </a:extLst>
          </p:cNvPr>
          <p:cNvSpPr/>
          <p:nvPr/>
        </p:nvSpPr>
        <p:spPr>
          <a:xfrm>
            <a:off x="6656788" y="2388880"/>
            <a:ext cx="242277" cy="23446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  <a:endParaRPr lang="en-AU" dirty="0"/>
          </a:p>
        </p:txBody>
      </p:sp>
      <p:sp>
        <p:nvSpPr>
          <p:cNvPr id="69" name="Text Placeholder 2">
            <a:extLst>
              <a:ext uri="{FF2B5EF4-FFF2-40B4-BE49-F238E27FC236}">
                <a16:creationId xmlns:a16="http://schemas.microsoft.com/office/drawing/2014/main" id="{565645A9-EC40-C420-004D-C0F81564B02C}"/>
              </a:ext>
            </a:extLst>
          </p:cNvPr>
          <p:cNvSpPr txBox="1">
            <a:spLocks/>
          </p:cNvSpPr>
          <p:nvPr/>
        </p:nvSpPr>
        <p:spPr>
          <a:xfrm>
            <a:off x="6369421" y="4456687"/>
            <a:ext cx="5129852" cy="1500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42332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1219170" marR="0" lvl="1" indent="-42332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7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828754" marR="0" lvl="2" indent="-42332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7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2438339" marR="0" lvl="3" indent="-42332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7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3047924" marR="0" lvl="4" indent="-42332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7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3657509" marR="0" lvl="5" indent="-42332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7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4267093" marR="0" lvl="6" indent="-42332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7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4876678" marR="0" lvl="7" indent="-42332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7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5486263" marR="0" lvl="8" indent="-42332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7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marL="186262" indent="0">
              <a:buFont typeface="Arial"/>
              <a:buNone/>
            </a:pPr>
            <a:r>
              <a:rPr lang="en-US" b="1" dirty="0"/>
              <a:t>Recommendations</a:t>
            </a:r>
            <a:r>
              <a:rPr lang="en-US" dirty="0"/>
              <a:t>:</a:t>
            </a:r>
          </a:p>
          <a:p>
            <a:pPr marL="529162" indent="-342900">
              <a:buAutoNum type="arabicPeriod"/>
            </a:pPr>
            <a:r>
              <a:rPr lang="en-ID" sz="1400" dirty="0"/>
              <a:t>Prioritize marketing during more optimistic period (&gt; -40.8 CCI)</a:t>
            </a:r>
          </a:p>
          <a:p>
            <a:pPr marL="529162" indent="-342900">
              <a:buAutoNum type="arabicPeriod"/>
            </a:pPr>
            <a:endParaRPr lang="en-ID" sz="1400" dirty="0"/>
          </a:p>
        </p:txBody>
      </p:sp>
      <p:sp>
        <p:nvSpPr>
          <p:cNvPr id="147" name="Oval 146">
            <a:extLst>
              <a:ext uri="{FF2B5EF4-FFF2-40B4-BE49-F238E27FC236}">
                <a16:creationId xmlns:a16="http://schemas.microsoft.com/office/drawing/2014/main" id="{ADBC925A-A905-D118-E284-58EAB4B382E3}"/>
              </a:ext>
            </a:extLst>
          </p:cNvPr>
          <p:cNvSpPr/>
          <p:nvPr/>
        </p:nvSpPr>
        <p:spPr>
          <a:xfrm>
            <a:off x="6668165" y="3264059"/>
            <a:ext cx="242277" cy="234461"/>
          </a:xfrm>
          <a:prstGeom prst="ellipse">
            <a:avLst/>
          </a:prstGeom>
          <a:solidFill>
            <a:srgbClr val="FF99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  <a:endParaRPr lang="en-AU" dirty="0"/>
          </a:p>
        </p:txBody>
      </p:sp>
      <p:sp>
        <p:nvSpPr>
          <p:cNvPr id="148" name="Subtitle 5">
            <a:extLst>
              <a:ext uri="{FF2B5EF4-FFF2-40B4-BE49-F238E27FC236}">
                <a16:creationId xmlns:a16="http://schemas.microsoft.com/office/drawing/2014/main" id="{B52DB460-2BE5-BBD1-A9AA-BDE0D68A8E7C}"/>
              </a:ext>
            </a:extLst>
          </p:cNvPr>
          <p:cNvSpPr txBox="1">
            <a:spLocks/>
          </p:cNvSpPr>
          <p:nvPr/>
        </p:nvSpPr>
        <p:spPr>
          <a:xfrm>
            <a:off x="6937688" y="3064776"/>
            <a:ext cx="4333763" cy="633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n-ID" sz="1400" dirty="0"/>
              <a:t>There is a rise in subscription rate with higher CCI, starting from CCI of -40.8 at 37%</a:t>
            </a:r>
            <a:endParaRPr lang="en-AU" sz="1400" dirty="0"/>
          </a:p>
        </p:txBody>
      </p:sp>
      <p:sp>
        <p:nvSpPr>
          <p:cNvPr id="19" name="Subtitle 5">
            <a:extLst>
              <a:ext uri="{FF2B5EF4-FFF2-40B4-BE49-F238E27FC236}">
                <a16:creationId xmlns:a16="http://schemas.microsoft.com/office/drawing/2014/main" id="{067074ED-BB29-D9B8-CF49-B944F0A6C0C9}"/>
              </a:ext>
            </a:extLst>
          </p:cNvPr>
          <p:cNvSpPr txBox="1">
            <a:spLocks/>
          </p:cNvSpPr>
          <p:nvPr/>
        </p:nvSpPr>
        <p:spPr>
          <a:xfrm>
            <a:off x="3263109" y="5948575"/>
            <a:ext cx="497402" cy="434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ctr"/>
            <a:r>
              <a:rPr lang="en-US" sz="1050" dirty="0">
                <a:solidFill>
                  <a:schemeClr val="bg1"/>
                </a:solidFill>
              </a:rPr>
              <a:t>11%</a:t>
            </a:r>
            <a:endParaRPr lang="en-AU" sz="1050" dirty="0">
              <a:solidFill>
                <a:schemeClr val="bg1"/>
              </a:solidFill>
            </a:endParaRPr>
          </a:p>
        </p:txBody>
      </p:sp>
      <p:sp>
        <p:nvSpPr>
          <p:cNvPr id="61" name="Subtitle 5">
            <a:extLst>
              <a:ext uri="{FF2B5EF4-FFF2-40B4-BE49-F238E27FC236}">
                <a16:creationId xmlns:a16="http://schemas.microsoft.com/office/drawing/2014/main" id="{6E6693F3-41A4-6162-DB94-E6F39F6804A3}"/>
              </a:ext>
            </a:extLst>
          </p:cNvPr>
          <p:cNvSpPr txBox="1">
            <a:spLocks/>
          </p:cNvSpPr>
          <p:nvPr/>
        </p:nvSpPr>
        <p:spPr>
          <a:xfrm>
            <a:off x="1564402" y="2135757"/>
            <a:ext cx="497402" cy="434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ctr"/>
            <a:r>
              <a:rPr lang="en-US" sz="1050" dirty="0">
                <a:solidFill>
                  <a:schemeClr val="bg1"/>
                </a:solidFill>
              </a:rPr>
              <a:t>86%</a:t>
            </a:r>
            <a:endParaRPr lang="en-AU" sz="1050" dirty="0">
              <a:solidFill>
                <a:schemeClr val="bg1"/>
              </a:solidFill>
            </a:endParaRPr>
          </a:p>
        </p:txBody>
      </p:sp>
      <p:sp>
        <p:nvSpPr>
          <p:cNvPr id="81" name="Subtitle 5">
            <a:extLst>
              <a:ext uri="{FF2B5EF4-FFF2-40B4-BE49-F238E27FC236}">
                <a16:creationId xmlns:a16="http://schemas.microsoft.com/office/drawing/2014/main" id="{8F4984A6-0F29-0D4D-EF42-134E6EE46A3E}"/>
              </a:ext>
            </a:extLst>
          </p:cNvPr>
          <p:cNvSpPr txBox="1">
            <a:spLocks/>
          </p:cNvSpPr>
          <p:nvPr/>
        </p:nvSpPr>
        <p:spPr>
          <a:xfrm>
            <a:off x="6937688" y="2226840"/>
            <a:ext cx="4530774" cy="434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n-US" sz="1400" dirty="0"/>
              <a:t>Most clients who subscribe are also in the middle range, with 60% of clients who subscribed are during CCI above -40.8</a:t>
            </a:r>
            <a:endParaRPr lang="en-AU" sz="14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65B308-D180-CE46-DB63-5CB4A61CF9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604"/>
          <a:stretch/>
        </p:blipFill>
        <p:spPr>
          <a:xfrm>
            <a:off x="1078000" y="3385745"/>
            <a:ext cx="4933189" cy="85064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493660C-3472-00AA-EAE2-9D592B8DA7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833" y="4814195"/>
            <a:ext cx="5298184" cy="785032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F5F2CA03-018C-ADAD-C7D9-C2D16534F44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033"/>
          <a:stretch/>
        </p:blipFill>
        <p:spPr>
          <a:xfrm>
            <a:off x="1302397" y="1856145"/>
            <a:ext cx="4418826" cy="1202270"/>
          </a:xfrm>
          <a:prstGeom prst="rect">
            <a:avLst/>
          </a:prstGeom>
        </p:spPr>
      </p:pic>
      <p:sp>
        <p:nvSpPr>
          <p:cNvPr id="31" name="Subtitle 5">
            <a:extLst>
              <a:ext uri="{FF2B5EF4-FFF2-40B4-BE49-F238E27FC236}">
                <a16:creationId xmlns:a16="http://schemas.microsoft.com/office/drawing/2014/main" id="{308719BA-6123-F982-7103-AEBC8B30082A}"/>
              </a:ext>
            </a:extLst>
          </p:cNvPr>
          <p:cNvSpPr txBox="1">
            <a:spLocks/>
          </p:cNvSpPr>
          <p:nvPr/>
        </p:nvSpPr>
        <p:spPr>
          <a:xfrm>
            <a:off x="2647347" y="4826946"/>
            <a:ext cx="497402" cy="434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ctr"/>
            <a:r>
              <a:rPr lang="en-US" sz="1000" dirty="0">
                <a:solidFill>
                  <a:schemeClr val="tx1"/>
                </a:solidFill>
              </a:rPr>
              <a:t>37%</a:t>
            </a:r>
            <a:endParaRPr lang="en-AU" sz="1000" dirty="0">
              <a:solidFill>
                <a:schemeClr val="tx1"/>
              </a:solidFill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18DA15C-7CC5-6D5B-F549-E1873EC8B098}"/>
              </a:ext>
            </a:extLst>
          </p:cNvPr>
          <p:cNvCxnSpPr>
            <a:cxnSpLocks/>
          </p:cNvCxnSpPr>
          <p:nvPr/>
        </p:nvCxnSpPr>
        <p:spPr>
          <a:xfrm>
            <a:off x="2776740" y="4742213"/>
            <a:ext cx="0" cy="930234"/>
          </a:xfrm>
          <a:prstGeom prst="line">
            <a:avLst/>
          </a:prstGeom>
          <a:ln>
            <a:solidFill>
              <a:srgbClr val="FF99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7B372D82-1304-790C-E47A-FD55D69620EA}"/>
              </a:ext>
            </a:extLst>
          </p:cNvPr>
          <p:cNvSpPr/>
          <p:nvPr/>
        </p:nvSpPr>
        <p:spPr>
          <a:xfrm>
            <a:off x="2653771" y="5707751"/>
            <a:ext cx="242277" cy="234461"/>
          </a:xfrm>
          <a:prstGeom prst="ellipse">
            <a:avLst/>
          </a:prstGeom>
          <a:solidFill>
            <a:srgbClr val="FF99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  <a:endParaRPr lang="en-AU" dirty="0"/>
          </a:p>
        </p:txBody>
      </p:sp>
      <p:sp>
        <p:nvSpPr>
          <p:cNvPr id="43" name="Subtitle 5">
            <a:extLst>
              <a:ext uri="{FF2B5EF4-FFF2-40B4-BE49-F238E27FC236}">
                <a16:creationId xmlns:a16="http://schemas.microsoft.com/office/drawing/2014/main" id="{361FF4C2-F68C-806C-5D74-E3A433666ABB}"/>
              </a:ext>
            </a:extLst>
          </p:cNvPr>
          <p:cNvSpPr txBox="1">
            <a:spLocks/>
          </p:cNvSpPr>
          <p:nvPr/>
        </p:nvSpPr>
        <p:spPr>
          <a:xfrm>
            <a:off x="4461866" y="4060742"/>
            <a:ext cx="497402" cy="434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ctr"/>
            <a:r>
              <a:rPr lang="en-US" sz="1200" dirty="0">
                <a:solidFill>
                  <a:schemeClr val="tx1"/>
                </a:solidFill>
              </a:rPr>
              <a:t>60%</a:t>
            </a:r>
            <a:endParaRPr lang="en-AU" sz="1200" dirty="0">
              <a:solidFill>
                <a:schemeClr val="tx1"/>
              </a:solidFill>
            </a:endParaRPr>
          </a:p>
        </p:txBody>
      </p:sp>
      <p:sp>
        <p:nvSpPr>
          <p:cNvPr id="44" name="Subtitle 5">
            <a:extLst>
              <a:ext uri="{FF2B5EF4-FFF2-40B4-BE49-F238E27FC236}">
                <a16:creationId xmlns:a16="http://schemas.microsoft.com/office/drawing/2014/main" id="{601873DB-A155-0D7B-B418-5E3FA1B901B3}"/>
              </a:ext>
            </a:extLst>
          </p:cNvPr>
          <p:cNvSpPr txBox="1">
            <a:spLocks/>
          </p:cNvSpPr>
          <p:nvPr/>
        </p:nvSpPr>
        <p:spPr>
          <a:xfrm>
            <a:off x="1988257" y="4090780"/>
            <a:ext cx="497402" cy="434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ctr"/>
            <a:r>
              <a:rPr lang="en-US" sz="1000" dirty="0">
                <a:solidFill>
                  <a:schemeClr val="tx1"/>
                </a:solidFill>
              </a:rPr>
              <a:t>40%</a:t>
            </a:r>
            <a:endParaRPr lang="en-AU" sz="1000" dirty="0">
              <a:solidFill>
                <a:schemeClr val="tx1"/>
              </a:solidFill>
            </a:endParaRP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091BC0C6-B66B-4AC2-F99E-EDE5EC1705F7}"/>
              </a:ext>
            </a:extLst>
          </p:cNvPr>
          <p:cNvCxnSpPr>
            <a:cxnSpLocks/>
          </p:cNvCxnSpPr>
          <p:nvPr/>
        </p:nvCxnSpPr>
        <p:spPr>
          <a:xfrm>
            <a:off x="3348735" y="3321946"/>
            <a:ext cx="0" cy="930234"/>
          </a:xfrm>
          <a:prstGeom prst="line">
            <a:avLst/>
          </a:prstGeom>
          <a:ln>
            <a:solidFill>
              <a:srgbClr val="77C6F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>
            <a:extLst>
              <a:ext uri="{FF2B5EF4-FFF2-40B4-BE49-F238E27FC236}">
                <a16:creationId xmlns:a16="http://schemas.microsoft.com/office/drawing/2014/main" id="{46B615ED-AC27-415A-7C02-BBCD83D949F8}"/>
              </a:ext>
            </a:extLst>
          </p:cNvPr>
          <p:cNvSpPr/>
          <p:nvPr/>
        </p:nvSpPr>
        <p:spPr>
          <a:xfrm>
            <a:off x="3227596" y="4277997"/>
            <a:ext cx="242277" cy="23446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  <a:endParaRPr lang="en-AU" dirty="0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014D35DB-B546-69A9-F374-039076965C29}"/>
              </a:ext>
            </a:extLst>
          </p:cNvPr>
          <p:cNvSpPr/>
          <p:nvPr/>
        </p:nvSpPr>
        <p:spPr>
          <a:xfrm>
            <a:off x="3400786" y="2163160"/>
            <a:ext cx="242277" cy="23446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76754005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E2FAB0-0B6C-25D4-9320-5E7DE69090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8688" y="1955762"/>
            <a:ext cx="5332179" cy="2536000"/>
          </a:xfrm>
        </p:spPr>
        <p:txBody>
          <a:bodyPr/>
          <a:lstStyle/>
          <a:p>
            <a:r>
              <a:rPr lang="en-US" sz="5400" dirty="0">
                <a:latin typeface="Barlow Semi Condensed Medium" panose="00000606000000000000" pitchFamily="2" charset="0"/>
              </a:rPr>
              <a:t>Conclusion &amp; Recommendations</a:t>
            </a:r>
            <a:endParaRPr lang="en-AU" sz="5400" dirty="0">
              <a:latin typeface="Barlow Semi Condensed Medium" panose="00000606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272077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Group 52">
            <a:extLst>
              <a:ext uri="{FF2B5EF4-FFF2-40B4-BE49-F238E27FC236}">
                <a16:creationId xmlns:a16="http://schemas.microsoft.com/office/drawing/2014/main" id="{A26D7FA3-ED46-4A0C-3137-1962D19BB43E}"/>
              </a:ext>
            </a:extLst>
          </p:cNvPr>
          <p:cNvGrpSpPr/>
          <p:nvPr/>
        </p:nvGrpSpPr>
        <p:grpSpPr>
          <a:xfrm>
            <a:off x="1745943" y="1794723"/>
            <a:ext cx="4277134" cy="3888886"/>
            <a:chOff x="1628017" y="801868"/>
            <a:chExt cx="4277134" cy="3888886"/>
          </a:xfrm>
        </p:grpSpPr>
        <p:sp>
          <p:nvSpPr>
            <p:cNvPr id="2" name="Subtitle 2">
              <a:extLst>
                <a:ext uri="{FF2B5EF4-FFF2-40B4-BE49-F238E27FC236}">
                  <a16:creationId xmlns:a16="http://schemas.microsoft.com/office/drawing/2014/main" id="{EB66FD88-A7B5-D19C-F62D-7A33DA9C4517}"/>
                </a:ext>
              </a:extLst>
            </p:cNvPr>
            <p:cNvSpPr txBox="1">
              <a:spLocks/>
            </p:cNvSpPr>
            <p:nvPr/>
          </p:nvSpPr>
          <p:spPr>
            <a:xfrm>
              <a:off x="1628017" y="801868"/>
              <a:ext cx="4277134" cy="3888886"/>
            </a:xfrm>
            <a:prstGeom prst="rect">
              <a:avLst/>
            </a:prstGeom>
          </p:spPr>
          <p:txBody>
            <a:bodyPr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en-ID" sz="1400" b="1" dirty="0">
                  <a:latin typeface="Barlow Semi Condensed Medium" panose="00000606000000000000" pitchFamily="2" charset="0"/>
                </a:rPr>
                <a:t>Features: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ID" sz="1400" dirty="0">
                  <a:solidFill>
                    <a:schemeClr val="accent3">
                      <a:lumMod val="50000"/>
                    </a:schemeClr>
                  </a:solidFill>
                  <a:latin typeface="Barlow Semi Condensed Medium" panose="00000606000000000000" pitchFamily="2" charset="0"/>
                </a:rPr>
                <a:t>`euribor3m`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ID" sz="1400" dirty="0">
                  <a:solidFill>
                    <a:schemeClr val="accent3">
                      <a:lumMod val="50000"/>
                    </a:schemeClr>
                  </a:solidFill>
                  <a:latin typeface="Barlow Semi Condensed Medium" panose="00000606000000000000" pitchFamily="2" charset="0"/>
                </a:rPr>
                <a:t>`age`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ID" sz="1400" dirty="0">
                  <a:solidFill>
                    <a:schemeClr val="accent3">
                      <a:lumMod val="50000"/>
                    </a:schemeClr>
                  </a:solidFill>
                  <a:latin typeface="Barlow Semi Condensed Medium" panose="00000606000000000000" pitchFamily="2" charset="0"/>
                </a:rPr>
                <a:t>`campaign`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ID" sz="1400" dirty="0">
                  <a:solidFill>
                    <a:schemeClr val="accent3">
                      <a:lumMod val="50000"/>
                    </a:schemeClr>
                  </a:solidFill>
                  <a:latin typeface="Barlow Semi Condensed Medium" panose="00000606000000000000" pitchFamily="2" charset="0"/>
                </a:rPr>
                <a:t>`education`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ID" sz="1400" dirty="0">
                  <a:solidFill>
                    <a:schemeClr val="accent3">
                      <a:lumMod val="50000"/>
                    </a:schemeClr>
                  </a:solidFill>
                  <a:latin typeface="Barlow Semi Condensed Medium" panose="00000606000000000000" pitchFamily="2" charset="0"/>
                </a:rPr>
                <a:t>`</a:t>
              </a:r>
              <a:r>
                <a:rPr lang="en-ID" sz="1400" dirty="0" err="1">
                  <a:solidFill>
                    <a:schemeClr val="accent3">
                      <a:lumMod val="50000"/>
                    </a:schemeClr>
                  </a:solidFill>
                  <a:latin typeface="Barlow Semi Condensed Medium" panose="00000606000000000000" pitchFamily="2" charset="0"/>
                </a:rPr>
                <a:t>poutcome</a:t>
              </a:r>
              <a:r>
                <a:rPr lang="en-ID" sz="1400" dirty="0">
                  <a:solidFill>
                    <a:schemeClr val="accent3">
                      <a:lumMod val="50000"/>
                    </a:schemeClr>
                  </a:solidFill>
                  <a:latin typeface="Barlow Semi Condensed Medium" panose="00000606000000000000" pitchFamily="2" charset="0"/>
                </a:rPr>
                <a:t>`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ID" sz="1400" dirty="0">
                  <a:solidFill>
                    <a:schemeClr val="accent3">
                      <a:lumMod val="50000"/>
                    </a:schemeClr>
                  </a:solidFill>
                  <a:latin typeface="Barlow Semi Condensed Medium" panose="00000606000000000000" pitchFamily="2" charset="0"/>
                </a:rPr>
                <a:t>`contact`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ID" sz="1400" dirty="0">
                  <a:solidFill>
                    <a:schemeClr val="accent3">
                      <a:lumMod val="50000"/>
                    </a:schemeClr>
                  </a:solidFill>
                  <a:latin typeface="Barlow Semi Condensed Medium" panose="00000606000000000000" pitchFamily="2" charset="0"/>
                </a:rPr>
                <a:t>`</a:t>
              </a:r>
              <a:r>
                <a:rPr lang="en-ID" sz="1400" dirty="0" err="1">
                  <a:solidFill>
                    <a:schemeClr val="accent3">
                      <a:lumMod val="50000"/>
                    </a:schemeClr>
                  </a:solidFill>
                  <a:latin typeface="Barlow Semi Condensed Medium" panose="00000606000000000000" pitchFamily="2" charset="0"/>
                </a:rPr>
                <a:t>nr.employed</a:t>
              </a:r>
              <a:r>
                <a:rPr lang="en-ID" sz="1400" dirty="0">
                  <a:solidFill>
                    <a:schemeClr val="accent3">
                      <a:lumMod val="50000"/>
                    </a:schemeClr>
                  </a:solidFill>
                  <a:latin typeface="Barlow Semi Condensed Medium" panose="00000606000000000000" pitchFamily="2" charset="0"/>
                </a:rPr>
                <a:t>`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ID" sz="1400" dirty="0">
                  <a:solidFill>
                    <a:schemeClr val="accent3">
                      <a:lumMod val="50000"/>
                    </a:schemeClr>
                  </a:solidFill>
                  <a:latin typeface="Barlow Semi Condensed Medium" panose="00000606000000000000" pitchFamily="2" charset="0"/>
                </a:rPr>
                <a:t>`</a:t>
              </a:r>
              <a:r>
                <a:rPr lang="en-ID" sz="1400" dirty="0" err="1">
                  <a:solidFill>
                    <a:schemeClr val="accent3">
                      <a:lumMod val="50000"/>
                    </a:schemeClr>
                  </a:solidFill>
                  <a:latin typeface="Barlow Semi Condensed Medium" panose="00000606000000000000" pitchFamily="2" charset="0"/>
                </a:rPr>
                <a:t>cons.conf.idx</a:t>
              </a:r>
              <a:r>
                <a:rPr lang="en-ID" sz="1400" dirty="0">
                  <a:solidFill>
                    <a:schemeClr val="accent3">
                      <a:lumMod val="50000"/>
                    </a:schemeClr>
                  </a:solidFill>
                  <a:latin typeface="Barlow Semi Condensed Medium" panose="00000606000000000000" pitchFamily="2" charset="0"/>
                </a:rPr>
                <a:t>`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ID" sz="1400" dirty="0">
                  <a:solidFill>
                    <a:srgbClr val="FF9933"/>
                  </a:solidFill>
                  <a:latin typeface="Barlow Semi Condensed Medium" panose="00000606000000000000" pitchFamily="2" charset="0"/>
                </a:rPr>
                <a:t>`</a:t>
              </a:r>
              <a:r>
                <a:rPr lang="en-ID" sz="1400" dirty="0" err="1">
                  <a:solidFill>
                    <a:srgbClr val="FF9933"/>
                  </a:solidFill>
                  <a:latin typeface="Barlow Semi Condensed Medium" panose="00000606000000000000" pitchFamily="2" charset="0"/>
                </a:rPr>
                <a:t>day_of_week</a:t>
              </a:r>
              <a:r>
                <a:rPr lang="en-ID" sz="1400" dirty="0">
                  <a:solidFill>
                    <a:srgbClr val="FF9933"/>
                  </a:solidFill>
                  <a:latin typeface="Barlow Semi Condensed Medium" panose="00000606000000000000" pitchFamily="2" charset="0"/>
                </a:rPr>
                <a:t>`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ID" sz="1400" dirty="0">
                <a:latin typeface="Barlow Semi Condensed Medium" panose="00000606000000000000" pitchFamily="2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ID" sz="1400" dirty="0">
                <a:latin typeface="Barlow Semi Condensed Medium" panose="00000606000000000000" pitchFamily="2" charset="0"/>
              </a:endParaRPr>
            </a:p>
            <a:p>
              <a:r>
                <a:rPr lang="en-ID" sz="1400" b="1" dirty="0">
                  <a:latin typeface="Barlow Semi Condensed Medium" panose="00000606000000000000" pitchFamily="2" charset="0"/>
                </a:rPr>
                <a:t>Treatment</a:t>
              </a:r>
              <a:r>
                <a:rPr lang="en-ID" sz="1400" dirty="0">
                  <a:latin typeface="Barlow Semi Condensed Medium" panose="00000606000000000000" pitchFamily="2" charset="0"/>
                </a:rPr>
                <a:t>:</a:t>
              </a:r>
            </a:p>
            <a:p>
              <a:endParaRPr lang="en-ID" sz="1400" dirty="0">
                <a:latin typeface="Barlow Semi Condensed Medium" panose="00000606000000000000" pitchFamily="2" charset="0"/>
              </a:endParaRPr>
            </a:p>
            <a:p>
              <a:endParaRPr lang="en-ID" sz="1400" dirty="0">
                <a:latin typeface="Barlow Semi Condensed Medium" panose="00000606000000000000" pitchFamily="2" charset="0"/>
              </a:endParaRPr>
            </a:p>
            <a:p>
              <a:endParaRPr lang="en-ID" sz="1400" dirty="0">
                <a:latin typeface="Barlow Semi Condensed Medium" panose="00000606000000000000" pitchFamily="2" charset="0"/>
              </a:endParaRPr>
            </a:p>
            <a:p>
              <a:endParaRPr lang="en-ID" sz="1400" dirty="0">
                <a:latin typeface="Barlow Semi Condensed Medium" panose="00000606000000000000" pitchFamily="2" charset="0"/>
              </a:endParaRPr>
            </a:p>
            <a:p>
              <a:endParaRPr lang="en-ID" sz="1400" dirty="0">
                <a:latin typeface="Barlow Semi Condensed Medium" panose="00000606000000000000" pitchFamily="2" charset="0"/>
              </a:endParaRPr>
            </a:p>
            <a:p>
              <a:endParaRPr lang="en-ID" sz="1400" dirty="0">
                <a:latin typeface="Barlow Semi Condensed Medium" panose="00000606000000000000" pitchFamily="2" charset="0"/>
              </a:endParaRPr>
            </a:p>
            <a:p>
              <a:endParaRPr lang="en-ID" sz="1400" dirty="0">
                <a:latin typeface="Barlow Semi Condensed Medium" panose="00000606000000000000" pitchFamily="2" charset="0"/>
              </a:endParaRPr>
            </a:p>
            <a:p>
              <a:endParaRPr lang="en-ID" sz="1400" dirty="0">
                <a:latin typeface="Barlow Semi Condensed Medium" panose="00000606000000000000" pitchFamily="2" charset="0"/>
              </a:endParaRPr>
            </a:p>
            <a:p>
              <a:endParaRPr lang="en-ID" sz="1400" dirty="0">
                <a:latin typeface="Barlow Semi Condensed Medium" panose="00000606000000000000" pitchFamily="2" charset="0"/>
              </a:endParaRPr>
            </a:p>
            <a:p>
              <a:endParaRPr lang="en-ID" sz="1400" dirty="0">
                <a:latin typeface="Barlow Semi Condensed Medium" panose="00000606000000000000" pitchFamily="2" charset="0"/>
              </a:endParaRPr>
            </a:p>
          </p:txBody>
        </p:sp>
        <p:sp>
          <p:nvSpPr>
            <p:cNvPr id="20" name="Subtitle 2">
              <a:extLst>
                <a:ext uri="{FF2B5EF4-FFF2-40B4-BE49-F238E27FC236}">
                  <a16:creationId xmlns:a16="http://schemas.microsoft.com/office/drawing/2014/main" id="{E8F242BD-5F46-8FC1-BD11-1484F242A009}"/>
                </a:ext>
              </a:extLst>
            </p:cNvPr>
            <p:cNvSpPr txBox="1">
              <a:spLocks/>
            </p:cNvSpPr>
            <p:nvPr/>
          </p:nvSpPr>
          <p:spPr>
            <a:xfrm>
              <a:off x="3571367" y="1050667"/>
              <a:ext cx="1929932" cy="2023977"/>
            </a:xfrm>
            <a:prstGeom prst="rect">
              <a:avLst/>
            </a:prstGeom>
          </p:spPr>
          <p:txBody>
            <a:bodyPr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ID" sz="1400" dirty="0">
                  <a:solidFill>
                    <a:srgbClr val="FF9933"/>
                  </a:solidFill>
                  <a:latin typeface="Barlow Semi Condensed Medium" panose="00000606000000000000" pitchFamily="2" charset="0"/>
                </a:rPr>
                <a:t>`job`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ID" sz="1400" dirty="0">
                  <a:solidFill>
                    <a:srgbClr val="FF9933"/>
                  </a:solidFill>
                  <a:latin typeface="Barlow Semi Condensed Medium" panose="00000606000000000000" pitchFamily="2" charset="0"/>
                </a:rPr>
                <a:t>`month`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ID" sz="1400" dirty="0">
                  <a:solidFill>
                    <a:srgbClr val="FF9933"/>
                  </a:solidFill>
                  <a:latin typeface="Barlow Semi Condensed Medium" panose="00000606000000000000" pitchFamily="2" charset="0"/>
                </a:rPr>
                <a:t>`</a:t>
              </a:r>
              <a:r>
                <a:rPr lang="en-ID" sz="1400" dirty="0" err="1">
                  <a:solidFill>
                    <a:srgbClr val="FF9933"/>
                  </a:solidFill>
                  <a:latin typeface="Barlow Semi Condensed Medium" panose="00000606000000000000" pitchFamily="2" charset="0"/>
                </a:rPr>
                <a:t>cons.price.idx</a:t>
              </a:r>
              <a:r>
                <a:rPr lang="en-ID" sz="1400" dirty="0">
                  <a:solidFill>
                    <a:srgbClr val="FF9933"/>
                  </a:solidFill>
                  <a:latin typeface="Barlow Semi Condensed Medium" panose="00000606000000000000" pitchFamily="2" charset="0"/>
                </a:rPr>
                <a:t>`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ID" sz="1400" dirty="0">
                  <a:solidFill>
                    <a:srgbClr val="FF9933"/>
                  </a:solidFill>
                  <a:latin typeface="Barlow Semi Condensed Medium" panose="00000606000000000000" pitchFamily="2" charset="0"/>
                </a:rPr>
                <a:t>`default`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ID" sz="1400" dirty="0">
                  <a:solidFill>
                    <a:srgbClr val="FF9933"/>
                  </a:solidFill>
                  <a:latin typeface="Barlow Semi Condensed Medium" panose="00000606000000000000" pitchFamily="2" charset="0"/>
                </a:rPr>
                <a:t>`marital`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ID" sz="1400" dirty="0">
                  <a:solidFill>
                    <a:srgbClr val="FF9933"/>
                  </a:solidFill>
                  <a:latin typeface="Barlow Semi Condensed Medium" panose="00000606000000000000" pitchFamily="2" charset="0"/>
                </a:rPr>
                <a:t>`housing`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ID" sz="1400" dirty="0">
                  <a:solidFill>
                    <a:srgbClr val="FF9933"/>
                  </a:solidFill>
                  <a:latin typeface="Barlow Semi Condensed Medium" panose="00000606000000000000" pitchFamily="2" charset="0"/>
                </a:rPr>
                <a:t>`loan`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ID" sz="1400" dirty="0">
                  <a:solidFill>
                    <a:srgbClr val="FF9933"/>
                  </a:solidFill>
                  <a:latin typeface="Barlow Semi Condensed Medium" panose="00000606000000000000" pitchFamily="2" charset="0"/>
                </a:rPr>
                <a:t>`</a:t>
              </a:r>
              <a:r>
                <a:rPr lang="en-ID" sz="1400" dirty="0" err="1">
                  <a:solidFill>
                    <a:srgbClr val="FF9933"/>
                  </a:solidFill>
                  <a:latin typeface="Barlow Semi Condensed Medium" panose="00000606000000000000" pitchFamily="2" charset="0"/>
                </a:rPr>
                <a:t>emp.var.rate</a:t>
              </a:r>
              <a:r>
                <a:rPr lang="en-ID" sz="1400" dirty="0">
                  <a:solidFill>
                    <a:srgbClr val="FF9933"/>
                  </a:solidFill>
                  <a:latin typeface="Barlow Semi Condensed Medium" panose="00000606000000000000" pitchFamily="2" charset="0"/>
                </a:rPr>
                <a:t>`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ID" sz="1400" dirty="0">
                  <a:solidFill>
                    <a:srgbClr val="FF9933"/>
                  </a:solidFill>
                  <a:latin typeface="Barlow Semi Condensed Medium" panose="00000606000000000000" pitchFamily="2" charset="0"/>
                </a:rPr>
                <a:t>`previous`</a:t>
              </a:r>
            </a:p>
            <a:p>
              <a:endParaRPr lang="en-ID" sz="1400" dirty="0">
                <a:latin typeface="Barlow Semi Condensed Medium" panose="00000606000000000000" pitchFamily="2" charset="0"/>
              </a:endParaRPr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4D110081-BBE0-D9F1-D9C8-042661A6D788}"/>
                </a:ext>
              </a:extLst>
            </p:cNvPr>
            <p:cNvGrpSpPr/>
            <p:nvPr/>
          </p:nvGrpSpPr>
          <p:grpSpPr>
            <a:xfrm>
              <a:off x="1692237" y="3558976"/>
              <a:ext cx="3922267" cy="956942"/>
              <a:chOff x="1599104" y="3915202"/>
              <a:chExt cx="3560041" cy="956942"/>
            </a:xfrm>
          </p:grpSpPr>
          <p:sp>
            <p:nvSpPr>
              <p:cNvPr id="15" name="Subtitle 5">
                <a:extLst>
                  <a:ext uri="{FF2B5EF4-FFF2-40B4-BE49-F238E27FC236}">
                    <a16:creationId xmlns:a16="http://schemas.microsoft.com/office/drawing/2014/main" id="{56EBD9A4-4D22-729D-8E0A-C40CB3CB33A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38955" y="3915202"/>
                <a:ext cx="3420190" cy="95694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 ea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  <a:defRPr sz="1600" b="0" i="0" u="none" strike="noStrike" cap="none">
                    <a:solidFill>
                      <a:schemeClr val="dk2"/>
                    </a:solidFill>
                    <a:latin typeface="Barlow Semi Condensed"/>
                    <a:ea typeface="Barlow Semi Condensed"/>
                    <a:cs typeface="Barlow Semi Condensed"/>
                    <a:sym typeface="Barlow Semi Condensed"/>
                  </a:defRPr>
                </a:lvl1pPr>
                <a:lvl2pPr marR="0" lvl="1" algn="l" rtl="0" ea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  <a:defRPr sz="1600" b="0" i="0" u="none" strike="noStrike" cap="none">
                    <a:solidFill>
                      <a:schemeClr val="dk2"/>
                    </a:solidFill>
                    <a:latin typeface="Barlow Semi Condensed"/>
                    <a:ea typeface="Barlow Semi Condensed"/>
                    <a:cs typeface="Barlow Semi Condensed"/>
                    <a:sym typeface="Barlow Semi Condensed"/>
                  </a:defRPr>
                </a:lvl2pPr>
                <a:lvl3pPr marR="0" lvl="2" algn="l" rtl="0" ea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  <a:defRPr sz="1600" b="0" i="0" u="none" strike="noStrike" cap="none">
                    <a:solidFill>
                      <a:schemeClr val="dk2"/>
                    </a:solidFill>
                    <a:latin typeface="Barlow Semi Condensed"/>
                    <a:ea typeface="Barlow Semi Condensed"/>
                    <a:cs typeface="Barlow Semi Condensed"/>
                    <a:sym typeface="Barlow Semi Condensed"/>
                  </a:defRPr>
                </a:lvl3pPr>
                <a:lvl4pPr marR="0" lvl="3" algn="l" rtl="0" ea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  <a:defRPr sz="1600" b="0" i="0" u="none" strike="noStrike" cap="none">
                    <a:solidFill>
                      <a:schemeClr val="dk2"/>
                    </a:solidFill>
                    <a:latin typeface="Barlow Semi Condensed"/>
                    <a:ea typeface="Barlow Semi Condensed"/>
                    <a:cs typeface="Barlow Semi Condensed"/>
                    <a:sym typeface="Barlow Semi Condensed"/>
                  </a:defRPr>
                </a:lvl4pPr>
                <a:lvl5pPr marR="0" lvl="4" algn="l" rtl="0" ea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  <a:defRPr sz="1600" b="0" i="0" u="none" strike="noStrike" cap="none">
                    <a:solidFill>
                      <a:schemeClr val="dk2"/>
                    </a:solidFill>
                    <a:latin typeface="Barlow Semi Condensed"/>
                    <a:ea typeface="Barlow Semi Condensed"/>
                    <a:cs typeface="Barlow Semi Condensed"/>
                    <a:sym typeface="Barlow Semi Condensed"/>
                  </a:defRPr>
                </a:lvl5pPr>
                <a:lvl6pPr marR="0" lvl="5" algn="l" rtl="0" ea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  <a:defRPr sz="1600" b="0" i="0" u="none" strike="noStrike" cap="none">
                    <a:solidFill>
                      <a:schemeClr val="dk2"/>
                    </a:solidFill>
                    <a:latin typeface="Barlow Semi Condensed"/>
                    <a:ea typeface="Barlow Semi Condensed"/>
                    <a:cs typeface="Barlow Semi Condensed"/>
                    <a:sym typeface="Barlow Semi Condensed"/>
                  </a:defRPr>
                </a:lvl6pPr>
                <a:lvl7pPr marR="0" lvl="6" algn="l" rtl="0" ea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  <a:defRPr sz="1600" b="0" i="0" u="none" strike="noStrike" cap="none">
                    <a:solidFill>
                      <a:schemeClr val="dk2"/>
                    </a:solidFill>
                    <a:latin typeface="Barlow Semi Condensed"/>
                    <a:ea typeface="Barlow Semi Condensed"/>
                    <a:cs typeface="Barlow Semi Condensed"/>
                    <a:sym typeface="Barlow Semi Condensed"/>
                  </a:defRPr>
                </a:lvl7pPr>
                <a:lvl8pPr marR="0" lvl="7" algn="l" rtl="0" ea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  <a:defRPr sz="1600" b="0" i="0" u="none" strike="noStrike" cap="none">
                    <a:solidFill>
                      <a:schemeClr val="dk2"/>
                    </a:solidFill>
                    <a:latin typeface="Barlow Semi Condensed"/>
                    <a:ea typeface="Barlow Semi Condensed"/>
                    <a:cs typeface="Barlow Semi Condensed"/>
                    <a:sym typeface="Barlow Semi Condensed"/>
                  </a:defRPr>
                </a:lvl8pPr>
                <a:lvl9pPr marR="0" lvl="8" algn="l" rtl="0" ea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  <a:defRPr sz="1600" b="0" i="0" u="none" strike="noStrike" cap="none">
                    <a:solidFill>
                      <a:schemeClr val="dk2"/>
                    </a:solidFill>
                    <a:latin typeface="Barlow Semi Condensed"/>
                    <a:ea typeface="Barlow Semi Condensed"/>
                    <a:cs typeface="Barlow Semi Condensed"/>
                    <a:sym typeface="Barlow Semi Condensed"/>
                  </a:defRPr>
                </a:lvl9pPr>
              </a:lstStyle>
              <a:p>
                <a:r>
                  <a:rPr lang="en-US" sz="1400" dirty="0"/>
                  <a:t>Missing Value Handling</a:t>
                </a:r>
              </a:p>
              <a:p>
                <a:r>
                  <a:rPr lang="en-US" sz="1400" dirty="0"/>
                  <a:t>Outlier Handling</a:t>
                </a:r>
              </a:p>
              <a:p>
                <a:r>
                  <a:rPr lang="en-US" sz="1400" dirty="0"/>
                  <a:t>Feature Selection (excluding `</a:t>
                </a:r>
                <a:r>
                  <a:rPr lang="en-US" sz="1400" dirty="0">
                    <a:solidFill>
                      <a:srgbClr val="FF9933"/>
                    </a:solidFill>
                  </a:rPr>
                  <a:t>duration</a:t>
                </a:r>
                <a:r>
                  <a:rPr lang="en-US" sz="1400" dirty="0"/>
                  <a:t>` and `</a:t>
                </a:r>
                <a:r>
                  <a:rPr lang="en-US" sz="1400" dirty="0">
                    <a:solidFill>
                      <a:srgbClr val="FF9933"/>
                    </a:solidFill>
                  </a:rPr>
                  <a:t>pdays</a:t>
                </a:r>
                <a:r>
                  <a:rPr lang="en-US" sz="1400" dirty="0"/>
                  <a:t>`)</a:t>
                </a:r>
              </a:p>
              <a:p>
                <a:r>
                  <a:rPr lang="en-US" sz="1400" dirty="0"/>
                  <a:t>Duplicates Removal</a:t>
                </a:r>
              </a:p>
              <a:p>
                <a:endParaRPr lang="en-AU" dirty="0"/>
              </a:p>
            </p:txBody>
          </p:sp>
          <p:pic>
            <p:nvPicPr>
              <p:cNvPr id="16" name="Picture 4">
                <a:extLst>
                  <a:ext uri="{FF2B5EF4-FFF2-40B4-BE49-F238E27FC236}">
                    <a16:creationId xmlns:a16="http://schemas.microsoft.com/office/drawing/2014/main" id="{8C21FAE8-4AC0-6622-0FDC-0163FA9461D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1651729" y="4059767"/>
                <a:ext cx="123656" cy="1236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2" name="Picture 4">
                <a:extLst>
                  <a:ext uri="{FF2B5EF4-FFF2-40B4-BE49-F238E27FC236}">
                    <a16:creationId xmlns:a16="http://schemas.microsoft.com/office/drawing/2014/main" id="{9C2B27B6-08A7-A5A8-0508-A063159AB5C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1651729" y="4269187"/>
                <a:ext cx="123656" cy="1236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3" name="Picture 4">
                <a:extLst>
                  <a:ext uri="{FF2B5EF4-FFF2-40B4-BE49-F238E27FC236}">
                    <a16:creationId xmlns:a16="http://schemas.microsoft.com/office/drawing/2014/main" id="{9EA3226C-B683-D818-A8B4-58B2ECFCC95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1651729" y="4478534"/>
                <a:ext cx="123656" cy="1236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5" name="Picture 2" descr="Tick Green Check Mark PNG Clipart | PNG Mart">
                <a:extLst>
                  <a:ext uri="{FF2B5EF4-FFF2-40B4-BE49-F238E27FC236}">
                    <a16:creationId xmlns:a16="http://schemas.microsoft.com/office/drawing/2014/main" id="{8C03EDC5-CF0B-B456-F31E-799D8E9AC0F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99104" y="4643238"/>
                <a:ext cx="228906" cy="22890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27" name="Title 1">
            <a:extLst>
              <a:ext uri="{FF2B5EF4-FFF2-40B4-BE49-F238E27FC236}">
                <a16:creationId xmlns:a16="http://schemas.microsoft.com/office/drawing/2014/main" id="{FE78B17E-1FB8-629E-D56C-5E7FE6E20ADB}"/>
              </a:ext>
            </a:extLst>
          </p:cNvPr>
          <p:cNvSpPr txBox="1">
            <a:spLocks/>
          </p:cNvSpPr>
          <p:nvPr/>
        </p:nvSpPr>
        <p:spPr>
          <a:xfrm>
            <a:off x="1694688" y="451104"/>
            <a:ext cx="8814800" cy="7316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en-AU" sz="2800" dirty="0">
              <a:latin typeface="Barlow Semi Condensed Medium" panose="00000606000000000000" pitchFamily="2" charset="0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21E23D4A-7A6A-30D7-DBF4-1117C178F6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6703" y="1642323"/>
            <a:ext cx="4671232" cy="2717351"/>
          </a:xfrm>
          <a:prstGeom prst="rect">
            <a:avLst/>
          </a:prstGeom>
        </p:spPr>
      </p:pic>
      <p:sp>
        <p:nvSpPr>
          <p:cNvPr id="50" name="Title 1">
            <a:extLst>
              <a:ext uri="{FF2B5EF4-FFF2-40B4-BE49-F238E27FC236}">
                <a16:creationId xmlns:a16="http://schemas.microsoft.com/office/drawing/2014/main" id="{53940AA2-5792-7E53-275A-90678518E6E0}"/>
              </a:ext>
            </a:extLst>
          </p:cNvPr>
          <p:cNvSpPr txBox="1">
            <a:spLocks/>
          </p:cNvSpPr>
          <p:nvPr/>
        </p:nvSpPr>
        <p:spPr>
          <a:xfrm>
            <a:off x="1847088" y="603504"/>
            <a:ext cx="8814800" cy="7316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800" dirty="0">
                <a:latin typeface="Barlow Semi Condensed Medium" panose="00000606000000000000" pitchFamily="2" charset="0"/>
              </a:rPr>
              <a:t>Final Model</a:t>
            </a:r>
          </a:p>
          <a:p>
            <a:pPr algn="ctr"/>
            <a:r>
              <a:rPr lang="en-US" sz="1800" dirty="0">
                <a:latin typeface="Barlow Semi Condensed Medium" panose="00000606000000000000" pitchFamily="2" charset="0"/>
              </a:rPr>
              <a:t>Dataset &amp; Important Features</a:t>
            </a:r>
            <a:endParaRPr lang="en-AU" sz="1800" dirty="0">
              <a:latin typeface="Barlow Semi Condensed Medium" panose="00000606000000000000" pitchFamily="2" charset="0"/>
            </a:endParaRPr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4B591973-A873-44DE-7855-EE1F8BA15FE7}"/>
              </a:ext>
            </a:extLst>
          </p:cNvPr>
          <p:cNvSpPr txBox="1">
            <a:spLocks/>
          </p:cNvSpPr>
          <p:nvPr/>
        </p:nvSpPr>
        <p:spPr>
          <a:xfrm>
            <a:off x="6188381" y="4529843"/>
            <a:ext cx="4534561" cy="1500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42332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1219170" marR="0" lvl="1" indent="-42332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7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828754" marR="0" lvl="2" indent="-42332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7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2438339" marR="0" lvl="3" indent="-42332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7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3047924" marR="0" lvl="4" indent="-42332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7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3657509" marR="0" lvl="5" indent="-42332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7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4267093" marR="0" lvl="6" indent="-42332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7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4876678" marR="0" lvl="7" indent="-42332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7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5486263" marR="0" lvl="8" indent="-42332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7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marL="186262" indent="0">
              <a:buFont typeface="Arial"/>
              <a:buNone/>
            </a:pPr>
            <a:r>
              <a:rPr lang="en-US" b="1" dirty="0"/>
              <a:t>Dataset Recommendations</a:t>
            </a:r>
            <a:r>
              <a:rPr lang="en-US" dirty="0"/>
              <a:t>:</a:t>
            </a:r>
          </a:p>
          <a:p>
            <a:pPr marL="529162" indent="-342900">
              <a:buAutoNum type="arabicPeriod"/>
            </a:pPr>
            <a:r>
              <a:rPr lang="en-ID" sz="1400" dirty="0"/>
              <a:t>Increase more Features in dataset, such as:</a:t>
            </a:r>
          </a:p>
          <a:p>
            <a:pPr lvl="1"/>
            <a:r>
              <a:rPr lang="en-ID" sz="1200" dirty="0"/>
              <a:t>Client Demographic</a:t>
            </a:r>
          </a:p>
          <a:p>
            <a:pPr lvl="1"/>
            <a:r>
              <a:rPr lang="en-ID" sz="1200" dirty="0"/>
              <a:t>Agent Experience</a:t>
            </a:r>
          </a:p>
          <a:p>
            <a:pPr marL="529162" indent="-342900">
              <a:buAutoNum type="arabicPeriod"/>
            </a:pPr>
            <a:r>
              <a:rPr lang="en-ID" sz="1400" dirty="0"/>
              <a:t>Add Timestamp to the dataset</a:t>
            </a:r>
          </a:p>
          <a:p>
            <a:pPr marL="529162" indent="-342900">
              <a:buAutoNum type="arabicPeriod"/>
            </a:pPr>
            <a:r>
              <a:rPr lang="en-ID" sz="1400" dirty="0"/>
              <a:t>Provide cleaner dataset (no Missing Values)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345AEC82-782F-A8BF-8880-AC32D3F746A7}"/>
              </a:ext>
            </a:extLst>
          </p:cNvPr>
          <p:cNvSpPr/>
          <p:nvPr/>
        </p:nvSpPr>
        <p:spPr>
          <a:xfrm>
            <a:off x="6145277" y="4502850"/>
            <a:ext cx="4364212" cy="1500048"/>
          </a:xfrm>
          <a:prstGeom prst="rect">
            <a:avLst/>
          </a:prstGeom>
          <a:noFill/>
          <a:ln w="12700">
            <a:solidFill>
              <a:srgbClr val="77C6F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11345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EE09D6C4-3F23-5949-A6BD-BBF15847AADD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1524244" y="5724982"/>
            <a:ext cx="4571656" cy="894760"/>
          </a:xfrm>
        </p:spPr>
        <p:txBody>
          <a:bodyPr/>
          <a:lstStyle/>
          <a:p>
            <a:r>
              <a:rPr lang="en-US" dirty="0"/>
              <a:t>“Precision and recall” by </a:t>
            </a:r>
            <a:r>
              <a:rPr lang="en-US" dirty="0" err="1"/>
              <a:t>Walber</a:t>
            </a:r>
            <a:r>
              <a:rPr lang="en-US" dirty="0"/>
              <a:t> is licensed under CC BY-SA 4.0. Retrieved from https://</a:t>
            </a:r>
            <a:r>
              <a:rPr lang="en-US" dirty="0" err="1"/>
              <a:t>en.wikipedia.org</a:t>
            </a:r>
            <a:r>
              <a:rPr lang="en-US" dirty="0"/>
              <a:t>/wiki/</a:t>
            </a:r>
            <a:r>
              <a:rPr lang="en-US" dirty="0" err="1"/>
              <a:t>Precision_and_recall</a:t>
            </a:r>
            <a:endParaRPr lang="en-US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CF960CEE-713C-D94A-A3DA-B02111D68AFA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6261100" y="4907947"/>
            <a:ext cx="3424407" cy="519104"/>
          </a:xfrm>
        </p:spPr>
        <p:txBody>
          <a:bodyPr/>
          <a:lstStyle/>
          <a:p>
            <a:r>
              <a:rPr lang="en-US" dirty="0"/>
              <a:t>Credits: Retrieved from https://</a:t>
            </a:r>
            <a:r>
              <a:rPr lang="en-US" dirty="0" err="1"/>
              <a:t>en.wikipedia.org</a:t>
            </a:r>
            <a:r>
              <a:rPr lang="en-US" dirty="0"/>
              <a:t>/wiki/F-score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D397B39-6C74-114C-AF24-B5F679C967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8463" y="238258"/>
            <a:ext cx="2979679" cy="541556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D295893-74A0-C148-9FCF-F5592899A7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1100" y="4267772"/>
            <a:ext cx="5292110" cy="640175"/>
          </a:xfrm>
          <a:prstGeom prst="rect">
            <a:avLst/>
          </a:prstGeom>
        </p:spPr>
      </p:pic>
      <p:sp>
        <p:nvSpPr>
          <p:cNvPr id="15" name="Subtitle 5">
            <a:extLst>
              <a:ext uri="{FF2B5EF4-FFF2-40B4-BE49-F238E27FC236}">
                <a16:creationId xmlns:a16="http://schemas.microsoft.com/office/drawing/2014/main" id="{94FA2B27-F18E-DA46-9117-1EA352A97B14}"/>
              </a:ext>
            </a:extLst>
          </p:cNvPr>
          <p:cNvSpPr txBox="1">
            <a:spLocks/>
          </p:cNvSpPr>
          <p:nvPr/>
        </p:nvSpPr>
        <p:spPr>
          <a:xfrm>
            <a:off x="5176575" y="1922419"/>
            <a:ext cx="3730580" cy="1807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recall is the true positives out of all real positives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f1 score is the harmonic mean of recall and precision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3C2E53F-BF81-EA4A-B0F7-3AFAB8B6381C}"/>
              </a:ext>
            </a:extLst>
          </p:cNvPr>
          <p:cNvSpPr txBox="1">
            <a:spLocks/>
          </p:cNvSpPr>
          <p:nvPr/>
        </p:nvSpPr>
        <p:spPr>
          <a:xfrm>
            <a:off x="2091700" y="589800"/>
            <a:ext cx="8008400" cy="7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en-US" dirty="0">
                <a:latin typeface="Barlow Semi Condensed Medium" panose="00000606000000000000" pitchFamily="2" charset="0"/>
              </a:rPr>
              <a:t>Problem Understanding</a:t>
            </a:r>
            <a:br>
              <a:rPr lang="en-US" dirty="0">
                <a:latin typeface="Barlow Semi Condensed Medium" panose="00000606000000000000" pitchFamily="2" charset="0"/>
              </a:rPr>
            </a:br>
            <a:r>
              <a:rPr lang="en-US" sz="1800" dirty="0">
                <a:latin typeface="Barlow Semi Condensed Medium" panose="00000606000000000000" pitchFamily="2" charset="0"/>
              </a:rPr>
              <a:t>Metric Evaluation – Recall and f1 Score</a:t>
            </a:r>
          </a:p>
        </p:txBody>
      </p:sp>
    </p:spTree>
    <p:extLst>
      <p:ext uri="{BB962C8B-B14F-4D97-AF65-F5344CB8AC3E}">
        <p14:creationId xmlns:p14="http://schemas.microsoft.com/office/powerpoint/2010/main" val="335853700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2B66F7D-A725-F988-5208-695A88B72B85}"/>
              </a:ext>
            </a:extLst>
          </p:cNvPr>
          <p:cNvSpPr txBox="1"/>
          <p:nvPr/>
        </p:nvSpPr>
        <p:spPr>
          <a:xfrm>
            <a:off x="1984005" y="2249126"/>
            <a:ext cx="3936886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1600" b="1" dirty="0">
                <a:latin typeface="Barlow Semi Condensed Medium" panose="00000606000000000000" pitchFamily="2" charset="0"/>
              </a:rPr>
              <a:t>Algorithm		:</a:t>
            </a:r>
            <a:r>
              <a:rPr lang="en-ID" sz="1600" dirty="0">
                <a:latin typeface="Barlow Semi Condensed Medium" panose="00000606000000000000" pitchFamily="2" charset="0"/>
              </a:rPr>
              <a:t> </a:t>
            </a:r>
            <a:r>
              <a:rPr lang="en-ID" sz="1600" dirty="0" err="1">
                <a:latin typeface="Barlow Semi Condensed Medium" panose="00000606000000000000" pitchFamily="2" charset="0"/>
              </a:rPr>
              <a:t>LightGBM</a:t>
            </a:r>
            <a:endParaRPr lang="en-ID" sz="1600" dirty="0">
              <a:latin typeface="Barlow Semi Condensed Medium" panose="00000606000000000000" pitchFamily="2" charset="0"/>
            </a:endParaRPr>
          </a:p>
          <a:p>
            <a:endParaRPr lang="en-ID" sz="1600" dirty="0">
              <a:latin typeface="Barlow Semi Condensed Medium" panose="00000606000000000000" pitchFamily="2" charset="0"/>
            </a:endParaRPr>
          </a:p>
          <a:p>
            <a:r>
              <a:rPr lang="en-ID" sz="1600" b="1" dirty="0">
                <a:latin typeface="Barlow Semi Condensed Medium" panose="00000606000000000000" pitchFamily="2" charset="0"/>
              </a:rPr>
              <a:t>Data Rebalancing	: </a:t>
            </a:r>
            <a:r>
              <a:rPr lang="en-ID" sz="1600" dirty="0">
                <a:latin typeface="Barlow Semi Condensed Medium" panose="00000606000000000000" pitchFamily="2" charset="0"/>
              </a:rPr>
              <a:t>Random Over Sampler</a:t>
            </a:r>
          </a:p>
          <a:p>
            <a:endParaRPr lang="en-ID" sz="1600" dirty="0">
              <a:latin typeface="Barlow Semi Condensed Medium" panose="00000606000000000000" pitchFamily="2" charset="0"/>
            </a:endParaRPr>
          </a:p>
          <a:p>
            <a:r>
              <a:rPr lang="en-ID" sz="1600" b="1" dirty="0">
                <a:latin typeface="Barlow Semi Condensed Medium" panose="00000606000000000000" pitchFamily="2" charset="0"/>
              </a:rPr>
              <a:t>Hyperparameters:</a:t>
            </a:r>
          </a:p>
          <a:p>
            <a:r>
              <a:rPr lang="en-ID" sz="1600" dirty="0">
                <a:solidFill>
                  <a:schemeClr val="tx1"/>
                </a:solidFill>
                <a:latin typeface="Barlow Semi Condensed Medium" panose="00000606000000000000" pitchFamily="2" charset="0"/>
              </a:rPr>
              <a:t>`</a:t>
            </a:r>
            <a:r>
              <a:rPr lang="en-ID" sz="1600" dirty="0" err="1">
                <a:solidFill>
                  <a:schemeClr val="tx1"/>
                </a:solidFill>
                <a:latin typeface="Barlow Semi Condensed Medium" panose="00000606000000000000" pitchFamily="2" charset="0"/>
              </a:rPr>
              <a:t>max_bin</a:t>
            </a:r>
            <a:r>
              <a:rPr lang="en-ID" sz="1600" dirty="0">
                <a:solidFill>
                  <a:schemeClr val="tx1"/>
                </a:solidFill>
                <a:latin typeface="Barlow Semi Condensed Medium" panose="00000606000000000000" pitchFamily="2" charset="0"/>
              </a:rPr>
              <a:t>`		= 255 </a:t>
            </a:r>
          </a:p>
          <a:p>
            <a:r>
              <a:rPr lang="en-ID" sz="1600" dirty="0">
                <a:solidFill>
                  <a:schemeClr val="tx1"/>
                </a:solidFill>
                <a:latin typeface="Barlow Semi Condensed Medium" panose="00000606000000000000" pitchFamily="2" charset="0"/>
              </a:rPr>
              <a:t>`</a:t>
            </a:r>
            <a:r>
              <a:rPr lang="en-ID" sz="1600" dirty="0" err="1">
                <a:solidFill>
                  <a:schemeClr val="tx1"/>
                </a:solidFill>
                <a:latin typeface="Barlow Semi Condensed Medium" panose="00000606000000000000" pitchFamily="2" charset="0"/>
              </a:rPr>
              <a:t>num_leaves</a:t>
            </a:r>
            <a:r>
              <a:rPr lang="en-ID" sz="1600" dirty="0">
                <a:solidFill>
                  <a:schemeClr val="tx1"/>
                </a:solidFill>
                <a:latin typeface="Barlow Semi Condensed Medium" panose="00000606000000000000" pitchFamily="2" charset="0"/>
              </a:rPr>
              <a:t>` 	= 36</a:t>
            </a:r>
          </a:p>
          <a:p>
            <a:r>
              <a:rPr lang="en-ID" sz="1600" dirty="0">
                <a:solidFill>
                  <a:schemeClr val="tx1"/>
                </a:solidFill>
                <a:latin typeface="Barlow Semi Condensed Medium" panose="00000606000000000000" pitchFamily="2" charset="0"/>
              </a:rPr>
              <a:t>`</a:t>
            </a:r>
            <a:r>
              <a:rPr lang="en-ID" sz="1600" dirty="0" err="1">
                <a:solidFill>
                  <a:schemeClr val="tx1"/>
                </a:solidFill>
                <a:latin typeface="Barlow Semi Condensed Medium" panose="00000606000000000000" pitchFamily="2" charset="0"/>
              </a:rPr>
              <a:t>min_data_in_leaf</a:t>
            </a:r>
            <a:r>
              <a:rPr lang="en-ID" sz="1600" dirty="0">
                <a:solidFill>
                  <a:schemeClr val="tx1"/>
                </a:solidFill>
                <a:latin typeface="Barlow Semi Condensed Medium" panose="00000606000000000000" pitchFamily="2" charset="0"/>
              </a:rPr>
              <a:t>` 	= 25</a:t>
            </a:r>
          </a:p>
          <a:p>
            <a:r>
              <a:rPr lang="en-ID" sz="1600" dirty="0">
                <a:solidFill>
                  <a:schemeClr val="tx1"/>
                </a:solidFill>
                <a:latin typeface="Barlow Semi Condensed Medium" panose="00000606000000000000" pitchFamily="2" charset="0"/>
              </a:rPr>
              <a:t>`</a:t>
            </a:r>
            <a:r>
              <a:rPr lang="en-ID" sz="1600" dirty="0" err="1">
                <a:solidFill>
                  <a:schemeClr val="tx1"/>
                </a:solidFill>
                <a:latin typeface="Barlow Semi Condensed Medium" panose="00000606000000000000" pitchFamily="2" charset="0"/>
              </a:rPr>
              <a:t>num_iterations</a:t>
            </a:r>
            <a:r>
              <a:rPr lang="en-ID" sz="1600" dirty="0">
                <a:solidFill>
                  <a:schemeClr val="tx1"/>
                </a:solidFill>
                <a:latin typeface="Barlow Semi Condensed Medium" panose="00000606000000000000" pitchFamily="2" charset="0"/>
              </a:rPr>
              <a:t>` 	= 75</a:t>
            </a:r>
          </a:p>
          <a:p>
            <a:r>
              <a:rPr lang="en-ID" sz="1600" dirty="0">
                <a:solidFill>
                  <a:schemeClr val="tx1"/>
                </a:solidFill>
                <a:latin typeface="Barlow Semi Condensed Medium" panose="00000606000000000000" pitchFamily="2" charset="0"/>
              </a:rPr>
              <a:t>`</a:t>
            </a:r>
            <a:r>
              <a:rPr lang="en-ID" sz="1600" dirty="0" err="1">
                <a:solidFill>
                  <a:schemeClr val="tx1"/>
                </a:solidFill>
                <a:latin typeface="Barlow Semi Condensed Medium" panose="00000606000000000000" pitchFamily="2" charset="0"/>
              </a:rPr>
              <a:t>learning_rate</a:t>
            </a:r>
            <a:r>
              <a:rPr lang="en-ID" sz="1600" dirty="0">
                <a:solidFill>
                  <a:schemeClr val="tx1"/>
                </a:solidFill>
                <a:latin typeface="Barlow Semi Condensed Medium" panose="00000606000000000000" pitchFamily="2" charset="0"/>
              </a:rPr>
              <a:t>` 	= 0.05</a:t>
            </a:r>
            <a:endParaRPr lang="en-AU" sz="1600" dirty="0">
              <a:solidFill>
                <a:schemeClr val="tx1"/>
              </a:solidFill>
              <a:latin typeface="Barlow Semi Condensed Medium" panose="00000606000000000000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4E1258-9F2C-723A-96B7-71D47E7C8B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51" t="2076" r="1035" b="8991"/>
          <a:stretch/>
        </p:blipFill>
        <p:spPr>
          <a:xfrm>
            <a:off x="6280657" y="1854620"/>
            <a:ext cx="4248801" cy="1363408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7E0BE3CA-59C3-5A08-9B9D-3CE315FBDB20}"/>
              </a:ext>
            </a:extLst>
          </p:cNvPr>
          <p:cNvSpPr txBox="1">
            <a:spLocks/>
          </p:cNvSpPr>
          <p:nvPr/>
        </p:nvSpPr>
        <p:spPr>
          <a:xfrm>
            <a:off x="1847088" y="603504"/>
            <a:ext cx="8814800" cy="7316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800" dirty="0">
                <a:latin typeface="Barlow Semi Condensed Medium" panose="00000606000000000000" pitchFamily="2" charset="0"/>
              </a:rPr>
              <a:t>Final Model</a:t>
            </a:r>
          </a:p>
          <a:p>
            <a:pPr algn="ctr"/>
            <a:r>
              <a:rPr lang="en-US" sz="1800" dirty="0">
                <a:latin typeface="Barlow Semi Condensed Medium" panose="00000606000000000000" pitchFamily="2" charset="0"/>
              </a:rPr>
              <a:t>Modelling</a:t>
            </a:r>
            <a:endParaRPr lang="en-AU" sz="1800" dirty="0">
              <a:latin typeface="Barlow Semi Condensed Medium" panose="00000606000000000000" pitchFamily="2" charset="0"/>
            </a:endParaRPr>
          </a:p>
        </p:txBody>
      </p:sp>
      <p:grpSp>
        <p:nvGrpSpPr>
          <p:cNvPr id="7" name="Google Shape;4766;p64">
            <a:extLst>
              <a:ext uri="{FF2B5EF4-FFF2-40B4-BE49-F238E27FC236}">
                <a16:creationId xmlns:a16="http://schemas.microsoft.com/office/drawing/2014/main" id="{F7CCEF7A-6262-12AE-E1FF-28308DCC1AE1}"/>
              </a:ext>
            </a:extLst>
          </p:cNvPr>
          <p:cNvGrpSpPr/>
          <p:nvPr/>
        </p:nvGrpSpPr>
        <p:grpSpPr>
          <a:xfrm>
            <a:off x="10350732" y="4925326"/>
            <a:ext cx="1419894" cy="1575237"/>
            <a:chOff x="1260950" y="-166737"/>
            <a:chExt cx="5129675" cy="5643987"/>
          </a:xfrm>
        </p:grpSpPr>
        <p:sp>
          <p:nvSpPr>
            <p:cNvPr id="8" name="Google Shape;4767;p64">
              <a:extLst>
                <a:ext uri="{FF2B5EF4-FFF2-40B4-BE49-F238E27FC236}">
                  <a16:creationId xmlns:a16="http://schemas.microsoft.com/office/drawing/2014/main" id="{F9BBE759-9A24-4942-51C4-8195C5BC6085}"/>
                </a:ext>
              </a:extLst>
            </p:cNvPr>
            <p:cNvSpPr/>
            <p:nvPr/>
          </p:nvSpPr>
          <p:spPr>
            <a:xfrm>
              <a:off x="1260950" y="395850"/>
              <a:ext cx="5129675" cy="4941275"/>
            </a:xfrm>
            <a:custGeom>
              <a:avLst/>
              <a:gdLst/>
              <a:ahLst/>
              <a:cxnLst/>
              <a:rect l="l" t="t" r="r" b="b"/>
              <a:pathLst>
                <a:path w="205187" h="197651" extrusionOk="0">
                  <a:moveTo>
                    <a:pt x="118352" y="1"/>
                  </a:moveTo>
                  <a:cubicBezTo>
                    <a:pt x="118262" y="1"/>
                    <a:pt x="118173" y="1"/>
                    <a:pt x="118084" y="3"/>
                  </a:cubicBezTo>
                  <a:cubicBezTo>
                    <a:pt x="89771" y="436"/>
                    <a:pt x="90673" y="18108"/>
                    <a:pt x="82269" y="42454"/>
                  </a:cubicBezTo>
                  <a:cubicBezTo>
                    <a:pt x="73866" y="66763"/>
                    <a:pt x="45553" y="55726"/>
                    <a:pt x="26546" y="64563"/>
                  </a:cubicBezTo>
                  <a:cubicBezTo>
                    <a:pt x="7538" y="73399"/>
                    <a:pt x="13742" y="109647"/>
                    <a:pt x="14607" y="117618"/>
                  </a:cubicBezTo>
                  <a:cubicBezTo>
                    <a:pt x="15509" y="125588"/>
                    <a:pt x="6204" y="119385"/>
                    <a:pt x="3102" y="125120"/>
                  </a:cubicBezTo>
                  <a:cubicBezTo>
                    <a:pt x="0" y="130890"/>
                    <a:pt x="2164" y="141747"/>
                    <a:pt x="2164" y="141747"/>
                  </a:cubicBezTo>
                  <a:lnTo>
                    <a:pt x="178677" y="197651"/>
                  </a:lnTo>
                  <a:cubicBezTo>
                    <a:pt x="178677" y="197651"/>
                    <a:pt x="179975" y="195451"/>
                    <a:pt x="185746" y="186145"/>
                  </a:cubicBezTo>
                  <a:cubicBezTo>
                    <a:pt x="191481" y="176876"/>
                    <a:pt x="172906" y="151232"/>
                    <a:pt x="173736" y="140160"/>
                  </a:cubicBezTo>
                  <a:cubicBezTo>
                    <a:pt x="174565" y="129087"/>
                    <a:pt x="205186" y="110548"/>
                    <a:pt x="202084" y="89305"/>
                  </a:cubicBezTo>
                  <a:cubicBezTo>
                    <a:pt x="199028" y="68164"/>
                    <a:pt x="146727" y="1"/>
                    <a:pt x="1183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4768;p64">
              <a:extLst>
                <a:ext uri="{FF2B5EF4-FFF2-40B4-BE49-F238E27FC236}">
                  <a16:creationId xmlns:a16="http://schemas.microsoft.com/office/drawing/2014/main" id="{C84BD6E4-DE8C-66E2-7CBB-67D8967B91F3}"/>
                </a:ext>
              </a:extLst>
            </p:cNvPr>
            <p:cNvSpPr/>
            <p:nvPr/>
          </p:nvSpPr>
          <p:spPr>
            <a:xfrm>
              <a:off x="1297025" y="395900"/>
              <a:ext cx="5022350" cy="4941225"/>
            </a:xfrm>
            <a:custGeom>
              <a:avLst/>
              <a:gdLst/>
              <a:ahLst/>
              <a:cxnLst/>
              <a:rect l="l" t="t" r="r" b="b"/>
              <a:pathLst>
                <a:path w="200894" h="197649" extrusionOk="0">
                  <a:moveTo>
                    <a:pt x="116641" y="1"/>
                  </a:moveTo>
                  <a:cubicBezTo>
                    <a:pt x="88328" y="434"/>
                    <a:pt x="89230" y="18106"/>
                    <a:pt x="80826" y="42452"/>
                  </a:cubicBezTo>
                  <a:cubicBezTo>
                    <a:pt x="72423" y="66761"/>
                    <a:pt x="44110" y="55724"/>
                    <a:pt x="25103" y="64561"/>
                  </a:cubicBezTo>
                  <a:cubicBezTo>
                    <a:pt x="14030" y="69719"/>
                    <a:pt x="11505" y="84145"/>
                    <a:pt x="11505" y="96913"/>
                  </a:cubicBezTo>
                  <a:cubicBezTo>
                    <a:pt x="11505" y="106038"/>
                    <a:pt x="12804" y="114297"/>
                    <a:pt x="13164" y="117616"/>
                  </a:cubicBezTo>
                  <a:cubicBezTo>
                    <a:pt x="13201" y="117976"/>
                    <a:pt x="13237" y="118301"/>
                    <a:pt x="13237" y="118589"/>
                  </a:cubicBezTo>
                  <a:cubicBezTo>
                    <a:pt x="13237" y="125045"/>
                    <a:pt x="4617" y="119635"/>
                    <a:pt x="1659" y="125118"/>
                  </a:cubicBezTo>
                  <a:cubicBezTo>
                    <a:pt x="361" y="127534"/>
                    <a:pt x="0" y="130816"/>
                    <a:pt x="0" y="133846"/>
                  </a:cubicBezTo>
                  <a:cubicBezTo>
                    <a:pt x="0" y="138066"/>
                    <a:pt x="721" y="141745"/>
                    <a:pt x="721" y="141745"/>
                  </a:cubicBezTo>
                  <a:lnTo>
                    <a:pt x="41946" y="154801"/>
                  </a:lnTo>
                  <a:cubicBezTo>
                    <a:pt x="42199" y="153430"/>
                    <a:pt x="42559" y="151591"/>
                    <a:pt x="42992" y="149571"/>
                  </a:cubicBezTo>
                  <a:cubicBezTo>
                    <a:pt x="43858" y="145387"/>
                    <a:pt x="44976" y="140482"/>
                    <a:pt x="45986" y="137417"/>
                  </a:cubicBezTo>
                  <a:cubicBezTo>
                    <a:pt x="48041" y="131249"/>
                    <a:pt x="52189" y="128616"/>
                    <a:pt x="54678" y="127282"/>
                  </a:cubicBezTo>
                  <a:cubicBezTo>
                    <a:pt x="55327" y="126921"/>
                    <a:pt x="56156" y="126344"/>
                    <a:pt x="57094" y="125659"/>
                  </a:cubicBezTo>
                  <a:cubicBezTo>
                    <a:pt x="58934" y="124288"/>
                    <a:pt x="60989" y="122629"/>
                    <a:pt x="61891" y="121872"/>
                  </a:cubicBezTo>
                  <a:cubicBezTo>
                    <a:pt x="62035" y="121727"/>
                    <a:pt x="62144" y="121619"/>
                    <a:pt x="62252" y="121583"/>
                  </a:cubicBezTo>
                  <a:cubicBezTo>
                    <a:pt x="62252" y="121547"/>
                    <a:pt x="62252" y="121547"/>
                    <a:pt x="62288" y="121547"/>
                  </a:cubicBezTo>
                  <a:cubicBezTo>
                    <a:pt x="62396" y="121150"/>
                    <a:pt x="62829" y="119599"/>
                    <a:pt x="63658" y="117688"/>
                  </a:cubicBezTo>
                  <a:cubicBezTo>
                    <a:pt x="64596" y="115488"/>
                    <a:pt x="66039" y="112855"/>
                    <a:pt x="68059" y="110943"/>
                  </a:cubicBezTo>
                  <a:cubicBezTo>
                    <a:pt x="70078" y="109032"/>
                    <a:pt x="73397" y="107481"/>
                    <a:pt x="76246" y="106399"/>
                  </a:cubicBezTo>
                  <a:cubicBezTo>
                    <a:pt x="78807" y="105425"/>
                    <a:pt x="80971" y="104812"/>
                    <a:pt x="81367" y="104704"/>
                  </a:cubicBezTo>
                  <a:cubicBezTo>
                    <a:pt x="82954" y="103369"/>
                    <a:pt x="85407" y="102143"/>
                    <a:pt x="88184" y="101061"/>
                  </a:cubicBezTo>
                  <a:cubicBezTo>
                    <a:pt x="90997" y="99979"/>
                    <a:pt x="94135" y="99041"/>
                    <a:pt x="97057" y="98248"/>
                  </a:cubicBezTo>
                  <a:cubicBezTo>
                    <a:pt x="102358" y="96877"/>
                    <a:pt x="106975" y="96011"/>
                    <a:pt x="107877" y="95867"/>
                  </a:cubicBezTo>
                  <a:cubicBezTo>
                    <a:pt x="108129" y="95362"/>
                    <a:pt x="109067" y="93595"/>
                    <a:pt x="110978" y="91142"/>
                  </a:cubicBezTo>
                  <a:cubicBezTo>
                    <a:pt x="112169" y="89591"/>
                    <a:pt x="114225" y="88437"/>
                    <a:pt x="116028" y="87644"/>
                  </a:cubicBezTo>
                  <a:cubicBezTo>
                    <a:pt x="117615" y="86923"/>
                    <a:pt x="118985" y="86526"/>
                    <a:pt x="119274" y="86454"/>
                  </a:cubicBezTo>
                  <a:cubicBezTo>
                    <a:pt x="119310" y="86382"/>
                    <a:pt x="119454" y="86309"/>
                    <a:pt x="119635" y="86201"/>
                  </a:cubicBezTo>
                  <a:cubicBezTo>
                    <a:pt x="119887" y="86021"/>
                    <a:pt x="120284" y="85732"/>
                    <a:pt x="120825" y="85336"/>
                  </a:cubicBezTo>
                  <a:cubicBezTo>
                    <a:pt x="121907" y="84578"/>
                    <a:pt x="123530" y="83424"/>
                    <a:pt x="125730" y="81873"/>
                  </a:cubicBezTo>
                  <a:cubicBezTo>
                    <a:pt x="129337" y="79276"/>
                    <a:pt x="134422" y="76716"/>
                    <a:pt x="136153" y="75850"/>
                  </a:cubicBezTo>
                  <a:cubicBezTo>
                    <a:pt x="134278" y="74984"/>
                    <a:pt x="132763" y="73361"/>
                    <a:pt x="131465" y="71342"/>
                  </a:cubicBezTo>
                  <a:cubicBezTo>
                    <a:pt x="130022" y="69069"/>
                    <a:pt x="128868" y="66292"/>
                    <a:pt x="127858" y="63479"/>
                  </a:cubicBezTo>
                  <a:cubicBezTo>
                    <a:pt x="125874" y="57925"/>
                    <a:pt x="122051" y="52010"/>
                    <a:pt x="118985" y="49160"/>
                  </a:cubicBezTo>
                  <a:cubicBezTo>
                    <a:pt x="117867" y="48114"/>
                    <a:pt x="116930" y="47249"/>
                    <a:pt x="116244" y="46275"/>
                  </a:cubicBezTo>
                  <a:cubicBezTo>
                    <a:pt x="115595" y="45373"/>
                    <a:pt x="115198" y="44327"/>
                    <a:pt x="115198" y="43101"/>
                  </a:cubicBezTo>
                  <a:cubicBezTo>
                    <a:pt x="115198" y="42091"/>
                    <a:pt x="115451" y="40937"/>
                    <a:pt x="115992" y="39530"/>
                  </a:cubicBezTo>
                  <a:cubicBezTo>
                    <a:pt x="116677" y="37655"/>
                    <a:pt x="118228" y="35419"/>
                    <a:pt x="120031" y="33327"/>
                  </a:cubicBezTo>
                  <a:cubicBezTo>
                    <a:pt x="121835" y="31199"/>
                    <a:pt x="123927" y="29179"/>
                    <a:pt x="125694" y="27772"/>
                  </a:cubicBezTo>
                  <a:cubicBezTo>
                    <a:pt x="126884" y="26835"/>
                    <a:pt x="127930" y="26149"/>
                    <a:pt x="128723" y="25861"/>
                  </a:cubicBezTo>
                  <a:cubicBezTo>
                    <a:pt x="130022" y="25428"/>
                    <a:pt x="131392" y="24887"/>
                    <a:pt x="132547" y="24887"/>
                  </a:cubicBezTo>
                  <a:cubicBezTo>
                    <a:pt x="132907" y="24887"/>
                    <a:pt x="133268" y="24923"/>
                    <a:pt x="133556" y="25067"/>
                  </a:cubicBezTo>
                  <a:cubicBezTo>
                    <a:pt x="133881" y="25176"/>
                    <a:pt x="134170" y="25392"/>
                    <a:pt x="134386" y="25681"/>
                  </a:cubicBezTo>
                  <a:cubicBezTo>
                    <a:pt x="134819" y="26258"/>
                    <a:pt x="135071" y="27123"/>
                    <a:pt x="135071" y="28386"/>
                  </a:cubicBezTo>
                  <a:cubicBezTo>
                    <a:pt x="135071" y="28458"/>
                    <a:pt x="135071" y="28566"/>
                    <a:pt x="135071" y="28638"/>
                  </a:cubicBezTo>
                  <a:cubicBezTo>
                    <a:pt x="134999" y="30874"/>
                    <a:pt x="133701" y="32714"/>
                    <a:pt x="132258" y="34192"/>
                  </a:cubicBezTo>
                  <a:cubicBezTo>
                    <a:pt x="130815" y="35707"/>
                    <a:pt x="129192" y="36897"/>
                    <a:pt x="128399" y="37691"/>
                  </a:cubicBezTo>
                  <a:cubicBezTo>
                    <a:pt x="128182" y="37943"/>
                    <a:pt x="128038" y="38160"/>
                    <a:pt x="127966" y="38268"/>
                  </a:cubicBezTo>
                  <a:cubicBezTo>
                    <a:pt x="127641" y="39025"/>
                    <a:pt x="127461" y="39927"/>
                    <a:pt x="127461" y="40937"/>
                  </a:cubicBezTo>
                  <a:cubicBezTo>
                    <a:pt x="127461" y="41947"/>
                    <a:pt x="127641" y="43029"/>
                    <a:pt x="128074" y="44111"/>
                  </a:cubicBezTo>
                  <a:cubicBezTo>
                    <a:pt x="128507" y="45193"/>
                    <a:pt x="129842" y="47681"/>
                    <a:pt x="131501" y="50459"/>
                  </a:cubicBezTo>
                  <a:cubicBezTo>
                    <a:pt x="133124" y="53236"/>
                    <a:pt x="135107" y="56338"/>
                    <a:pt x="136911" y="58610"/>
                  </a:cubicBezTo>
                  <a:cubicBezTo>
                    <a:pt x="139580" y="62072"/>
                    <a:pt x="144882" y="68709"/>
                    <a:pt x="147767" y="72748"/>
                  </a:cubicBezTo>
                  <a:cubicBezTo>
                    <a:pt x="148741" y="74083"/>
                    <a:pt x="149426" y="75129"/>
                    <a:pt x="149715" y="75706"/>
                  </a:cubicBezTo>
                  <a:cubicBezTo>
                    <a:pt x="150039" y="76427"/>
                    <a:pt x="150256" y="76968"/>
                    <a:pt x="150256" y="77509"/>
                  </a:cubicBezTo>
                  <a:cubicBezTo>
                    <a:pt x="150256" y="78086"/>
                    <a:pt x="150039" y="78591"/>
                    <a:pt x="149715" y="79240"/>
                  </a:cubicBezTo>
                  <a:cubicBezTo>
                    <a:pt x="149390" y="79889"/>
                    <a:pt x="148885" y="80719"/>
                    <a:pt x="148272" y="81909"/>
                  </a:cubicBezTo>
                  <a:cubicBezTo>
                    <a:pt x="147262" y="83749"/>
                    <a:pt x="145206" y="86237"/>
                    <a:pt x="143403" y="88257"/>
                  </a:cubicBezTo>
                  <a:cubicBezTo>
                    <a:pt x="142068" y="89772"/>
                    <a:pt x="140842" y="90998"/>
                    <a:pt x="140301" y="91575"/>
                  </a:cubicBezTo>
                  <a:lnTo>
                    <a:pt x="140914" y="91864"/>
                  </a:lnTo>
                  <a:cubicBezTo>
                    <a:pt x="141022" y="91792"/>
                    <a:pt x="141203" y="91647"/>
                    <a:pt x="141455" y="91503"/>
                  </a:cubicBezTo>
                  <a:cubicBezTo>
                    <a:pt x="141888" y="91178"/>
                    <a:pt x="142465" y="90782"/>
                    <a:pt x="143150" y="90313"/>
                  </a:cubicBezTo>
                  <a:cubicBezTo>
                    <a:pt x="144521" y="89339"/>
                    <a:pt x="146252" y="88149"/>
                    <a:pt x="147587" y="87139"/>
                  </a:cubicBezTo>
                  <a:cubicBezTo>
                    <a:pt x="149931" y="85372"/>
                    <a:pt x="153105" y="84145"/>
                    <a:pt x="153970" y="83821"/>
                  </a:cubicBezTo>
                  <a:cubicBezTo>
                    <a:pt x="153934" y="83280"/>
                    <a:pt x="153826" y="81873"/>
                    <a:pt x="153826" y="79962"/>
                  </a:cubicBezTo>
                  <a:cubicBezTo>
                    <a:pt x="153826" y="76102"/>
                    <a:pt x="154151" y="70260"/>
                    <a:pt x="155882" y="65427"/>
                  </a:cubicBezTo>
                  <a:cubicBezTo>
                    <a:pt x="157289" y="61495"/>
                    <a:pt x="159381" y="55400"/>
                    <a:pt x="161256" y="49701"/>
                  </a:cubicBezTo>
                  <a:cubicBezTo>
                    <a:pt x="163131" y="44003"/>
                    <a:pt x="164755" y="38665"/>
                    <a:pt x="165187" y="36429"/>
                  </a:cubicBezTo>
                  <a:cubicBezTo>
                    <a:pt x="165368" y="35419"/>
                    <a:pt x="165476" y="34481"/>
                    <a:pt x="165548" y="33651"/>
                  </a:cubicBezTo>
                  <a:cubicBezTo>
                    <a:pt x="149137" y="15293"/>
                    <a:pt x="130346" y="1"/>
                    <a:pt x="116930" y="1"/>
                  </a:cubicBezTo>
                  <a:close/>
                  <a:moveTo>
                    <a:pt x="171499" y="40540"/>
                  </a:moveTo>
                  <a:cubicBezTo>
                    <a:pt x="171391" y="40612"/>
                    <a:pt x="171283" y="40721"/>
                    <a:pt x="171211" y="40829"/>
                  </a:cubicBezTo>
                  <a:cubicBezTo>
                    <a:pt x="170850" y="41262"/>
                    <a:pt x="170561" y="41766"/>
                    <a:pt x="170381" y="42163"/>
                  </a:cubicBezTo>
                  <a:cubicBezTo>
                    <a:pt x="170237" y="42416"/>
                    <a:pt x="170165" y="42632"/>
                    <a:pt x="170165" y="42704"/>
                  </a:cubicBezTo>
                  <a:lnTo>
                    <a:pt x="170129" y="42740"/>
                  </a:lnTo>
                  <a:lnTo>
                    <a:pt x="170129" y="42812"/>
                  </a:lnTo>
                  <a:cubicBezTo>
                    <a:pt x="170129" y="42885"/>
                    <a:pt x="170129" y="42993"/>
                    <a:pt x="170092" y="43101"/>
                  </a:cubicBezTo>
                  <a:cubicBezTo>
                    <a:pt x="170056" y="43353"/>
                    <a:pt x="170020" y="43714"/>
                    <a:pt x="169984" y="44147"/>
                  </a:cubicBezTo>
                  <a:cubicBezTo>
                    <a:pt x="169876" y="45013"/>
                    <a:pt x="169732" y="46275"/>
                    <a:pt x="169587" y="47754"/>
                  </a:cubicBezTo>
                  <a:cubicBezTo>
                    <a:pt x="169263" y="50783"/>
                    <a:pt x="168830" y="54823"/>
                    <a:pt x="168397" y="59115"/>
                  </a:cubicBezTo>
                  <a:cubicBezTo>
                    <a:pt x="167496" y="67663"/>
                    <a:pt x="166522" y="77112"/>
                    <a:pt x="166125" y="80899"/>
                  </a:cubicBezTo>
                  <a:cubicBezTo>
                    <a:pt x="165728" y="84722"/>
                    <a:pt x="165223" y="87716"/>
                    <a:pt x="163817" y="90818"/>
                  </a:cubicBezTo>
                  <a:cubicBezTo>
                    <a:pt x="162446" y="93920"/>
                    <a:pt x="160174" y="97093"/>
                    <a:pt x="156279" y="101385"/>
                  </a:cubicBezTo>
                  <a:cubicBezTo>
                    <a:pt x="148813" y="109609"/>
                    <a:pt x="139940" y="113360"/>
                    <a:pt x="139183" y="113648"/>
                  </a:cubicBezTo>
                  <a:lnTo>
                    <a:pt x="127533" y="124072"/>
                  </a:lnTo>
                  <a:cubicBezTo>
                    <a:pt x="127533" y="124360"/>
                    <a:pt x="127461" y="125370"/>
                    <a:pt x="127209" y="128796"/>
                  </a:cubicBezTo>
                  <a:cubicBezTo>
                    <a:pt x="127064" y="130924"/>
                    <a:pt x="126523" y="132547"/>
                    <a:pt x="125982" y="133738"/>
                  </a:cubicBezTo>
                  <a:cubicBezTo>
                    <a:pt x="125441" y="134928"/>
                    <a:pt x="124864" y="135721"/>
                    <a:pt x="124612" y="136154"/>
                  </a:cubicBezTo>
                  <a:cubicBezTo>
                    <a:pt x="124612" y="136190"/>
                    <a:pt x="124612" y="136190"/>
                    <a:pt x="124612" y="136190"/>
                  </a:cubicBezTo>
                  <a:cubicBezTo>
                    <a:pt x="124540" y="136298"/>
                    <a:pt x="124504" y="136407"/>
                    <a:pt x="124504" y="136443"/>
                  </a:cubicBezTo>
                  <a:cubicBezTo>
                    <a:pt x="124504" y="136515"/>
                    <a:pt x="124468" y="136623"/>
                    <a:pt x="124468" y="136731"/>
                  </a:cubicBezTo>
                  <a:cubicBezTo>
                    <a:pt x="124431" y="136803"/>
                    <a:pt x="124395" y="136875"/>
                    <a:pt x="124395" y="136984"/>
                  </a:cubicBezTo>
                  <a:cubicBezTo>
                    <a:pt x="124395" y="136984"/>
                    <a:pt x="124359" y="137020"/>
                    <a:pt x="124359" y="137020"/>
                  </a:cubicBezTo>
                  <a:cubicBezTo>
                    <a:pt x="124359" y="137056"/>
                    <a:pt x="124359" y="137056"/>
                    <a:pt x="124359" y="137092"/>
                  </a:cubicBezTo>
                  <a:cubicBezTo>
                    <a:pt x="124359" y="137092"/>
                    <a:pt x="124359" y="137092"/>
                    <a:pt x="124359" y="137128"/>
                  </a:cubicBezTo>
                  <a:cubicBezTo>
                    <a:pt x="124251" y="137453"/>
                    <a:pt x="124107" y="137849"/>
                    <a:pt x="123963" y="138354"/>
                  </a:cubicBezTo>
                  <a:cubicBezTo>
                    <a:pt x="123638" y="139364"/>
                    <a:pt x="123205" y="140699"/>
                    <a:pt x="122736" y="142105"/>
                  </a:cubicBezTo>
                  <a:cubicBezTo>
                    <a:pt x="121726" y="144991"/>
                    <a:pt x="120464" y="148345"/>
                    <a:pt x="119346" y="150653"/>
                  </a:cubicBezTo>
                  <a:cubicBezTo>
                    <a:pt x="118192" y="152961"/>
                    <a:pt x="117146" y="154837"/>
                    <a:pt x="115379" y="156640"/>
                  </a:cubicBezTo>
                  <a:cubicBezTo>
                    <a:pt x="113647" y="158444"/>
                    <a:pt x="111195" y="160139"/>
                    <a:pt x="107300" y="162122"/>
                  </a:cubicBezTo>
                  <a:cubicBezTo>
                    <a:pt x="100555" y="165549"/>
                    <a:pt x="95506" y="169228"/>
                    <a:pt x="94388" y="170093"/>
                  </a:cubicBezTo>
                  <a:cubicBezTo>
                    <a:pt x="94207" y="170202"/>
                    <a:pt x="94135" y="170274"/>
                    <a:pt x="94135" y="170274"/>
                  </a:cubicBezTo>
                  <a:cubicBezTo>
                    <a:pt x="94063" y="170310"/>
                    <a:pt x="93991" y="170310"/>
                    <a:pt x="93955" y="170310"/>
                  </a:cubicBezTo>
                  <a:cubicBezTo>
                    <a:pt x="93883" y="170310"/>
                    <a:pt x="93811" y="170310"/>
                    <a:pt x="93738" y="170274"/>
                  </a:cubicBezTo>
                  <a:lnTo>
                    <a:pt x="88473" y="165982"/>
                  </a:lnTo>
                  <a:cubicBezTo>
                    <a:pt x="88364" y="165910"/>
                    <a:pt x="88328" y="165729"/>
                    <a:pt x="88400" y="165621"/>
                  </a:cubicBezTo>
                  <a:cubicBezTo>
                    <a:pt x="88400" y="165621"/>
                    <a:pt x="88869" y="164828"/>
                    <a:pt x="89591" y="163637"/>
                  </a:cubicBezTo>
                  <a:cubicBezTo>
                    <a:pt x="90312" y="162411"/>
                    <a:pt x="91286" y="160788"/>
                    <a:pt x="92296" y="159057"/>
                  </a:cubicBezTo>
                  <a:cubicBezTo>
                    <a:pt x="94352" y="155558"/>
                    <a:pt x="96588" y="151663"/>
                    <a:pt x="97381" y="150040"/>
                  </a:cubicBezTo>
                  <a:cubicBezTo>
                    <a:pt x="98211" y="148309"/>
                    <a:pt x="100194" y="146830"/>
                    <a:pt x="101926" y="145748"/>
                  </a:cubicBezTo>
                  <a:cubicBezTo>
                    <a:pt x="103404" y="144810"/>
                    <a:pt x="104739" y="144197"/>
                    <a:pt x="105136" y="144017"/>
                  </a:cubicBezTo>
                  <a:lnTo>
                    <a:pt x="107336" y="137200"/>
                  </a:lnTo>
                  <a:cubicBezTo>
                    <a:pt x="107336" y="137200"/>
                    <a:pt x="107336" y="137200"/>
                    <a:pt x="107336" y="137164"/>
                  </a:cubicBezTo>
                  <a:lnTo>
                    <a:pt x="107624" y="136298"/>
                  </a:lnTo>
                  <a:lnTo>
                    <a:pt x="107624" y="136298"/>
                  </a:lnTo>
                  <a:cubicBezTo>
                    <a:pt x="106326" y="136479"/>
                    <a:pt x="102575" y="136984"/>
                    <a:pt x="98066" y="136984"/>
                  </a:cubicBezTo>
                  <a:cubicBezTo>
                    <a:pt x="95470" y="136984"/>
                    <a:pt x="92620" y="136803"/>
                    <a:pt x="89843" y="136334"/>
                  </a:cubicBezTo>
                  <a:cubicBezTo>
                    <a:pt x="81872" y="135000"/>
                    <a:pt x="74803" y="130456"/>
                    <a:pt x="73649" y="129698"/>
                  </a:cubicBezTo>
                  <a:cubicBezTo>
                    <a:pt x="72747" y="130275"/>
                    <a:pt x="68491" y="133088"/>
                    <a:pt x="65786" y="134856"/>
                  </a:cubicBezTo>
                  <a:cubicBezTo>
                    <a:pt x="64813" y="135469"/>
                    <a:pt x="64019" y="135974"/>
                    <a:pt x="63694" y="136190"/>
                  </a:cubicBezTo>
                  <a:cubicBezTo>
                    <a:pt x="63586" y="136226"/>
                    <a:pt x="63550" y="136262"/>
                    <a:pt x="63514" y="136298"/>
                  </a:cubicBezTo>
                  <a:lnTo>
                    <a:pt x="63478" y="136371"/>
                  </a:lnTo>
                  <a:cubicBezTo>
                    <a:pt x="63406" y="136443"/>
                    <a:pt x="63370" y="136551"/>
                    <a:pt x="63298" y="136659"/>
                  </a:cubicBezTo>
                  <a:cubicBezTo>
                    <a:pt x="63153" y="136948"/>
                    <a:pt x="62937" y="137344"/>
                    <a:pt x="62721" y="137849"/>
                  </a:cubicBezTo>
                  <a:cubicBezTo>
                    <a:pt x="62252" y="138859"/>
                    <a:pt x="61567" y="140194"/>
                    <a:pt x="60773" y="141745"/>
                  </a:cubicBezTo>
                  <a:cubicBezTo>
                    <a:pt x="59114" y="144774"/>
                    <a:pt x="56842" y="148489"/>
                    <a:pt x="53992" y="151302"/>
                  </a:cubicBezTo>
                  <a:cubicBezTo>
                    <a:pt x="51576" y="153683"/>
                    <a:pt x="50205" y="155666"/>
                    <a:pt x="49412" y="157181"/>
                  </a:cubicBezTo>
                  <a:lnTo>
                    <a:pt x="110041" y="176369"/>
                  </a:lnTo>
                  <a:lnTo>
                    <a:pt x="167532" y="194439"/>
                  </a:lnTo>
                  <a:cubicBezTo>
                    <a:pt x="167640" y="194475"/>
                    <a:pt x="167712" y="194547"/>
                    <a:pt x="167748" y="194655"/>
                  </a:cubicBezTo>
                  <a:lnTo>
                    <a:pt x="177234" y="197649"/>
                  </a:lnTo>
                  <a:cubicBezTo>
                    <a:pt x="177234" y="197649"/>
                    <a:pt x="178532" y="195449"/>
                    <a:pt x="184303" y="186143"/>
                  </a:cubicBezTo>
                  <a:cubicBezTo>
                    <a:pt x="185060" y="184917"/>
                    <a:pt x="185385" y="183366"/>
                    <a:pt x="185385" y="181599"/>
                  </a:cubicBezTo>
                  <a:cubicBezTo>
                    <a:pt x="185421" y="170526"/>
                    <a:pt x="172256" y="150761"/>
                    <a:pt x="172256" y="140879"/>
                  </a:cubicBezTo>
                  <a:cubicBezTo>
                    <a:pt x="172256" y="140626"/>
                    <a:pt x="172256" y="140410"/>
                    <a:pt x="172293" y="140158"/>
                  </a:cubicBezTo>
                  <a:cubicBezTo>
                    <a:pt x="173086" y="129626"/>
                    <a:pt x="200894" y="112314"/>
                    <a:pt x="200858" y="92333"/>
                  </a:cubicBezTo>
                  <a:cubicBezTo>
                    <a:pt x="200858" y="91323"/>
                    <a:pt x="200786" y="90313"/>
                    <a:pt x="200641" y="89303"/>
                  </a:cubicBezTo>
                  <a:cubicBezTo>
                    <a:pt x="199199" y="79421"/>
                    <a:pt x="187008" y="59223"/>
                    <a:pt x="171499" y="4054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4769;p64">
              <a:extLst>
                <a:ext uri="{FF2B5EF4-FFF2-40B4-BE49-F238E27FC236}">
                  <a16:creationId xmlns:a16="http://schemas.microsoft.com/office/drawing/2014/main" id="{730034F0-0544-B584-08AF-D589DB7269C2}"/>
                </a:ext>
              </a:extLst>
            </p:cNvPr>
            <p:cNvSpPr/>
            <p:nvPr/>
          </p:nvSpPr>
          <p:spPr>
            <a:xfrm>
              <a:off x="5625075" y="5303525"/>
              <a:ext cx="225425" cy="80725"/>
            </a:xfrm>
            <a:custGeom>
              <a:avLst/>
              <a:gdLst/>
              <a:ahLst/>
              <a:cxnLst/>
              <a:rect l="l" t="t" r="r" b="b"/>
              <a:pathLst>
                <a:path w="9017" h="3229" extrusionOk="0">
                  <a:moveTo>
                    <a:pt x="359" y="0"/>
                  </a:moveTo>
                  <a:cubicBezTo>
                    <a:pt x="233" y="0"/>
                    <a:pt x="102" y="75"/>
                    <a:pt x="72" y="226"/>
                  </a:cubicBezTo>
                  <a:cubicBezTo>
                    <a:pt x="0" y="370"/>
                    <a:pt x="108" y="550"/>
                    <a:pt x="253" y="586"/>
                  </a:cubicBezTo>
                  <a:lnTo>
                    <a:pt x="8584" y="3219"/>
                  </a:lnTo>
                  <a:cubicBezTo>
                    <a:pt x="8614" y="3225"/>
                    <a:pt x="8643" y="3228"/>
                    <a:pt x="8671" y="3228"/>
                  </a:cubicBezTo>
                  <a:cubicBezTo>
                    <a:pt x="8810" y="3228"/>
                    <a:pt x="8921" y="3153"/>
                    <a:pt x="8981" y="3003"/>
                  </a:cubicBezTo>
                  <a:cubicBezTo>
                    <a:pt x="9017" y="2858"/>
                    <a:pt x="8945" y="2678"/>
                    <a:pt x="8764" y="2642"/>
                  </a:cubicBezTo>
                  <a:lnTo>
                    <a:pt x="433" y="9"/>
                  </a:lnTo>
                  <a:cubicBezTo>
                    <a:pt x="409" y="3"/>
                    <a:pt x="384" y="0"/>
                    <a:pt x="3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4770;p64">
              <a:extLst>
                <a:ext uri="{FF2B5EF4-FFF2-40B4-BE49-F238E27FC236}">
                  <a16:creationId xmlns:a16="http://schemas.microsoft.com/office/drawing/2014/main" id="{EB610F11-3D54-EC27-7B51-564B689D1492}"/>
                </a:ext>
              </a:extLst>
            </p:cNvPr>
            <p:cNvSpPr/>
            <p:nvPr/>
          </p:nvSpPr>
          <p:spPr>
            <a:xfrm>
              <a:off x="1607200" y="4042075"/>
              <a:ext cx="3884450" cy="1229450"/>
            </a:xfrm>
            <a:custGeom>
              <a:avLst/>
              <a:gdLst/>
              <a:ahLst/>
              <a:cxnLst/>
              <a:rect l="l" t="t" r="r" b="b"/>
              <a:pathLst>
                <a:path w="155378" h="49178" extrusionOk="0">
                  <a:moveTo>
                    <a:pt x="356" y="0"/>
                  </a:moveTo>
                  <a:cubicBezTo>
                    <a:pt x="231" y="0"/>
                    <a:pt x="102" y="70"/>
                    <a:pt x="72" y="190"/>
                  </a:cubicBezTo>
                  <a:cubicBezTo>
                    <a:pt x="0" y="370"/>
                    <a:pt x="108" y="550"/>
                    <a:pt x="253" y="586"/>
                  </a:cubicBezTo>
                  <a:lnTo>
                    <a:pt x="154944" y="49169"/>
                  </a:lnTo>
                  <a:cubicBezTo>
                    <a:pt x="154968" y="49175"/>
                    <a:pt x="154993" y="49178"/>
                    <a:pt x="155019" y="49178"/>
                  </a:cubicBezTo>
                  <a:cubicBezTo>
                    <a:pt x="155145" y="49178"/>
                    <a:pt x="155275" y="49103"/>
                    <a:pt x="155305" y="48952"/>
                  </a:cubicBezTo>
                  <a:cubicBezTo>
                    <a:pt x="155377" y="48808"/>
                    <a:pt x="155269" y="48628"/>
                    <a:pt x="155125" y="48592"/>
                  </a:cubicBezTo>
                  <a:lnTo>
                    <a:pt x="433" y="9"/>
                  </a:lnTo>
                  <a:cubicBezTo>
                    <a:pt x="408" y="3"/>
                    <a:pt x="382" y="0"/>
                    <a:pt x="3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4771;p64">
              <a:extLst>
                <a:ext uri="{FF2B5EF4-FFF2-40B4-BE49-F238E27FC236}">
                  <a16:creationId xmlns:a16="http://schemas.microsoft.com/office/drawing/2014/main" id="{1BDD60BF-FC15-3CD6-0FF6-EF4F5191CF0F}"/>
                </a:ext>
              </a:extLst>
            </p:cNvPr>
            <p:cNvSpPr/>
            <p:nvPr/>
          </p:nvSpPr>
          <p:spPr>
            <a:xfrm>
              <a:off x="2109425" y="4449850"/>
              <a:ext cx="1904375" cy="1019825"/>
            </a:xfrm>
            <a:custGeom>
              <a:avLst/>
              <a:gdLst/>
              <a:ahLst/>
              <a:cxnLst/>
              <a:rect l="l" t="t" r="r" b="b"/>
              <a:pathLst>
                <a:path w="76175" h="40793" extrusionOk="0">
                  <a:moveTo>
                    <a:pt x="16880" y="1"/>
                  </a:moveTo>
                  <a:lnTo>
                    <a:pt x="0" y="20775"/>
                  </a:lnTo>
                  <a:lnTo>
                    <a:pt x="57419" y="40792"/>
                  </a:lnTo>
                  <a:lnTo>
                    <a:pt x="76174" y="20018"/>
                  </a:lnTo>
                  <a:lnTo>
                    <a:pt x="1688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4772;p64">
              <a:extLst>
                <a:ext uri="{FF2B5EF4-FFF2-40B4-BE49-F238E27FC236}">
                  <a16:creationId xmlns:a16="http://schemas.microsoft.com/office/drawing/2014/main" id="{46C73B5B-543D-F14B-C4FC-BD980263D8A2}"/>
                </a:ext>
              </a:extLst>
            </p:cNvPr>
            <p:cNvSpPr/>
            <p:nvPr/>
          </p:nvSpPr>
          <p:spPr>
            <a:xfrm>
              <a:off x="2101300" y="4442275"/>
              <a:ext cx="1920600" cy="1034975"/>
            </a:xfrm>
            <a:custGeom>
              <a:avLst/>
              <a:gdLst/>
              <a:ahLst/>
              <a:cxnLst/>
              <a:rect l="l" t="t" r="r" b="b"/>
              <a:pathLst>
                <a:path w="76824" h="41399" extrusionOk="0">
                  <a:moveTo>
                    <a:pt x="17313" y="628"/>
                  </a:moveTo>
                  <a:lnTo>
                    <a:pt x="75994" y="20465"/>
                  </a:lnTo>
                  <a:lnTo>
                    <a:pt x="57671" y="40756"/>
                  </a:lnTo>
                  <a:lnTo>
                    <a:pt x="57671" y="40756"/>
                  </a:lnTo>
                  <a:lnTo>
                    <a:pt x="830" y="20934"/>
                  </a:lnTo>
                  <a:lnTo>
                    <a:pt x="17313" y="628"/>
                  </a:lnTo>
                  <a:close/>
                  <a:moveTo>
                    <a:pt x="17220" y="1"/>
                  </a:moveTo>
                  <a:cubicBezTo>
                    <a:pt x="17133" y="1"/>
                    <a:pt x="17041" y="34"/>
                    <a:pt x="16988" y="87"/>
                  </a:cubicBezTo>
                  <a:lnTo>
                    <a:pt x="73" y="20862"/>
                  </a:lnTo>
                  <a:cubicBezTo>
                    <a:pt x="37" y="20970"/>
                    <a:pt x="1" y="21042"/>
                    <a:pt x="37" y="21150"/>
                  </a:cubicBezTo>
                  <a:cubicBezTo>
                    <a:pt x="73" y="21259"/>
                    <a:pt x="145" y="21331"/>
                    <a:pt x="217" y="21367"/>
                  </a:cubicBezTo>
                  <a:lnTo>
                    <a:pt x="57636" y="41384"/>
                  </a:lnTo>
                  <a:cubicBezTo>
                    <a:pt x="57665" y="41394"/>
                    <a:pt x="57697" y="41398"/>
                    <a:pt x="57729" y="41398"/>
                  </a:cubicBezTo>
                  <a:cubicBezTo>
                    <a:pt x="57816" y="41398"/>
                    <a:pt x="57908" y="41365"/>
                    <a:pt x="57961" y="41312"/>
                  </a:cubicBezTo>
                  <a:lnTo>
                    <a:pt x="76716" y="20537"/>
                  </a:lnTo>
                  <a:cubicBezTo>
                    <a:pt x="76788" y="20429"/>
                    <a:pt x="76824" y="20357"/>
                    <a:pt x="76788" y="20249"/>
                  </a:cubicBezTo>
                  <a:cubicBezTo>
                    <a:pt x="76788" y="20140"/>
                    <a:pt x="76716" y="20068"/>
                    <a:pt x="76607" y="20032"/>
                  </a:cubicBezTo>
                  <a:lnTo>
                    <a:pt x="17313" y="15"/>
                  </a:lnTo>
                  <a:cubicBezTo>
                    <a:pt x="17284" y="5"/>
                    <a:pt x="17252" y="1"/>
                    <a:pt x="172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4773;p64">
              <a:extLst>
                <a:ext uri="{FF2B5EF4-FFF2-40B4-BE49-F238E27FC236}">
                  <a16:creationId xmlns:a16="http://schemas.microsoft.com/office/drawing/2014/main" id="{D81DAA7A-85DD-9E59-85FC-91CC03060876}"/>
                </a:ext>
              </a:extLst>
            </p:cNvPr>
            <p:cNvSpPr/>
            <p:nvPr/>
          </p:nvSpPr>
          <p:spPr>
            <a:xfrm>
              <a:off x="2372725" y="4594125"/>
              <a:ext cx="1442700" cy="737600"/>
            </a:xfrm>
            <a:custGeom>
              <a:avLst/>
              <a:gdLst/>
              <a:ahLst/>
              <a:cxnLst/>
              <a:rect l="l" t="t" r="r" b="b"/>
              <a:pathLst>
                <a:path w="57708" h="29504" extrusionOk="0">
                  <a:moveTo>
                    <a:pt x="12587" y="0"/>
                  </a:moveTo>
                  <a:lnTo>
                    <a:pt x="0" y="14571"/>
                  </a:lnTo>
                  <a:lnTo>
                    <a:pt x="45084" y="29503"/>
                  </a:lnTo>
                  <a:lnTo>
                    <a:pt x="57707" y="15906"/>
                  </a:lnTo>
                  <a:lnTo>
                    <a:pt x="1258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4774;p64">
              <a:extLst>
                <a:ext uri="{FF2B5EF4-FFF2-40B4-BE49-F238E27FC236}">
                  <a16:creationId xmlns:a16="http://schemas.microsoft.com/office/drawing/2014/main" id="{49521759-5D72-FBCA-5F87-702B41520DBA}"/>
                </a:ext>
              </a:extLst>
            </p:cNvPr>
            <p:cNvSpPr/>
            <p:nvPr/>
          </p:nvSpPr>
          <p:spPr>
            <a:xfrm>
              <a:off x="2364600" y="4586550"/>
              <a:ext cx="1458025" cy="752725"/>
            </a:xfrm>
            <a:custGeom>
              <a:avLst/>
              <a:gdLst/>
              <a:ahLst/>
              <a:cxnLst/>
              <a:rect l="l" t="t" r="r" b="b"/>
              <a:pathLst>
                <a:path w="58321" h="30109" extrusionOk="0">
                  <a:moveTo>
                    <a:pt x="13021" y="628"/>
                  </a:moveTo>
                  <a:lnTo>
                    <a:pt x="57491" y="16353"/>
                  </a:lnTo>
                  <a:lnTo>
                    <a:pt x="45320" y="29452"/>
                  </a:lnTo>
                  <a:lnTo>
                    <a:pt x="45320" y="29452"/>
                  </a:lnTo>
                  <a:lnTo>
                    <a:pt x="830" y="14730"/>
                  </a:lnTo>
                  <a:lnTo>
                    <a:pt x="13021" y="628"/>
                  </a:lnTo>
                  <a:close/>
                  <a:moveTo>
                    <a:pt x="12928" y="1"/>
                  </a:moveTo>
                  <a:cubicBezTo>
                    <a:pt x="12840" y="1"/>
                    <a:pt x="12749" y="34"/>
                    <a:pt x="12696" y="87"/>
                  </a:cubicBezTo>
                  <a:lnTo>
                    <a:pt x="73" y="14694"/>
                  </a:lnTo>
                  <a:cubicBezTo>
                    <a:pt x="0" y="14766"/>
                    <a:pt x="0" y="14874"/>
                    <a:pt x="37" y="14947"/>
                  </a:cubicBezTo>
                  <a:cubicBezTo>
                    <a:pt x="37" y="15055"/>
                    <a:pt x="109" y="15127"/>
                    <a:pt x="217" y="15163"/>
                  </a:cubicBezTo>
                  <a:lnTo>
                    <a:pt x="45337" y="30095"/>
                  </a:lnTo>
                  <a:cubicBezTo>
                    <a:pt x="45366" y="30104"/>
                    <a:pt x="45395" y="30109"/>
                    <a:pt x="45423" y="30109"/>
                  </a:cubicBezTo>
                  <a:cubicBezTo>
                    <a:pt x="45500" y="30109"/>
                    <a:pt x="45573" y="30075"/>
                    <a:pt x="45625" y="30023"/>
                  </a:cubicBezTo>
                  <a:lnTo>
                    <a:pt x="58249" y="16425"/>
                  </a:lnTo>
                  <a:cubicBezTo>
                    <a:pt x="58321" y="16353"/>
                    <a:pt x="58321" y="16245"/>
                    <a:pt x="58321" y="16137"/>
                  </a:cubicBezTo>
                  <a:cubicBezTo>
                    <a:pt x="58285" y="16029"/>
                    <a:pt x="58213" y="15956"/>
                    <a:pt x="58105" y="15920"/>
                  </a:cubicBezTo>
                  <a:lnTo>
                    <a:pt x="13021" y="15"/>
                  </a:lnTo>
                  <a:cubicBezTo>
                    <a:pt x="12992" y="5"/>
                    <a:pt x="12960" y="1"/>
                    <a:pt x="129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4775;p64">
              <a:extLst>
                <a:ext uri="{FF2B5EF4-FFF2-40B4-BE49-F238E27FC236}">
                  <a16:creationId xmlns:a16="http://schemas.microsoft.com/office/drawing/2014/main" id="{7497EFB8-3B36-807B-A1C5-10C88CCFA2AF}"/>
                </a:ext>
              </a:extLst>
            </p:cNvPr>
            <p:cNvSpPr/>
            <p:nvPr/>
          </p:nvSpPr>
          <p:spPr>
            <a:xfrm>
              <a:off x="2342050" y="1025400"/>
              <a:ext cx="3594125" cy="3621050"/>
            </a:xfrm>
            <a:custGeom>
              <a:avLst/>
              <a:gdLst/>
              <a:ahLst/>
              <a:cxnLst/>
              <a:rect l="l" t="t" r="r" b="b"/>
              <a:pathLst>
                <a:path w="143765" h="144842" extrusionOk="0">
                  <a:moveTo>
                    <a:pt x="90743" y="0"/>
                  </a:moveTo>
                  <a:cubicBezTo>
                    <a:pt x="89664" y="0"/>
                    <a:pt x="88322" y="517"/>
                    <a:pt x="87031" y="969"/>
                  </a:cubicBezTo>
                  <a:cubicBezTo>
                    <a:pt x="84109" y="1979"/>
                    <a:pt x="76247" y="9626"/>
                    <a:pt x="74443" y="14422"/>
                  </a:cubicBezTo>
                  <a:cubicBezTo>
                    <a:pt x="72676" y="19255"/>
                    <a:pt x="74227" y="20842"/>
                    <a:pt x="77365" y="23728"/>
                  </a:cubicBezTo>
                  <a:cubicBezTo>
                    <a:pt x="80503" y="26649"/>
                    <a:pt x="84326" y="32600"/>
                    <a:pt x="86345" y="38227"/>
                  </a:cubicBezTo>
                  <a:cubicBezTo>
                    <a:pt x="88365" y="43817"/>
                    <a:pt x="90926" y="49191"/>
                    <a:pt x="95074" y="50670"/>
                  </a:cubicBezTo>
                  <a:cubicBezTo>
                    <a:pt x="95074" y="50670"/>
                    <a:pt x="88473" y="53808"/>
                    <a:pt x="84109" y="56946"/>
                  </a:cubicBezTo>
                  <a:cubicBezTo>
                    <a:pt x="79709" y="60083"/>
                    <a:pt x="77581" y="61526"/>
                    <a:pt x="77581" y="61526"/>
                  </a:cubicBezTo>
                  <a:cubicBezTo>
                    <a:pt x="77581" y="61526"/>
                    <a:pt x="71666" y="63221"/>
                    <a:pt x="69394" y="66143"/>
                  </a:cubicBezTo>
                  <a:cubicBezTo>
                    <a:pt x="67158" y="69028"/>
                    <a:pt x="66256" y="70940"/>
                    <a:pt x="66256" y="70940"/>
                  </a:cubicBezTo>
                  <a:cubicBezTo>
                    <a:pt x="66256" y="70940"/>
                    <a:pt x="45986" y="74438"/>
                    <a:pt x="39711" y="79812"/>
                  </a:cubicBezTo>
                  <a:cubicBezTo>
                    <a:pt x="39711" y="79812"/>
                    <a:pt x="30405" y="82265"/>
                    <a:pt x="26474" y="85980"/>
                  </a:cubicBezTo>
                  <a:cubicBezTo>
                    <a:pt x="22543" y="89695"/>
                    <a:pt x="20739" y="96511"/>
                    <a:pt x="20739" y="96511"/>
                  </a:cubicBezTo>
                  <a:cubicBezTo>
                    <a:pt x="20739" y="96511"/>
                    <a:pt x="15474" y="101020"/>
                    <a:pt x="13021" y="102354"/>
                  </a:cubicBezTo>
                  <a:cubicBezTo>
                    <a:pt x="10532" y="103689"/>
                    <a:pt x="6493" y="106285"/>
                    <a:pt x="4473" y="112345"/>
                  </a:cubicBezTo>
                  <a:cubicBezTo>
                    <a:pt x="2453" y="118368"/>
                    <a:pt x="1" y="132073"/>
                    <a:pt x="1" y="132073"/>
                  </a:cubicBezTo>
                  <a:lnTo>
                    <a:pt x="6276" y="134995"/>
                  </a:lnTo>
                  <a:cubicBezTo>
                    <a:pt x="6276" y="134995"/>
                    <a:pt x="6385" y="131388"/>
                    <a:pt x="12011" y="125906"/>
                  </a:cubicBezTo>
                  <a:cubicBezTo>
                    <a:pt x="17602" y="120388"/>
                    <a:pt x="21064" y="111082"/>
                    <a:pt x="21533" y="110866"/>
                  </a:cubicBezTo>
                  <a:cubicBezTo>
                    <a:pt x="21966" y="110650"/>
                    <a:pt x="31848" y="104157"/>
                    <a:pt x="31848" y="104157"/>
                  </a:cubicBezTo>
                  <a:cubicBezTo>
                    <a:pt x="31848" y="104157"/>
                    <a:pt x="39458" y="109423"/>
                    <a:pt x="48114" y="110866"/>
                  </a:cubicBezTo>
                  <a:cubicBezTo>
                    <a:pt x="50854" y="111336"/>
                    <a:pt x="53685" y="111496"/>
                    <a:pt x="56272" y="111496"/>
                  </a:cubicBezTo>
                  <a:cubicBezTo>
                    <a:pt x="61825" y="111496"/>
                    <a:pt x="66256" y="110758"/>
                    <a:pt x="66256" y="110758"/>
                  </a:cubicBezTo>
                  <a:lnTo>
                    <a:pt x="66256" y="110758"/>
                  </a:lnTo>
                  <a:lnTo>
                    <a:pt x="63587" y="119053"/>
                  </a:lnTo>
                  <a:cubicBezTo>
                    <a:pt x="63587" y="119053"/>
                    <a:pt x="57420" y="121758"/>
                    <a:pt x="55833" y="125004"/>
                  </a:cubicBezTo>
                  <a:cubicBezTo>
                    <a:pt x="54282" y="128250"/>
                    <a:pt x="46888" y="140585"/>
                    <a:pt x="46888" y="140585"/>
                  </a:cubicBezTo>
                  <a:lnTo>
                    <a:pt x="52154" y="144841"/>
                  </a:lnTo>
                  <a:cubicBezTo>
                    <a:pt x="52154" y="144841"/>
                    <a:pt x="57636" y="140585"/>
                    <a:pt x="65390" y="136654"/>
                  </a:cubicBezTo>
                  <a:cubicBezTo>
                    <a:pt x="73109" y="132723"/>
                    <a:pt x="75020" y="129945"/>
                    <a:pt x="77256" y="125329"/>
                  </a:cubicBezTo>
                  <a:cubicBezTo>
                    <a:pt x="79493" y="120748"/>
                    <a:pt x="82306" y="111984"/>
                    <a:pt x="82414" y="111191"/>
                  </a:cubicBezTo>
                  <a:cubicBezTo>
                    <a:pt x="82522" y="110433"/>
                    <a:pt x="84758" y="108413"/>
                    <a:pt x="85119" y="103580"/>
                  </a:cubicBezTo>
                  <a:lnTo>
                    <a:pt x="85444" y="98747"/>
                  </a:lnTo>
                  <a:lnTo>
                    <a:pt x="97202" y="88216"/>
                  </a:lnTo>
                  <a:cubicBezTo>
                    <a:pt x="97202" y="88216"/>
                    <a:pt x="106543" y="84537"/>
                    <a:pt x="114261" y="75989"/>
                  </a:cubicBezTo>
                  <a:cubicBezTo>
                    <a:pt x="122016" y="67477"/>
                    <a:pt x="123242" y="63329"/>
                    <a:pt x="124036" y="55719"/>
                  </a:cubicBezTo>
                  <a:cubicBezTo>
                    <a:pt x="124793" y="48073"/>
                    <a:pt x="127931" y="17921"/>
                    <a:pt x="128039" y="17452"/>
                  </a:cubicBezTo>
                  <a:cubicBezTo>
                    <a:pt x="128183" y="17019"/>
                    <a:pt x="129193" y="14783"/>
                    <a:pt x="130528" y="14567"/>
                  </a:cubicBezTo>
                  <a:cubicBezTo>
                    <a:pt x="130553" y="14562"/>
                    <a:pt x="130580" y="14560"/>
                    <a:pt x="130610" y="14560"/>
                  </a:cubicBezTo>
                  <a:cubicBezTo>
                    <a:pt x="132140" y="14560"/>
                    <a:pt x="139275" y="20855"/>
                    <a:pt x="140266" y="21492"/>
                  </a:cubicBezTo>
                  <a:cubicBezTo>
                    <a:pt x="140695" y="21783"/>
                    <a:pt x="141308" y="22009"/>
                    <a:pt x="141886" y="22009"/>
                  </a:cubicBezTo>
                  <a:cubicBezTo>
                    <a:pt x="142668" y="22009"/>
                    <a:pt x="143387" y="21596"/>
                    <a:pt x="143512" y="20374"/>
                  </a:cubicBezTo>
                  <a:cubicBezTo>
                    <a:pt x="143764" y="18246"/>
                    <a:pt x="141961" y="12980"/>
                    <a:pt x="136226" y="7245"/>
                  </a:cubicBezTo>
                  <a:cubicBezTo>
                    <a:pt x="132064" y="3083"/>
                    <a:pt x="128730" y="1480"/>
                    <a:pt x="126700" y="1480"/>
                  </a:cubicBezTo>
                  <a:cubicBezTo>
                    <a:pt x="125950" y="1480"/>
                    <a:pt x="125379" y="1698"/>
                    <a:pt x="125009" y="2087"/>
                  </a:cubicBezTo>
                  <a:cubicBezTo>
                    <a:pt x="123675" y="3566"/>
                    <a:pt x="124577" y="6704"/>
                    <a:pt x="123675" y="11285"/>
                  </a:cubicBezTo>
                  <a:cubicBezTo>
                    <a:pt x="122773" y="15901"/>
                    <a:pt x="117183" y="32492"/>
                    <a:pt x="114370" y="40355"/>
                  </a:cubicBezTo>
                  <a:cubicBezTo>
                    <a:pt x="111556" y="48181"/>
                    <a:pt x="112458" y="58857"/>
                    <a:pt x="112458" y="58857"/>
                  </a:cubicBezTo>
                  <a:cubicBezTo>
                    <a:pt x="112458" y="58857"/>
                    <a:pt x="108671" y="60192"/>
                    <a:pt x="105966" y="62211"/>
                  </a:cubicBezTo>
                  <a:cubicBezTo>
                    <a:pt x="103261" y="64231"/>
                    <a:pt x="99113" y="67044"/>
                    <a:pt x="99113" y="67044"/>
                  </a:cubicBezTo>
                  <a:lnTo>
                    <a:pt x="97995" y="66467"/>
                  </a:lnTo>
                  <a:cubicBezTo>
                    <a:pt x="97995" y="66467"/>
                    <a:pt x="104271" y="60192"/>
                    <a:pt x="106182" y="56585"/>
                  </a:cubicBezTo>
                  <a:cubicBezTo>
                    <a:pt x="108094" y="53014"/>
                    <a:pt x="108671" y="52798"/>
                    <a:pt x="107661" y="50670"/>
                  </a:cubicBezTo>
                  <a:cubicBezTo>
                    <a:pt x="106651" y="48542"/>
                    <a:pt x="98464" y="38227"/>
                    <a:pt x="94857" y="33610"/>
                  </a:cubicBezTo>
                  <a:cubicBezTo>
                    <a:pt x="91287" y="29030"/>
                    <a:pt x="86886" y="21275"/>
                    <a:pt x="86021" y="19039"/>
                  </a:cubicBezTo>
                  <a:cubicBezTo>
                    <a:pt x="85119" y="16803"/>
                    <a:pt x="85227" y="14567"/>
                    <a:pt x="85877" y="12980"/>
                  </a:cubicBezTo>
                  <a:cubicBezTo>
                    <a:pt x="86562" y="11393"/>
                    <a:pt x="92837" y="8255"/>
                    <a:pt x="92946" y="3458"/>
                  </a:cubicBezTo>
                  <a:cubicBezTo>
                    <a:pt x="93005" y="788"/>
                    <a:pt x="92075" y="0"/>
                    <a:pt x="90743" y="0"/>
                  </a:cubicBezTo>
                  <a:close/>
                </a:path>
              </a:pathLst>
            </a:custGeom>
            <a:solidFill>
              <a:srgbClr val="707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4776;p64">
              <a:extLst>
                <a:ext uri="{FF2B5EF4-FFF2-40B4-BE49-F238E27FC236}">
                  <a16:creationId xmlns:a16="http://schemas.microsoft.com/office/drawing/2014/main" id="{4610045C-D06A-8485-0509-A669F1287335}"/>
                </a:ext>
              </a:extLst>
            </p:cNvPr>
            <p:cNvSpPr/>
            <p:nvPr/>
          </p:nvSpPr>
          <p:spPr>
            <a:xfrm>
              <a:off x="3621525" y="3838525"/>
              <a:ext cx="734900" cy="798900"/>
            </a:xfrm>
            <a:custGeom>
              <a:avLst/>
              <a:gdLst/>
              <a:ahLst/>
              <a:cxnLst/>
              <a:rect l="l" t="t" r="r" b="b"/>
              <a:pathLst>
                <a:path w="29396" h="31956" extrusionOk="0">
                  <a:moveTo>
                    <a:pt x="26835" y="0"/>
                  </a:moveTo>
                  <a:cubicBezTo>
                    <a:pt x="26655" y="1948"/>
                    <a:pt x="26186" y="5086"/>
                    <a:pt x="25104" y="7358"/>
                  </a:cubicBezTo>
                  <a:cubicBezTo>
                    <a:pt x="23481" y="10856"/>
                    <a:pt x="20920" y="12046"/>
                    <a:pt x="20920" y="12046"/>
                  </a:cubicBezTo>
                  <a:cubicBezTo>
                    <a:pt x="20920" y="12046"/>
                    <a:pt x="21136" y="16014"/>
                    <a:pt x="17854" y="19043"/>
                  </a:cubicBezTo>
                  <a:cubicBezTo>
                    <a:pt x="14608" y="22073"/>
                    <a:pt x="6421" y="26978"/>
                    <a:pt x="1263" y="30260"/>
                  </a:cubicBezTo>
                  <a:cubicBezTo>
                    <a:pt x="831" y="30549"/>
                    <a:pt x="398" y="30837"/>
                    <a:pt x="1" y="31162"/>
                  </a:cubicBezTo>
                  <a:lnTo>
                    <a:pt x="975" y="31956"/>
                  </a:lnTo>
                  <a:cubicBezTo>
                    <a:pt x="1985" y="31162"/>
                    <a:pt x="7142" y="27375"/>
                    <a:pt x="14067" y="23876"/>
                  </a:cubicBezTo>
                  <a:cubicBezTo>
                    <a:pt x="17926" y="21929"/>
                    <a:pt x="20307" y="20234"/>
                    <a:pt x="21966" y="18502"/>
                  </a:cubicBezTo>
                  <a:cubicBezTo>
                    <a:pt x="23661" y="16771"/>
                    <a:pt x="24707" y="14968"/>
                    <a:pt x="25825" y="12696"/>
                  </a:cubicBezTo>
                  <a:cubicBezTo>
                    <a:pt x="27015" y="10243"/>
                    <a:pt x="28350" y="6600"/>
                    <a:pt x="29396" y="3607"/>
                  </a:cubicBezTo>
                  <a:cubicBezTo>
                    <a:pt x="28927" y="2272"/>
                    <a:pt x="28169" y="1010"/>
                    <a:pt x="26835" y="0"/>
                  </a:cubicBez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4777;p64">
              <a:extLst>
                <a:ext uri="{FF2B5EF4-FFF2-40B4-BE49-F238E27FC236}">
                  <a16:creationId xmlns:a16="http://schemas.microsoft.com/office/drawing/2014/main" id="{EED70570-8A85-D9CC-4620-E6B2E0C2E98C}"/>
                </a:ext>
              </a:extLst>
            </p:cNvPr>
            <p:cNvSpPr/>
            <p:nvPr/>
          </p:nvSpPr>
          <p:spPr>
            <a:xfrm>
              <a:off x="2437625" y="3653675"/>
              <a:ext cx="495950" cy="734875"/>
            </a:xfrm>
            <a:custGeom>
              <a:avLst/>
              <a:gdLst/>
              <a:ahLst/>
              <a:cxnLst/>
              <a:rect l="l" t="t" r="r" b="b"/>
              <a:pathLst>
                <a:path w="19838" h="29395" extrusionOk="0">
                  <a:moveTo>
                    <a:pt x="19621" y="0"/>
                  </a:moveTo>
                  <a:cubicBezTo>
                    <a:pt x="17493" y="1118"/>
                    <a:pt x="15690" y="2128"/>
                    <a:pt x="15690" y="2128"/>
                  </a:cubicBezTo>
                  <a:cubicBezTo>
                    <a:pt x="15690" y="2128"/>
                    <a:pt x="15438" y="8692"/>
                    <a:pt x="10785" y="12660"/>
                  </a:cubicBezTo>
                  <a:cubicBezTo>
                    <a:pt x="6096" y="16627"/>
                    <a:pt x="722" y="25896"/>
                    <a:pt x="722" y="25896"/>
                  </a:cubicBezTo>
                  <a:lnTo>
                    <a:pt x="1" y="28385"/>
                  </a:lnTo>
                  <a:lnTo>
                    <a:pt x="2201" y="29395"/>
                  </a:lnTo>
                  <a:cubicBezTo>
                    <a:pt x="2417" y="28277"/>
                    <a:pt x="3391" y="25031"/>
                    <a:pt x="7972" y="20559"/>
                  </a:cubicBezTo>
                  <a:cubicBezTo>
                    <a:pt x="11723" y="16844"/>
                    <a:pt x="14572" y="11361"/>
                    <a:pt x="16123" y="8188"/>
                  </a:cubicBezTo>
                  <a:cubicBezTo>
                    <a:pt x="16628" y="7106"/>
                    <a:pt x="17025" y="6312"/>
                    <a:pt x="17241" y="5879"/>
                  </a:cubicBezTo>
                  <a:cubicBezTo>
                    <a:pt x="17313" y="5771"/>
                    <a:pt x="17349" y="5663"/>
                    <a:pt x="17421" y="5591"/>
                  </a:cubicBezTo>
                  <a:cubicBezTo>
                    <a:pt x="17457" y="5555"/>
                    <a:pt x="17493" y="5519"/>
                    <a:pt x="17566" y="5482"/>
                  </a:cubicBezTo>
                  <a:cubicBezTo>
                    <a:pt x="17566" y="5482"/>
                    <a:pt x="17602" y="5446"/>
                    <a:pt x="17674" y="5410"/>
                  </a:cubicBezTo>
                  <a:cubicBezTo>
                    <a:pt x="17746" y="5374"/>
                    <a:pt x="17818" y="5338"/>
                    <a:pt x="17890" y="5266"/>
                  </a:cubicBezTo>
                  <a:cubicBezTo>
                    <a:pt x="18107" y="5158"/>
                    <a:pt x="18359" y="4978"/>
                    <a:pt x="18648" y="4797"/>
                  </a:cubicBezTo>
                  <a:cubicBezTo>
                    <a:pt x="18972" y="4581"/>
                    <a:pt x="19333" y="4364"/>
                    <a:pt x="19694" y="4112"/>
                  </a:cubicBezTo>
                  <a:cubicBezTo>
                    <a:pt x="19766" y="3571"/>
                    <a:pt x="19838" y="2886"/>
                    <a:pt x="19838" y="2200"/>
                  </a:cubicBezTo>
                  <a:cubicBezTo>
                    <a:pt x="19838" y="1479"/>
                    <a:pt x="19766" y="722"/>
                    <a:pt x="19621" y="0"/>
                  </a:cubicBez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4778;p64">
              <a:extLst>
                <a:ext uri="{FF2B5EF4-FFF2-40B4-BE49-F238E27FC236}">
                  <a16:creationId xmlns:a16="http://schemas.microsoft.com/office/drawing/2014/main" id="{112A8392-71AA-B51F-2A5C-D18F6213AE88}"/>
                </a:ext>
              </a:extLst>
            </p:cNvPr>
            <p:cNvSpPr/>
            <p:nvPr/>
          </p:nvSpPr>
          <p:spPr>
            <a:xfrm>
              <a:off x="2333950" y="1018075"/>
              <a:ext cx="3604025" cy="3636025"/>
            </a:xfrm>
            <a:custGeom>
              <a:avLst/>
              <a:gdLst/>
              <a:ahLst/>
              <a:cxnLst/>
              <a:rect l="l" t="t" r="r" b="b"/>
              <a:pathLst>
                <a:path w="144161" h="145441" extrusionOk="0">
                  <a:moveTo>
                    <a:pt x="91070" y="613"/>
                  </a:moveTo>
                  <a:cubicBezTo>
                    <a:pt x="91394" y="613"/>
                    <a:pt x="91647" y="649"/>
                    <a:pt x="91863" y="721"/>
                  </a:cubicBezTo>
                  <a:cubicBezTo>
                    <a:pt x="92188" y="866"/>
                    <a:pt x="92440" y="1082"/>
                    <a:pt x="92657" y="1515"/>
                  </a:cubicBezTo>
                  <a:cubicBezTo>
                    <a:pt x="92873" y="1948"/>
                    <a:pt x="92981" y="2597"/>
                    <a:pt x="92981" y="3499"/>
                  </a:cubicBezTo>
                  <a:cubicBezTo>
                    <a:pt x="92981" y="3571"/>
                    <a:pt x="92981" y="3643"/>
                    <a:pt x="92981" y="3751"/>
                  </a:cubicBezTo>
                  <a:cubicBezTo>
                    <a:pt x="92945" y="4869"/>
                    <a:pt x="92548" y="5915"/>
                    <a:pt x="91971" y="6889"/>
                  </a:cubicBezTo>
                  <a:cubicBezTo>
                    <a:pt x="91070" y="8332"/>
                    <a:pt x="89735" y="9594"/>
                    <a:pt x="88509" y="10604"/>
                  </a:cubicBezTo>
                  <a:cubicBezTo>
                    <a:pt x="87932" y="11109"/>
                    <a:pt x="87355" y="11578"/>
                    <a:pt x="86922" y="12010"/>
                  </a:cubicBezTo>
                  <a:cubicBezTo>
                    <a:pt x="86453" y="12407"/>
                    <a:pt x="86092" y="12768"/>
                    <a:pt x="85948" y="13165"/>
                  </a:cubicBezTo>
                  <a:cubicBezTo>
                    <a:pt x="85587" y="13994"/>
                    <a:pt x="85371" y="14968"/>
                    <a:pt x="85371" y="16050"/>
                  </a:cubicBezTo>
                  <a:cubicBezTo>
                    <a:pt x="85371" y="17132"/>
                    <a:pt x="85587" y="18286"/>
                    <a:pt x="86056" y="19440"/>
                  </a:cubicBezTo>
                  <a:cubicBezTo>
                    <a:pt x="86525" y="20594"/>
                    <a:pt x="87824" y="23083"/>
                    <a:pt x="89483" y="25896"/>
                  </a:cubicBezTo>
                  <a:cubicBezTo>
                    <a:pt x="91142" y="28673"/>
                    <a:pt x="93161" y="31775"/>
                    <a:pt x="94965" y="34084"/>
                  </a:cubicBezTo>
                  <a:cubicBezTo>
                    <a:pt x="96732" y="36392"/>
                    <a:pt x="99690" y="40107"/>
                    <a:pt x="102323" y="43533"/>
                  </a:cubicBezTo>
                  <a:cubicBezTo>
                    <a:pt x="103621" y="45228"/>
                    <a:pt x="104847" y="46887"/>
                    <a:pt x="105821" y="48222"/>
                  </a:cubicBezTo>
                  <a:cubicBezTo>
                    <a:pt x="106759" y="49556"/>
                    <a:pt x="107480" y="50602"/>
                    <a:pt x="107697" y="51071"/>
                  </a:cubicBezTo>
                  <a:cubicBezTo>
                    <a:pt x="108021" y="51756"/>
                    <a:pt x="108165" y="52225"/>
                    <a:pt x="108165" y="52622"/>
                  </a:cubicBezTo>
                  <a:cubicBezTo>
                    <a:pt x="108165" y="53019"/>
                    <a:pt x="108021" y="53452"/>
                    <a:pt x="107697" y="54065"/>
                  </a:cubicBezTo>
                  <a:cubicBezTo>
                    <a:pt x="107372" y="54714"/>
                    <a:pt x="106903" y="55543"/>
                    <a:pt x="106254" y="56734"/>
                  </a:cubicBezTo>
                  <a:cubicBezTo>
                    <a:pt x="105316" y="58501"/>
                    <a:pt x="103296" y="60954"/>
                    <a:pt x="101493" y="62973"/>
                  </a:cubicBezTo>
                  <a:cubicBezTo>
                    <a:pt x="100591" y="63983"/>
                    <a:pt x="99726" y="64885"/>
                    <a:pt x="99113" y="65498"/>
                  </a:cubicBezTo>
                  <a:cubicBezTo>
                    <a:pt x="98824" y="65823"/>
                    <a:pt x="98572" y="66111"/>
                    <a:pt x="98391" y="66255"/>
                  </a:cubicBezTo>
                  <a:cubicBezTo>
                    <a:pt x="98211" y="66436"/>
                    <a:pt x="98103" y="66544"/>
                    <a:pt x="98103" y="66544"/>
                  </a:cubicBezTo>
                  <a:cubicBezTo>
                    <a:pt x="98031" y="66616"/>
                    <a:pt x="98031" y="66724"/>
                    <a:pt x="98031" y="66796"/>
                  </a:cubicBezTo>
                  <a:cubicBezTo>
                    <a:pt x="98031" y="66905"/>
                    <a:pt x="98103" y="66977"/>
                    <a:pt x="98211" y="67013"/>
                  </a:cubicBezTo>
                  <a:lnTo>
                    <a:pt x="99329" y="67590"/>
                  </a:lnTo>
                  <a:cubicBezTo>
                    <a:pt x="99359" y="67605"/>
                    <a:pt x="99401" y="67614"/>
                    <a:pt x="99445" y="67614"/>
                  </a:cubicBezTo>
                  <a:cubicBezTo>
                    <a:pt x="99508" y="67614"/>
                    <a:pt x="99575" y="67596"/>
                    <a:pt x="99617" y="67554"/>
                  </a:cubicBezTo>
                  <a:cubicBezTo>
                    <a:pt x="99617" y="67554"/>
                    <a:pt x="103765" y="64777"/>
                    <a:pt x="106470" y="62757"/>
                  </a:cubicBezTo>
                  <a:cubicBezTo>
                    <a:pt x="107769" y="61747"/>
                    <a:pt x="109392" y="60917"/>
                    <a:pt x="110690" y="60340"/>
                  </a:cubicBezTo>
                  <a:cubicBezTo>
                    <a:pt x="111303" y="60052"/>
                    <a:pt x="111880" y="59799"/>
                    <a:pt x="112277" y="59655"/>
                  </a:cubicBezTo>
                  <a:cubicBezTo>
                    <a:pt x="112457" y="59583"/>
                    <a:pt x="112638" y="59511"/>
                    <a:pt x="112746" y="59475"/>
                  </a:cubicBezTo>
                  <a:cubicBezTo>
                    <a:pt x="112854" y="59439"/>
                    <a:pt x="112890" y="59403"/>
                    <a:pt x="112890" y="59403"/>
                  </a:cubicBezTo>
                  <a:cubicBezTo>
                    <a:pt x="113034" y="59367"/>
                    <a:pt x="113107" y="59258"/>
                    <a:pt x="113107" y="59114"/>
                  </a:cubicBezTo>
                  <a:cubicBezTo>
                    <a:pt x="113107" y="59114"/>
                    <a:pt x="113071" y="59006"/>
                    <a:pt x="113071" y="58826"/>
                  </a:cubicBezTo>
                  <a:cubicBezTo>
                    <a:pt x="113034" y="58248"/>
                    <a:pt x="112962" y="56878"/>
                    <a:pt x="112962" y="55075"/>
                  </a:cubicBezTo>
                  <a:cubicBezTo>
                    <a:pt x="112962" y="51251"/>
                    <a:pt x="113287" y="45445"/>
                    <a:pt x="114982" y="40720"/>
                  </a:cubicBezTo>
                  <a:cubicBezTo>
                    <a:pt x="116389" y="36789"/>
                    <a:pt x="118481" y="30693"/>
                    <a:pt x="120356" y="24995"/>
                  </a:cubicBezTo>
                  <a:cubicBezTo>
                    <a:pt x="122232" y="19260"/>
                    <a:pt x="123855" y="13994"/>
                    <a:pt x="124287" y="11650"/>
                  </a:cubicBezTo>
                  <a:cubicBezTo>
                    <a:pt x="124756" y="9305"/>
                    <a:pt x="124756" y="7358"/>
                    <a:pt x="124828" y="5843"/>
                  </a:cubicBezTo>
                  <a:cubicBezTo>
                    <a:pt x="124828" y="5049"/>
                    <a:pt x="124864" y="4400"/>
                    <a:pt x="125009" y="3859"/>
                  </a:cubicBezTo>
                  <a:cubicBezTo>
                    <a:pt x="125117" y="3318"/>
                    <a:pt x="125297" y="2922"/>
                    <a:pt x="125586" y="2597"/>
                  </a:cubicBezTo>
                  <a:cubicBezTo>
                    <a:pt x="125874" y="2272"/>
                    <a:pt x="126343" y="2092"/>
                    <a:pt x="127028" y="2092"/>
                  </a:cubicBezTo>
                  <a:cubicBezTo>
                    <a:pt x="127966" y="2092"/>
                    <a:pt x="129265" y="2453"/>
                    <a:pt x="130852" y="3354"/>
                  </a:cubicBezTo>
                  <a:cubicBezTo>
                    <a:pt x="132439" y="4256"/>
                    <a:pt x="134278" y="5699"/>
                    <a:pt x="136370" y="7754"/>
                  </a:cubicBezTo>
                  <a:cubicBezTo>
                    <a:pt x="139039" y="10460"/>
                    <a:pt x="140842" y="13020"/>
                    <a:pt x="141996" y="15220"/>
                  </a:cubicBezTo>
                  <a:cubicBezTo>
                    <a:pt x="143114" y="17420"/>
                    <a:pt x="143583" y="19224"/>
                    <a:pt x="143583" y="20306"/>
                  </a:cubicBezTo>
                  <a:cubicBezTo>
                    <a:pt x="143583" y="20414"/>
                    <a:pt x="143547" y="20522"/>
                    <a:pt x="143547" y="20630"/>
                  </a:cubicBezTo>
                  <a:cubicBezTo>
                    <a:pt x="143511" y="21208"/>
                    <a:pt x="143295" y="21532"/>
                    <a:pt x="143078" y="21712"/>
                  </a:cubicBezTo>
                  <a:cubicBezTo>
                    <a:pt x="142862" y="21929"/>
                    <a:pt x="142573" y="22001"/>
                    <a:pt x="142213" y="22001"/>
                  </a:cubicBezTo>
                  <a:cubicBezTo>
                    <a:pt x="141708" y="22001"/>
                    <a:pt x="141131" y="21785"/>
                    <a:pt x="140770" y="21532"/>
                  </a:cubicBezTo>
                  <a:cubicBezTo>
                    <a:pt x="140662" y="21460"/>
                    <a:pt x="140445" y="21316"/>
                    <a:pt x="140157" y="21063"/>
                  </a:cubicBezTo>
                  <a:cubicBezTo>
                    <a:pt x="139111" y="20234"/>
                    <a:pt x="137199" y="18647"/>
                    <a:pt x="135360" y="17204"/>
                  </a:cubicBezTo>
                  <a:cubicBezTo>
                    <a:pt x="134422" y="16519"/>
                    <a:pt x="133521" y="15834"/>
                    <a:pt x="132763" y="15365"/>
                  </a:cubicBezTo>
                  <a:cubicBezTo>
                    <a:pt x="132366" y="15112"/>
                    <a:pt x="132042" y="14932"/>
                    <a:pt x="131717" y="14788"/>
                  </a:cubicBezTo>
                  <a:cubicBezTo>
                    <a:pt x="131429" y="14643"/>
                    <a:pt x="131176" y="14535"/>
                    <a:pt x="130924" y="14535"/>
                  </a:cubicBezTo>
                  <a:lnTo>
                    <a:pt x="130779" y="14535"/>
                  </a:lnTo>
                  <a:cubicBezTo>
                    <a:pt x="129986" y="14679"/>
                    <a:pt x="129373" y="15365"/>
                    <a:pt x="128904" y="16050"/>
                  </a:cubicBezTo>
                  <a:cubicBezTo>
                    <a:pt x="128688" y="16375"/>
                    <a:pt x="128471" y="16735"/>
                    <a:pt x="128363" y="17024"/>
                  </a:cubicBezTo>
                  <a:cubicBezTo>
                    <a:pt x="128219" y="17312"/>
                    <a:pt x="128110" y="17529"/>
                    <a:pt x="128074" y="17673"/>
                  </a:cubicBezTo>
                  <a:lnTo>
                    <a:pt x="128074" y="17745"/>
                  </a:lnTo>
                  <a:cubicBezTo>
                    <a:pt x="128038" y="18106"/>
                    <a:pt x="127786" y="20198"/>
                    <a:pt x="127461" y="23263"/>
                  </a:cubicBezTo>
                  <a:cubicBezTo>
                    <a:pt x="126487" y="32424"/>
                    <a:pt x="124612" y="50350"/>
                    <a:pt x="124035" y="55976"/>
                  </a:cubicBezTo>
                  <a:cubicBezTo>
                    <a:pt x="123638" y="59763"/>
                    <a:pt x="123169" y="62685"/>
                    <a:pt x="121799" y="65678"/>
                  </a:cubicBezTo>
                  <a:cubicBezTo>
                    <a:pt x="120428" y="68708"/>
                    <a:pt x="118228" y="71846"/>
                    <a:pt x="114369" y="76102"/>
                  </a:cubicBezTo>
                  <a:cubicBezTo>
                    <a:pt x="110510" y="80322"/>
                    <a:pt x="106290" y="83351"/>
                    <a:pt x="103008" y="85335"/>
                  </a:cubicBezTo>
                  <a:cubicBezTo>
                    <a:pt x="101385" y="86345"/>
                    <a:pt x="99978" y="87066"/>
                    <a:pt x="99004" y="87535"/>
                  </a:cubicBezTo>
                  <a:cubicBezTo>
                    <a:pt x="98499" y="87787"/>
                    <a:pt x="98103" y="87932"/>
                    <a:pt x="97850" y="88076"/>
                  </a:cubicBezTo>
                  <a:cubicBezTo>
                    <a:pt x="97706" y="88112"/>
                    <a:pt x="97598" y="88148"/>
                    <a:pt x="97526" y="88184"/>
                  </a:cubicBezTo>
                  <a:cubicBezTo>
                    <a:pt x="97453" y="88220"/>
                    <a:pt x="97417" y="88220"/>
                    <a:pt x="97417" y="88220"/>
                  </a:cubicBezTo>
                  <a:lnTo>
                    <a:pt x="97345" y="88292"/>
                  </a:lnTo>
                  <a:lnTo>
                    <a:pt x="85551" y="98824"/>
                  </a:lnTo>
                  <a:cubicBezTo>
                    <a:pt x="85515" y="98896"/>
                    <a:pt x="85479" y="98968"/>
                    <a:pt x="85479" y="99040"/>
                  </a:cubicBezTo>
                  <a:cubicBezTo>
                    <a:pt x="85479" y="99040"/>
                    <a:pt x="85479" y="99040"/>
                    <a:pt x="85443" y="99654"/>
                  </a:cubicBezTo>
                  <a:cubicBezTo>
                    <a:pt x="85371" y="100231"/>
                    <a:pt x="85299" y="101457"/>
                    <a:pt x="85119" y="103837"/>
                  </a:cubicBezTo>
                  <a:cubicBezTo>
                    <a:pt x="84974" y="106218"/>
                    <a:pt x="84325" y="107877"/>
                    <a:pt x="83748" y="109067"/>
                  </a:cubicBezTo>
                  <a:cubicBezTo>
                    <a:pt x="83423" y="109644"/>
                    <a:pt x="83135" y="110113"/>
                    <a:pt x="82918" y="110510"/>
                  </a:cubicBezTo>
                  <a:cubicBezTo>
                    <a:pt x="82774" y="110690"/>
                    <a:pt x="82702" y="110870"/>
                    <a:pt x="82594" y="111015"/>
                  </a:cubicBezTo>
                  <a:cubicBezTo>
                    <a:pt x="82522" y="111159"/>
                    <a:pt x="82450" y="111303"/>
                    <a:pt x="82450" y="111447"/>
                  </a:cubicBezTo>
                  <a:cubicBezTo>
                    <a:pt x="82450" y="111520"/>
                    <a:pt x="82377" y="111736"/>
                    <a:pt x="82305" y="112061"/>
                  </a:cubicBezTo>
                  <a:cubicBezTo>
                    <a:pt x="81656" y="114297"/>
                    <a:pt x="79276" y="121510"/>
                    <a:pt x="77328" y="125514"/>
                  </a:cubicBezTo>
                  <a:cubicBezTo>
                    <a:pt x="76210" y="127786"/>
                    <a:pt x="75164" y="129589"/>
                    <a:pt x="73469" y="131320"/>
                  </a:cubicBezTo>
                  <a:cubicBezTo>
                    <a:pt x="71810" y="133052"/>
                    <a:pt x="69429" y="134747"/>
                    <a:pt x="65570" y="136694"/>
                  </a:cubicBezTo>
                  <a:cubicBezTo>
                    <a:pt x="58632" y="140212"/>
                    <a:pt x="53484" y="143989"/>
                    <a:pt x="52477" y="144771"/>
                  </a:cubicBezTo>
                  <a:lnTo>
                    <a:pt x="52477" y="144771"/>
                  </a:lnTo>
                  <a:lnTo>
                    <a:pt x="47587" y="140819"/>
                  </a:lnTo>
                  <a:lnTo>
                    <a:pt x="47587" y="140819"/>
                  </a:lnTo>
                  <a:cubicBezTo>
                    <a:pt x="48029" y="140079"/>
                    <a:pt x="49617" y="137424"/>
                    <a:pt x="51360" y="134458"/>
                  </a:cubicBezTo>
                  <a:cubicBezTo>
                    <a:pt x="53416" y="130960"/>
                    <a:pt x="55652" y="127065"/>
                    <a:pt x="56445" y="125405"/>
                  </a:cubicBezTo>
                  <a:cubicBezTo>
                    <a:pt x="57167" y="123891"/>
                    <a:pt x="59078" y="122412"/>
                    <a:pt x="60773" y="121366"/>
                  </a:cubicBezTo>
                  <a:cubicBezTo>
                    <a:pt x="61639" y="120825"/>
                    <a:pt x="62468" y="120392"/>
                    <a:pt x="63045" y="120104"/>
                  </a:cubicBezTo>
                  <a:cubicBezTo>
                    <a:pt x="63334" y="119923"/>
                    <a:pt x="63586" y="119815"/>
                    <a:pt x="63767" y="119743"/>
                  </a:cubicBezTo>
                  <a:cubicBezTo>
                    <a:pt x="63947" y="119671"/>
                    <a:pt x="64019" y="119635"/>
                    <a:pt x="64019" y="119635"/>
                  </a:cubicBezTo>
                  <a:cubicBezTo>
                    <a:pt x="64091" y="119599"/>
                    <a:pt x="64164" y="119527"/>
                    <a:pt x="64200" y="119454"/>
                  </a:cubicBezTo>
                  <a:lnTo>
                    <a:pt x="66869" y="111159"/>
                  </a:lnTo>
                  <a:cubicBezTo>
                    <a:pt x="66905" y="111051"/>
                    <a:pt x="66905" y="110943"/>
                    <a:pt x="66833" y="110870"/>
                  </a:cubicBezTo>
                  <a:cubicBezTo>
                    <a:pt x="66778" y="110789"/>
                    <a:pt x="66704" y="110749"/>
                    <a:pt x="66625" y="110749"/>
                  </a:cubicBezTo>
                  <a:cubicBezTo>
                    <a:pt x="66598" y="110749"/>
                    <a:pt x="66571" y="110753"/>
                    <a:pt x="66544" y="110762"/>
                  </a:cubicBezTo>
                  <a:cubicBezTo>
                    <a:pt x="66544" y="110762"/>
                    <a:pt x="66255" y="110798"/>
                    <a:pt x="65787" y="110870"/>
                  </a:cubicBezTo>
                  <a:cubicBezTo>
                    <a:pt x="64272" y="111087"/>
                    <a:pt x="60737" y="111484"/>
                    <a:pt x="56589" y="111484"/>
                  </a:cubicBezTo>
                  <a:cubicBezTo>
                    <a:pt x="53993" y="111484"/>
                    <a:pt x="51179" y="111339"/>
                    <a:pt x="48474" y="110870"/>
                  </a:cubicBezTo>
                  <a:cubicBezTo>
                    <a:pt x="44218" y="110149"/>
                    <a:pt x="40179" y="108490"/>
                    <a:pt x="37185" y="106975"/>
                  </a:cubicBezTo>
                  <a:cubicBezTo>
                    <a:pt x="35707" y="106254"/>
                    <a:pt x="34480" y="105532"/>
                    <a:pt x="33651" y="105028"/>
                  </a:cubicBezTo>
                  <a:cubicBezTo>
                    <a:pt x="33218" y="104775"/>
                    <a:pt x="32893" y="104559"/>
                    <a:pt x="32677" y="104414"/>
                  </a:cubicBezTo>
                  <a:cubicBezTo>
                    <a:pt x="32569" y="104342"/>
                    <a:pt x="32497" y="104270"/>
                    <a:pt x="32424" y="104234"/>
                  </a:cubicBezTo>
                  <a:cubicBezTo>
                    <a:pt x="32352" y="104198"/>
                    <a:pt x="32352" y="104198"/>
                    <a:pt x="32352" y="104198"/>
                  </a:cubicBezTo>
                  <a:cubicBezTo>
                    <a:pt x="32298" y="104162"/>
                    <a:pt x="32235" y="104144"/>
                    <a:pt x="32172" y="104144"/>
                  </a:cubicBezTo>
                  <a:cubicBezTo>
                    <a:pt x="32109" y="104144"/>
                    <a:pt x="32046" y="104162"/>
                    <a:pt x="31992" y="104198"/>
                  </a:cubicBezTo>
                  <a:cubicBezTo>
                    <a:pt x="31992" y="104198"/>
                    <a:pt x="31379" y="104595"/>
                    <a:pt x="30441" y="105208"/>
                  </a:cubicBezTo>
                  <a:cubicBezTo>
                    <a:pt x="29070" y="106110"/>
                    <a:pt x="26942" y="107516"/>
                    <a:pt x="25139" y="108670"/>
                  </a:cubicBezTo>
                  <a:cubicBezTo>
                    <a:pt x="24237" y="109283"/>
                    <a:pt x="23444" y="109824"/>
                    <a:pt x="22795" y="110221"/>
                  </a:cubicBezTo>
                  <a:cubicBezTo>
                    <a:pt x="22506" y="110402"/>
                    <a:pt x="22254" y="110582"/>
                    <a:pt x="22037" y="110690"/>
                  </a:cubicBezTo>
                  <a:cubicBezTo>
                    <a:pt x="21965" y="110762"/>
                    <a:pt x="21893" y="110798"/>
                    <a:pt x="21821" y="110834"/>
                  </a:cubicBezTo>
                  <a:cubicBezTo>
                    <a:pt x="21749" y="110870"/>
                    <a:pt x="21713" y="110906"/>
                    <a:pt x="21713" y="110906"/>
                  </a:cubicBezTo>
                  <a:cubicBezTo>
                    <a:pt x="21640" y="110943"/>
                    <a:pt x="21604" y="110979"/>
                    <a:pt x="21568" y="111015"/>
                  </a:cubicBezTo>
                  <a:cubicBezTo>
                    <a:pt x="21496" y="111087"/>
                    <a:pt x="21460" y="111195"/>
                    <a:pt x="21388" y="111303"/>
                  </a:cubicBezTo>
                  <a:cubicBezTo>
                    <a:pt x="21172" y="111736"/>
                    <a:pt x="20775" y="112530"/>
                    <a:pt x="20270" y="113612"/>
                  </a:cubicBezTo>
                  <a:cubicBezTo>
                    <a:pt x="18719" y="116785"/>
                    <a:pt x="15870" y="122268"/>
                    <a:pt x="12119" y="125983"/>
                  </a:cubicBezTo>
                  <a:cubicBezTo>
                    <a:pt x="7545" y="130440"/>
                    <a:pt x="6571" y="133698"/>
                    <a:pt x="6366" y="134823"/>
                  </a:cubicBezTo>
                  <a:lnTo>
                    <a:pt x="6366" y="134823"/>
                  </a:lnTo>
                  <a:lnTo>
                    <a:pt x="656" y="132165"/>
                  </a:lnTo>
                  <a:lnTo>
                    <a:pt x="656" y="132165"/>
                  </a:lnTo>
                  <a:cubicBezTo>
                    <a:pt x="718" y="131825"/>
                    <a:pt x="848" y="131131"/>
                    <a:pt x="1046" y="130166"/>
                  </a:cubicBezTo>
                  <a:cubicBezTo>
                    <a:pt x="1840" y="126055"/>
                    <a:pt x="3607" y="117218"/>
                    <a:pt x="5086" y="112710"/>
                  </a:cubicBezTo>
                  <a:cubicBezTo>
                    <a:pt x="7069" y="106759"/>
                    <a:pt x="11037" y="104234"/>
                    <a:pt x="13489" y="102900"/>
                  </a:cubicBezTo>
                  <a:cubicBezTo>
                    <a:pt x="14752" y="102214"/>
                    <a:pt x="16663" y="100736"/>
                    <a:pt x="18322" y="99473"/>
                  </a:cubicBezTo>
                  <a:cubicBezTo>
                    <a:pt x="19945" y="98175"/>
                    <a:pt x="21280" y="97057"/>
                    <a:pt x="21280" y="97057"/>
                  </a:cubicBezTo>
                  <a:cubicBezTo>
                    <a:pt x="21316" y="96985"/>
                    <a:pt x="21352" y="96949"/>
                    <a:pt x="21352" y="96876"/>
                  </a:cubicBezTo>
                  <a:cubicBezTo>
                    <a:pt x="21352" y="96876"/>
                    <a:pt x="21388" y="96768"/>
                    <a:pt x="21460" y="96588"/>
                  </a:cubicBezTo>
                  <a:cubicBezTo>
                    <a:pt x="21821" y="95253"/>
                    <a:pt x="23624" y="89627"/>
                    <a:pt x="26978" y="86489"/>
                  </a:cubicBezTo>
                  <a:cubicBezTo>
                    <a:pt x="28890" y="84686"/>
                    <a:pt x="32172" y="83135"/>
                    <a:pt x="34985" y="82089"/>
                  </a:cubicBezTo>
                  <a:cubicBezTo>
                    <a:pt x="36392" y="81548"/>
                    <a:pt x="37654" y="81115"/>
                    <a:pt x="38592" y="80826"/>
                  </a:cubicBezTo>
                  <a:cubicBezTo>
                    <a:pt x="39061" y="80682"/>
                    <a:pt x="39422" y="80574"/>
                    <a:pt x="39710" y="80502"/>
                  </a:cubicBezTo>
                  <a:cubicBezTo>
                    <a:pt x="39963" y="80430"/>
                    <a:pt x="40107" y="80394"/>
                    <a:pt x="40107" y="80394"/>
                  </a:cubicBezTo>
                  <a:lnTo>
                    <a:pt x="40215" y="80322"/>
                  </a:lnTo>
                  <a:cubicBezTo>
                    <a:pt x="41730" y="79023"/>
                    <a:pt x="44146" y="77797"/>
                    <a:pt x="46923" y="76715"/>
                  </a:cubicBezTo>
                  <a:cubicBezTo>
                    <a:pt x="51071" y="75128"/>
                    <a:pt x="56012" y="73829"/>
                    <a:pt x="59908" y="72928"/>
                  </a:cubicBezTo>
                  <a:cubicBezTo>
                    <a:pt x="61855" y="72459"/>
                    <a:pt x="63550" y="72134"/>
                    <a:pt x="64741" y="71882"/>
                  </a:cubicBezTo>
                  <a:cubicBezTo>
                    <a:pt x="65354" y="71774"/>
                    <a:pt x="65823" y="71702"/>
                    <a:pt x="66147" y="71629"/>
                  </a:cubicBezTo>
                  <a:cubicBezTo>
                    <a:pt x="66472" y="71557"/>
                    <a:pt x="66652" y="71557"/>
                    <a:pt x="66652" y="71557"/>
                  </a:cubicBezTo>
                  <a:cubicBezTo>
                    <a:pt x="66724" y="71521"/>
                    <a:pt x="66833" y="71449"/>
                    <a:pt x="66869" y="71377"/>
                  </a:cubicBezTo>
                  <a:cubicBezTo>
                    <a:pt x="66869" y="71377"/>
                    <a:pt x="66869" y="71341"/>
                    <a:pt x="66905" y="71305"/>
                  </a:cubicBezTo>
                  <a:cubicBezTo>
                    <a:pt x="67085" y="70908"/>
                    <a:pt x="68023" y="69141"/>
                    <a:pt x="69970" y="66616"/>
                  </a:cubicBezTo>
                  <a:cubicBezTo>
                    <a:pt x="71016" y="65209"/>
                    <a:pt x="73036" y="64091"/>
                    <a:pt x="74803" y="63298"/>
                  </a:cubicBezTo>
                  <a:cubicBezTo>
                    <a:pt x="75669" y="62901"/>
                    <a:pt x="76462" y="62613"/>
                    <a:pt x="77039" y="62432"/>
                  </a:cubicBezTo>
                  <a:cubicBezTo>
                    <a:pt x="77364" y="62324"/>
                    <a:pt x="77580" y="62252"/>
                    <a:pt x="77761" y="62180"/>
                  </a:cubicBezTo>
                  <a:cubicBezTo>
                    <a:pt x="77905" y="62144"/>
                    <a:pt x="78013" y="62108"/>
                    <a:pt x="78013" y="62108"/>
                  </a:cubicBezTo>
                  <a:lnTo>
                    <a:pt x="78085" y="62072"/>
                  </a:lnTo>
                  <a:cubicBezTo>
                    <a:pt x="78085" y="62072"/>
                    <a:pt x="80213" y="60629"/>
                    <a:pt x="84614" y="57491"/>
                  </a:cubicBezTo>
                  <a:cubicBezTo>
                    <a:pt x="86778" y="55904"/>
                    <a:pt x="89519" y="54353"/>
                    <a:pt x="91683" y="53163"/>
                  </a:cubicBezTo>
                  <a:cubicBezTo>
                    <a:pt x="92801" y="52586"/>
                    <a:pt x="93775" y="52117"/>
                    <a:pt x="94460" y="51756"/>
                  </a:cubicBezTo>
                  <a:cubicBezTo>
                    <a:pt x="95145" y="51432"/>
                    <a:pt x="95542" y="51215"/>
                    <a:pt x="95542" y="51215"/>
                  </a:cubicBezTo>
                  <a:cubicBezTo>
                    <a:pt x="95650" y="51179"/>
                    <a:pt x="95722" y="51071"/>
                    <a:pt x="95722" y="50927"/>
                  </a:cubicBezTo>
                  <a:cubicBezTo>
                    <a:pt x="95722" y="50819"/>
                    <a:pt x="95614" y="50710"/>
                    <a:pt x="95506" y="50674"/>
                  </a:cubicBezTo>
                  <a:cubicBezTo>
                    <a:pt x="93522" y="49989"/>
                    <a:pt x="91899" y="48330"/>
                    <a:pt x="90493" y="46130"/>
                  </a:cubicBezTo>
                  <a:cubicBezTo>
                    <a:pt x="89086" y="43930"/>
                    <a:pt x="87968" y="41189"/>
                    <a:pt x="86958" y="38412"/>
                  </a:cubicBezTo>
                  <a:cubicBezTo>
                    <a:pt x="84902" y="32749"/>
                    <a:pt x="81079" y="26798"/>
                    <a:pt x="77905" y="23804"/>
                  </a:cubicBezTo>
                  <a:cubicBezTo>
                    <a:pt x="76787" y="22794"/>
                    <a:pt x="75885" y="21929"/>
                    <a:pt x="75272" y="21063"/>
                  </a:cubicBezTo>
                  <a:cubicBezTo>
                    <a:pt x="74659" y="20198"/>
                    <a:pt x="74334" y="19332"/>
                    <a:pt x="74334" y="18214"/>
                  </a:cubicBezTo>
                  <a:cubicBezTo>
                    <a:pt x="74334" y="17312"/>
                    <a:pt x="74551" y="16194"/>
                    <a:pt x="75056" y="14824"/>
                  </a:cubicBezTo>
                  <a:cubicBezTo>
                    <a:pt x="75921" y="12515"/>
                    <a:pt x="78338" y="9414"/>
                    <a:pt x="80863" y="6781"/>
                  </a:cubicBezTo>
                  <a:cubicBezTo>
                    <a:pt x="82125" y="5482"/>
                    <a:pt x="83423" y="4292"/>
                    <a:pt x="84578" y="3354"/>
                  </a:cubicBezTo>
                  <a:cubicBezTo>
                    <a:pt x="85732" y="2453"/>
                    <a:pt x="86778" y="1803"/>
                    <a:pt x="87427" y="1551"/>
                  </a:cubicBezTo>
                  <a:cubicBezTo>
                    <a:pt x="88761" y="1118"/>
                    <a:pt x="90096" y="613"/>
                    <a:pt x="91070" y="613"/>
                  </a:cubicBezTo>
                  <a:close/>
                  <a:moveTo>
                    <a:pt x="91070" y="0"/>
                  </a:moveTo>
                  <a:cubicBezTo>
                    <a:pt x="89915" y="0"/>
                    <a:pt x="88545" y="541"/>
                    <a:pt x="87246" y="974"/>
                  </a:cubicBezTo>
                  <a:cubicBezTo>
                    <a:pt x="86453" y="1262"/>
                    <a:pt x="85407" y="1948"/>
                    <a:pt x="84217" y="2885"/>
                  </a:cubicBezTo>
                  <a:cubicBezTo>
                    <a:pt x="82450" y="4292"/>
                    <a:pt x="80358" y="6312"/>
                    <a:pt x="78554" y="8440"/>
                  </a:cubicBezTo>
                  <a:cubicBezTo>
                    <a:pt x="76751" y="10532"/>
                    <a:pt x="75200" y="12768"/>
                    <a:pt x="74515" y="14643"/>
                  </a:cubicBezTo>
                  <a:cubicBezTo>
                    <a:pt x="73974" y="16050"/>
                    <a:pt x="73721" y="17204"/>
                    <a:pt x="73721" y="18214"/>
                  </a:cubicBezTo>
                  <a:cubicBezTo>
                    <a:pt x="73721" y="19440"/>
                    <a:pt x="74118" y="20486"/>
                    <a:pt x="74767" y="21388"/>
                  </a:cubicBezTo>
                  <a:cubicBezTo>
                    <a:pt x="75453" y="22362"/>
                    <a:pt x="76390" y="23227"/>
                    <a:pt x="77508" y="24273"/>
                  </a:cubicBezTo>
                  <a:cubicBezTo>
                    <a:pt x="80574" y="27123"/>
                    <a:pt x="84397" y="33038"/>
                    <a:pt x="86381" y="38592"/>
                  </a:cubicBezTo>
                  <a:cubicBezTo>
                    <a:pt x="87391" y="41405"/>
                    <a:pt x="88545" y="44182"/>
                    <a:pt x="89988" y="46455"/>
                  </a:cubicBezTo>
                  <a:cubicBezTo>
                    <a:pt x="91288" y="48469"/>
                    <a:pt x="92822" y="50104"/>
                    <a:pt x="94696" y="50961"/>
                  </a:cubicBezTo>
                  <a:lnTo>
                    <a:pt x="94696" y="50961"/>
                  </a:lnTo>
                  <a:cubicBezTo>
                    <a:pt x="92972" y="51806"/>
                    <a:pt x="87861" y="54384"/>
                    <a:pt x="84253" y="56986"/>
                  </a:cubicBezTo>
                  <a:cubicBezTo>
                    <a:pt x="82053" y="58537"/>
                    <a:pt x="80430" y="59691"/>
                    <a:pt x="79348" y="60449"/>
                  </a:cubicBezTo>
                  <a:cubicBezTo>
                    <a:pt x="78807" y="60845"/>
                    <a:pt x="78410" y="61134"/>
                    <a:pt x="78158" y="61314"/>
                  </a:cubicBezTo>
                  <a:cubicBezTo>
                    <a:pt x="77968" y="61432"/>
                    <a:pt x="77857" y="61504"/>
                    <a:pt x="77802" y="61540"/>
                  </a:cubicBezTo>
                  <a:lnTo>
                    <a:pt x="77802" y="61540"/>
                  </a:lnTo>
                  <a:cubicBezTo>
                    <a:pt x="77579" y="61605"/>
                    <a:pt x="76171" y="62029"/>
                    <a:pt x="74551" y="62757"/>
                  </a:cubicBezTo>
                  <a:cubicBezTo>
                    <a:pt x="72748" y="63550"/>
                    <a:pt x="70692" y="64704"/>
                    <a:pt x="69501" y="66255"/>
                  </a:cubicBezTo>
                  <a:cubicBezTo>
                    <a:pt x="67589" y="68714"/>
                    <a:pt x="66648" y="70458"/>
                    <a:pt x="66397" y="70970"/>
                  </a:cubicBezTo>
                  <a:lnTo>
                    <a:pt x="66397" y="70970"/>
                  </a:lnTo>
                  <a:cubicBezTo>
                    <a:pt x="65525" y="71123"/>
                    <a:pt x="60874" y="71964"/>
                    <a:pt x="55580" y="73361"/>
                  </a:cubicBezTo>
                  <a:cubicBezTo>
                    <a:pt x="52658" y="74154"/>
                    <a:pt x="49520" y="75092"/>
                    <a:pt x="46707" y="76174"/>
                  </a:cubicBezTo>
                  <a:cubicBezTo>
                    <a:pt x="43936" y="77240"/>
                    <a:pt x="41514" y="78446"/>
                    <a:pt x="39891" y="79826"/>
                  </a:cubicBezTo>
                  <a:lnTo>
                    <a:pt x="39891" y="79826"/>
                  </a:lnTo>
                  <a:cubicBezTo>
                    <a:pt x="39591" y="79907"/>
                    <a:pt x="37413" y="80508"/>
                    <a:pt x="34769" y="81512"/>
                  </a:cubicBezTo>
                  <a:cubicBezTo>
                    <a:pt x="31920" y="82594"/>
                    <a:pt x="28601" y="84145"/>
                    <a:pt x="26582" y="86056"/>
                  </a:cubicBezTo>
                  <a:cubicBezTo>
                    <a:pt x="24562" y="87968"/>
                    <a:pt x="23119" y="90601"/>
                    <a:pt x="22181" y="92801"/>
                  </a:cubicBezTo>
                  <a:cubicBezTo>
                    <a:pt x="21351" y="94750"/>
                    <a:pt x="20888" y="96331"/>
                    <a:pt x="20793" y="96666"/>
                  </a:cubicBezTo>
                  <a:lnTo>
                    <a:pt x="20793" y="96666"/>
                  </a:lnTo>
                  <a:cubicBezTo>
                    <a:pt x="20662" y="96780"/>
                    <a:pt x="20391" y="97010"/>
                    <a:pt x="20017" y="97309"/>
                  </a:cubicBezTo>
                  <a:cubicBezTo>
                    <a:pt x="19224" y="97958"/>
                    <a:pt x="17962" y="98968"/>
                    <a:pt x="16699" y="99978"/>
                  </a:cubicBezTo>
                  <a:cubicBezTo>
                    <a:pt x="15401" y="100952"/>
                    <a:pt x="14066" y="101890"/>
                    <a:pt x="13201" y="102395"/>
                  </a:cubicBezTo>
                  <a:cubicBezTo>
                    <a:pt x="10712" y="103729"/>
                    <a:pt x="6564" y="106362"/>
                    <a:pt x="4509" y="112530"/>
                  </a:cubicBezTo>
                  <a:cubicBezTo>
                    <a:pt x="3499" y="115595"/>
                    <a:pt x="2381" y="120500"/>
                    <a:pt x="1515" y="124684"/>
                  </a:cubicBezTo>
                  <a:cubicBezTo>
                    <a:pt x="649" y="128868"/>
                    <a:pt x="36" y="132294"/>
                    <a:pt x="36" y="132294"/>
                  </a:cubicBezTo>
                  <a:cubicBezTo>
                    <a:pt x="0" y="132439"/>
                    <a:pt x="72" y="132583"/>
                    <a:pt x="181" y="132619"/>
                  </a:cubicBezTo>
                  <a:lnTo>
                    <a:pt x="6492" y="135540"/>
                  </a:lnTo>
                  <a:cubicBezTo>
                    <a:pt x="6528" y="135558"/>
                    <a:pt x="6573" y="135567"/>
                    <a:pt x="6618" y="135567"/>
                  </a:cubicBezTo>
                  <a:cubicBezTo>
                    <a:pt x="6664" y="135567"/>
                    <a:pt x="6709" y="135558"/>
                    <a:pt x="6745" y="135540"/>
                  </a:cubicBezTo>
                  <a:cubicBezTo>
                    <a:pt x="6853" y="135468"/>
                    <a:pt x="6889" y="135396"/>
                    <a:pt x="6889" y="135288"/>
                  </a:cubicBezTo>
                  <a:cubicBezTo>
                    <a:pt x="6925" y="135144"/>
                    <a:pt x="7141" y="131681"/>
                    <a:pt x="12515" y="126415"/>
                  </a:cubicBezTo>
                  <a:cubicBezTo>
                    <a:pt x="15365" y="123602"/>
                    <a:pt x="17637" y="119887"/>
                    <a:pt x="19296" y="116858"/>
                  </a:cubicBezTo>
                  <a:cubicBezTo>
                    <a:pt x="20090" y="115307"/>
                    <a:pt x="20775" y="113972"/>
                    <a:pt x="21244" y="112962"/>
                  </a:cubicBezTo>
                  <a:cubicBezTo>
                    <a:pt x="21460" y="112457"/>
                    <a:pt x="21676" y="112061"/>
                    <a:pt x="21821" y="111772"/>
                  </a:cubicBezTo>
                  <a:cubicBezTo>
                    <a:pt x="21893" y="111664"/>
                    <a:pt x="21929" y="111556"/>
                    <a:pt x="22001" y="111484"/>
                  </a:cubicBezTo>
                  <a:lnTo>
                    <a:pt x="22032" y="111422"/>
                  </a:lnTo>
                  <a:lnTo>
                    <a:pt x="22032" y="111422"/>
                  </a:lnTo>
                  <a:cubicBezTo>
                    <a:pt x="22072" y="111393"/>
                    <a:pt x="22134" y="111359"/>
                    <a:pt x="22217" y="111303"/>
                  </a:cubicBezTo>
                  <a:cubicBezTo>
                    <a:pt x="23547" y="110473"/>
                    <a:pt x="30999" y="105570"/>
                    <a:pt x="32191" y="104804"/>
                  </a:cubicBezTo>
                  <a:lnTo>
                    <a:pt x="32191" y="104804"/>
                  </a:lnTo>
                  <a:cubicBezTo>
                    <a:pt x="33450" y="105644"/>
                    <a:pt x="40477" y="110105"/>
                    <a:pt x="48366" y="111447"/>
                  </a:cubicBezTo>
                  <a:cubicBezTo>
                    <a:pt x="51143" y="111916"/>
                    <a:pt x="53993" y="112097"/>
                    <a:pt x="56589" y="112097"/>
                  </a:cubicBezTo>
                  <a:cubicBezTo>
                    <a:pt x="61074" y="112097"/>
                    <a:pt x="64816" y="111609"/>
                    <a:pt x="66140" y="111416"/>
                  </a:cubicBezTo>
                  <a:lnTo>
                    <a:pt x="66140" y="111416"/>
                  </a:lnTo>
                  <a:lnTo>
                    <a:pt x="63675" y="119111"/>
                  </a:lnTo>
                  <a:lnTo>
                    <a:pt x="63675" y="119111"/>
                  </a:lnTo>
                  <a:cubicBezTo>
                    <a:pt x="63317" y="119290"/>
                    <a:pt x="61962" y="119903"/>
                    <a:pt x="60449" y="120861"/>
                  </a:cubicBezTo>
                  <a:cubicBezTo>
                    <a:pt x="58717" y="121943"/>
                    <a:pt x="56734" y="123422"/>
                    <a:pt x="55904" y="125153"/>
                  </a:cubicBezTo>
                  <a:cubicBezTo>
                    <a:pt x="55111" y="126776"/>
                    <a:pt x="52875" y="130671"/>
                    <a:pt x="50819" y="134170"/>
                  </a:cubicBezTo>
                  <a:cubicBezTo>
                    <a:pt x="49809" y="135901"/>
                    <a:pt x="48835" y="137524"/>
                    <a:pt x="48114" y="138750"/>
                  </a:cubicBezTo>
                  <a:cubicBezTo>
                    <a:pt x="47392" y="139941"/>
                    <a:pt x="46923" y="140734"/>
                    <a:pt x="46923" y="140734"/>
                  </a:cubicBezTo>
                  <a:cubicBezTo>
                    <a:pt x="46851" y="140842"/>
                    <a:pt x="46887" y="141023"/>
                    <a:pt x="46996" y="141095"/>
                  </a:cubicBezTo>
                  <a:lnTo>
                    <a:pt x="52261" y="145387"/>
                  </a:lnTo>
                  <a:cubicBezTo>
                    <a:pt x="52315" y="145423"/>
                    <a:pt x="52388" y="145441"/>
                    <a:pt x="52460" y="145441"/>
                  </a:cubicBezTo>
                  <a:cubicBezTo>
                    <a:pt x="52532" y="145441"/>
                    <a:pt x="52604" y="145423"/>
                    <a:pt x="52658" y="145387"/>
                  </a:cubicBezTo>
                  <a:cubicBezTo>
                    <a:pt x="52658" y="145387"/>
                    <a:pt x="52730" y="145315"/>
                    <a:pt x="52911" y="145206"/>
                  </a:cubicBezTo>
                  <a:cubicBezTo>
                    <a:pt x="54029" y="144341"/>
                    <a:pt x="59078" y="140662"/>
                    <a:pt x="65823" y="137235"/>
                  </a:cubicBezTo>
                  <a:cubicBezTo>
                    <a:pt x="69718" y="135252"/>
                    <a:pt x="72170" y="133557"/>
                    <a:pt x="73902" y="131753"/>
                  </a:cubicBezTo>
                  <a:cubicBezTo>
                    <a:pt x="75669" y="129950"/>
                    <a:pt x="76715" y="128074"/>
                    <a:pt x="77869" y="125766"/>
                  </a:cubicBezTo>
                  <a:cubicBezTo>
                    <a:pt x="78987" y="123458"/>
                    <a:pt x="80249" y="120104"/>
                    <a:pt x="81259" y="117218"/>
                  </a:cubicBezTo>
                  <a:cubicBezTo>
                    <a:pt x="81728" y="115812"/>
                    <a:pt x="82161" y="114477"/>
                    <a:pt x="82486" y="113467"/>
                  </a:cubicBezTo>
                  <a:cubicBezTo>
                    <a:pt x="82630" y="112962"/>
                    <a:pt x="82774" y="112566"/>
                    <a:pt x="82882" y="112241"/>
                  </a:cubicBezTo>
                  <a:cubicBezTo>
                    <a:pt x="82954" y="111880"/>
                    <a:pt x="83027" y="111664"/>
                    <a:pt x="83027" y="111556"/>
                  </a:cubicBezTo>
                  <a:cubicBezTo>
                    <a:pt x="83027" y="111520"/>
                    <a:pt x="83063" y="111411"/>
                    <a:pt x="83135" y="111267"/>
                  </a:cubicBezTo>
                  <a:cubicBezTo>
                    <a:pt x="83387" y="110834"/>
                    <a:pt x="83964" y="110041"/>
                    <a:pt x="84505" y="108851"/>
                  </a:cubicBezTo>
                  <a:cubicBezTo>
                    <a:pt x="85046" y="107660"/>
                    <a:pt x="85587" y="106037"/>
                    <a:pt x="85732" y="103909"/>
                  </a:cubicBezTo>
                  <a:lnTo>
                    <a:pt x="86045" y="99238"/>
                  </a:lnTo>
                  <a:lnTo>
                    <a:pt x="86045" y="99238"/>
                  </a:lnTo>
                  <a:lnTo>
                    <a:pt x="97667" y="88792"/>
                  </a:lnTo>
                  <a:lnTo>
                    <a:pt x="97670" y="88797"/>
                  </a:lnTo>
                  <a:cubicBezTo>
                    <a:pt x="97670" y="88797"/>
                    <a:pt x="107011" y="85082"/>
                    <a:pt x="114802" y="76498"/>
                  </a:cubicBezTo>
                  <a:cubicBezTo>
                    <a:pt x="118697" y="72206"/>
                    <a:pt x="120969" y="69033"/>
                    <a:pt x="122340" y="65931"/>
                  </a:cubicBezTo>
                  <a:cubicBezTo>
                    <a:pt x="123746" y="62829"/>
                    <a:pt x="124251" y="59835"/>
                    <a:pt x="124648" y="56012"/>
                  </a:cubicBezTo>
                  <a:cubicBezTo>
                    <a:pt x="125045" y="52225"/>
                    <a:pt x="126019" y="42776"/>
                    <a:pt x="126920" y="34228"/>
                  </a:cubicBezTo>
                  <a:cubicBezTo>
                    <a:pt x="127353" y="29936"/>
                    <a:pt x="127786" y="25896"/>
                    <a:pt x="128110" y="22867"/>
                  </a:cubicBezTo>
                  <a:cubicBezTo>
                    <a:pt x="128255" y="21388"/>
                    <a:pt x="128399" y="20126"/>
                    <a:pt x="128507" y="19260"/>
                  </a:cubicBezTo>
                  <a:cubicBezTo>
                    <a:pt x="128543" y="18827"/>
                    <a:pt x="128579" y="18466"/>
                    <a:pt x="128615" y="18214"/>
                  </a:cubicBezTo>
                  <a:cubicBezTo>
                    <a:pt x="128652" y="18106"/>
                    <a:pt x="128652" y="17998"/>
                    <a:pt x="128652" y="17925"/>
                  </a:cubicBezTo>
                  <a:lnTo>
                    <a:pt x="128652" y="17853"/>
                  </a:lnTo>
                  <a:lnTo>
                    <a:pt x="128688" y="17817"/>
                  </a:lnTo>
                  <a:cubicBezTo>
                    <a:pt x="128688" y="17745"/>
                    <a:pt x="128760" y="17529"/>
                    <a:pt x="128904" y="17276"/>
                  </a:cubicBezTo>
                  <a:cubicBezTo>
                    <a:pt x="129084" y="16879"/>
                    <a:pt x="129373" y="16375"/>
                    <a:pt x="129734" y="15942"/>
                  </a:cubicBezTo>
                  <a:cubicBezTo>
                    <a:pt x="130094" y="15509"/>
                    <a:pt x="130491" y="15184"/>
                    <a:pt x="130888" y="15148"/>
                  </a:cubicBezTo>
                  <a:lnTo>
                    <a:pt x="130924" y="15148"/>
                  </a:lnTo>
                  <a:cubicBezTo>
                    <a:pt x="130996" y="15148"/>
                    <a:pt x="131284" y="15220"/>
                    <a:pt x="131609" y="15365"/>
                  </a:cubicBezTo>
                  <a:cubicBezTo>
                    <a:pt x="132763" y="15942"/>
                    <a:pt x="134747" y="17493"/>
                    <a:pt x="136550" y="18935"/>
                  </a:cubicBezTo>
                  <a:cubicBezTo>
                    <a:pt x="137452" y="19657"/>
                    <a:pt x="138317" y="20342"/>
                    <a:pt x="139003" y="20919"/>
                  </a:cubicBezTo>
                  <a:cubicBezTo>
                    <a:pt x="139688" y="21460"/>
                    <a:pt x="140193" y="21893"/>
                    <a:pt x="140445" y="22037"/>
                  </a:cubicBezTo>
                  <a:cubicBezTo>
                    <a:pt x="140914" y="22362"/>
                    <a:pt x="141564" y="22614"/>
                    <a:pt x="142213" y="22614"/>
                  </a:cubicBezTo>
                  <a:cubicBezTo>
                    <a:pt x="142682" y="22614"/>
                    <a:pt x="143114" y="22506"/>
                    <a:pt x="143475" y="22181"/>
                  </a:cubicBezTo>
                  <a:cubicBezTo>
                    <a:pt x="143836" y="21857"/>
                    <a:pt x="144088" y="21352"/>
                    <a:pt x="144160" y="20703"/>
                  </a:cubicBezTo>
                  <a:cubicBezTo>
                    <a:pt x="144160" y="20594"/>
                    <a:pt x="144160" y="20450"/>
                    <a:pt x="144160" y="20306"/>
                  </a:cubicBezTo>
                  <a:cubicBezTo>
                    <a:pt x="144160" y="19044"/>
                    <a:pt x="143691" y="17204"/>
                    <a:pt x="142501" y="14932"/>
                  </a:cubicBezTo>
                  <a:cubicBezTo>
                    <a:pt x="141347" y="12696"/>
                    <a:pt x="139508" y="10063"/>
                    <a:pt x="136767" y="7358"/>
                  </a:cubicBezTo>
                  <a:cubicBezTo>
                    <a:pt x="134675" y="5230"/>
                    <a:pt x="132799" y="3787"/>
                    <a:pt x="131140" y="2849"/>
                  </a:cubicBezTo>
                  <a:cubicBezTo>
                    <a:pt x="129517" y="1912"/>
                    <a:pt x="128147" y="1479"/>
                    <a:pt x="127028" y="1479"/>
                  </a:cubicBezTo>
                  <a:cubicBezTo>
                    <a:pt x="126235" y="1479"/>
                    <a:pt x="125550" y="1731"/>
                    <a:pt x="125117" y="2200"/>
                  </a:cubicBezTo>
                  <a:cubicBezTo>
                    <a:pt x="124756" y="2597"/>
                    <a:pt x="124540" y="3138"/>
                    <a:pt x="124396" y="3751"/>
                  </a:cubicBezTo>
                  <a:cubicBezTo>
                    <a:pt x="124215" y="4653"/>
                    <a:pt x="124215" y="5735"/>
                    <a:pt x="124179" y="7033"/>
                  </a:cubicBezTo>
                  <a:cubicBezTo>
                    <a:pt x="124143" y="8332"/>
                    <a:pt x="124035" y="9846"/>
                    <a:pt x="123710" y="11542"/>
                  </a:cubicBezTo>
                  <a:cubicBezTo>
                    <a:pt x="123278" y="13778"/>
                    <a:pt x="121654" y="19116"/>
                    <a:pt x="119779" y="24814"/>
                  </a:cubicBezTo>
                  <a:cubicBezTo>
                    <a:pt x="117904" y="30513"/>
                    <a:pt x="115812" y="36608"/>
                    <a:pt x="114405" y="40540"/>
                  </a:cubicBezTo>
                  <a:cubicBezTo>
                    <a:pt x="112674" y="45373"/>
                    <a:pt x="112349" y="51215"/>
                    <a:pt x="112349" y="55075"/>
                  </a:cubicBezTo>
                  <a:cubicBezTo>
                    <a:pt x="112349" y="57010"/>
                    <a:pt x="112439" y="58429"/>
                    <a:pt x="112477" y="58941"/>
                  </a:cubicBezTo>
                  <a:lnTo>
                    <a:pt x="112477" y="58941"/>
                  </a:lnTo>
                  <a:cubicBezTo>
                    <a:pt x="111604" y="59257"/>
                    <a:pt x="108459" y="60490"/>
                    <a:pt x="106110" y="62252"/>
                  </a:cubicBezTo>
                  <a:cubicBezTo>
                    <a:pt x="104775" y="63262"/>
                    <a:pt x="103044" y="64452"/>
                    <a:pt x="101673" y="65426"/>
                  </a:cubicBezTo>
                  <a:cubicBezTo>
                    <a:pt x="100988" y="65895"/>
                    <a:pt x="100411" y="66291"/>
                    <a:pt x="99978" y="66616"/>
                  </a:cubicBezTo>
                  <a:cubicBezTo>
                    <a:pt x="99741" y="66774"/>
                    <a:pt x="99558" y="66900"/>
                    <a:pt x="99441" y="66981"/>
                  </a:cubicBezTo>
                  <a:lnTo>
                    <a:pt x="99441" y="66981"/>
                  </a:lnTo>
                  <a:lnTo>
                    <a:pt x="98825" y="66683"/>
                  </a:lnTo>
                  <a:lnTo>
                    <a:pt x="98825" y="66683"/>
                  </a:lnTo>
                  <a:cubicBezTo>
                    <a:pt x="99364" y="66134"/>
                    <a:pt x="100585" y="64872"/>
                    <a:pt x="101926" y="63370"/>
                  </a:cubicBezTo>
                  <a:cubicBezTo>
                    <a:pt x="103729" y="61350"/>
                    <a:pt x="105785" y="58862"/>
                    <a:pt x="106795" y="57022"/>
                  </a:cubicBezTo>
                  <a:cubicBezTo>
                    <a:pt x="107408" y="55832"/>
                    <a:pt x="107913" y="55002"/>
                    <a:pt x="108238" y="54353"/>
                  </a:cubicBezTo>
                  <a:cubicBezTo>
                    <a:pt x="108562" y="53704"/>
                    <a:pt x="108779" y="53199"/>
                    <a:pt x="108779" y="52622"/>
                  </a:cubicBezTo>
                  <a:cubicBezTo>
                    <a:pt x="108779" y="52081"/>
                    <a:pt x="108562" y="51540"/>
                    <a:pt x="108238" y="50819"/>
                  </a:cubicBezTo>
                  <a:cubicBezTo>
                    <a:pt x="107949" y="50242"/>
                    <a:pt x="107264" y="49196"/>
                    <a:pt x="106290" y="47861"/>
                  </a:cubicBezTo>
                  <a:cubicBezTo>
                    <a:pt x="103405" y="43822"/>
                    <a:pt x="98103" y="37185"/>
                    <a:pt x="95434" y="33723"/>
                  </a:cubicBezTo>
                  <a:cubicBezTo>
                    <a:pt x="93630" y="31451"/>
                    <a:pt x="91647" y="28349"/>
                    <a:pt x="90024" y="25572"/>
                  </a:cubicBezTo>
                  <a:cubicBezTo>
                    <a:pt x="88365" y="22794"/>
                    <a:pt x="87030" y="20306"/>
                    <a:pt x="86597" y="19224"/>
                  </a:cubicBezTo>
                  <a:cubicBezTo>
                    <a:pt x="86164" y="18142"/>
                    <a:pt x="85984" y="17060"/>
                    <a:pt x="85984" y="16050"/>
                  </a:cubicBezTo>
                  <a:cubicBezTo>
                    <a:pt x="85984" y="15040"/>
                    <a:pt x="86164" y="14138"/>
                    <a:pt x="86489" y="13381"/>
                  </a:cubicBezTo>
                  <a:cubicBezTo>
                    <a:pt x="86561" y="13273"/>
                    <a:pt x="86705" y="13056"/>
                    <a:pt x="86922" y="12804"/>
                  </a:cubicBezTo>
                  <a:cubicBezTo>
                    <a:pt x="87715" y="12010"/>
                    <a:pt x="89338" y="10820"/>
                    <a:pt x="90781" y="9305"/>
                  </a:cubicBezTo>
                  <a:cubicBezTo>
                    <a:pt x="92224" y="7827"/>
                    <a:pt x="93522" y="5987"/>
                    <a:pt x="93594" y="3751"/>
                  </a:cubicBezTo>
                  <a:cubicBezTo>
                    <a:pt x="93594" y="3679"/>
                    <a:pt x="93594" y="3571"/>
                    <a:pt x="93594" y="3499"/>
                  </a:cubicBezTo>
                  <a:cubicBezTo>
                    <a:pt x="93594" y="2236"/>
                    <a:pt x="93342" y="1371"/>
                    <a:pt x="92909" y="794"/>
                  </a:cubicBezTo>
                  <a:cubicBezTo>
                    <a:pt x="92693" y="505"/>
                    <a:pt x="92404" y="289"/>
                    <a:pt x="92079" y="180"/>
                  </a:cubicBezTo>
                  <a:cubicBezTo>
                    <a:pt x="91791" y="36"/>
                    <a:pt x="91430" y="0"/>
                    <a:pt x="910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4779;p64">
              <a:extLst>
                <a:ext uri="{FF2B5EF4-FFF2-40B4-BE49-F238E27FC236}">
                  <a16:creationId xmlns:a16="http://schemas.microsoft.com/office/drawing/2014/main" id="{1FB0CB3F-F0A7-0FE7-4445-C87DE98927A2}"/>
                </a:ext>
              </a:extLst>
            </p:cNvPr>
            <p:cNvSpPr/>
            <p:nvPr/>
          </p:nvSpPr>
          <p:spPr>
            <a:xfrm>
              <a:off x="2728875" y="2701500"/>
              <a:ext cx="2002650" cy="1227200"/>
            </a:xfrm>
            <a:custGeom>
              <a:avLst/>
              <a:gdLst/>
              <a:ahLst/>
              <a:cxnLst/>
              <a:rect l="l" t="t" r="r" b="b"/>
              <a:pathLst>
                <a:path w="80106" h="49088" extrusionOk="0">
                  <a:moveTo>
                    <a:pt x="57852" y="0"/>
                  </a:moveTo>
                  <a:cubicBezTo>
                    <a:pt x="56446" y="0"/>
                    <a:pt x="54714" y="109"/>
                    <a:pt x="53055" y="289"/>
                  </a:cubicBezTo>
                  <a:cubicBezTo>
                    <a:pt x="51468" y="2525"/>
                    <a:pt x="50783" y="3896"/>
                    <a:pt x="50783" y="3896"/>
                  </a:cubicBezTo>
                  <a:cubicBezTo>
                    <a:pt x="50783" y="3896"/>
                    <a:pt x="30513" y="7394"/>
                    <a:pt x="24238" y="12768"/>
                  </a:cubicBezTo>
                  <a:cubicBezTo>
                    <a:pt x="24238" y="12768"/>
                    <a:pt x="14932" y="15221"/>
                    <a:pt x="11001" y="18936"/>
                  </a:cubicBezTo>
                  <a:cubicBezTo>
                    <a:pt x="7070" y="22651"/>
                    <a:pt x="5266" y="29467"/>
                    <a:pt x="5266" y="29467"/>
                  </a:cubicBezTo>
                  <a:cubicBezTo>
                    <a:pt x="5266" y="29467"/>
                    <a:pt x="2489" y="31848"/>
                    <a:pt x="1" y="33651"/>
                  </a:cubicBezTo>
                  <a:cubicBezTo>
                    <a:pt x="364" y="33624"/>
                    <a:pt x="773" y="33606"/>
                    <a:pt x="1210" y="33606"/>
                  </a:cubicBezTo>
                  <a:cubicBezTo>
                    <a:pt x="3118" y="33606"/>
                    <a:pt x="5553" y="33951"/>
                    <a:pt x="6962" y="35418"/>
                  </a:cubicBezTo>
                  <a:cubicBezTo>
                    <a:pt x="8729" y="37258"/>
                    <a:pt x="8585" y="40504"/>
                    <a:pt x="8332" y="42379"/>
                  </a:cubicBezTo>
                  <a:cubicBezTo>
                    <a:pt x="11398" y="40396"/>
                    <a:pt x="16375" y="37113"/>
                    <a:pt x="16375" y="37113"/>
                  </a:cubicBezTo>
                  <a:cubicBezTo>
                    <a:pt x="16375" y="37113"/>
                    <a:pt x="23985" y="42379"/>
                    <a:pt x="32641" y="43822"/>
                  </a:cubicBezTo>
                  <a:cubicBezTo>
                    <a:pt x="35381" y="44292"/>
                    <a:pt x="38212" y="44452"/>
                    <a:pt x="40799" y="44452"/>
                  </a:cubicBezTo>
                  <a:cubicBezTo>
                    <a:pt x="46352" y="44452"/>
                    <a:pt x="50783" y="43714"/>
                    <a:pt x="50783" y="43714"/>
                  </a:cubicBezTo>
                  <a:lnTo>
                    <a:pt x="50783" y="43714"/>
                  </a:lnTo>
                  <a:lnTo>
                    <a:pt x="50350" y="45048"/>
                  </a:lnTo>
                  <a:cubicBezTo>
                    <a:pt x="51450" y="44242"/>
                    <a:pt x="53412" y="43153"/>
                    <a:pt x="56145" y="43153"/>
                  </a:cubicBezTo>
                  <a:cubicBezTo>
                    <a:pt x="57445" y="43153"/>
                    <a:pt x="58919" y="43399"/>
                    <a:pt x="60557" y="44038"/>
                  </a:cubicBezTo>
                  <a:cubicBezTo>
                    <a:pt x="63334" y="45156"/>
                    <a:pt x="64741" y="47068"/>
                    <a:pt x="65390" y="49088"/>
                  </a:cubicBezTo>
                  <a:cubicBezTo>
                    <a:pt x="66256" y="46563"/>
                    <a:pt x="66905" y="44507"/>
                    <a:pt x="66941" y="44147"/>
                  </a:cubicBezTo>
                  <a:cubicBezTo>
                    <a:pt x="67049" y="43389"/>
                    <a:pt x="69285" y="41369"/>
                    <a:pt x="69646" y="36536"/>
                  </a:cubicBezTo>
                  <a:lnTo>
                    <a:pt x="69971" y="31703"/>
                  </a:lnTo>
                  <a:lnTo>
                    <a:pt x="79889" y="22831"/>
                  </a:lnTo>
                  <a:cubicBezTo>
                    <a:pt x="80106" y="20667"/>
                    <a:pt x="79817" y="17349"/>
                    <a:pt x="77833" y="12768"/>
                  </a:cubicBezTo>
                  <a:cubicBezTo>
                    <a:pt x="73902" y="3787"/>
                    <a:pt x="61351" y="0"/>
                    <a:pt x="578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4780;p64">
              <a:extLst>
                <a:ext uri="{FF2B5EF4-FFF2-40B4-BE49-F238E27FC236}">
                  <a16:creationId xmlns:a16="http://schemas.microsoft.com/office/drawing/2014/main" id="{8FFF894D-464F-18E6-1C1D-69D5C6E871EC}"/>
                </a:ext>
              </a:extLst>
            </p:cNvPr>
            <p:cNvSpPr/>
            <p:nvPr/>
          </p:nvSpPr>
          <p:spPr>
            <a:xfrm>
              <a:off x="2941675" y="3491375"/>
              <a:ext cx="1069400" cy="313800"/>
            </a:xfrm>
            <a:custGeom>
              <a:avLst/>
              <a:gdLst/>
              <a:ahLst/>
              <a:cxnLst/>
              <a:rect l="l" t="t" r="r" b="b"/>
              <a:pathLst>
                <a:path w="42776" h="12552" extrusionOk="0">
                  <a:moveTo>
                    <a:pt x="8620" y="0"/>
                  </a:moveTo>
                  <a:cubicBezTo>
                    <a:pt x="8620" y="0"/>
                    <a:pt x="7683" y="2777"/>
                    <a:pt x="5122" y="3715"/>
                  </a:cubicBezTo>
                  <a:cubicBezTo>
                    <a:pt x="3968" y="4148"/>
                    <a:pt x="1912" y="5194"/>
                    <a:pt x="0" y="6204"/>
                  </a:cubicBezTo>
                  <a:cubicBezTo>
                    <a:pt x="217" y="7033"/>
                    <a:pt x="289" y="7899"/>
                    <a:pt x="289" y="8692"/>
                  </a:cubicBezTo>
                  <a:cubicBezTo>
                    <a:pt x="289" y="9233"/>
                    <a:pt x="253" y="9738"/>
                    <a:pt x="217" y="10171"/>
                  </a:cubicBezTo>
                  <a:cubicBezTo>
                    <a:pt x="2453" y="8692"/>
                    <a:pt x="5447" y="6745"/>
                    <a:pt x="6853" y="5807"/>
                  </a:cubicBezTo>
                  <a:cubicBezTo>
                    <a:pt x="7394" y="5446"/>
                    <a:pt x="7683" y="5266"/>
                    <a:pt x="7683" y="5266"/>
                  </a:cubicBezTo>
                  <a:cubicBezTo>
                    <a:pt x="7755" y="5230"/>
                    <a:pt x="7791" y="5194"/>
                    <a:pt x="7863" y="5194"/>
                  </a:cubicBezTo>
                  <a:cubicBezTo>
                    <a:pt x="7935" y="5194"/>
                    <a:pt x="7971" y="5230"/>
                    <a:pt x="8043" y="5266"/>
                  </a:cubicBezTo>
                  <a:cubicBezTo>
                    <a:pt x="8043" y="5266"/>
                    <a:pt x="8043" y="5266"/>
                    <a:pt x="8115" y="5302"/>
                  </a:cubicBezTo>
                  <a:cubicBezTo>
                    <a:pt x="8188" y="5338"/>
                    <a:pt x="8260" y="5410"/>
                    <a:pt x="8368" y="5482"/>
                  </a:cubicBezTo>
                  <a:cubicBezTo>
                    <a:pt x="8584" y="5627"/>
                    <a:pt x="8909" y="5843"/>
                    <a:pt x="9342" y="6096"/>
                  </a:cubicBezTo>
                  <a:cubicBezTo>
                    <a:pt x="10171" y="6600"/>
                    <a:pt x="11398" y="7322"/>
                    <a:pt x="12876" y="8043"/>
                  </a:cubicBezTo>
                  <a:cubicBezTo>
                    <a:pt x="15870" y="9558"/>
                    <a:pt x="19909" y="11217"/>
                    <a:pt x="24165" y="11938"/>
                  </a:cubicBezTo>
                  <a:cubicBezTo>
                    <a:pt x="26870" y="12407"/>
                    <a:pt x="29684" y="12552"/>
                    <a:pt x="32280" y="12552"/>
                  </a:cubicBezTo>
                  <a:cubicBezTo>
                    <a:pt x="36428" y="12552"/>
                    <a:pt x="39963" y="12155"/>
                    <a:pt x="41478" y="11938"/>
                  </a:cubicBezTo>
                  <a:cubicBezTo>
                    <a:pt x="41802" y="11902"/>
                    <a:pt x="42055" y="11866"/>
                    <a:pt x="42163" y="11830"/>
                  </a:cubicBezTo>
                  <a:cubicBezTo>
                    <a:pt x="42596" y="10640"/>
                    <a:pt x="42776" y="9378"/>
                    <a:pt x="42019" y="8873"/>
                  </a:cubicBezTo>
                  <a:cubicBezTo>
                    <a:pt x="40612" y="7935"/>
                    <a:pt x="41081" y="5375"/>
                    <a:pt x="41081" y="5374"/>
                  </a:cubicBezTo>
                  <a:lnTo>
                    <a:pt x="41081" y="5374"/>
                  </a:lnTo>
                  <a:cubicBezTo>
                    <a:pt x="41081" y="5375"/>
                    <a:pt x="40287" y="7142"/>
                    <a:pt x="34697" y="7719"/>
                  </a:cubicBezTo>
                  <a:cubicBezTo>
                    <a:pt x="33651" y="8981"/>
                    <a:pt x="32389" y="9414"/>
                    <a:pt x="31162" y="9414"/>
                  </a:cubicBezTo>
                  <a:cubicBezTo>
                    <a:pt x="29215" y="9414"/>
                    <a:pt x="27303" y="8296"/>
                    <a:pt x="26257" y="7466"/>
                  </a:cubicBezTo>
                  <a:cubicBezTo>
                    <a:pt x="17781" y="5735"/>
                    <a:pt x="8620" y="0"/>
                    <a:pt x="862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4781;p64">
              <a:extLst>
                <a:ext uri="{FF2B5EF4-FFF2-40B4-BE49-F238E27FC236}">
                  <a16:creationId xmlns:a16="http://schemas.microsoft.com/office/drawing/2014/main" id="{3D8588FE-4D7E-037B-3323-B6816AE8C5CC}"/>
                </a:ext>
              </a:extLst>
            </p:cNvPr>
            <p:cNvSpPr/>
            <p:nvPr/>
          </p:nvSpPr>
          <p:spPr>
            <a:xfrm>
              <a:off x="4294200" y="3286675"/>
              <a:ext cx="393150" cy="620400"/>
            </a:xfrm>
            <a:custGeom>
              <a:avLst/>
              <a:gdLst/>
              <a:ahLst/>
              <a:cxnLst/>
              <a:rect l="l" t="t" r="r" b="b"/>
              <a:pathLst>
                <a:path w="15726" h="24816" extrusionOk="0">
                  <a:moveTo>
                    <a:pt x="15256" y="1"/>
                  </a:moveTo>
                  <a:lnTo>
                    <a:pt x="5663" y="4437"/>
                  </a:lnTo>
                  <a:cubicBezTo>
                    <a:pt x="5663" y="4437"/>
                    <a:pt x="6131" y="11687"/>
                    <a:pt x="3571" y="15402"/>
                  </a:cubicBezTo>
                  <a:cubicBezTo>
                    <a:pt x="1010" y="19153"/>
                    <a:pt x="72" y="20307"/>
                    <a:pt x="72" y="20307"/>
                  </a:cubicBezTo>
                  <a:cubicBezTo>
                    <a:pt x="72" y="20307"/>
                    <a:pt x="72" y="20740"/>
                    <a:pt x="0" y="21389"/>
                  </a:cubicBezTo>
                  <a:cubicBezTo>
                    <a:pt x="1335" y="22327"/>
                    <a:pt x="2236" y="23517"/>
                    <a:pt x="2777" y="24815"/>
                  </a:cubicBezTo>
                  <a:cubicBezTo>
                    <a:pt x="3282" y="23264"/>
                    <a:pt x="3715" y="21966"/>
                    <a:pt x="3895" y="21244"/>
                  </a:cubicBezTo>
                  <a:cubicBezTo>
                    <a:pt x="3967" y="20956"/>
                    <a:pt x="4040" y="20776"/>
                    <a:pt x="4040" y="20703"/>
                  </a:cubicBezTo>
                  <a:cubicBezTo>
                    <a:pt x="4040" y="20559"/>
                    <a:pt x="4112" y="20415"/>
                    <a:pt x="4184" y="20271"/>
                  </a:cubicBezTo>
                  <a:cubicBezTo>
                    <a:pt x="4292" y="20126"/>
                    <a:pt x="4364" y="19946"/>
                    <a:pt x="4508" y="19766"/>
                  </a:cubicBezTo>
                  <a:cubicBezTo>
                    <a:pt x="4725" y="19369"/>
                    <a:pt x="5013" y="18900"/>
                    <a:pt x="5338" y="18323"/>
                  </a:cubicBezTo>
                  <a:cubicBezTo>
                    <a:pt x="5915" y="17133"/>
                    <a:pt x="6564" y="15474"/>
                    <a:pt x="6709" y="13093"/>
                  </a:cubicBezTo>
                  <a:cubicBezTo>
                    <a:pt x="6889" y="10713"/>
                    <a:pt x="6961" y="9487"/>
                    <a:pt x="7033" y="8910"/>
                  </a:cubicBezTo>
                  <a:cubicBezTo>
                    <a:pt x="7069" y="8296"/>
                    <a:pt x="7069" y="8296"/>
                    <a:pt x="7069" y="8296"/>
                  </a:cubicBezTo>
                  <a:cubicBezTo>
                    <a:pt x="7069" y="8224"/>
                    <a:pt x="7105" y="8152"/>
                    <a:pt x="7141" y="8080"/>
                  </a:cubicBezTo>
                  <a:lnTo>
                    <a:pt x="15725" y="398"/>
                  </a:lnTo>
                  <a:lnTo>
                    <a:pt x="152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4782;p64">
              <a:extLst>
                <a:ext uri="{FF2B5EF4-FFF2-40B4-BE49-F238E27FC236}">
                  <a16:creationId xmlns:a16="http://schemas.microsoft.com/office/drawing/2014/main" id="{2F830EFB-B0E9-CCCA-93F4-0B96DA94B506}"/>
                </a:ext>
              </a:extLst>
            </p:cNvPr>
            <p:cNvSpPr/>
            <p:nvPr/>
          </p:nvSpPr>
          <p:spPr>
            <a:xfrm>
              <a:off x="2720750" y="2693375"/>
              <a:ext cx="2014375" cy="1243450"/>
            </a:xfrm>
            <a:custGeom>
              <a:avLst/>
              <a:gdLst/>
              <a:ahLst/>
              <a:cxnLst/>
              <a:rect l="l" t="t" r="r" b="b"/>
              <a:pathLst>
                <a:path w="80575" h="49738" extrusionOk="0">
                  <a:moveTo>
                    <a:pt x="58177" y="614"/>
                  </a:moveTo>
                  <a:cubicBezTo>
                    <a:pt x="59007" y="614"/>
                    <a:pt x="60413" y="830"/>
                    <a:pt x="62145" y="1335"/>
                  </a:cubicBezTo>
                  <a:cubicBezTo>
                    <a:pt x="64705" y="2057"/>
                    <a:pt x="67915" y="3391"/>
                    <a:pt x="70873" y="5339"/>
                  </a:cubicBezTo>
                  <a:cubicBezTo>
                    <a:pt x="73794" y="7322"/>
                    <a:pt x="76427" y="9919"/>
                    <a:pt x="77870" y="13201"/>
                  </a:cubicBezTo>
                  <a:cubicBezTo>
                    <a:pt x="79493" y="16952"/>
                    <a:pt x="79962" y="19838"/>
                    <a:pt x="79962" y="21894"/>
                  </a:cubicBezTo>
                  <a:cubicBezTo>
                    <a:pt x="79962" y="22323"/>
                    <a:pt x="79962" y="22692"/>
                    <a:pt x="79934" y="23029"/>
                  </a:cubicBezTo>
                  <a:lnTo>
                    <a:pt x="79934" y="23029"/>
                  </a:lnTo>
                  <a:lnTo>
                    <a:pt x="70079" y="31812"/>
                  </a:lnTo>
                  <a:cubicBezTo>
                    <a:pt x="70043" y="31884"/>
                    <a:pt x="70007" y="31956"/>
                    <a:pt x="70007" y="32028"/>
                  </a:cubicBezTo>
                  <a:cubicBezTo>
                    <a:pt x="70007" y="32028"/>
                    <a:pt x="70007" y="32028"/>
                    <a:pt x="69971" y="32642"/>
                  </a:cubicBezTo>
                  <a:cubicBezTo>
                    <a:pt x="69899" y="33219"/>
                    <a:pt x="69827" y="34445"/>
                    <a:pt x="69647" y="36825"/>
                  </a:cubicBezTo>
                  <a:cubicBezTo>
                    <a:pt x="69502" y="39206"/>
                    <a:pt x="68853" y="40865"/>
                    <a:pt x="68276" y="42055"/>
                  </a:cubicBezTo>
                  <a:cubicBezTo>
                    <a:pt x="67951" y="42632"/>
                    <a:pt x="67663" y="43101"/>
                    <a:pt x="67446" y="43498"/>
                  </a:cubicBezTo>
                  <a:cubicBezTo>
                    <a:pt x="67302" y="43678"/>
                    <a:pt x="67230" y="43858"/>
                    <a:pt x="67122" y="44003"/>
                  </a:cubicBezTo>
                  <a:cubicBezTo>
                    <a:pt x="67050" y="44147"/>
                    <a:pt x="66978" y="44291"/>
                    <a:pt x="66978" y="44435"/>
                  </a:cubicBezTo>
                  <a:cubicBezTo>
                    <a:pt x="66978" y="44508"/>
                    <a:pt x="66905" y="44688"/>
                    <a:pt x="66833" y="44976"/>
                  </a:cubicBezTo>
                  <a:cubicBezTo>
                    <a:pt x="66648" y="45688"/>
                    <a:pt x="66250" y="46984"/>
                    <a:pt x="65707" y="48545"/>
                  </a:cubicBezTo>
                  <a:lnTo>
                    <a:pt x="65707" y="48545"/>
                  </a:lnTo>
                  <a:cubicBezTo>
                    <a:pt x="64932" y="46727"/>
                    <a:pt x="63512" y="45088"/>
                    <a:pt x="60990" y="44111"/>
                  </a:cubicBezTo>
                  <a:cubicBezTo>
                    <a:pt x="59295" y="43426"/>
                    <a:pt x="57780" y="43173"/>
                    <a:pt x="56446" y="43173"/>
                  </a:cubicBezTo>
                  <a:cubicBezTo>
                    <a:pt x="54166" y="43173"/>
                    <a:pt x="52431" y="43907"/>
                    <a:pt x="51241" y="44627"/>
                  </a:cubicBezTo>
                  <a:lnTo>
                    <a:pt x="51241" y="44627"/>
                  </a:lnTo>
                  <a:lnTo>
                    <a:pt x="51397" y="44147"/>
                  </a:lnTo>
                  <a:cubicBezTo>
                    <a:pt x="51433" y="44039"/>
                    <a:pt x="51433" y="43931"/>
                    <a:pt x="51361" y="43858"/>
                  </a:cubicBezTo>
                  <a:cubicBezTo>
                    <a:pt x="51306" y="43777"/>
                    <a:pt x="51232" y="43737"/>
                    <a:pt x="51153" y="43737"/>
                  </a:cubicBezTo>
                  <a:cubicBezTo>
                    <a:pt x="51126" y="43737"/>
                    <a:pt x="51099" y="43741"/>
                    <a:pt x="51072" y="43750"/>
                  </a:cubicBezTo>
                  <a:cubicBezTo>
                    <a:pt x="51072" y="43750"/>
                    <a:pt x="50783" y="43786"/>
                    <a:pt x="50315" y="43858"/>
                  </a:cubicBezTo>
                  <a:cubicBezTo>
                    <a:pt x="48800" y="44075"/>
                    <a:pt x="45265" y="44472"/>
                    <a:pt x="41117" y="44472"/>
                  </a:cubicBezTo>
                  <a:cubicBezTo>
                    <a:pt x="38521" y="44472"/>
                    <a:pt x="35707" y="44327"/>
                    <a:pt x="33002" y="43858"/>
                  </a:cubicBezTo>
                  <a:cubicBezTo>
                    <a:pt x="28746" y="43137"/>
                    <a:pt x="24707" y="41478"/>
                    <a:pt x="21713" y="39963"/>
                  </a:cubicBezTo>
                  <a:cubicBezTo>
                    <a:pt x="20235" y="39242"/>
                    <a:pt x="19008" y="38520"/>
                    <a:pt x="18179" y="38016"/>
                  </a:cubicBezTo>
                  <a:cubicBezTo>
                    <a:pt x="17746" y="37763"/>
                    <a:pt x="17421" y="37547"/>
                    <a:pt x="17205" y="37402"/>
                  </a:cubicBezTo>
                  <a:cubicBezTo>
                    <a:pt x="17097" y="37330"/>
                    <a:pt x="17025" y="37258"/>
                    <a:pt x="16952" y="37222"/>
                  </a:cubicBezTo>
                  <a:cubicBezTo>
                    <a:pt x="16880" y="37186"/>
                    <a:pt x="16880" y="37186"/>
                    <a:pt x="16880" y="37186"/>
                  </a:cubicBezTo>
                  <a:cubicBezTo>
                    <a:pt x="16826" y="37150"/>
                    <a:pt x="16763" y="37132"/>
                    <a:pt x="16700" y="37132"/>
                  </a:cubicBezTo>
                  <a:cubicBezTo>
                    <a:pt x="16637" y="37132"/>
                    <a:pt x="16574" y="37150"/>
                    <a:pt x="16520" y="37186"/>
                  </a:cubicBezTo>
                  <a:cubicBezTo>
                    <a:pt x="16520" y="37186"/>
                    <a:pt x="16231" y="37366"/>
                    <a:pt x="15690" y="37727"/>
                  </a:cubicBezTo>
                  <a:cubicBezTo>
                    <a:pt x="14291" y="38660"/>
                    <a:pt x="11291" y="40639"/>
                    <a:pt x="9050" y="42102"/>
                  </a:cubicBezTo>
                  <a:lnTo>
                    <a:pt x="9050" y="42102"/>
                  </a:lnTo>
                  <a:cubicBezTo>
                    <a:pt x="9093" y="41645"/>
                    <a:pt x="9126" y="41145"/>
                    <a:pt x="9126" y="40612"/>
                  </a:cubicBezTo>
                  <a:cubicBezTo>
                    <a:pt x="9126" y="38917"/>
                    <a:pt x="8801" y="36897"/>
                    <a:pt x="7503" y="35527"/>
                  </a:cubicBezTo>
                  <a:cubicBezTo>
                    <a:pt x="6745" y="34733"/>
                    <a:pt x="5736" y="34265"/>
                    <a:pt x="4690" y="34012"/>
                  </a:cubicBezTo>
                  <a:cubicBezTo>
                    <a:pt x="3644" y="33724"/>
                    <a:pt x="2526" y="33651"/>
                    <a:pt x="1588" y="33651"/>
                  </a:cubicBezTo>
                  <a:cubicBezTo>
                    <a:pt x="1486" y="33651"/>
                    <a:pt x="1385" y="33651"/>
                    <a:pt x="1287" y="33652"/>
                  </a:cubicBezTo>
                  <a:lnTo>
                    <a:pt x="1287" y="33652"/>
                  </a:lnTo>
                  <a:cubicBezTo>
                    <a:pt x="3541" y="31957"/>
                    <a:pt x="5775" y="30045"/>
                    <a:pt x="5808" y="30045"/>
                  </a:cubicBezTo>
                  <a:cubicBezTo>
                    <a:pt x="5844" y="29973"/>
                    <a:pt x="5880" y="29937"/>
                    <a:pt x="5880" y="29864"/>
                  </a:cubicBezTo>
                  <a:cubicBezTo>
                    <a:pt x="5880" y="29864"/>
                    <a:pt x="5916" y="29756"/>
                    <a:pt x="5988" y="29576"/>
                  </a:cubicBezTo>
                  <a:cubicBezTo>
                    <a:pt x="6349" y="28241"/>
                    <a:pt x="8152" y="22615"/>
                    <a:pt x="11506" y="19477"/>
                  </a:cubicBezTo>
                  <a:cubicBezTo>
                    <a:pt x="13418" y="17674"/>
                    <a:pt x="16700" y="16123"/>
                    <a:pt x="19513" y="15077"/>
                  </a:cubicBezTo>
                  <a:cubicBezTo>
                    <a:pt x="20920" y="14536"/>
                    <a:pt x="22182" y="14103"/>
                    <a:pt x="23120" y="13814"/>
                  </a:cubicBezTo>
                  <a:cubicBezTo>
                    <a:pt x="23589" y="13670"/>
                    <a:pt x="23950" y="13562"/>
                    <a:pt x="24238" y="13490"/>
                  </a:cubicBezTo>
                  <a:cubicBezTo>
                    <a:pt x="24491" y="13418"/>
                    <a:pt x="24635" y="13382"/>
                    <a:pt x="24635" y="13382"/>
                  </a:cubicBezTo>
                  <a:lnTo>
                    <a:pt x="24743" y="13310"/>
                  </a:lnTo>
                  <a:cubicBezTo>
                    <a:pt x="26258" y="12011"/>
                    <a:pt x="28674" y="10785"/>
                    <a:pt x="31451" y="9703"/>
                  </a:cubicBezTo>
                  <a:cubicBezTo>
                    <a:pt x="35599" y="8116"/>
                    <a:pt x="40540" y="6817"/>
                    <a:pt x="44436" y="5916"/>
                  </a:cubicBezTo>
                  <a:cubicBezTo>
                    <a:pt x="46383" y="5447"/>
                    <a:pt x="48078" y="5122"/>
                    <a:pt x="49269" y="4870"/>
                  </a:cubicBezTo>
                  <a:cubicBezTo>
                    <a:pt x="49882" y="4762"/>
                    <a:pt x="50351" y="4690"/>
                    <a:pt x="50675" y="4617"/>
                  </a:cubicBezTo>
                  <a:cubicBezTo>
                    <a:pt x="51000" y="4545"/>
                    <a:pt x="51180" y="4545"/>
                    <a:pt x="51180" y="4545"/>
                  </a:cubicBezTo>
                  <a:cubicBezTo>
                    <a:pt x="51252" y="4509"/>
                    <a:pt x="51361" y="4437"/>
                    <a:pt x="51397" y="4365"/>
                  </a:cubicBezTo>
                  <a:lnTo>
                    <a:pt x="51433" y="4293"/>
                  </a:lnTo>
                  <a:cubicBezTo>
                    <a:pt x="51575" y="4009"/>
                    <a:pt x="52205" y="2747"/>
                    <a:pt x="53565" y="886"/>
                  </a:cubicBezTo>
                  <a:lnTo>
                    <a:pt x="53565" y="886"/>
                  </a:lnTo>
                  <a:cubicBezTo>
                    <a:pt x="55147" y="716"/>
                    <a:pt x="56848" y="614"/>
                    <a:pt x="58177" y="614"/>
                  </a:cubicBezTo>
                  <a:close/>
                  <a:moveTo>
                    <a:pt x="58177" y="1"/>
                  </a:moveTo>
                  <a:cubicBezTo>
                    <a:pt x="56771" y="1"/>
                    <a:pt x="55003" y="145"/>
                    <a:pt x="53344" y="325"/>
                  </a:cubicBezTo>
                  <a:cubicBezTo>
                    <a:pt x="53272" y="325"/>
                    <a:pt x="53164" y="361"/>
                    <a:pt x="53128" y="434"/>
                  </a:cubicBezTo>
                  <a:cubicBezTo>
                    <a:pt x="51832" y="2259"/>
                    <a:pt x="51137" y="3532"/>
                    <a:pt x="50926" y="3957"/>
                  </a:cubicBezTo>
                  <a:lnTo>
                    <a:pt x="50926" y="3957"/>
                  </a:lnTo>
                  <a:cubicBezTo>
                    <a:pt x="50056" y="4111"/>
                    <a:pt x="45404" y="4952"/>
                    <a:pt x="40108" y="6349"/>
                  </a:cubicBezTo>
                  <a:cubicBezTo>
                    <a:pt x="37186" y="7142"/>
                    <a:pt x="34048" y="8080"/>
                    <a:pt x="31235" y="9162"/>
                  </a:cubicBezTo>
                  <a:cubicBezTo>
                    <a:pt x="28464" y="10228"/>
                    <a:pt x="26042" y="11434"/>
                    <a:pt x="24419" y="12814"/>
                  </a:cubicBezTo>
                  <a:lnTo>
                    <a:pt x="24419" y="12814"/>
                  </a:lnTo>
                  <a:cubicBezTo>
                    <a:pt x="24119" y="12895"/>
                    <a:pt x="21941" y="13496"/>
                    <a:pt x="19297" y="14500"/>
                  </a:cubicBezTo>
                  <a:cubicBezTo>
                    <a:pt x="16448" y="15582"/>
                    <a:pt x="13129" y="17133"/>
                    <a:pt x="11110" y="19044"/>
                  </a:cubicBezTo>
                  <a:cubicBezTo>
                    <a:pt x="9090" y="20956"/>
                    <a:pt x="7647" y="23589"/>
                    <a:pt x="6709" y="25789"/>
                  </a:cubicBezTo>
                  <a:cubicBezTo>
                    <a:pt x="5884" y="27725"/>
                    <a:pt x="5422" y="29299"/>
                    <a:pt x="5323" y="29648"/>
                  </a:cubicBezTo>
                  <a:lnTo>
                    <a:pt x="5323" y="29648"/>
                  </a:lnTo>
                  <a:cubicBezTo>
                    <a:pt x="5243" y="29714"/>
                    <a:pt x="5111" y="29825"/>
                    <a:pt x="4942" y="29973"/>
                  </a:cubicBezTo>
                  <a:cubicBezTo>
                    <a:pt x="4040" y="30730"/>
                    <a:pt x="1985" y="32389"/>
                    <a:pt x="145" y="33760"/>
                  </a:cubicBezTo>
                  <a:cubicBezTo>
                    <a:pt x="37" y="33832"/>
                    <a:pt x="1" y="33976"/>
                    <a:pt x="37" y="34084"/>
                  </a:cubicBezTo>
                  <a:cubicBezTo>
                    <a:pt x="109" y="34228"/>
                    <a:pt x="217" y="34301"/>
                    <a:pt x="362" y="34301"/>
                  </a:cubicBezTo>
                  <a:cubicBezTo>
                    <a:pt x="722" y="34265"/>
                    <a:pt x="1119" y="34228"/>
                    <a:pt x="1588" y="34228"/>
                  </a:cubicBezTo>
                  <a:cubicBezTo>
                    <a:pt x="2490" y="34228"/>
                    <a:pt x="3572" y="34337"/>
                    <a:pt x="4545" y="34589"/>
                  </a:cubicBezTo>
                  <a:cubicBezTo>
                    <a:pt x="5519" y="34842"/>
                    <a:pt x="6421" y="35274"/>
                    <a:pt x="7070" y="35960"/>
                  </a:cubicBezTo>
                  <a:cubicBezTo>
                    <a:pt x="8188" y="37114"/>
                    <a:pt x="8513" y="38953"/>
                    <a:pt x="8513" y="40612"/>
                  </a:cubicBezTo>
                  <a:cubicBezTo>
                    <a:pt x="8513" y="41370"/>
                    <a:pt x="8441" y="42091"/>
                    <a:pt x="8369" y="42668"/>
                  </a:cubicBezTo>
                  <a:cubicBezTo>
                    <a:pt x="8369" y="42776"/>
                    <a:pt x="8405" y="42885"/>
                    <a:pt x="8513" y="42957"/>
                  </a:cubicBezTo>
                  <a:cubicBezTo>
                    <a:pt x="8567" y="42975"/>
                    <a:pt x="8621" y="42984"/>
                    <a:pt x="8675" y="42984"/>
                  </a:cubicBezTo>
                  <a:cubicBezTo>
                    <a:pt x="8729" y="42984"/>
                    <a:pt x="8783" y="42975"/>
                    <a:pt x="8837" y="42957"/>
                  </a:cubicBezTo>
                  <a:cubicBezTo>
                    <a:pt x="11549" y="41181"/>
                    <a:pt x="15850" y="38365"/>
                    <a:pt x="16723" y="37794"/>
                  </a:cubicBezTo>
                  <a:lnTo>
                    <a:pt x="16723" y="37794"/>
                  </a:lnTo>
                  <a:cubicBezTo>
                    <a:pt x="17991" y="38640"/>
                    <a:pt x="25012" y="43095"/>
                    <a:pt x="32894" y="44435"/>
                  </a:cubicBezTo>
                  <a:cubicBezTo>
                    <a:pt x="35671" y="44904"/>
                    <a:pt x="38521" y="45085"/>
                    <a:pt x="41117" y="45085"/>
                  </a:cubicBezTo>
                  <a:cubicBezTo>
                    <a:pt x="45600" y="45085"/>
                    <a:pt x="49341" y="44598"/>
                    <a:pt x="50666" y="44405"/>
                  </a:cubicBezTo>
                  <a:lnTo>
                    <a:pt x="50666" y="44405"/>
                  </a:lnTo>
                  <a:lnTo>
                    <a:pt x="50387" y="45265"/>
                  </a:lnTo>
                  <a:cubicBezTo>
                    <a:pt x="50351" y="45409"/>
                    <a:pt x="50423" y="45554"/>
                    <a:pt x="50531" y="45626"/>
                  </a:cubicBezTo>
                  <a:cubicBezTo>
                    <a:pt x="50567" y="45662"/>
                    <a:pt x="50621" y="45680"/>
                    <a:pt x="50680" y="45680"/>
                  </a:cubicBezTo>
                  <a:cubicBezTo>
                    <a:pt x="50738" y="45680"/>
                    <a:pt x="50801" y="45662"/>
                    <a:pt x="50856" y="45626"/>
                  </a:cubicBezTo>
                  <a:cubicBezTo>
                    <a:pt x="51938" y="44832"/>
                    <a:pt x="53813" y="43786"/>
                    <a:pt x="56446" y="43786"/>
                  </a:cubicBezTo>
                  <a:cubicBezTo>
                    <a:pt x="57708" y="43786"/>
                    <a:pt x="59151" y="44039"/>
                    <a:pt x="60774" y="44652"/>
                  </a:cubicBezTo>
                  <a:cubicBezTo>
                    <a:pt x="63479" y="45734"/>
                    <a:pt x="64814" y="47537"/>
                    <a:pt x="65427" y="49521"/>
                  </a:cubicBezTo>
                  <a:cubicBezTo>
                    <a:pt x="65499" y="49629"/>
                    <a:pt x="65607" y="49737"/>
                    <a:pt x="65715" y="49737"/>
                  </a:cubicBezTo>
                  <a:cubicBezTo>
                    <a:pt x="65859" y="49737"/>
                    <a:pt x="65968" y="49665"/>
                    <a:pt x="66004" y="49521"/>
                  </a:cubicBezTo>
                  <a:cubicBezTo>
                    <a:pt x="66437" y="48259"/>
                    <a:pt x="66833" y="47104"/>
                    <a:pt x="67086" y="46239"/>
                  </a:cubicBezTo>
                  <a:cubicBezTo>
                    <a:pt x="67230" y="45806"/>
                    <a:pt x="67338" y="45409"/>
                    <a:pt x="67410" y="45121"/>
                  </a:cubicBezTo>
                  <a:cubicBezTo>
                    <a:pt x="67482" y="44832"/>
                    <a:pt x="67555" y="44652"/>
                    <a:pt x="67555" y="44544"/>
                  </a:cubicBezTo>
                  <a:cubicBezTo>
                    <a:pt x="67555" y="44508"/>
                    <a:pt x="67591" y="44399"/>
                    <a:pt x="67663" y="44255"/>
                  </a:cubicBezTo>
                  <a:cubicBezTo>
                    <a:pt x="67915" y="43822"/>
                    <a:pt x="68492" y="43029"/>
                    <a:pt x="69033" y="41839"/>
                  </a:cubicBezTo>
                  <a:cubicBezTo>
                    <a:pt x="69574" y="40648"/>
                    <a:pt x="70115" y="39025"/>
                    <a:pt x="70260" y="36897"/>
                  </a:cubicBezTo>
                  <a:lnTo>
                    <a:pt x="70573" y="32226"/>
                  </a:lnTo>
                  <a:lnTo>
                    <a:pt x="80431" y="23372"/>
                  </a:lnTo>
                  <a:cubicBezTo>
                    <a:pt x="80467" y="23336"/>
                    <a:pt x="80503" y="23264"/>
                    <a:pt x="80503" y="23192"/>
                  </a:cubicBezTo>
                  <a:cubicBezTo>
                    <a:pt x="80539" y="22795"/>
                    <a:pt x="80575" y="22362"/>
                    <a:pt x="80575" y="21894"/>
                  </a:cubicBezTo>
                  <a:cubicBezTo>
                    <a:pt x="80575" y="19730"/>
                    <a:pt x="80106" y="16772"/>
                    <a:pt x="78411" y="12985"/>
                  </a:cubicBezTo>
                  <a:cubicBezTo>
                    <a:pt x="76427" y="8404"/>
                    <a:pt x="72243" y="5158"/>
                    <a:pt x="68132" y="3066"/>
                  </a:cubicBezTo>
                  <a:cubicBezTo>
                    <a:pt x="66076" y="2021"/>
                    <a:pt x="64056" y="1263"/>
                    <a:pt x="62289" y="758"/>
                  </a:cubicBezTo>
                  <a:cubicBezTo>
                    <a:pt x="60558" y="253"/>
                    <a:pt x="59115" y="1"/>
                    <a:pt x="581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4783;p64">
              <a:extLst>
                <a:ext uri="{FF2B5EF4-FFF2-40B4-BE49-F238E27FC236}">
                  <a16:creationId xmlns:a16="http://schemas.microsoft.com/office/drawing/2014/main" id="{5B7ED0CB-FE52-97D1-923E-14EDAF923BD5}"/>
                </a:ext>
              </a:extLst>
            </p:cNvPr>
            <p:cNvSpPr/>
            <p:nvPr/>
          </p:nvSpPr>
          <p:spPr>
            <a:xfrm>
              <a:off x="3962375" y="3422450"/>
              <a:ext cx="140675" cy="348425"/>
            </a:xfrm>
            <a:custGeom>
              <a:avLst/>
              <a:gdLst/>
              <a:ahLst/>
              <a:cxnLst/>
              <a:rect l="l" t="t" r="r" b="b"/>
              <a:pathLst>
                <a:path w="5627" h="13937" extrusionOk="0">
                  <a:moveTo>
                    <a:pt x="5273" y="0"/>
                  </a:moveTo>
                  <a:cubicBezTo>
                    <a:pt x="5222" y="0"/>
                    <a:pt x="5170" y="16"/>
                    <a:pt x="5122" y="52"/>
                  </a:cubicBezTo>
                  <a:cubicBezTo>
                    <a:pt x="5086" y="52"/>
                    <a:pt x="1659" y="2108"/>
                    <a:pt x="505" y="6616"/>
                  </a:cubicBezTo>
                  <a:cubicBezTo>
                    <a:pt x="145" y="8023"/>
                    <a:pt x="0" y="9213"/>
                    <a:pt x="0" y="10259"/>
                  </a:cubicBezTo>
                  <a:cubicBezTo>
                    <a:pt x="0" y="12495"/>
                    <a:pt x="613" y="13758"/>
                    <a:pt x="613" y="13758"/>
                  </a:cubicBezTo>
                  <a:cubicBezTo>
                    <a:pt x="663" y="13881"/>
                    <a:pt x="763" y="13937"/>
                    <a:pt x="867" y="13937"/>
                  </a:cubicBezTo>
                  <a:cubicBezTo>
                    <a:pt x="915" y="13937"/>
                    <a:pt x="965" y="13925"/>
                    <a:pt x="1010" y="13902"/>
                  </a:cubicBezTo>
                  <a:cubicBezTo>
                    <a:pt x="1191" y="13830"/>
                    <a:pt x="1227" y="13649"/>
                    <a:pt x="1154" y="13505"/>
                  </a:cubicBezTo>
                  <a:cubicBezTo>
                    <a:pt x="1118" y="13397"/>
                    <a:pt x="613" y="12243"/>
                    <a:pt x="613" y="10259"/>
                  </a:cubicBezTo>
                  <a:cubicBezTo>
                    <a:pt x="613" y="9285"/>
                    <a:pt x="722" y="8095"/>
                    <a:pt x="1082" y="6761"/>
                  </a:cubicBezTo>
                  <a:cubicBezTo>
                    <a:pt x="1623" y="4633"/>
                    <a:pt x="2705" y="3082"/>
                    <a:pt x="3679" y="2072"/>
                  </a:cubicBezTo>
                  <a:cubicBezTo>
                    <a:pt x="4148" y="1567"/>
                    <a:pt x="4581" y="1170"/>
                    <a:pt x="4905" y="918"/>
                  </a:cubicBezTo>
                  <a:cubicBezTo>
                    <a:pt x="5086" y="810"/>
                    <a:pt x="5194" y="701"/>
                    <a:pt x="5302" y="629"/>
                  </a:cubicBezTo>
                  <a:lnTo>
                    <a:pt x="5410" y="593"/>
                  </a:lnTo>
                  <a:lnTo>
                    <a:pt x="5410" y="557"/>
                  </a:lnTo>
                  <a:cubicBezTo>
                    <a:pt x="5555" y="485"/>
                    <a:pt x="5627" y="305"/>
                    <a:pt x="5519" y="160"/>
                  </a:cubicBezTo>
                  <a:cubicBezTo>
                    <a:pt x="5471" y="64"/>
                    <a:pt x="5374" y="0"/>
                    <a:pt x="52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4784;p64">
              <a:extLst>
                <a:ext uri="{FF2B5EF4-FFF2-40B4-BE49-F238E27FC236}">
                  <a16:creationId xmlns:a16="http://schemas.microsoft.com/office/drawing/2014/main" id="{A0BCC57B-7307-3AFF-525E-75A17D162C19}"/>
                </a:ext>
              </a:extLst>
            </p:cNvPr>
            <p:cNvSpPr/>
            <p:nvPr/>
          </p:nvSpPr>
          <p:spPr>
            <a:xfrm>
              <a:off x="3011100" y="2579750"/>
              <a:ext cx="993675" cy="569675"/>
            </a:xfrm>
            <a:custGeom>
              <a:avLst/>
              <a:gdLst/>
              <a:ahLst/>
              <a:cxnLst/>
              <a:rect l="l" t="t" r="r" b="b"/>
              <a:pathLst>
                <a:path w="39747" h="22787" extrusionOk="0">
                  <a:moveTo>
                    <a:pt x="18201" y="0"/>
                  </a:moveTo>
                  <a:cubicBezTo>
                    <a:pt x="13076" y="0"/>
                    <a:pt x="8219" y="1488"/>
                    <a:pt x="6168" y="3103"/>
                  </a:cubicBezTo>
                  <a:cubicBezTo>
                    <a:pt x="3283" y="5375"/>
                    <a:pt x="5916" y="6097"/>
                    <a:pt x="7286" y="6493"/>
                  </a:cubicBezTo>
                  <a:cubicBezTo>
                    <a:pt x="8693" y="6854"/>
                    <a:pt x="4545" y="7107"/>
                    <a:pt x="2381" y="9523"/>
                  </a:cubicBezTo>
                  <a:cubicBezTo>
                    <a:pt x="253" y="11903"/>
                    <a:pt x="1" y="16195"/>
                    <a:pt x="1768" y="17169"/>
                  </a:cubicBezTo>
                  <a:cubicBezTo>
                    <a:pt x="2093" y="17355"/>
                    <a:pt x="2529" y="17431"/>
                    <a:pt x="3023" y="17431"/>
                  </a:cubicBezTo>
                  <a:cubicBezTo>
                    <a:pt x="5212" y="17431"/>
                    <a:pt x="8548" y="15943"/>
                    <a:pt x="8548" y="15943"/>
                  </a:cubicBezTo>
                  <a:lnTo>
                    <a:pt x="9811" y="16809"/>
                  </a:lnTo>
                  <a:lnTo>
                    <a:pt x="22651" y="13527"/>
                  </a:lnTo>
                  <a:lnTo>
                    <a:pt x="22759" y="14428"/>
                  </a:lnTo>
                  <a:cubicBezTo>
                    <a:pt x="22850" y="14975"/>
                    <a:pt x="24797" y="15076"/>
                    <a:pt x="26501" y="15076"/>
                  </a:cubicBezTo>
                  <a:cubicBezTo>
                    <a:pt x="27495" y="15076"/>
                    <a:pt x="28406" y="15041"/>
                    <a:pt x="28818" y="15041"/>
                  </a:cubicBezTo>
                  <a:cubicBezTo>
                    <a:pt x="29936" y="15041"/>
                    <a:pt x="30946" y="20199"/>
                    <a:pt x="32713" y="21714"/>
                  </a:cubicBezTo>
                  <a:cubicBezTo>
                    <a:pt x="33597" y="22471"/>
                    <a:pt x="34418" y="22787"/>
                    <a:pt x="35143" y="22787"/>
                  </a:cubicBezTo>
                  <a:cubicBezTo>
                    <a:pt x="35869" y="22787"/>
                    <a:pt x="36500" y="22471"/>
                    <a:pt x="37005" y="21966"/>
                  </a:cubicBezTo>
                  <a:cubicBezTo>
                    <a:pt x="38015" y="20956"/>
                    <a:pt x="39747" y="18576"/>
                    <a:pt x="39494" y="15943"/>
                  </a:cubicBezTo>
                  <a:cubicBezTo>
                    <a:pt x="39278" y="13274"/>
                    <a:pt x="38123" y="12156"/>
                    <a:pt x="38123" y="12156"/>
                  </a:cubicBezTo>
                  <a:cubicBezTo>
                    <a:pt x="38123" y="12156"/>
                    <a:pt x="38881" y="11507"/>
                    <a:pt x="38376" y="10533"/>
                  </a:cubicBezTo>
                  <a:cubicBezTo>
                    <a:pt x="38232" y="10244"/>
                    <a:pt x="37881" y="10141"/>
                    <a:pt x="37454" y="10141"/>
                  </a:cubicBezTo>
                  <a:cubicBezTo>
                    <a:pt x="36387" y="10141"/>
                    <a:pt x="34841" y="10785"/>
                    <a:pt x="34841" y="10785"/>
                  </a:cubicBezTo>
                  <a:cubicBezTo>
                    <a:pt x="34841" y="10785"/>
                    <a:pt x="34841" y="10136"/>
                    <a:pt x="34336" y="8369"/>
                  </a:cubicBezTo>
                  <a:cubicBezTo>
                    <a:pt x="33831" y="6602"/>
                    <a:pt x="31343" y="2851"/>
                    <a:pt x="24418" y="831"/>
                  </a:cubicBezTo>
                  <a:cubicBezTo>
                    <a:pt x="22415" y="247"/>
                    <a:pt x="20286" y="0"/>
                    <a:pt x="18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4785;p64">
              <a:extLst>
                <a:ext uri="{FF2B5EF4-FFF2-40B4-BE49-F238E27FC236}">
                  <a16:creationId xmlns:a16="http://schemas.microsoft.com/office/drawing/2014/main" id="{3962B04B-B463-0F1A-F5A3-CD6350557F8F}"/>
                </a:ext>
              </a:extLst>
            </p:cNvPr>
            <p:cNvSpPr/>
            <p:nvPr/>
          </p:nvSpPr>
          <p:spPr>
            <a:xfrm>
              <a:off x="3018325" y="2572550"/>
              <a:ext cx="988250" cy="584325"/>
            </a:xfrm>
            <a:custGeom>
              <a:avLst/>
              <a:gdLst/>
              <a:ahLst/>
              <a:cxnLst/>
              <a:rect l="l" t="t" r="r" b="b"/>
              <a:pathLst>
                <a:path w="39530" h="23373" extrusionOk="0">
                  <a:moveTo>
                    <a:pt x="17925" y="578"/>
                  </a:moveTo>
                  <a:cubicBezTo>
                    <a:pt x="19981" y="578"/>
                    <a:pt x="22073" y="830"/>
                    <a:pt x="24057" y="1407"/>
                  </a:cubicBezTo>
                  <a:cubicBezTo>
                    <a:pt x="27447" y="2417"/>
                    <a:pt x="29792" y="3824"/>
                    <a:pt x="31306" y="5194"/>
                  </a:cubicBezTo>
                  <a:cubicBezTo>
                    <a:pt x="32821" y="6601"/>
                    <a:pt x="33542" y="7936"/>
                    <a:pt x="33759" y="8765"/>
                  </a:cubicBezTo>
                  <a:cubicBezTo>
                    <a:pt x="34011" y="9631"/>
                    <a:pt x="34156" y="10208"/>
                    <a:pt x="34192" y="10568"/>
                  </a:cubicBezTo>
                  <a:cubicBezTo>
                    <a:pt x="34228" y="10749"/>
                    <a:pt x="34264" y="10893"/>
                    <a:pt x="34264" y="10965"/>
                  </a:cubicBezTo>
                  <a:lnTo>
                    <a:pt x="34264" y="11037"/>
                  </a:lnTo>
                  <a:lnTo>
                    <a:pt x="34264" y="11073"/>
                  </a:lnTo>
                  <a:cubicBezTo>
                    <a:pt x="34264" y="11146"/>
                    <a:pt x="34300" y="11254"/>
                    <a:pt x="34408" y="11290"/>
                  </a:cubicBezTo>
                  <a:cubicBezTo>
                    <a:pt x="34450" y="11332"/>
                    <a:pt x="34505" y="11350"/>
                    <a:pt x="34565" y="11350"/>
                  </a:cubicBezTo>
                  <a:cubicBezTo>
                    <a:pt x="34607" y="11350"/>
                    <a:pt x="34652" y="11341"/>
                    <a:pt x="34697" y="11326"/>
                  </a:cubicBezTo>
                  <a:lnTo>
                    <a:pt x="34733" y="11326"/>
                  </a:lnTo>
                  <a:cubicBezTo>
                    <a:pt x="34877" y="11254"/>
                    <a:pt x="35274" y="11109"/>
                    <a:pt x="35743" y="10965"/>
                  </a:cubicBezTo>
                  <a:cubicBezTo>
                    <a:pt x="36211" y="10821"/>
                    <a:pt x="36752" y="10713"/>
                    <a:pt x="37185" y="10713"/>
                  </a:cubicBezTo>
                  <a:cubicBezTo>
                    <a:pt x="37366" y="10713"/>
                    <a:pt x="37510" y="10749"/>
                    <a:pt x="37618" y="10785"/>
                  </a:cubicBezTo>
                  <a:cubicBezTo>
                    <a:pt x="37726" y="10821"/>
                    <a:pt x="37798" y="10857"/>
                    <a:pt x="37834" y="10929"/>
                  </a:cubicBezTo>
                  <a:cubicBezTo>
                    <a:pt x="37943" y="11146"/>
                    <a:pt x="37979" y="11326"/>
                    <a:pt x="37979" y="11470"/>
                  </a:cubicBezTo>
                  <a:cubicBezTo>
                    <a:pt x="37979" y="11723"/>
                    <a:pt x="37871" y="11903"/>
                    <a:pt x="37798" y="12011"/>
                  </a:cubicBezTo>
                  <a:cubicBezTo>
                    <a:pt x="37762" y="12083"/>
                    <a:pt x="37726" y="12155"/>
                    <a:pt x="37690" y="12155"/>
                  </a:cubicBezTo>
                  <a:lnTo>
                    <a:pt x="37654" y="12191"/>
                  </a:lnTo>
                  <a:lnTo>
                    <a:pt x="37654" y="12228"/>
                  </a:lnTo>
                  <a:cubicBezTo>
                    <a:pt x="37582" y="12264"/>
                    <a:pt x="37546" y="12336"/>
                    <a:pt x="37546" y="12444"/>
                  </a:cubicBezTo>
                  <a:cubicBezTo>
                    <a:pt x="37546" y="12516"/>
                    <a:pt x="37582" y="12588"/>
                    <a:pt x="37618" y="12660"/>
                  </a:cubicBezTo>
                  <a:cubicBezTo>
                    <a:pt x="37654" y="12696"/>
                    <a:pt x="38700" y="13778"/>
                    <a:pt x="38916" y="16231"/>
                  </a:cubicBezTo>
                  <a:cubicBezTo>
                    <a:pt x="38953" y="16411"/>
                    <a:pt x="38953" y="16556"/>
                    <a:pt x="38953" y="16736"/>
                  </a:cubicBezTo>
                  <a:cubicBezTo>
                    <a:pt x="38953" y="17890"/>
                    <a:pt x="38556" y="18972"/>
                    <a:pt x="38051" y="19910"/>
                  </a:cubicBezTo>
                  <a:cubicBezTo>
                    <a:pt x="37582" y="20848"/>
                    <a:pt x="36933" y="21605"/>
                    <a:pt x="36500" y="22038"/>
                  </a:cubicBezTo>
                  <a:cubicBezTo>
                    <a:pt x="36031" y="22507"/>
                    <a:pt x="35490" y="22759"/>
                    <a:pt x="34841" y="22759"/>
                  </a:cubicBezTo>
                  <a:cubicBezTo>
                    <a:pt x="34228" y="22759"/>
                    <a:pt x="33470" y="22507"/>
                    <a:pt x="32641" y="21785"/>
                  </a:cubicBezTo>
                  <a:cubicBezTo>
                    <a:pt x="32244" y="21461"/>
                    <a:pt x="31847" y="20884"/>
                    <a:pt x="31487" y="20198"/>
                  </a:cubicBezTo>
                  <a:cubicBezTo>
                    <a:pt x="30982" y="19152"/>
                    <a:pt x="30513" y="17926"/>
                    <a:pt x="30080" y="16916"/>
                  </a:cubicBezTo>
                  <a:cubicBezTo>
                    <a:pt x="29864" y="16411"/>
                    <a:pt x="29647" y="15979"/>
                    <a:pt x="29395" y="15654"/>
                  </a:cubicBezTo>
                  <a:cubicBezTo>
                    <a:pt x="29287" y="15474"/>
                    <a:pt x="29178" y="15329"/>
                    <a:pt x="29034" y="15221"/>
                  </a:cubicBezTo>
                  <a:cubicBezTo>
                    <a:pt x="28890" y="15113"/>
                    <a:pt x="28710" y="15041"/>
                    <a:pt x="28529" y="15041"/>
                  </a:cubicBezTo>
                  <a:cubicBezTo>
                    <a:pt x="28096" y="15041"/>
                    <a:pt x="27231" y="15077"/>
                    <a:pt x="26257" y="15077"/>
                  </a:cubicBezTo>
                  <a:cubicBezTo>
                    <a:pt x="25391" y="15077"/>
                    <a:pt x="24490" y="15041"/>
                    <a:pt x="23804" y="14933"/>
                  </a:cubicBezTo>
                  <a:cubicBezTo>
                    <a:pt x="23444" y="14897"/>
                    <a:pt x="23155" y="14824"/>
                    <a:pt x="22975" y="14752"/>
                  </a:cubicBezTo>
                  <a:cubicBezTo>
                    <a:pt x="22903" y="14716"/>
                    <a:pt x="22831" y="14680"/>
                    <a:pt x="22795" y="14680"/>
                  </a:cubicBezTo>
                  <a:lnTo>
                    <a:pt x="22795" y="14644"/>
                  </a:lnTo>
                  <a:lnTo>
                    <a:pt x="22790" y="14649"/>
                  </a:lnTo>
                  <a:lnTo>
                    <a:pt x="22790" y="14649"/>
                  </a:lnTo>
                  <a:lnTo>
                    <a:pt x="22650" y="13778"/>
                  </a:lnTo>
                  <a:cubicBezTo>
                    <a:pt x="22650" y="13706"/>
                    <a:pt x="22614" y="13634"/>
                    <a:pt x="22542" y="13562"/>
                  </a:cubicBezTo>
                  <a:cubicBezTo>
                    <a:pt x="22470" y="13526"/>
                    <a:pt x="22362" y="13526"/>
                    <a:pt x="22290" y="13526"/>
                  </a:cubicBezTo>
                  <a:lnTo>
                    <a:pt x="9594" y="16772"/>
                  </a:lnTo>
                  <a:lnTo>
                    <a:pt x="8440" y="15979"/>
                  </a:lnTo>
                  <a:cubicBezTo>
                    <a:pt x="8398" y="15936"/>
                    <a:pt x="8343" y="15919"/>
                    <a:pt x="8283" y="15919"/>
                  </a:cubicBezTo>
                  <a:cubicBezTo>
                    <a:pt x="8241" y="15919"/>
                    <a:pt x="8196" y="15928"/>
                    <a:pt x="8151" y="15942"/>
                  </a:cubicBezTo>
                  <a:cubicBezTo>
                    <a:pt x="8151" y="15942"/>
                    <a:pt x="8079" y="15979"/>
                    <a:pt x="8007" y="16015"/>
                  </a:cubicBezTo>
                  <a:cubicBezTo>
                    <a:pt x="7682" y="16159"/>
                    <a:pt x="6817" y="16520"/>
                    <a:pt x="5807" y="16844"/>
                  </a:cubicBezTo>
                  <a:cubicBezTo>
                    <a:pt x="4761" y="17169"/>
                    <a:pt x="3607" y="17421"/>
                    <a:pt x="2705" y="17421"/>
                  </a:cubicBezTo>
                  <a:cubicBezTo>
                    <a:pt x="2236" y="17421"/>
                    <a:pt x="1876" y="17349"/>
                    <a:pt x="1623" y="17205"/>
                  </a:cubicBezTo>
                  <a:cubicBezTo>
                    <a:pt x="1299" y="17024"/>
                    <a:pt x="1046" y="16700"/>
                    <a:pt x="866" y="16267"/>
                  </a:cubicBezTo>
                  <a:cubicBezTo>
                    <a:pt x="685" y="15834"/>
                    <a:pt x="613" y="15257"/>
                    <a:pt x="613" y="14644"/>
                  </a:cubicBezTo>
                  <a:cubicBezTo>
                    <a:pt x="613" y="13129"/>
                    <a:pt x="1190" y="11254"/>
                    <a:pt x="2344" y="9991"/>
                  </a:cubicBezTo>
                  <a:cubicBezTo>
                    <a:pt x="3210" y="9018"/>
                    <a:pt x="4436" y="8404"/>
                    <a:pt x="5482" y="8008"/>
                  </a:cubicBezTo>
                  <a:cubicBezTo>
                    <a:pt x="6023" y="7791"/>
                    <a:pt x="6492" y="7647"/>
                    <a:pt x="6853" y="7503"/>
                  </a:cubicBezTo>
                  <a:cubicBezTo>
                    <a:pt x="6997" y="7467"/>
                    <a:pt x="7141" y="7395"/>
                    <a:pt x="7286" y="7322"/>
                  </a:cubicBezTo>
                  <a:cubicBezTo>
                    <a:pt x="7322" y="7286"/>
                    <a:pt x="7394" y="7286"/>
                    <a:pt x="7466" y="7214"/>
                  </a:cubicBezTo>
                  <a:lnTo>
                    <a:pt x="7538" y="7106"/>
                  </a:lnTo>
                  <a:cubicBezTo>
                    <a:pt x="7574" y="7070"/>
                    <a:pt x="7574" y="6998"/>
                    <a:pt x="7574" y="6926"/>
                  </a:cubicBezTo>
                  <a:cubicBezTo>
                    <a:pt x="7574" y="6854"/>
                    <a:pt x="7538" y="6745"/>
                    <a:pt x="7502" y="6709"/>
                  </a:cubicBezTo>
                  <a:cubicBezTo>
                    <a:pt x="7430" y="6637"/>
                    <a:pt x="7358" y="6601"/>
                    <a:pt x="7322" y="6565"/>
                  </a:cubicBezTo>
                  <a:cubicBezTo>
                    <a:pt x="7250" y="6529"/>
                    <a:pt x="7177" y="6529"/>
                    <a:pt x="7105" y="6493"/>
                  </a:cubicBezTo>
                  <a:cubicBezTo>
                    <a:pt x="6636" y="6349"/>
                    <a:pt x="6023" y="6204"/>
                    <a:pt x="5590" y="5952"/>
                  </a:cubicBezTo>
                  <a:cubicBezTo>
                    <a:pt x="5374" y="5844"/>
                    <a:pt x="5158" y="5699"/>
                    <a:pt x="5049" y="5591"/>
                  </a:cubicBezTo>
                  <a:cubicBezTo>
                    <a:pt x="4941" y="5447"/>
                    <a:pt x="4869" y="5303"/>
                    <a:pt x="4869" y="5158"/>
                  </a:cubicBezTo>
                  <a:cubicBezTo>
                    <a:pt x="4869" y="5014"/>
                    <a:pt x="4941" y="4798"/>
                    <a:pt x="5122" y="4545"/>
                  </a:cubicBezTo>
                  <a:cubicBezTo>
                    <a:pt x="5302" y="4293"/>
                    <a:pt x="5590" y="3968"/>
                    <a:pt x="6059" y="3608"/>
                  </a:cubicBezTo>
                  <a:cubicBezTo>
                    <a:pt x="7033" y="2850"/>
                    <a:pt x="8728" y="2093"/>
                    <a:pt x="10820" y="1516"/>
                  </a:cubicBezTo>
                  <a:cubicBezTo>
                    <a:pt x="12912" y="975"/>
                    <a:pt x="15365" y="578"/>
                    <a:pt x="17925" y="578"/>
                  </a:cubicBezTo>
                  <a:close/>
                  <a:moveTo>
                    <a:pt x="17925" y="1"/>
                  </a:moveTo>
                  <a:cubicBezTo>
                    <a:pt x="15329" y="1"/>
                    <a:pt x="12804" y="361"/>
                    <a:pt x="10676" y="939"/>
                  </a:cubicBezTo>
                  <a:cubicBezTo>
                    <a:pt x="8512" y="1516"/>
                    <a:pt x="6781" y="2309"/>
                    <a:pt x="5699" y="3139"/>
                  </a:cubicBezTo>
                  <a:cubicBezTo>
                    <a:pt x="5194" y="3535"/>
                    <a:pt x="4869" y="3860"/>
                    <a:pt x="4617" y="4221"/>
                  </a:cubicBezTo>
                  <a:cubicBezTo>
                    <a:pt x="4400" y="4545"/>
                    <a:pt x="4292" y="4834"/>
                    <a:pt x="4292" y="5158"/>
                  </a:cubicBezTo>
                  <a:cubicBezTo>
                    <a:pt x="4292" y="5483"/>
                    <a:pt x="4400" y="5772"/>
                    <a:pt x="4617" y="5988"/>
                  </a:cubicBezTo>
                  <a:cubicBezTo>
                    <a:pt x="4905" y="6313"/>
                    <a:pt x="5302" y="6493"/>
                    <a:pt x="5735" y="6673"/>
                  </a:cubicBezTo>
                  <a:cubicBezTo>
                    <a:pt x="6016" y="6801"/>
                    <a:pt x="6315" y="6893"/>
                    <a:pt x="6594" y="6974"/>
                  </a:cubicBezTo>
                  <a:lnTo>
                    <a:pt x="6594" y="6974"/>
                  </a:lnTo>
                  <a:cubicBezTo>
                    <a:pt x="6121" y="7126"/>
                    <a:pt x="5394" y="7360"/>
                    <a:pt x="4617" y="7719"/>
                  </a:cubicBezTo>
                  <a:cubicBezTo>
                    <a:pt x="3679" y="8116"/>
                    <a:pt x="2669" y="8729"/>
                    <a:pt x="1876" y="9595"/>
                  </a:cubicBezTo>
                  <a:cubicBezTo>
                    <a:pt x="613" y="11001"/>
                    <a:pt x="0" y="12985"/>
                    <a:pt x="0" y="14644"/>
                  </a:cubicBezTo>
                  <a:cubicBezTo>
                    <a:pt x="0" y="15329"/>
                    <a:pt x="108" y="15942"/>
                    <a:pt x="325" y="16483"/>
                  </a:cubicBezTo>
                  <a:cubicBezTo>
                    <a:pt x="541" y="17024"/>
                    <a:pt x="866" y="17457"/>
                    <a:pt x="1335" y="17746"/>
                  </a:cubicBezTo>
                  <a:cubicBezTo>
                    <a:pt x="1731" y="17962"/>
                    <a:pt x="2200" y="18034"/>
                    <a:pt x="2705" y="18034"/>
                  </a:cubicBezTo>
                  <a:cubicBezTo>
                    <a:pt x="3859" y="18034"/>
                    <a:pt x="5266" y="17638"/>
                    <a:pt x="6420" y="17277"/>
                  </a:cubicBezTo>
                  <a:cubicBezTo>
                    <a:pt x="7244" y="16985"/>
                    <a:pt x="7930" y="16692"/>
                    <a:pt x="8235" y="16559"/>
                  </a:cubicBezTo>
                  <a:lnTo>
                    <a:pt x="8235" y="16559"/>
                  </a:lnTo>
                  <a:lnTo>
                    <a:pt x="9341" y="17349"/>
                  </a:lnTo>
                  <a:cubicBezTo>
                    <a:pt x="9392" y="17375"/>
                    <a:pt x="9462" y="17400"/>
                    <a:pt x="9523" y="17400"/>
                  </a:cubicBezTo>
                  <a:cubicBezTo>
                    <a:pt x="9549" y="17400"/>
                    <a:pt x="9573" y="17396"/>
                    <a:pt x="9594" y="17385"/>
                  </a:cubicBezTo>
                  <a:lnTo>
                    <a:pt x="22106" y="14187"/>
                  </a:lnTo>
                  <a:lnTo>
                    <a:pt x="22106" y="14187"/>
                  </a:lnTo>
                  <a:cubicBezTo>
                    <a:pt x="22121" y="14314"/>
                    <a:pt x="22138" y="14495"/>
                    <a:pt x="22181" y="14752"/>
                  </a:cubicBezTo>
                  <a:cubicBezTo>
                    <a:pt x="22217" y="14897"/>
                    <a:pt x="22290" y="15041"/>
                    <a:pt x="22398" y="15113"/>
                  </a:cubicBezTo>
                  <a:cubicBezTo>
                    <a:pt x="22578" y="15293"/>
                    <a:pt x="22795" y="15365"/>
                    <a:pt x="23083" y="15438"/>
                  </a:cubicBezTo>
                  <a:cubicBezTo>
                    <a:pt x="23877" y="15618"/>
                    <a:pt x="25103" y="15654"/>
                    <a:pt x="26257" y="15654"/>
                  </a:cubicBezTo>
                  <a:lnTo>
                    <a:pt x="28529" y="15654"/>
                  </a:lnTo>
                  <a:cubicBezTo>
                    <a:pt x="28538" y="15645"/>
                    <a:pt x="28549" y="15640"/>
                    <a:pt x="28563" y="15640"/>
                  </a:cubicBezTo>
                  <a:cubicBezTo>
                    <a:pt x="28604" y="15640"/>
                    <a:pt x="28664" y="15681"/>
                    <a:pt x="28746" y="15762"/>
                  </a:cubicBezTo>
                  <a:cubicBezTo>
                    <a:pt x="28926" y="15979"/>
                    <a:pt x="29178" y="16411"/>
                    <a:pt x="29431" y="16916"/>
                  </a:cubicBezTo>
                  <a:cubicBezTo>
                    <a:pt x="29792" y="17746"/>
                    <a:pt x="30188" y="18792"/>
                    <a:pt x="30621" y="19766"/>
                  </a:cubicBezTo>
                  <a:cubicBezTo>
                    <a:pt x="31090" y="20775"/>
                    <a:pt x="31595" y="21677"/>
                    <a:pt x="32244" y="22218"/>
                  </a:cubicBezTo>
                  <a:cubicBezTo>
                    <a:pt x="33146" y="23012"/>
                    <a:pt x="34047" y="23372"/>
                    <a:pt x="34841" y="23372"/>
                  </a:cubicBezTo>
                  <a:cubicBezTo>
                    <a:pt x="35670" y="23372"/>
                    <a:pt x="36356" y="23012"/>
                    <a:pt x="36933" y="22471"/>
                  </a:cubicBezTo>
                  <a:cubicBezTo>
                    <a:pt x="37402" y="21966"/>
                    <a:pt x="38051" y="21172"/>
                    <a:pt x="38592" y="20198"/>
                  </a:cubicBezTo>
                  <a:cubicBezTo>
                    <a:pt x="39133" y="19225"/>
                    <a:pt x="39530" y="17998"/>
                    <a:pt x="39530" y="16736"/>
                  </a:cubicBezTo>
                  <a:cubicBezTo>
                    <a:pt x="39530" y="16556"/>
                    <a:pt x="39530" y="16375"/>
                    <a:pt x="39530" y="16195"/>
                  </a:cubicBezTo>
                  <a:cubicBezTo>
                    <a:pt x="39335" y="14081"/>
                    <a:pt x="38583" y="12890"/>
                    <a:pt x="38232" y="12438"/>
                  </a:cubicBezTo>
                  <a:lnTo>
                    <a:pt x="38232" y="12438"/>
                  </a:lnTo>
                  <a:cubicBezTo>
                    <a:pt x="38255" y="12407"/>
                    <a:pt x="38278" y="12373"/>
                    <a:pt x="38303" y="12336"/>
                  </a:cubicBezTo>
                  <a:cubicBezTo>
                    <a:pt x="38448" y="12155"/>
                    <a:pt x="38556" y="11867"/>
                    <a:pt x="38556" y="11470"/>
                  </a:cubicBezTo>
                  <a:cubicBezTo>
                    <a:pt x="38556" y="11254"/>
                    <a:pt x="38520" y="10965"/>
                    <a:pt x="38375" y="10677"/>
                  </a:cubicBezTo>
                  <a:cubicBezTo>
                    <a:pt x="38267" y="10460"/>
                    <a:pt x="38051" y="10316"/>
                    <a:pt x="37834" y="10208"/>
                  </a:cubicBezTo>
                  <a:cubicBezTo>
                    <a:pt x="37618" y="10136"/>
                    <a:pt x="37402" y="10100"/>
                    <a:pt x="37185" y="10100"/>
                  </a:cubicBezTo>
                  <a:cubicBezTo>
                    <a:pt x="36572" y="10100"/>
                    <a:pt x="35923" y="10280"/>
                    <a:pt x="35382" y="10460"/>
                  </a:cubicBezTo>
                  <a:cubicBezTo>
                    <a:pt x="35174" y="10516"/>
                    <a:pt x="34987" y="10577"/>
                    <a:pt x="34836" y="10630"/>
                  </a:cubicBezTo>
                  <a:lnTo>
                    <a:pt x="34836" y="10630"/>
                  </a:lnTo>
                  <a:cubicBezTo>
                    <a:pt x="34780" y="10251"/>
                    <a:pt x="34648" y="9604"/>
                    <a:pt x="34336" y="8585"/>
                  </a:cubicBezTo>
                  <a:cubicBezTo>
                    <a:pt x="34084" y="7647"/>
                    <a:pt x="33290" y="6204"/>
                    <a:pt x="31703" y="4762"/>
                  </a:cubicBezTo>
                  <a:cubicBezTo>
                    <a:pt x="30116" y="3319"/>
                    <a:pt x="27700" y="1840"/>
                    <a:pt x="24201" y="830"/>
                  </a:cubicBezTo>
                  <a:cubicBezTo>
                    <a:pt x="22181" y="253"/>
                    <a:pt x="20017" y="1"/>
                    <a:pt x="179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4786;p64">
              <a:extLst>
                <a:ext uri="{FF2B5EF4-FFF2-40B4-BE49-F238E27FC236}">
                  <a16:creationId xmlns:a16="http://schemas.microsoft.com/office/drawing/2014/main" id="{28B8936E-1D0E-10FE-6C79-328E07FEBE6D}"/>
                </a:ext>
              </a:extLst>
            </p:cNvPr>
            <p:cNvSpPr/>
            <p:nvPr/>
          </p:nvSpPr>
          <p:spPr>
            <a:xfrm>
              <a:off x="3553000" y="3237875"/>
              <a:ext cx="350775" cy="489200"/>
            </a:xfrm>
            <a:custGeom>
              <a:avLst/>
              <a:gdLst/>
              <a:ahLst/>
              <a:cxnLst/>
              <a:rect l="l" t="t" r="r" b="b"/>
              <a:pathLst>
                <a:path w="14031" h="19568" extrusionOk="0">
                  <a:moveTo>
                    <a:pt x="12612" y="1"/>
                  </a:moveTo>
                  <a:cubicBezTo>
                    <a:pt x="11647" y="1"/>
                    <a:pt x="9796" y="3410"/>
                    <a:pt x="8513" y="6678"/>
                  </a:cubicBezTo>
                  <a:cubicBezTo>
                    <a:pt x="6962" y="10717"/>
                    <a:pt x="1" y="15875"/>
                    <a:pt x="1227" y="17101"/>
                  </a:cubicBezTo>
                  <a:cubicBezTo>
                    <a:pt x="1976" y="17850"/>
                    <a:pt x="4325" y="19567"/>
                    <a:pt x="6731" y="19567"/>
                  </a:cubicBezTo>
                  <a:cubicBezTo>
                    <a:pt x="8265" y="19567"/>
                    <a:pt x="9822" y="18869"/>
                    <a:pt x="11001" y="16777"/>
                  </a:cubicBezTo>
                  <a:cubicBezTo>
                    <a:pt x="14031" y="11366"/>
                    <a:pt x="13129" y="618"/>
                    <a:pt x="13129" y="618"/>
                  </a:cubicBezTo>
                  <a:cubicBezTo>
                    <a:pt x="13019" y="191"/>
                    <a:pt x="12840" y="1"/>
                    <a:pt x="126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4787;p64">
              <a:extLst>
                <a:ext uri="{FF2B5EF4-FFF2-40B4-BE49-F238E27FC236}">
                  <a16:creationId xmlns:a16="http://schemas.microsoft.com/office/drawing/2014/main" id="{68404B04-3E8B-A535-49FE-BF76406D8C2A}"/>
                </a:ext>
              </a:extLst>
            </p:cNvPr>
            <p:cNvSpPr/>
            <p:nvPr/>
          </p:nvSpPr>
          <p:spPr>
            <a:xfrm>
              <a:off x="3580050" y="3238000"/>
              <a:ext cx="303900" cy="488725"/>
            </a:xfrm>
            <a:custGeom>
              <a:avLst/>
              <a:gdLst/>
              <a:ahLst/>
              <a:cxnLst/>
              <a:rect l="l" t="t" r="r" b="b"/>
              <a:pathLst>
                <a:path w="12156" h="19549" extrusionOk="0">
                  <a:moveTo>
                    <a:pt x="11542" y="0"/>
                  </a:moveTo>
                  <a:cubicBezTo>
                    <a:pt x="10569" y="0"/>
                    <a:pt x="8729" y="3391"/>
                    <a:pt x="7431" y="6673"/>
                  </a:cubicBezTo>
                  <a:cubicBezTo>
                    <a:pt x="5988" y="10388"/>
                    <a:pt x="1" y="15040"/>
                    <a:pt x="1" y="16735"/>
                  </a:cubicBezTo>
                  <a:cubicBezTo>
                    <a:pt x="1" y="16880"/>
                    <a:pt x="73" y="16988"/>
                    <a:pt x="145" y="17096"/>
                  </a:cubicBezTo>
                  <a:cubicBezTo>
                    <a:pt x="903" y="17854"/>
                    <a:pt x="3247" y="19549"/>
                    <a:pt x="5627" y="19549"/>
                  </a:cubicBezTo>
                  <a:cubicBezTo>
                    <a:pt x="7178" y="19549"/>
                    <a:pt x="8729" y="18863"/>
                    <a:pt x="9919" y="16772"/>
                  </a:cubicBezTo>
                  <a:cubicBezTo>
                    <a:pt x="11795" y="13381"/>
                    <a:pt x="12156" y="7863"/>
                    <a:pt x="12156" y="4256"/>
                  </a:cubicBezTo>
                  <a:cubicBezTo>
                    <a:pt x="12156" y="2092"/>
                    <a:pt x="12047" y="613"/>
                    <a:pt x="12047" y="613"/>
                  </a:cubicBezTo>
                  <a:cubicBezTo>
                    <a:pt x="11939" y="181"/>
                    <a:pt x="11759" y="0"/>
                    <a:pt x="11542" y="0"/>
                  </a:cubicBez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4788;p64">
              <a:extLst>
                <a:ext uri="{FF2B5EF4-FFF2-40B4-BE49-F238E27FC236}">
                  <a16:creationId xmlns:a16="http://schemas.microsoft.com/office/drawing/2014/main" id="{66632E8B-E2B1-6A05-5989-C474BBC9E77B}"/>
                </a:ext>
              </a:extLst>
            </p:cNvPr>
            <p:cNvSpPr/>
            <p:nvPr/>
          </p:nvSpPr>
          <p:spPr>
            <a:xfrm>
              <a:off x="3572850" y="3229875"/>
              <a:ext cx="319225" cy="504975"/>
            </a:xfrm>
            <a:custGeom>
              <a:avLst/>
              <a:gdLst/>
              <a:ahLst/>
              <a:cxnLst/>
              <a:rect l="l" t="t" r="r" b="b"/>
              <a:pathLst>
                <a:path w="12769" h="20199" extrusionOk="0">
                  <a:moveTo>
                    <a:pt x="11830" y="614"/>
                  </a:moveTo>
                  <a:lnTo>
                    <a:pt x="11903" y="650"/>
                  </a:lnTo>
                  <a:cubicBezTo>
                    <a:pt x="11939" y="722"/>
                    <a:pt x="11975" y="830"/>
                    <a:pt x="12047" y="1011"/>
                  </a:cubicBezTo>
                  <a:cubicBezTo>
                    <a:pt x="12047" y="1049"/>
                    <a:pt x="12047" y="1118"/>
                    <a:pt x="12047" y="1227"/>
                  </a:cubicBezTo>
                  <a:cubicBezTo>
                    <a:pt x="12083" y="1732"/>
                    <a:pt x="12155" y="2958"/>
                    <a:pt x="12155" y="4581"/>
                  </a:cubicBezTo>
                  <a:cubicBezTo>
                    <a:pt x="12155" y="6385"/>
                    <a:pt x="12047" y="8657"/>
                    <a:pt x="11758" y="10893"/>
                  </a:cubicBezTo>
                  <a:cubicBezTo>
                    <a:pt x="11434" y="13129"/>
                    <a:pt x="10857" y="15293"/>
                    <a:pt x="9919" y="16952"/>
                  </a:cubicBezTo>
                  <a:cubicBezTo>
                    <a:pt x="9378" y="17962"/>
                    <a:pt x="8729" y="18611"/>
                    <a:pt x="8043" y="19008"/>
                  </a:cubicBezTo>
                  <a:cubicBezTo>
                    <a:pt x="7358" y="19405"/>
                    <a:pt x="6637" y="19585"/>
                    <a:pt x="5915" y="19585"/>
                  </a:cubicBezTo>
                  <a:cubicBezTo>
                    <a:pt x="4797" y="19585"/>
                    <a:pt x="3643" y="19188"/>
                    <a:pt x="2705" y="18684"/>
                  </a:cubicBezTo>
                  <a:cubicBezTo>
                    <a:pt x="1768" y="18179"/>
                    <a:pt x="1010" y="17565"/>
                    <a:pt x="650" y="17205"/>
                  </a:cubicBezTo>
                  <a:cubicBezTo>
                    <a:pt x="614" y="17169"/>
                    <a:pt x="614" y="17133"/>
                    <a:pt x="614" y="17060"/>
                  </a:cubicBezTo>
                  <a:cubicBezTo>
                    <a:pt x="577" y="16916"/>
                    <a:pt x="650" y="16700"/>
                    <a:pt x="830" y="16447"/>
                  </a:cubicBezTo>
                  <a:cubicBezTo>
                    <a:pt x="1082" y="15942"/>
                    <a:pt x="1587" y="15329"/>
                    <a:pt x="2200" y="14608"/>
                  </a:cubicBezTo>
                  <a:cubicBezTo>
                    <a:pt x="3138" y="13562"/>
                    <a:pt x="4364" y="12300"/>
                    <a:pt x="5446" y="11001"/>
                  </a:cubicBezTo>
                  <a:cubicBezTo>
                    <a:pt x="6529" y="9703"/>
                    <a:pt x="7502" y="8368"/>
                    <a:pt x="8007" y="7106"/>
                  </a:cubicBezTo>
                  <a:cubicBezTo>
                    <a:pt x="8656" y="5483"/>
                    <a:pt x="9414" y="3824"/>
                    <a:pt x="10135" y="2598"/>
                  </a:cubicBezTo>
                  <a:cubicBezTo>
                    <a:pt x="10532" y="1948"/>
                    <a:pt x="10857" y="1443"/>
                    <a:pt x="11181" y="1119"/>
                  </a:cubicBezTo>
                  <a:cubicBezTo>
                    <a:pt x="11325" y="938"/>
                    <a:pt x="11470" y="794"/>
                    <a:pt x="11578" y="722"/>
                  </a:cubicBezTo>
                  <a:cubicBezTo>
                    <a:pt x="11686" y="650"/>
                    <a:pt x="11794" y="614"/>
                    <a:pt x="11830" y="614"/>
                  </a:cubicBezTo>
                  <a:close/>
                  <a:moveTo>
                    <a:pt x="11830" y="1"/>
                  </a:moveTo>
                  <a:cubicBezTo>
                    <a:pt x="11614" y="37"/>
                    <a:pt x="11434" y="109"/>
                    <a:pt x="11253" y="217"/>
                  </a:cubicBezTo>
                  <a:cubicBezTo>
                    <a:pt x="10929" y="434"/>
                    <a:pt x="10640" y="758"/>
                    <a:pt x="10316" y="1191"/>
                  </a:cubicBezTo>
                  <a:cubicBezTo>
                    <a:pt x="9378" y="2525"/>
                    <a:pt x="8296" y="4726"/>
                    <a:pt x="7466" y="6890"/>
                  </a:cubicBezTo>
                  <a:cubicBezTo>
                    <a:pt x="6781" y="8657"/>
                    <a:pt x="4942" y="10749"/>
                    <a:pt x="3246" y="12588"/>
                  </a:cubicBezTo>
                  <a:cubicBezTo>
                    <a:pt x="2417" y="13490"/>
                    <a:pt x="1623" y="14355"/>
                    <a:pt x="1010" y="15113"/>
                  </a:cubicBezTo>
                  <a:cubicBezTo>
                    <a:pt x="722" y="15474"/>
                    <a:pt x="469" y="15834"/>
                    <a:pt x="289" y="16123"/>
                  </a:cubicBezTo>
                  <a:cubicBezTo>
                    <a:pt x="109" y="16447"/>
                    <a:pt x="0" y="16736"/>
                    <a:pt x="0" y="17060"/>
                  </a:cubicBezTo>
                  <a:cubicBezTo>
                    <a:pt x="0" y="17241"/>
                    <a:pt x="72" y="17493"/>
                    <a:pt x="217" y="17638"/>
                  </a:cubicBezTo>
                  <a:cubicBezTo>
                    <a:pt x="650" y="18034"/>
                    <a:pt x="1407" y="18647"/>
                    <a:pt x="2417" y="19188"/>
                  </a:cubicBezTo>
                  <a:cubicBezTo>
                    <a:pt x="3427" y="19729"/>
                    <a:pt x="4653" y="20198"/>
                    <a:pt x="5915" y="20198"/>
                  </a:cubicBezTo>
                  <a:cubicBezTo>
                    <a:pt x="6745" y="20198"/>
                    <a:pt x="7574" y="19982"/>
                    <a:pt x="8332" y="19513"/>
                  </a:cubicBezTo>
                  <a:cubicBezTo>
                    <a:pt x="9125" y="19080"/>
                    <a:pt x="9847" y="18323"/>
                    <a:pt x="10460" y="17241"/>
                  </a:cubicBezTo>
                  <a:cubicBezTo>
                    <a:pt x="11434" y="15474"/>
                    <a:pt x="12011" y="13237"/>
                    <a:pt x="12335" y="10965"/>
                  </a:cubicBezTo>
                  <a:cubicBezTo>
                    <a:pt x="12660" y="8693"/>
                    <a:pt x="12768" y="6385"/>
                    <a:pt x="12768" y="4581"/>
                  </a:cubicBezTo>
                  <a:cubicBezTo>
                    <a:pt x="12768" y="2417"/>
                    <a:pt x="12624" y="902"/>
                    <a:pt x="12624" y="902"/>
                  </a:cubicBezTo>
                  <a:lnTo>
                    <a:pt x="12624" y="866"/>
                  </a:lnTo>
                  <a:cubicBezTo>
                    <a:pt x="12552" y="614"/>
                    <a:pt x="12480" y="434"/>
                    <a:pt x="12335" y="289"/>
                  </a:cubicBezTo>
                  <a:cubicBezTo>
                    <a:pt x="12227" y="109"/>
                    <a:pt x="12011" y="1"/>
                    <a:pt x="118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4789;p64">
              <a:extLst>
                <a:ext uri="{FF2B5EF4-FFF2-40B4-BE49-F238E27FC236}">
                  <a16:creationId xmlns:a16="http://schemas.microsoft.com/office/drawing/2014/main" id="{F438C6C3-0695-5249-5B98-B42902C1694D}"/>
                </a:ext>
              </a:extLst>
            </p:cNvPr>
            <p:cNvSpPr/>
            <p:nvPr/>
          </p:nvSpPr>
          <p:spPr>
            <a:xfrm>
              <a:off x="3224800" y="2836750"/>
              <a:ext cx="786275" cy="880150"/>
            </a:xfrm>
            <a:custGeom>
              <a:avLst/>
              <a:gdLst/>
              <a:ahLst/>
              <a:cxnLst/>
              <a:rect l="l" t="t" r="r" b="b"/>
              <a:pathLst>
                <a:path w="31451" h="35206" extrusionOk="0">
                  <a:moveTo>
                    <a:pt x="19513" y="0"/>
                  </a:moveTo>
                  <a:cubicBezTo>
                    <a:pt x="19512" y="1"/>
                    <a:pt x="3138" y="4256"/>
                    <a:pt x="0" y="5663"/>
                  </a:cubicBezTo>
                  <a:cubicBezTo>
                    <a:pt x="0" y="5663"/>
                    <a:pt x="253" y="14211"/>
                    <a:pt x="3535" y="23156"/>
                  </a:cubicBezTo>
                  <a:cubicBezTo>
                    <a:pt x="6817" y="32064"/>
                    <a:pt x="12335" y="35094"/>
                    <a:pt x="14716" y="35202"/>
                  </a:cubicBezTo>
                  <a:cubicBezTo>
                    <a:pt x="14753" y="35204"/>
                    <a:pt x="14791" y="35205"/>
                    <a:pt x="14830" y="35205"/>
                  </a:cubicBezTo>
                  <a:cubicBezTo>
                    <a:pt x="17272" y="35205"/>
                    <a:pt x="21672" y="30736"/>
                    <a:pt x="23660" y="26546"/>
                  </a:cubicBezTo>
                  <a:cubicBezTo>
                    <a:pt x="25680" y="22254"/>
                    <a:pt x="27051" y="17349"/>
                    <a:pt x="27051" y="17349"/>
                  </a:cubicBezTo>
                  <a:cubicBezTo>
                    <a:pt x="27051" y="17349"/>
                    <a:pt x="29972" y="16339"/>
                    <a:pt x="30730" y="13706"/>
                  </a:cubicBezTo>
                  <a:cubicBezTo>
                    <a:pt x="31451" y="11073"/>
                    <a:pt x="31343" y="8657"/>
                    <a:pt x="29323" y="8404"/>
                  </a:cubicBezTo>
                  <a:cubicBezTo>
                    <a:pt x="29239" y="8394"/>
                    <a:pt x="29158" y="8389"/>
                    <a:pt x="29078" y="8389"/>
                  </a:cubicBezTo>
                  <a:cubicBezTo>
                    <a:pt x="27233" y="8389"/>
                    <a:pt x="26438" y="11073"/>
                    <a:pt x="26438" y="11073"/>
                  </a:cubicBezTo>
                  <a:cubicBezTo>
                    <a:pt x="26438" y="11073"/>
                    <a:pt x="23913" y="9414"/>
                    <a:pt x="22903" y="6168"/>
                  </a:cubicBezTo>
                  <a:cubicBezTo>
                    <a:pt x="22001" y="3236"/>
                    <a:pt x="23517" y="908"/>
                    <a:pt x="23130" y="908"/>
                  </a:cubicBezTo>
                  <a:cubicBezTo>
                    <a:pt x="23084" y="908"/>
                    <a:pt x="23011" y="941"/>
                    <a:pt x="22903" y="1010"/>
                  </a:cubicBezTo>
                  <a:cubicBezTo>
                    <a:pt x="21982" y="1569"/>
                    <a:pt x="20222" y="3298"/>
                    <a:pt x="19180" y="3298"/>
                  </a:cubicBezTo>
                  <a:cubicBezTo>
                    <a:pt x="19080" y="3298"/>
                    <a:pt x="18986" y="3282"/>
                    <a:pt x="18900" y="3247"/>
                  </a:cubicBezTo>
                  <a:cubicBezTo>
                    <a:pt x="17890" y="2886"/>
                    <a:pt x="19513" y="1"/>
                    <a:pt x="19513" y="0"/>
                  </a:cubicBezTo>
                  <a:close/>
                </a:path>
              </a:pathLst>
            </a:custGeom>
            <a:solidFill>
              <a:srgbClr val="707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4790;p64">
              <a:extLst>
                <a:ext uri="{FF2B5EF4-FFF2-40B4-BE49-F238E27FC236}">
                  <a16:creationId xmlns:a16="http://schemas.microsoft.com/office/drawing/2014/main" id="{F43C8775-EC44-B648-ADBF-B07E04C77A17}"/>
                </a:ext>
              </a:extLst>
            </p:cNvPr>
            <p:cNvSpPr/>
            <p:nvPr/>
          </p:nvSpPr>
          <p:spPr>
            <a:xfrm>
              <a:off x="3217575" y="2829200"/>
              <a:ext cx="793500" cy="895725"/>
            </a:xfrm>
            <a:custGeom>
              <a:avLst/>
              <a:gdLst/>
              <a:ahLst/>
              <a:cxnLst/>
              <a:rect l="l" t="t" r="r" b="b"/>
              <a:pathLst>
                <a:path w="31740" h="35829" extrusionOk="0">
                  <a:moveTo>
                    <a:pt x="19227" y="757"/>
                  </a:moveTo>
                  <a:cubicBezTo>
                    <a:pt x="19168" y="873"/>
                    <a:pt x="19106" y="999"/>
                    <a:pt x="19044" y="1132"/>
                  </a:cubicBezTo>
                  <a:cubicBezTo>
                    <a:pt x="18792" y="1709"/>
                    <a:pt x="18539" y="2358"/>
                    <a:pt x="18539" y="2935"/>
                  </a:cubicBezTo>
                  <a:cubicBezTo>
                    <a:pt x="18539" y="3116"/>
                    <a:pt x="18575" y="3296"/>
                    <a:pt x="18648" y="3476"/>
                  </a:cubicBezTo>
                  <a:cubicBezTo>
                    <a:pt x="18720" y="3621"/>
                    <a:pt x="18864" y="3765"/>
                    <a:pt x="19080" y="3837"/>
                  </a:cubicBezTo>
                  <a:cubicBezTo>
                    <a:pt x="19189" y="3873"/>
                    <a:pt x="19333" y="3909"/>
                    <a:pt x="19441" y="3909"/>
                  </a:cubicBezTo>
                  <a:cubicBezTo>
                    <a:pt x="19802" y="3909"/>
                    <a:pt x="20126" y="3765"/>
                    <a:pt x="20487" y="3585"/>
                  </a:cubicBezTo>
                  <a:cubicBezTo>
                    <a:pt x="21028" y="3332"/>
                    <a:pt x="21569" y="2899"/>
                    <a:pt x="22074" y="2503"/>
                  </a:cubicBezTo>
                  <a:cubicBezTo>
                    <a:pt x="22443" y="2239"/>
                    <a:pt x="22794" y="1955"/>
                    <a:pt x="23082" y="1752"/>
                  </a:cubicBezTo>
                  <a:lnTo>
                    <a:pt x="23082" y="1752"/>
                  </a:lnTo>
                  <a:cubicBezTo>
                    <a:pt x="22898" y="2318"/>
                    <a:pt x="22615" y="3308"/>
                    <a:pt x="22615" y="4486"/>
                  </a:cubicBezTo>
                  <a:cubicBezTo>
                    <a:pt x="22615" y="5135"/>
                    <a:pt x="22687" y="5821"/>
                    <a:pt x="22904" y="6542"/>
                  </a:cubicBezTo>
                  <a:cubicBezTo>
                    <a:pt x="23949" y="9932"/>
                    <a:pt x="26546" y="11591"/>
                    <a:pt x="26546" y="11628"/>
                  </a:cubicBezTo>
                  <a:cubicBezTo>
                    <a:pt x="26600" y="11646"/>
                    <a:pt x="26645" y="11655"/>
                    <a:pt x="26691" y="11655"/>
                  </a:cubicBezTo>
                  <a:cubicBezTo>
                    <a:pt x="26736" y="11655"/>
                    <a:pt x="26781" y="11646"/>
                    <a:pt x="26835" y="11628"/>
                  </a:cubicBezTo>
                  <a:cubicBezTo>
                    <a:pt x="26907" y="11628"/>
                    <a:pt x="26979" y="11555"/>
                    <a:pt x="27015" y="11447"/>
                  </a:cubicBezTo>
                  <a:lnTo>
                    <a:pt x="27015" y="11411"/>
                  </a:lnTo>
                  <a:cubicBezTo>
                    <a:pt x="27051" y="11303"/>
                    <a:pt x="27268" y="10654"/>
                    <a:pt x="27700" y="10077"/>
                  </a:cubicBezTo>
                  <a:cubicBezTo>
                    <a:pt x="27881" y="9788"/>
                    <a:pt x="28133" y="9500"/>
                    <a:pt x="28422" y="9319"/>
                  </a:cubicBezTo>
                  <a:cubicBezTo>
                    <a:pt x="28710" y="9139"/>
                    <a:pt x="28999" y="8995"/>
                    <a:pt x="29360" y="8995"/>
                  </a:cubicBezTo>
                  <a:cubicBezTo>
                    <a:pt x="29432" y="8995"/>
                    <a:pt x="29504" y="8995"/>
                    <a:pt x="29576" y="9031"/>
                  </a:cubicBezTo>
                  <a:cubicBezTo>
                    <a:pt x="30153" y="9103"/>
                    <a:pt x="30514" y="9319"/>
                    <a:pt x="30766" y="9716"/>
                  </a:cubicBezTo>
                  <a:cubicBezTo>
                    <a:pt x="31019" y="10113"/>
                    <a:pt x="31127" y="10690"/>
                    <a:pt x="31127" y="11375"/>
                  </a:cubicBezTo>
                  <a:cubicBezTo>
                    <a:pt x="31127" y="12096"/>
                    <a:pt x="30983" y="12998"/>
                    <a:pt x="30694" y="13936"/>
                  </a:cubicBezTo>
                  <a:cubicBezTo>
                    <a:pt x="30369" y="15162"/>
                    <a:pt x="29504" y="16028"/>
                    <a:pt x="28710" y="16569"/>
                  </a:cubicBezTo>
                  <a:cubicBezTo>
                    <a:pt x="28314" y="16857"/>
                    <a:pt x="27953" y="17038"/>
                    <a:pt x="27700" y="17182"/>
                  </a:cubicBezTo>
                  <a:cubicBezTo>
                    <a:pt x="27556" y="17254"/>
                    <a:pt x="27448" y="17290"/>
                    <a:pt x="27376" y="17326"/>
                  </a:cubicBezTo>
                  <a:lnTo>
                    <a:pt x="27268" y="17362"/>
                  </a:lnTo>
                  <a:cubicBezTo>
                    <a:pt x="27159" y="17398"/>
                    <a:pt x="27087" y="17470"/>
                    <a:pt x="27051" y="17579"/>
                  </a:cubicBezTo>
                  <a:cubicBezTo>
                    <a:pt x="27051" y="17579"/>
                    <a:pt x="26979" y="17867"/>
                    <a:pt x="26835" y="18408"/>
                  </a:cubicBezTo>
                  <a:cubicBezTo>
                    <a:pt x="26330" y="19959"/>
                    <a:pt x="25176" y="23530"/>
                    <a:pt x="23697" y="26704"/>
                  </a:cubicBezTo>
                  <a:cubicBezTo>
                    <a:pt x="22723" y="28795"/>
                    <a:pt x="21136" y="30923"/>
                    <a:pt x="19477" y="32546"/>
                  </a:cubicBezTo>
                  <a:cubicBezTo>
                    <a:pt x="18684" y="33376"/>
                    <a:pt x="17854" y="34025"/>
                    <a:pt x="17097" y="34494"/>
                  </a:cubicBezTo>
                  <a:cubicBezTo>
                    <a:pt x="16339" y="34963"/>
                    <a:pt x="15618" y="35215"/>
                    <a:pt x="15113" y="35215"/>
                  </a:cubicBezTo>
                  <a:lnTo>
                    <a:pt x="15041" y="35215"/>
                  </a:lnTo>
                  <a:cubicBezTo>
                    <a:pt x="13959" y="35179"/>
                    <a:pt x="12011" y="34422"/>
                    <a:pt x="9955" y="32546"/>
                  </a:cubicBezTo>
                  <a:cubicBezTo>
                    <a:pt x="7900" y="30707"/>
                    <a:pt x="5736" y="27750"/>
                    <a:pt x="4113" y="23349"/>
                  </a:cubicBezTo>
                  <a:cubicBezTo>
                    <a:pt x="2490" y="18913"/>
                    <a:pt x="1588" y="14549"/>
                    <a:pt x="1119" y="11303"/>
                  </a:cubicBezTo>
                  <a:cubicBezTo>
                    <a:pt x="903" y="9680"/>
                    <a:pt x="758" y="8345"/>
                    <a:pt x="686" y="7408"/>
                  </a:cubicBezTo>
                  <a:cubicBezTo>
                    <a:pt x="650" y="6939"/>
                    <a:pt x="614" y="6578"/>
                    <a:pt x="614" y="6326"/>
                  </a:cubicBezTo>
                  <a:cubicBezTo>
                    <a:pt x="614" y="6256"/>
                    <a:pt x="614" y="6195"/>
                    <a:pt x="614" y="6142"/>
                  </a:cubicBezTo>
                  <a:lnTo>
                    <a:pt x="614" y="6142"/>
                  </a:lnTo>
                  <a:cubicBezTo>
                    <a:pt x="1427" y="5813"/>
                    <a:pt x="2924" y="5309"/>
                    <a:pt x="4762" y="4775"/>
                  </a:cubicBezTo>
                  <a:cubicBezTo>
                    <a:pt x="7719" y="3873"/>
                    <a:pt x="11506" y="2827"/>
                    <a:pt x="14536" y="1998"/>
                  </a:cubicBezTo>
                  <a:cubicBezTo>
                    <a:pt x="16051" y="1601"/>
                    <a:pt x="17385" y="1240"/>
                    <a:pt x="18359" y="988"/>
                  </a:cubicBezTo>
                  <a:cubicBezTo>
                    <a:pt x="18699" y="896"/>
                    <a:pt x="18992" y="819"/>
                    <a:pt x="19227" y="757"/>
                  </a:cubicBezTo>
                  <a:close/>
                  <a:moveTo>
                    <a:pt x="19816" y="0"/>
                  </a:moveTo>
                  <a:cubicBezTo>
                    <a:pt x="19786" y="0"/>
                    <a:pt x="19757" y="5"/>
                    <a:pt x="19730" y="14"/>
                  </a:cubicBezTo>
                  <a:cubicBezTo>
                    <a:pt x="19730" y="14"/>
                    <a:pt x="15618" y="1060"/>
                    <a:pt x="11146" y="2322"/>
                  </a:cubicBezTo>
                  <a:cubicBezTo>
                    <a:pt x="8909" y="2935"/>
                    <a:pt x="6565" y="3585"/>
                    <a:pt x="4581" y="4198"/>
                  </a:cubicBezTo>
                  <a:cubicBezTo>
                    <a:pt x="2598" y="4775"/>
                    <a:pt x="1011" y="5316"/>
                    <a:pt x="181" y="5676"/>
                  </a:cubicBezTo>
                  <a:cubicBezTo>
                    <a:pt x="73" y="5713"/>
                    <a:pt x="1" y="5821"/>
                    <a:pt x="1" y="5965"/>
                  </a:cubicBezTo>
                  <a:cubicBezTo>
                    <a:pt x="1" y="5965"/>
                    <a:pt x="253" y="14549"/>
                    <a:pt x="3536" y="23530"/>
                  </a:cubicBezTo>
                  <a:cubicBezTo>
                    <a:pt x="5195" y="28038"/>
                    <a:pt x="7431" y="31068"/>
                    <a:pt x="9559" y="33015"/>
                  </a:cubicBezTo>
                  <a:cubicBezTo>
                    <a:pt x="11687" y="34927"/>
                    <a:pt x="13706" y="35756"/>
                    <a:pt x="15005" y="35829"/>
                  </a:cubicBezTo>
                  <a:lnTo>
                    <a:pt x="15113" y="35829"/>
                  </a:lnTo>
                  <a:cubicBezTo>
                    <a:pt x="15798" y="35829"/>
                    <a:pt x="16592" y="35504"/>
                    <a:pt x="17385" y="34999"/>
                  </a:cubicBezTo>
                  <a:cubicBezTo>
                    <a:pt x="19838" y="33520"/>
                    <a:pt x="22687" y="30202"/>
                    <a:pt x="24238" y="26956"/>
                  </a:cubicBezTo>
                  <a:cubicBezTo>
                    <a:pt x="26041" y="23124"/>
                    <a:pt x="27327" y="18802"/>
                    <a:pt x="27582" y="17895"/>
                  </a:cubicBezTo>
                  <a:lnTo>
                    <a:pt x="27582" y="17895"/>
                  </a:lnTo>
                  <a:cubicBezTo>
                    <a:pt x="27834" y="17799"/>
                    <a:pt x="28411" y="17541"/>
                    <a:pt x="29071" y="17074"/>
                  </a:cubicBezTo>
                  <a:cubicBezTo>
                    <a:pt x="29901" y="16461"/>
                    <a:pt x="30874" y="15487"/>
                    <a:pt x="31307" y="14080"/>
                  </a:cubicBezTo>
                  <a:cubicBezTo>
                    <a:pt x="31560" y="13142"/>
                    <a:pt x="31740" y="12205"/>
                    <a:pt x="31740" y="11375"/>
                  </a:cubicBezTo>
                  <a:cubicBezTo>
                    <a:pt x="31740" y="10618"/>
                    <a:pt x="31596" y="9932"/>
                    <a:pt x="31271" y="9391"/>
                  </a:cubicBezTo>
                  <a:cubicBezTo>
                    <a:pt x="30946" y="8886"/>
                    <a:pt x="30369" y="8490"/>
                    <a:pt x="29648" y="8418"/>
                  </a:cubicBezTo>
                  <a:lnTo>
                    <a:pt x="29360" y="8418"/>
                  </a:lnTo>
                  <a:cubicBezTo>
                    <a:pt x="28855" y="8418"/>
                    <a:pt x="28386" y="8598"/>
                    <a:pt x="27989" y="8886"/>
                  </a:cubicBezTo>
                  <a:cubicBezTo>
                    <a:pt x="27448" y="9283"/>
                    <a:pt x="27051" y="9896"/>
                    <a:pt x="26799" y="10365"/>
                  </a:cubicBezTo>
                  <a:cubicBezTo>
                    <a:pt x="26706" y="10551"/>
                    <a:pt x="26632" y="10723"/>
                    <a:pt x="26577" y="10865"/>
                  </a:cubicBezTo>
                  <a:lnTo>
                    <a:pt x="26577" y="10865"/>
                  </a:lnTo>
                  <a:cubicBezTo>
                    <a:pt x="25881" y="10313"/>
                    <a:pt x="24225" y="8805"/>
                    <a:pt x="23481" y="6362"/>
                  </a:cubicBezTo>
                  <a:cubicBezTo>
                    <a:pt x="23300" y="5713"/>
                    <a:pt x="23192" y="5063"/>
                    <a:pt x="23192" y="4486"/>
                  </a:cubicBezTo>
                  <a:cubicBezTo>
                    <a:pt x="23192" y="3729"/>
                    <a:pt x="23336" y="3044"/>
                    <a:pt x="23481" y="2503"/>
                  </a:cubicBezTo>
                  <a:cubicBezTo>
                    <a:pt x="23553" y="2214"/>
                    <a:pt x="23625" y="1998"/>
                    <a:pt x="23697" y="1781"/>
                  </a:cubicBezTo>
                  <a:cubicBezTo>
                    <a:pt x="23733" y="1601"/>
                    <a:pt x="23769" y="1457"/>
                    <a:pt x="23805" y="1312"/>
                  </a:cubicBezTo>
                  <a:cubicBezTo>
                    <a:pt x="23805" y="1240"/>
                    <a:pt x="23769" y="1168"/>
                    <a:pt x="23733" y="1060"/>
                  </a:cubicBezTo>
                  <a:cubicBezTo>
                    <a:pt x="23697" y="1024"/>
                    <a:pt x="23625" y="952"/>
                    <a:pt x="23589" y="916"/>
                  </a:cubicBezTo>
                  <a:cubicBezTo>
                    <a:pt x="23517" y="916"/>
                    <a:pt x="23481" y="880"/>
                    <a:pt x="23408" y="880"/>
                  </a:cubicBezTo>
                  <a:cubicBezTo>
                    <a:pt x="23336" y="916"/>
                    <a:pt x="23264" y="916"/>
                    <a:pt x="23228" y="952"/>
                  </a:cubicBezTo>
                  <a:cubicBezTo>
                    <a:pt x="23156" y="988"/>
                    <a:pt x="23084" y="988"/>
                    <a:pt x="23048" y="1024"/>
                  </a:cubicBezTo>
                  <a:cubicBezTo>
                    <a:pt x="22543" y="1348"/>
                    <a:pt x="21894" y="1925"/>
                    <a:pt x="21208" y="2430"/>
                  </a:cubicBezTo>
                  <a:cubicBezTo>
                    <a:pt x="20848" y="2683"/>
                    <a:pt x="20523" y="2899"/>
                    <a:pt x="20198" y="3044"/>
                  </a:cubicBezTo>
                  <a:cubicBezTo>
                    <a:pt x="19910" y="3224"/>
                    <a:pt x="19621" y="3296"/>
                    <a:pt x="19441" y="3296"/>
                  </a:cubicBezTo>
                  <a:lnTo>
                    <a:pt x="19297" y="3296"/>
                  </a:lnTo>
                  <a:lnTo>
                    <a:pt x="19189" y="3188"/>
                  </a:lnTo>
                  <a:cubicBezTo>
                    <a:pt x="19153" y="3152"/>
                    <a:pt x="19153" y="3080"/>
                    <a:pt x="19153" y="2935"/>
                  </a:cubicBezTo>
                  <a:cubicBezTo>
                    <a:pt x="19153" y="2539"/>
                    <a:pt x="19369" y="1889"/>
                    <a:pt x="19585" y="1384"/>
                  </a:cubicBezTo>
                  <a:cubicBezTo>
                    <a:pt x="19730" y="1096"/>
                    <a:pt x="19838" y="880"/>
                    <a:pt x="19910" y="699"/>
                  </a:cubicBezTo>
                  <a:cubicBezTo>
                    <a:pt x="19946" y="627"/>
                    <a:pt x="19982" y="555"/>
                    <a:pt x="20018" y="519"/>
                  </a:cubicBezTo>
                  <a:lnTo>
                    <a:pt x="20054" y="447"/>
                  </a:lnTo>
                  <a:cubicBezTo>
                    <a:pt x="20126" y="339"/>
                    <a:pt x="20126" y="194"/>
                    <a:pt x="20054" y="122"/>
                  </a:cubicBezTo>
                  <a:cubicBezTo>
                    <a:pt x="20000" y="41"/>
                    <a:pt x="19905" y="0"/>
                    <a:pt x="198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4791;p64">
              <a:extLst>
                <a:ext uri="{FF2B5EF4-FFF2-40B4-BE49-F238E27FC236}">
                  <a16:creationId xmlns:a16="http://schemas.microsoft.com/office/drawing/2014/main" id="{34849B2E-D107-25C6-CE23-7630627254DE}"/>
                </a:ext>
              </a:extLst>
            </p:cNvPr>
            <p:cNvSpPr/>
            <p:nvPr/>
          </p:nvSpPr>
          <p:spPr>
            <a:xfrm>
              <a:off x="3751375" y="3083575"/>
              <a:ext cx="155125" cy="68600"/>
            </a:xfrm>
            <a:custGeom>
              <a:avLst/>
              <a:gdLst/>
              <a:ahLst/>
              <a:cxnLst/>
              <a:rect l="l" t="t" r="r" b="b"/>
              <a:pathLst>
                <a:path w="6205" h="2744" extrusionOk="0">
                  <a:moveTo>
                    <a:pt x="5848" y="1"/>
                  </a:moveTo>
                  <a:cubicBezTo>
                    <a:pt x="5822" y="1"/>
                    <a:pt x="5796" y="4"/>
                    <a:pt x="5771" y="10"/>
                  </a:cubicBezTo>
                  <a:lnTo>
                    <a:pt x="217" y="2174"/>
                  </a:lnTo>
                  <a:cubicBezTo>
                    <a:pt x="73" y="2210"/>
                    <a:pt x="1" y="2390"/>
                    <a:pt x="73" y="2571"/>
                  </a:cubicBezTo>
                  <a:cubicBezTo>
                    <a:pt x="99" y="2676"/>
                    <a:pt x="203" y="2743"/>
                    <a:pt x="313" y="2743"/>
                  </a:cubicBezTo>
                  <a:cubicBezTo>
                    <a:pt x="354" y="2743"/>
                    <a:pt x="395" y="2734"/>
                    <a:pt x="433" y="2715"/>
                  </a:cubicBezTo>
                  <a:lnTo>
                    <a:pt x="5988" y="587"/>
                  </a:lnTo>
                  <a:cubicBezTo>
                    <a:pt x="6132" y="515"/>
                    <a:pt x="6204" y="334"/>
                    <a:pt x="6168" y="190"/>
                  </a:cubicBezTo>
                  <a:cubicBezTo>
                    <a:pt x="6108" y="71"/>
                    <a:pt x="5974" y="1"/>
                    <a:pt x="58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4792;p64">
              <a:extLst>
                <a:ext uri="{FF2B5EF4-FFF2-40B4-BE49-F238E27FC236}">
                  <a16:creationId xmlns:a16="http://schemas.microsoft.com/office/drawing/2014/main" id="{095A0503-D248-8CEC-E766-A82608C0F384}"/>
                </a:ext>
              </a:extLst>
            </p:cNvPr>
            <p:cNvSpPr/>
            <p:nvPr/>
          </p:nvSpPr>
          <p:spPr>
            <a:xfrm>
              <a:off x="3156275" y="3109950"/>
              <a:ext cx="628500" cy="217975"/>
            </a:xfrm>
            <a:custGeom>
              <a:avLst/>
              <a:gdLst/>
              <a:ahLst/>
              <a:cxnLst/>
              <a:rect l="l" t="t" r="r" b="b"/>
              <a:pathLst>
                <a:path w="25140" h="8719" extrusionOk="0">
                  <a:moveTo>
                    <a:pt x="0" y="1"/>
                  </a:moveTo>
                  <a:cubicBezTo>
                    <a:pt x="0" y="1"/>
                    <a:pt x="109" y="3535"/>
                    <a:pt x="1876" y="5555"/>
                  </a:cubicBezTo>
                  <a:cubicBezTo>
                    <a:pt x="3144" y="6979"/>
                    <a:pt x="5380" y="7511"/>
                    <a:pt x="7047" y="7511"/>
                  </a:cubicBezTo>
                  <a:cubicBezTo>
                    <a:pt x="7702" y="7511"/>
                    <a:pt x="8270" y="7429"/>
                    <a:pt x="8656" y="7286"/>
                  </a:cubicBezTo>
                  <a:cubicBezTo>
                    <a:pt x="9996" y="6840"/>
                    <a:pt x="9831" y="3255"/>
                    <a:pt x="11120" y="3255"/>
                  </a:cubicBezTo>
                  <a:cubicBezTo>
                    <a:pt x="11184" y="3255"/>
                    <a:pt x="11253" y="3264"/>
                    <a:pt x="11325" y="3283"/>
                  </a:cubicBezTo>
                  <a:cubicBezTo>
                    <a:pt x="12804" y="3644"/>
                    <a:pt x="12552" y="5303"/>
                    <a:pt x="13201" y="6817"/>
                  </a:cubicBezTo>
                  <a:cubicBezTo>
                    <a:pt x="13814" y="8296"/>
                    <a:pt x="14463" y="8188"/>
                    <a:pt x="17204" y="8549"/>
                  </a:cubicBezTo>
                  <a:cubicBezTo>
                    <a:pt x="17971" y="8658"/>
                    <a:pt x="18726" y="8718"/>
                    <a:pt x="19439" y="8718"/>
                  </a:cubicBezTo>
                  <a:cubicBezTo>
                    <a:pt x="21311" y="8718"/>
                    <a:pt x="22893" y="8305"/>
                    <a:pt x="23624" y="7286"/>
                  </a:cubicBezTo>
                  <a:cubicBezTo>
                    <a:pt x="24634" y="5916"/>
                    <a:pt x="25139" y="1624"/>
                    <a:pt x="24129" y="1407"/>
                  </a:cubicBezTo>
                  <a:cubicBezTo>
                    <a:pt x="23922" y="1355"/>
                    <a:pt x="23613" y="1334"/>
                    <a:pt x="23223" y="1334"/>
                  </a:cubicBezTo>
                  <a:cubicBezTo>
                    <a:pt x="21714" y="1334"/>
                    <a:pt x="18980" y="1653"/>
                    <a:pt x="16086" y="1768"/>
                  </a:cubicBezTo>
                  <a:cubicBezTo>
                    <a:pt x="12444" y="1876"/>
                    <a:pt x="11073" y="2021"/>
                    <a:pt x="11073" y="202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4793;p64">
              <a:extLst>
                <a:ext uri="{FF2B5EF4-FFF2-40B4-BE49-F238E27FC236}">
                  <a16:creationId xmlns:a16="http://schemas.microsoft.com/office/drawing/2014/main" id="{622BEC9A-B23E-5CF1-614F-DBE67B588AA0}"/>
                </a:ext>
              </a:extLst>
            </p:cNvPr>
            <p:cNvSpPr/>
            <p:nvPr/>
          </p:nvSpPr>
          <p:spPr>
            <a:xfrm>
              <a:off x="3501625" y="3169475"/>
              <a:ext cx="275025" cy="158450"/>
            </a:xfrm>
            <a:custGeom>
              <a:avLst/>
              <a:gdLst/>
              <a:ahLst/>
              <a:cxnLst/>
              <a:rect l="l" t="t" r="r" b="b"/>
              <a:pathLst>
                <a:path w="11001" h="6338" extrusionOk="0">
                  <a:moveTo>
                    <a:pt x="10820" y="0"/>
                  </a:moveTo>
                  <a:lnTo>
                    <a:pt x="0" y="5374"/>
                  </a:lnTo>
                  <a:cubicBezTo>
                    <a:pt x="577" y="5879"/>
                    <a:pt x="1443" y="5915"/>
                    <a:pt x="3390" y="6168"/>
                  </a:cubicBezTo>
                  <a:cubicBezTo>
                    <a:pt x="4157" y="6277"/>
                    <a:pt x="4912" y="6337"/>
                    <a:pt x="5625" y="6337"/>
                  </a:cubicBezTo>
                  <a:cubicBezTo>
                    <a:pt x="7497" y="6337"/>
                    <a:pt x="9079" y="5924"/>
                    <a:pt x="9810" y="4905"/>
                  </a:cubicBezTo>
                  <a:cubicBezTo>
                    <a:pt x="10568" y="3932"/>
                    <a:pt x="11001" y="1407"/>
                    <a:pt x="108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4794;p64">
              <a:extLst>
                <a:ext uri="{FF2B5EF4-FFF2-40B4-BE49-F238E27FC236}">
                  <a16:creationId xmlns:a16="http://schemas.microsoft.com/office/drawing/2014/main" id="{E0F7C453-0DC9-435D-262F-C3681138B582}"/>
                </a:ext>
              </a:extLst>
            </p:cNvPr>
            <p:cNvSpPr/>
            <p:nvPr/>
          </p:nvSpPr>
          <p:spPr>
            <a:xfrm>
              <a:off x="3217575" y="3153250"/>
              <a:ext cx="351700" cy="144800"/>
            </a:xfrm>
            <a:custGeom>
              <a:avLst/>
              <a:gdLst/>
              <a:ahLst/>
              <a:cxnLst/>
              <a:rect l="l" t="t" r="r" b="b"/>
              <a:pathLst>
                <a:path w="14068" h="5792" extrusionOk="0">
                  <a:moveTo>
                    <a:pt x="14067" y="0"/>
                  </a:moveTo>
                  <a:lnTo>
                    <a:pt x="14067" y="0"/>
                  </a:lnTo>
                  <a:cubicBezTo>
                    <a:pt x="13923" y="36"/>
                    <a:pt x="13779" y="36"/>
                    <a:pt x="13634" y="36"/>
                  </a:cubicBezTo>
                  <a:cubicBezTo>
                    <a:pt x="12552" y="72"/>
                    <a:pt x="11687" y="108"/>
                    <a:pt x="10965" y="144"/>
                  </a:cubicBezTo>
                  <a:lnTo>
                    <a:pt x="1" y="4364"/>
                  </a:lnTo>
                  <a:cubicBezTo>
                    <a:pt x="1302" y="5395"/>
                    <a:pt x="3138" y="5791"/>
                    <a:pt x="4564" y="5791"/>
                  </a:cubicBezTo>
                  <a:cubicBezTo>
                    <a:pt x="5234" y="5791"/>
                    <a:pt x="5813" y="5704"/>
                    <a:pt x="6204" y="5554"/>
                  </a:cubicBezTo>
                  <a:cubicBezTo>
                    <a:pt x="7544" y="5108"/>
                    <a:pt x="7379" y="1523"/>
                    <a:pt x="8668" y="1523"/>
                  </a:cubicBezTo>
                  <a:cubicBezTo>
                    <a:pt x="8732" y="1523"/>
                    <a:pt x="8801" y="1532"/>
                    <a:pt x="8873" y="1551"/>
                  </a:cubicBezTo>
                  <a:cubicBezTo>
                    <a:pt x="9739" y="1767"/>
                    <a:pt x="10028" y="2453"/>
                    <a:pt x="10244" y="3282"/>
                  </a:cubicBezTo>
                  <a:lnTo>
                    <a:pt x="1406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4795;p64">
              <a:extLst>
                <a:ext uri="{FF2B5EF4-FFF2-40B4-BE49-F238E27FC236}">
                  <a16:creationId xmlns:a16="http://schemas.microsoft.com/office/drawing/2014/main" id="{4A1D6E6F-F184-11AF-2AB1-D8DDBF96317D}"/>
                </a:ext>
              </a:extLst>
            </p:cNvPr>
            <p:cNvSpPr/>
            <p:nvPr/>
          </p:nvSpPr>
          <p:spPr>
            <a:xfrm>
              <a:off x="3148150" y="3102400"/>
              <a:ext cx="633000" cy="233000"/>
            </a:xfrm>
            <a:custGeom>
              <a:avLst/>
              <a:gdLst/>
              <a:ahLst/>
              <a:cxnLst/>
              <a:rect l="l" t="t" r="r" b="b"/>
              <a:pathLst>
                <a:path w="25320" h="9320" extrusionOk="0">
                  <a:moveTo>
                    <a:pt x="638" y="661"/>
                  </a:moveTo>
                  <a:lnTo>
                    <a:pt x="11326" y="2611"/>
                  </a:lnTo>
                  <a:lnTo>
                    <a:pt x="11686" y="2611"/>
                  </a:lnTo>
                  <a:cubicBezTo>
                    <a:pt x="12228" y="2575"/>
                    <a:pt x="13706" y="2467"/>
                    <a:pt x="16411" y="2359"/>
                  </a:cubicBezTo>
                  <a:cubicBezTo>
                    <a:pt x="19369" y="2250"/>
                    <a:pt x="22146" y="1926"/>
                    <a:pt x="23625" y="1926"/>
                  </a:cubicBezTo>
                  <a:cubicBezTo>
                    <a:pt x="23985" y="1926"/>
                    <a:pt x="24238" y="1962"/>
                    <a:pt x="24382" y="1998"/>
                  </a:cubicBezTo>
                  <a:lnTo>
                    <a:pt x="24490" y="2034"/>
                  </a:lnTo>
                  <a:cubicBezTo>
                    <a:pt x="24526" y="2142"/>
                    <a:pt x="24599" y="2286"/>
                    <a:pt x="24635" y="2539"/>
                  </a:cubicBezTo>
                  <a:cubicBezTo>
                    <a:pt x="24707" y="2755"/>
                    <a:pt x="24707" y="3044"/>
                    <a:pt x="24707" y="3369"/>
                  </a:cubicBezTo>
                  <a:cubicBezTo>
                    <a:pt x="24707" y="4054"/>
                    <a:pt x="24599" y="4883"/>
                    <a:pt x="24418" y="5641"/>
                  </a:cubicBezTo>
                  <a:cubicBezTo>
                    <a:pt x="24238" y="6398"/>
                    <a:pt x="23985" y="7047"/>
                    <a:pt x="23733" y="7444"/>
                  </a:cubicBezTo>
                  <a:cubicBezTo>
                    <a:pt x="23408" y="7877"/>
                    <a:pt x="22867" y="8202"/>
                    <a:pt x="22182" y="8418"/>
                  </a:cubicBezTo>
                  <a:cubicBezTo>
                    <a:pt x="21497" y="8634"/>
                    <a:pt x="20667" y="8706"/>
                    <a:pt x="19729" y="8706"/>
                  </a:cubicBezTo>
                  <a:cubicBezTo>
                    <a:pt x="19044" y="8706"/>
                    <a:pt x="18323" y="8670"/>
                    <a:pt x="17602" y="8562"/>
                  </a:cubicBezTo>
                  <a:cubicBezTo>
                    <a:pt x="16195" y="8382"/>
                    <a:pt x="15329" y="8310"/>
                    <a:pt x="14824" y="8129"/>
                  </a:cubicBezTo>
                  <a:cubicBezTo>
                    <a:pt x="14572" y="8021"/>
                    <a:pt x="14392" y="7913"/>
                    <a:pt x="14247" y="7769"/>
                  </a:cubicBezTo>
                  <a:cubicBezTo>
                    <a:pt x="14103" y="7588"/>
                    <a:pt x="13959" y="7336"/>
                    <a:pt x="13814" y="6975"/>
                  </a:cubicBezTo>
                  <a:cubicBezTo>
                    <a:pt x="13490" y="6290"/>
                    <a:pt x="13418" y="5496"/>
                    <a:pt x="13201" y="4811"/>
                  </a:cubicBezTo>
                  <a:cubicBezTo>
                    <a:pt x="13093" y="4487"/>
                    <a:pt x="12949" y="4162"/>
                    <a:pt x="12696" y="3873"/>
                  </a:cubicBezTo>
                  <a:cubicBezTo>
                    <a:pt x="12480" y="3621"/>
                    <a:pt x="12119" y="3405"/>
                    <a:pt x="11723" y="3296"/>
                  </a:cubicBezTo>
                  <a:cubicBezTo>
                    <a:pt x="11614" y="3260"/>
                    <a:pt x="11506" y="3260"/>
                    <a:pt x="11434" y="3260"/>
                  </a:cubicBezTo>
                  <a:cubicBezTo>
                    <a:pt x="11218" y="3260"/>
                    <a:pt x="11001" y="3332"/>
                    <a:pt x="10821" y="3477"/>
                  </a:cubicBezTo>
                  <a:cubicBezTo>
                    <a:pt x="10532" y="3729"/>
                    <a:pt x="10352" y="4054"/>
                    <a:pt x="10208" y="4451"/>
                  </a:cubicBezTo>
                  <a:cubicBezTo>
                    <a:pt x="9991" y="5028"/>
                    <a:pt x="9847" y="5713"/>
                    <a:pt x="9631" y="6254"/>
                  </a:cubicBezTo>
                  <a:cubicBezTo>
                    <a:pt x="9522" y="6542"/>
                    <a:pt x="9414" y="6795"/>
                    <a:pt x="9270" y="6975"/>
                  </a:cubicBezTo>
                  <a:cubicBezTo>
                    <a:pt x="9162" y="7156"/>
                    <a:pt x="9018" y="7264"/>
                    <a:pt x="8873" y="7336"/>
                  </a:cubicBezTo>
                  <a:cubicBezTo>
                    <a:pt x="8549" y="7444"/>
                    <a:pt x="8008" y="7516"/>
                    <a:pt x="7395" y="7516"/>
                  </a:cubicBezTo>
                  <a:cubicBezTo>
                    <a:pt x="6565" y="7516"/>
                    <a:pt x="5627" y="7408"/>
                    <a:pt x="4726" y="7083"/>
                  </a:cubicBezTo>
                  <a:cubicBezTo>
                    <a:pt x="3824" y="6795"/>
                    <a:pt x="2994" y="6326"/>
                    <a:pt x="2417" y="5641"/>
                  </a:cubicBezTo>
                  <a:cubicBezTo>
                    <a:pt x="1588" y="4703"/>
                    <a:pt x="1119" y="3369"/>
                    <a:pt x="866" y="2250"/>
                  </a:cubicBezTo>
                  <a:cubicBezTo>
                    <a:pt x="758" y="1709"/>
                    <a:pt x="686" y="1204"/>
                    <a:pt x="650" y="844"/>
                  </a:cubicBezTo>
                  <a:cubicBezTo>
                    <a:pt x="650" y="773"/>
                    <a:pt x="644" y="714"/>
                    <a:pt x="638" y="661"/>
                  </a:cubicBezTo>
                  <a:close/>
                  <a:moveTo>
                    <a:pt x="297" y="0"/>
                  </a:moveTo>
                  <a:cubicBezTo>
                    <a:pt x="234" y="0"/>
                    <a:pt x="162" y="34"/>
                    <a:pt x="109" y="86"/>
                  </a:cubicBezTo>
                  <a:cubicBezTo>
                    <a:pt x="37" y="122"/>
                    <a:pt x="1" y="231"/>
                    <a:pt x="1" y="303"/>
                  </a:cubicBezTo>
                  <a:cubicBezTo>
                    <a:pt x="1" y="339"/>
                    <a:pt x="37" y="1241"/>
                    <a:pt x="289" y="2395"/>
                  </a:cubicBezTo>
                  <a:cubicBezTo>
                    <a:pt x="542" y="3549"/>
                    <a:pt x="1047" y="4955"/>
                    <a:pt x="1984" y="6037"/>
                  </a:cubicBezTo>
                  <a:cubicBezTo>
                    <a:pt x="2634" y="6831"/>
                    <a:pt x="3571" y="7336"/>
                    <a:pt x="4545" y="7660"/>
                  </a:cubicBezTo>
                  <a:cubicBezTo>
                    <a:pt x="5519" y="7985"/>
                    <a:pt x="6529" y="8129"/>
                    <a:pt x="7395" y="8129"/>
                  </a:cubicBezTo>
                  <a:cubicBezTo>
                    <a:pt x="8044" y="8129"/>
                    <a:pt x="8657" y="8057"/>
                    <a:pt x="9090" y="7877"/>
                  </a:cubicBezTo>
                  <a:cubicBezTo>
                    <a:pt x="9306" y="7805"/>
                    <a:pt x="9486" y="7660"/>
                    <a:pt x="9631" y="7480"/>
                  </a:cubicBezTo>
                  <a:cubicBezTo>
                    <a:pt x="9919" y="7192"/>
                    <a:pt x="10063" y="6795"/>
                    <a:pt x="10244" y="6398"/>
                  </a:cubicBezTo>
                  <a:cubicBezTo>
                    <a:pt x="10460" y="5785"/>
                    <a:pt x="10604" y="5100"/>
                    <a:pt x="10821" y="4595"/>
                  </a:cubicBezTo>
                  <a:cubicBezTo>
                    <a:pt x="10893" y="4342"/>
                    <a:pt x="11001" y="4126"/>
                    <a:pt x="11109" y="4018"/>
                  </a:cubicBezTo>
                  <a:cubicBezTo>
                    <a:pt x="11254" y="3910"/>
                    <a:pt x="11326" y="3873"/>
                    <a:pt x="11434" y="3837"/>
                  </a:cubicBezTo>
                  <a:lnTo>
                    <a:pt x="11542" y="3873"/>
                  </a:lnTo>
                  <a:cubicBezTo>
                    <a:pt x="11903" y="3946"/>
                    <a:pt x="12083" y="4090"/>
                    <a:pt x="12264" y="4270"/>
                  </a:cubicBezTo>
                  <a:cubicBezTo>
                    <a:pt x="12480" y="4559"/>
                    <a:pt x="12624" y="4955"/>
                    <a:pt x="12769" y="5496"/>
                  </a:cubicBezTo>
                  <a:cubicBezTo>
                    <a:pt x="12877" y="6001"/>
                    <a:pt x="12985" y="6615"/>
                    <a:pt x="13237" y="7228"/>
                  </a:cubicBezTo>
                  <a:cubicBezTo>
                    <a:pt x="13418" y="7624"/>
                    <a:pt x="13562" y="7913"/>
                    <a:pt x="13814" y="8165"/>
                  </a:cubicBezTo>
                  <a:cubicBezTo>
                    <a:pt x="14139" y="8526"/>
                    <a:pt x="14572" y="8706"/>
                    <a:pt x="15149" y="8851"/>
                  </a:cubicBezTo>
                  <a:cubicBezTo>
                    <a:pt x="15726" y="8959"/>
                    <a:pt x="16483" y="9031"/>
                    <a:pt x="17493" y="9175"/>
                  </a:cubicBezTo>
                  <a:cubicBezTo>
                    <a:pt x="18251" y="9247"/>
                    <a:pt x="19008" y="9320"/>
                    <a:pt x="19729" y="9320"/>
                  </a:cubicBezTo>
                  <a:cubicBezTo>
                    <a:pt x="20703" y="9320"/>
                    <a:pt x="21605" y="9211"/>
                    <a:pt x="22362" y="8995"/>
                  </a:cubicBezTo>
                  <a:cubicBezTo>
                    <a:pt x="23156" y="8743"/>
                    <a:pt x="23805" y="8346"/>
                    <a:pt x="24202" y="7769"/>
                  </a:cubicBezTo>
                  <a:cubicBezTo>
                    <a:pt x="24562" y="7300"/>
                    <a:pt x="24815" y="6578"/>
                    <a:pt x="25031" y="5785"/>
                  </a:cubicBezTo>
                  <a:cubicBezTo>
                    <a:pt x="25212" y="4955"/>
                    <a:pt x="25320" y="4090"/>
                    <a:pt x="25320" y="3369"/>
                  </a:cubicBezTo>
                  <a:cubicBezTo>
                    <a:pt x="25320" y="2900"/>
                    <a:pt x="25284" y="2467"/>
                    <a:pt x="25176" y="2142"/>
                  </a:cubicBezTo>
                  <a:cubicBezTo>
                    <a:pt x="25103" y="1962"/>
                    <a:pt x="25067" y="1818"/>
                    <a:pt x="24959" y="1673"/>
                  </a:cubicBezTo>
                  <a:cubicBezTo>
                    <a:pt x="24851" y="1565"/>
                    <a:pt x="24707" y="1457"/>
                    <a:pt x="24526" y="1385"/>
                  </a:cubicBezTo>
                  <a:cubicBezTo>
                    <a:pt x="24310" y="1349"/>
                    <a:pt x="23985" y="1313"/>
                    <a:pt x="23625" y="1313"/>
                  </a:cubicBezTo>
                  <a:cubicBezTo>
                    <a:pt x="22074" y="1313"/>
                    <a:pt x="19333" y="1673"/>
                    <a:pt x="16411" y="1782"/>
                  </a:cubicBezTo>
                  <a:cubicBezTo>
                    <a:pt x="13121" y="1878"/>
                    <a:pt x="11677" y="2004"/>
                    <a:pt x="11409" y="2029"/>
                  </a:cubicBezTo>
                  <a:lnTo>
                    <a:pt x="11409" y="2029"/>
                  </a:lnTo>
                  <a:lnTo>
                    <a:pt x="361" y="14"/>
                  </a:lnTo>
                  <a:cubicBezTo>
                    <a:pt x="342" y="5"/>
                    <a:pt x="320" y="0"/>
                    <a:pt x="2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4796;p64">
              <a:extLst>
                <a:ext uri="{FF2B5EF4-FFF2-40B4-BE49-F238E27FC236}">
                  <a16:creationId xmlns:a16="http://schemas.microsoft.com/office/drawing/2014/main" id="{ED1A290A-663C-BF59-DB09-0F75FAA185F1}"/>
                </a:ext>
              </a:extLst>
            </p:cNvPr>
            <p:cNvSpPr/>
            <p:nvPr/>
          </p:nvSpPr>
          <p:spPr>
            <a:xfrm>
              <a:off x="3403325" y="3253325"/>
              <a:ext cx="122650" cy="195700"/>
            </a:xfrm>
            <a:custGeom>
              <a:avLst/>
              <a:gdLst/>
              <a:ahLst/>
              <a:cxnLst/>
              <a:rect l="l" t="t" r="r" b="b"/>
              <a:pathLst>
                <a:path w="4906" h="7828" extrusionOk="0">
                  <a:moveTo>
                    <a:pt x="434" y="0"/>
                  </a:moveTo>
                  <a:cubicBezTo>
                    <a:pt x="253" y="0"/>
                    <a:pt x="109" y="145"/>
                    <a:pt x="109" y="289"/>
                  </a:cubicBezTo>
                  <a:cubicBezTo>
                    <a:pt x="109" y="289"/>
                    <a:pt x="1" y="3571"/>
                    <a:pt x="1" y="5591"/>
                  </a:cubicBezTo>
                  <a:cubicBezTo>
                    <a:pt x="1" y="6420"/>
                    <a:pt x="109" y="6961"/>
                    <a:pt x="434" y="7358"/>
                  </a:cubicBezTo>
                  <a:cubicBezTo>
                    <a:pt x="578" y="7539"/>
                    <a:pt x="758" y="7683"/>
                    <a:pt x="975" y="7755"/>
                  </a:cubicBezTo>
                  <a:cubicBezTo>
                    <a:pt x="1191" y="7791"/>
                    <a:pt x="1443" y="7827"/>
                    <a:pt x="1660" y="7827"/>
                  </a:cubicBezTo>
                  <a:cubicBezTo>
                    <a:pt x="1912" y="7827"/>
                    <a:pt x="2165" y="7791"/>
                    <a:pt x="2453" y="7791"/>
                  </a:cubicBezTo>
                  <a:cubicBezTo>
                    <a:pt x="3932" y="7647"/>
                    <a:pt x="4726" y="6997"/>
                    <a:pt x="4762" y="6961"/>
                  </a:cubicBezTo>
                  <a:cubicBezTo>
                    <a:pt x="4906" y="6853"/>
                    <a:pt x="4906" y="6673"/>
                    <a:pt x="4798" y="6529"/>
                  </a:cubicBezTo>
                  <a:cubicBezTo>
                    <a:pt x="4735" y="6466"/>
                    <a:pt x="4648" y="6427"/>
                    <a:pt x="4557" y="6427"/>
                  </a:cubicBezTo>
                  <a:cubicBezTo>
                    <a:pt x="4492" y="6427"/>
                    <a:pt x="4425" y="6447"/>
                    <a:pt x="4365" y="6493"/>
                  </a:cubicBezTo>
                  <a:cubicBezTo>
                    <a:pt x="4365" y="6493"/>
                    <a:pt x="3680" y="7070"/>
                    <a:pt x="2417" y="7178"/>
                  </a:cubicBezTo>
                  <a:cubicBezTo>
                    <a:pt x="2129" y="7214"/>
                    <a:pt x="1876" y="7214"/>
                    <a:pt x="1660" y="7214"/>
                  </a:cubicBezTo>
                  <a:cubicBezTo>
                    <a:pt x="1479" y="7214"/>
                    <a:pt x="1299" y="7214"/>
                    <a:pt x="1155" y="7178"/>
                  </a:cubicBezTo>
                  <a:cubicBezTo>
                    <a:pt x="975" y="7106"/>
                    <a:pt x="866" y="7034"/>
                    <a:pt x="758" y="6781"/>
                  </a:cubicBezTo>
                  <a:cubicBezTo>
                    <a:pt x="650" y="6565"/>
                    <a:pt x="578" y="6168"/>
                    <a:pt x="578" y="5591"/>
                  </a:cubicBezTo>
                  <a:cubicBezTo>
                    <a:pt x="578" y="4581"/>
                    <a:pt x="614" y="3283"/>
                    <a:pt x="650" y="2201"/>
                  </a:cubicBezTo>
                  <a:cubicBezTo>
                    <a:pt x="686" y="1155"/>
                    <a:pt x="722" y="325"/>
                    <a:pt x="722" y="325"/>
                  </a:cubicBezTo>
                  <a:cubicBezTo>
                    <a:pt x="722" y="145"/>
                    <a:pt x="614" y="0"/>
                    <a:pt x="4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4797;p64">
              <a:extLst>
                <a:ext uri="{FF2B5EF4-FFF2-40B4-BE49-F238E27FC236}">
                  <a16:creationId xmlns:a16="http://schemas.microsoft.com/office/drawing/2014/main" id="{1D749982-2702-E872-1965-E63065E41AA4}"/>
                </a:ext>
              </a:extLst>
            </p:cNvPr>
            <p:cNvSpPr/>
            <p:nvPr/>
          </p:nvSpPr>
          <p:spPr>
            <a:xfrm>
              <a:off x="3510625" y="3441775"/>
              <a:ext cx="207425" cy="137075"/>
            </a:xfrm>
            <a:custGeom>
              <a:avLst/>
              <a:gdLst/>
              <a:ahLst/>
              <a:cxnLst/>
              <a:rect l="l" t="t" r="r" b="b"/>
              <a:pathLst>
                <a:path w="8297" h="5483" extrusionOk="0">
                  <a:moveTo>
                    <a:pt x="5411" y="578"/>
                  </a:moveTo>
                  <a:cubicBezTo>
                    <a:pt x="5519" y="578"/>
                    <a:pt x="5663" y="614"/>
                    <a:pt x="5771" y="614"/>
                  </a:cubicBezTo>
                  <a:cubicBezTo>
                    <a:pt x="6493" y="722"/>
                    <a:pt x="6962" y="974"/>
                    <a:pt x="7250" y="1299"/>
                  </a:cubicBezTo>
                  <a:cubicBezTo>
                    <a:pt x="7575" y="1587"/>
                    <a:pt x="7683" y="1948"/>
                    <a:pt x="7683" y="2309"/>
                  </a:cubicBezTo>
                  <a:cubicBezTo>
                    <a:pt x="7683" y="2850"/>
                    <a:pt x="7394" y="3391"/>
                    <a:pt x="6926" y="3715"/>
                  </a:cubicBezTo>
                  <a:cubicBezTo>
                    <a:pt x="6385" y="4040"/>
                    <a:pt x="5483" y="4329"/>
                    <a:pt x="4545" y="4545"/>
                  </a:cubicBezTo>
                  <a:cubicBezTo>
                    <a:pt x="3607" y="4761"/>
                    <a:pt x="2598" y="4870"/>
                    <a:pt x="1948" y="4870"/>
                  </a:cubicBezTo>
                  <a:cubicBezTo>
                    <a:pt x="1696" y="4870"/>
                    <a:pt x="1479" y="4834"/>
                    <a:pt x="1371" y="4797"/>
                  </a:cubicBezTo>
                  <a:cubicBezTo>
                    <a:pt x="866" y="4689"/>
                    <a:pt x="614" y="4292"/>
                    <a:pt x="614" y="4004"/>
                  </a:cubicBezTo>
                  <a:cubicBezTo>
                    <a:pt x="614" y="3896"/>
                    <a:pt x="650" y="3788"/>
                    <a:pt x="758" y="3679"/>
                  </a:cubicBezTo>
                  <a:lnTo>
                    <a:pt x="758" y="3643"/>
                  </a:lnTo>
                  <a:lnTo>
                    <a:pt x="794" y="3607"/>
                  </a:lnTo>
                  <a:cubicBezTo>
                    <a:pt x="938" y="3463"/>
                    <a:pt x="1552" y="2669"/>
                    <a:pt x="2417" y="1948"/>
                  </a:cubicBezTo>
                  <a:cubicBezTo>
                    <a:pt x="3247" y="1227"/>
                    <a:pt x="4365" y="578"/>
                    <a:pt x="5411" y="578"/>
                  </a:cubicBezTo>
                  <a:close/>
                  <a:moveTo>
                    <a:pt x="5411" y="1"/>
                  </a:moveTo>
                  <a:cubicBezTo>
                    <a:pt x="4040" y="1"/>
                    <a:pt x="2778" y="830"/>
                    <a:pt x="1840" y="1660"/>
                  </a:cubicBezTo>
                  <a:cubicBezTo>
                    <a:pt x="902" y="2453"/>
                    <a:pt x="289" y="3283"/>
                    <a:pt x="289" y="3283"/>
                  </a:cubicBezTo>
                  <a:lnTo>
                    <a:pt x="290" y="3283"/>
                  </a:lnTo>
                  <a:lnTo>
                    <a:pt x="290" y="3283"/>
                  </a:lnTo>
                  <a:cubicBezTo>
                    <a:pt x="97" y="3495"/>
                    <a:pt x="1" y="3766"/>
                    <a:pt x="1" y="4004"/>
                  </a:cubicBezTo>
                  <a:cubicBezTo>
                    <a:pt x="1" y="4617"/>
                    <a:pt x="470" y="5194"/>
                    <a:pt x="1191" y="5375"/>
                  </a:cubicBezTo>
                  <a:cubicBezTo>
                    <a:pt x="1407" y="5447"/>
                    <a:pt x="1660" y="5483"/>
                    <a:pt x="1948" y="5483"/>
                  </a:cubicBezTo>
                  <a:cubicBezTo>
                    <a:pt x="2670" y="5483"/>
                    <a:pt x="3680" y="5338"/>
                    <a:pt x="4653" y="5122"/>
                  </a:cubicBezTo>
                  <a:cubicBezTo>
                    <a:pt x="5663" y="4906"/>
                    <a:pt x="6601" y="4617"/>
                    <a:pt x="7250" y="4220"/>
                  </a:cubicBezTo>
                  <a:cubicBezTo>
                    <a:pt x="7899" y="3788"/>
                    <a:pt x="8296" y="3066"/>
                    <a:pt x="8296" y="2309"/>
                  </a:cubicBezTo>
                  <a:cubicBezTo>
                    <a:pt x="8296" y="1804"/>
                    <a:pt x="8116" y="1263"/>
                    <a:pt x="7683" y="866"/>
                  </a:cubicBezTo>
                  <a:cubicBezTo>
                    <a:pt x="7286" y="433"/>
                    <a:pt x="6673" y="145"/>
                    <a:pt x="5844" y="37"/>
                  </a:cubicBezTo>
                  <a:cubicBezTo>
                    <a:pt x="5699" y="1"/>
                    <a:pt x="5555" y="1"/>
                    <a:pt x="54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4798;p64">
              <a:extLst>
                <a:ext uri="{FF2B5EF4-FFF2-40B4-BE49-F238E27FC236}">
                  <a16:creationId xmlns:a16="http://schemas.microsoft.com/office/drawing/2014/main" id="{CD97FBB6-CD4B-92D4-49F4-441FCAA98251}"/>
                </a:ext>
              </a:extLst>
            </p:cNvPr>
            <p:cNvSpPr/>
            <p:nvPr/>
          </p:nvSpPr>
          <p:spPr>
            <a:xfrm>
              <a:off x="3519650" y="3464200"/>
              <a:ext cx="179450" cy="87600"/>
            </a:xfrm>
            <a:custGeom>
              <a:avLst/>
              <a:gdLst/>
              <a:ahLst/>
              <a:cxnLst/>
              <a:rect l="l" t="t" r="r" b="b"/>
              <a:pathLst>
                <a:path w="7178" h="3504" extrusionOk="0">
                  <a:moveTo>
                    <a:pt x="6850" y="0"/>
                  </a:moveTo>
                  <a:cubicBezTo>
                    <a:pt x="6778" y="0"/>
                    <a:pt x="6704" y="27"/>
                    <a:pt x="6637" y="77"/>
                  </a:cubicBezTo>
                  <a:lnTo>
                    <a:pt x="6601" y="113"/>
                  </a:lnTo>
                  <a:cubicBezTo>
                    <a:pt x="6420" y="258"/>
                    <a:pt x="5591" y="943"/>
                    <a:pt x="4401" y="1592"/>
                  </a:cubicBezTo>
                  <a:cubicBezTo>
                    <a:pt x="3246" y="2241"/>
                    <a:pt x="1732" y="2854"/>
                    <a:pt x="289" y="2891"/>
                  </a:cubicBezTo>
                  <a:cubicBezTo>
                    <a:pt x="109" y="2891"/>
                    <a:pt x="0" y="3035"/>
                    <a:pt x="0" y="3215"/>
                  </a:cubicBezTo>
                  <a:cubicBezTo>
                    <a:pt x="0" y="3359"/>
                    <a:pt x="145" y="3504"/>
                    <a:pt x="289" y="3504"/>
                  </a:cubicBezTo>
                  <a:cubicBezTo>
                    <a:pt x="2020" y="3432"/>
                    <a:pt x="3679" y="2674"/>
                    <a:pt x="4942" y="1953"/>
                  </a:cubicBezTo>
                  <a:cubicBezTo>
                    <a:pt x="6204" y="1231"/>
                    <a:pt x="7033" y="546"/>
                    <a:pt x="7033" y="546"/>
                  </a:cubicBezTo>
                  <a:cubicBezTo>
                    <a:pt x="7142" y="438"/>
                    <a:pt x="7178" y="222"/>
                    <a:pt x="7070" y="113"/>
                  </a:cubicBezTo>
                  <a:cubicBezTo>
                    <a:pt x="7012" y="36"/>
                    <a:pt x="6933" y="0"/>
                    <a:pt x="68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799;p64">
              <a:extLst>
                <a:ext uri="{FF2B5EF4-FFF2-40B4-BE49-F238E27FC236}">
                  <a16:creationId xmlns:a16="http://schemas.microsoft.com/office/drawing/2014/main" id="{0A42FD68-257B-37D1-3803-605E072EFA29}"/>
                </a:ext>
              </a:extLst>
            </p:cNvPr>
            <p:cNvSpPr/>
            <p:nvPr/>
          </p:nvSpPr>
          <p:spPr>
            <a:xfrm>
              <a:off x="3448425" y="3008125"/>
              <a:ext cx="265700" cy="114050"/>
            </a:xfrm>
            <a:custGeom>
              <a:avLst/>
              <a:gdLst/>
              <a:ahLst/>
              <a:cxnLst/>
              <a:rect l="l" t="t" r="r" b="b"/>
              <a:pathLst>
                <a:path w="10628" h="4562" extrusionOk="0">
                  <a:moveTo>
                    <a:pt x="6842" y="0"/>
                  </a:moveTo>
                  <a:cubicBezTo>
                    <a:pt x="6622" y="0"/>
                    <a:pt x="6397" y="11"/>
                    <a:pt x="6168" y="34"/>
                  </a:cubicBezTo>
                  <a:cubicBezTo>
                    <a:pt x="4040" y="287"/>
                    <a:pt x="2525" y="2451"/>
                    <a:pt x="1767" y="2811"/>
                  </a:cubicBezTo>
                  <a:cubicBezTo>
                    <a:pt x="1010" y="3208"/>
                    <a:pt x="0" y="3208"/>
                    <a:pt x="0" y="3208"/>
                  </a:cubicBezTo>
                  <a:cubicBezTo>
                    <a:pt x="0" y="3208"/>
                    <a:pt x="1243" y="4561"/>
                    <a:pt x="1988" y="4561"/>
                  </a:cubicBezTo>
                  <a:cubicBezTo>
                    <a:pt x="2095" y="4561"/>
                    <a:pt x="2191" y="4534"/>
                    <a:pt x="2272" y="4471"/>
                  </a:cubicBezTo>
                  <a:cubicBezTo>
                    <a:pt x="2885" y="3966"/>
                    <a:pt x="5158" y="1693"/>
                    <a:pt x="7791" y="1441"/>
                  </a:cubicBezTo>
                  <a:cubicBezTo>
                    <a:pt x="8395" y="1384"/>
                    <a:pt x="8881" y="1365"/>
                    <a:pt x="9268" y="1365"/>
                  </a:cubicBezTo>
                  <a:cubicBezTo>
                    <a:pt x="9956" y="1365"/>
                    <a:pt x="10327" y="1424"/>
                    <a:pt x="10484" y="1424"/>
                  </a:cubicBezTo>
                  <a:cubicBezTo>
                    <a:pt x="10628" y="1424"/>
                    <a:pt x="10593" y="1375"/>
                    <a:pt x="10460" y="1188"/>
                  </a:cubicBezTo>
                  <a:cubicBezTo>
                    <a:pt x="10106" y="738"/>
                    <a:pt x="8660" y="0"/>
                    <a:pt x="6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800;p64">
              <a:extLst>
                <a:ext uri="{FF2B5EF4-FFF2-40B4-BE49-F238E27FC236}">
                  <a16:creationId xmlns:a16="http://schemas.microsoft.com/office/drawing/2014/main" id="{EFCE8A87-1B8F-9AF7-D907-F1D43F379752}"/>
                </a:ext>
              </a:extLst>
            </p:cNvPr>
            <p:cNvSpPr/>
            <p:nvPr/>
          </p:nvSpPr>
          <p:spPr>
            <a:xfrm>
              <a:off x="3440300" y="3000850"/>
              <a:ext cx="279550" cy="128075"/>
            </a:xfrm>
            <a:custGeom>
              <a:avLst/>
              <a:gdLst/>
              <a:ahLst/>
              <a:cxnLst/>
              <a:rect l="l" t="t" r="r" b="b"/>
              <a:pathLst>
                <a:path w="11182" h="5123" extrusionOk="0">
                  <a:moveTo>
                    <a:pt x="7250" y="614"/>
                  </a:moveTo>
                  <a:cubicBezTo>
                    <a:pt x="8116" y="614"/>
                    <a:pt x="8873" y="758"/>
                    <a:pt x="9450" y="1011"/>
                  </a:cubicBezTo>
                  <a:cubicBezTo>
                    <a:pt x="9731" y="1116"/>
                    <a:pt x="9977" y="1221"/>
                    <a:pt x="10156" y="1359"/>
                  </a:cubicBezTo>
                  <a:lnTo>
                    <a:pt x="10156" y="1359"/>
                  </a:lnTo>
                  <a:cubicBezTo>
                    <a:pt x="9999" y="1349"/>
                    <a:pt x="9817" y="1335"/>
                    <a:pt x="9594" y="1335"/>
                  </a:cubicBezTo>
                  <a:cubicBezTo>
                    <a:pt x="9198" y="1335"/>
                    <a:pt x="8693" y="1371"/>
                    <a:pt x="8080" y="1443"/>
                  </a:cubicBezTo>
                  <a:cubicBezTo>
                    <a:pt x="6709" y="1552"/>
                    <a:pt x="5447" y="2201"/>
                    <a:pt x="4437" y="2886"/>
                  </a:cubicBezTo>
                  <a:cubicBezTo>
                    <a:pt x="3932" y="3247"/>
                    <a:pt x="3499" y="3571"/>
                    <a:pt x="3138" y="3860"/>
                  </a:cubicBezTo>
                  <a:cubicBezTo>
                    <a:pt x="2814" y="4148"/>
                    <a:pt x="2561" y="4401"/>
                    <a:pt x="2417" y="4509"/>
                  </a:cubicBezTo>
                  <a:lnTo>
                    <a:pt x="2309" y="4545"/>
                  </a:lnTo>
                  <a:cubicBezTo>
                    <a:pt x="2237" y="4545"/>
                    <a:pt x="2020" y="4473"/>
                    <a:pt x="1840" y="4365"/>
                  </a:cubicBezTo>
                  <a:cubicBezTo>
                    <a:pt x="1571" y="4197"/>
                    <a:pt x="1270" y="3965"/>
                    <a:pt x="1026" y="3730"/>
                  </a:cubicBezTo>
                  <a:lnTo>
                    <a:pt x="1026" y="3730"/>
                  </a:lnTo>
                  <a:cubicBezTo>
                    <a:pt x="1382" y="3678"/>
                    <a:pt x="1826" y="3579"/>
                    <a:pt x="2237" y="3391"/>
                  </a:cubicBezTo>
                  <a:cubicBezTo>
                    <a:pt x="2453" y="3247"/>
                    <a:pt x="2706" y="3030"/>
                    <a:pt x="2994" y="2778"/>
                  </a:cubicBezTo>
                  <a:cubicBezTo>
                    <a:pt x="3860" y="1984"/>
                    <a:pt x="5050" y="794"/>
                    <a:pt x="6529" y="650"/>
                  </a:cubicBezTo>
                  <a:cubicBezTo>
                    <a:pt x="6781" y="614"/>
                    <a:pt x="6998" y="614"/>
                    <a:pt x="7250" y="614"/>
                  </a:cubicBezTo>
                  <a:close/>
                  <a:moveTo>
                    <a:pt x="7250" y="1"/>
                  </a:moveTo>
                  <a:cubicBezTo>
                    <a:pt x="6998" y="1"/>
                    <a:pt x="6709" y="1"/>
                    <a:pt x="6457" y="37"/>
                  </a:cubicBezTo>
                  <a:cubicBezTo>
                    <a:pt x="5302" y="181"/>
                    <a:pt x="4329" y="830"/>
                    <a:pt x="3571" y="1443"/>
                  </a:cubicBezTo>
                  <a:cubicBezTo>
                    <a:pt x="3210" y="1768"/>
                    <a:pt x="2850" y="2093"/>
                    <a:pt x="2597" y="2345"/>
                  </a:cubicBezTo>
                  <a:cubicBezTo>
                    <a:pt x="2309" y="2598"/>
                    <a:pt x="2092" y="2778"/>
                    <a:pt x="1948" y="2850"/>
                  </a:cubicBezTo>
                  <a:cubicBezTo>
                    <a:pt x="1624" y="2994"/>
                    <a:pt x="1191" y="3102"/>
                    <a:pt x="866" y="3139"/>
                  </a:cubicBezTo>
                  <a:cubicBezTo>
                    <a:pt x="722" y="3175"/>
                    <a:pt x="578" y="3175"/>
                    <a:pt x="469" y="3175"/>
                  </a:cubicBezTo>
                  <a:lnTo>
                    <a:pt x="325" y="3175"/>
                  </a:lnTo>
                  <a:cubicBezTo>
                    <a:pt x="217" y="3175"/>
                    <a:pt x="109" y="3247"/>
                    <a:pt x="37" y="3355"/>
                  </a:cubicBezTo>
                  <a:cubicBezTo>
                    <a:pt x="0" y="3463"/>
                    <a:pt x="37" y="3607"/>
                    <a:pt x="109" y="3680"/>
                  </a:cubicBezTo>
                  <a:cubicBezTo>
                    <a:pt x="109" y="3716"/>
                    <a:pt x="433" y="4040"/>
                    <a:pt x="866" y="4401"/>
                  </a:cubicBezTo>
                  <a:cubicBezTo>
                    <a:pt x="1046" y="4581"/>
                    <a:pt x="1299" y="4762"/>
                    <a:pt x="1551" y="4870"/>
                  </a:cubicBezTo>
                  <a:cubicBezTo>
                    <a:pt x="1768" y="5014"/>
                    <a:pt x="2020" y="5122"/>
                    <a:pt x="2309" y="5122"/>
                  </a:cubicBezTo>
                  <a:cubicBezTo>
                    <a:pt x="2453" y="5122"/>
                    <a:pt x="2633" y="5086"/>
                    <a:pt x="2778" y="4978"/>
                  </a:cubicBezTo>
                  <a:cubicBezTo>
                    <a:pt x="2958" y="4834"/>
                    <a:pt x="3210" y="4617"/>
                    <a:pt x="3535" y="4329"/>
                  </a:cubicBezTo>
                  <a:cubicBezTo>
                    <a:pt x="4545" y="3463"/>
                    <a:pt x="6276" y="2201"/>
                    <a:pt x="8152" y="2020"/>
                  </a:cubicBezTo>
                  <a:cubicBezTo>
                    <a:pt x="8729" y="1984"/>
                    <a:pt x="9234" y="1948"/>
                    <a:pt x="9594" y="1948"/>
                  </a:cubicBezTo>
                  <a:cubicBezTo>
                    <a:pt x="9919" y="1948"/>
                    <a:pt x="10171" y="1948"/>
                    <a:pt x="10388" y="1984"/>
                  </a:cubicBezTo>
                  <a:cubicBezTo>
                    <a:pt x="10568" y="1984"/>
                    <a:pt x="10676" y="2020"/>
                    <a:pt x="10785" y="2020"/>
                  </a:cubicBezTo>
                  <a:cubicBezTo>
                    <a:pt x="10857" y="2020"/>
                    <a:pt x="10893" y="2020"/>
                    <a:pt x="10965" y="1984"/>
                  </a:cubicBezTo>
                  <a:cubicBezTo>
                    <a:pt x="11001" y="1984"/>
                    <a:pt x="11073" y="1948"/>
                    <a:pt x="11109" y="1876"/>
                  </a:cubicBezTo>
                  <a:cubicBezTo>
                    <a:pt x="11181" y="1804"/>
                    <a:pt x="11181" y="1732"/>
                    <a:pt x="11181" y="1660"/>
                  </a:cubicBezTo>
                  <a:cubicBezTo>
                    <a:pt x="11181" y="1588"/>
                    <a:pt x="11181" y="1552"/>
                    <a:pt x="11145" y="1515"/>
                  </a:cubicBezTo>
                  <a:cubicBezTo>
                    <a:pt x="11109" y="1407"/>
                    <a:pt x="11073" y="1371"/>
                    <a:pt x="11001" y="1299"/>
                  </a:cubicBezTo>
                  <a:cubicBezTo>
                    <a:pt x="10893" y="1155"/>
                    <a:pt x="10712" y="1011"/>
                    <a:pt x="10496" y="866"/>
                  </a:cubicBezTo>
                  <a:cubicBezTo>
                    <a:pt x="9811" y="433"/>
                    <a:pt x="8657" y="1"/>
                    <a:pt x="72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801;p64">
              <a:extLst>
                <a:ext uri="{FF2B5EF4-FFF2-40B4-BE49-F238E27FC236}">
                  <a16:creationId xmlns:a16="http://schemas.microsoft.com/office/drawing/2014/main" id="{CF027A9E-1915-B80C-0522-5403B4401692}"/>
                </a:ext>
              </a:extLst>
            </p:cNvPr>
            <p:cNvSpPr/>
            <p:nvPr/>
          </p:nvSpPr>
          <p:spPr>
            <a:xfrm>
              <a:off x="3222100" y="3043825"/>
              <a:ext cx="154200" cy="61775"/>
            </a:xfrm>
            <a:custGeom>
              <a:avLst/>
              <a:gdLst/>
              <a:ahLst/>
              <a:cxnLst/>
              <a:rect l="l" t="t" r="r" b="b"/>
              <a:pathLst>
                <a:path w="6168" h="2471" extrusionOk="0">
                  <a:moveTo>
                    <a:pt x="1786" y="0"/>
                  </a:moveTo>
                  <a:cubicBezTo>
                    <a:pt x="1695" y="0"/>
                    <a:pt x="1604" y="4"/>
                    <a:pt x="1515" y="13"/>
                  </a:cubicBezTo>
                  <a:cubicBezTo>
                    <a:pt x="0" y="121"/>
                    <a:pt x="108" y="1131"/>
                    <a:pt x="108" y="1131"/>
                  </a:cubicBezTo>
                  <a:cubicBezTo>
                    <a:pt x="108" y="1131"/>
                    <a:pt x="758" y="1275"/>
                    <a:pt x="2886" y="1888"/>
                  </a:cubicBezTo>
                  <a:cubicBezTo>
                    <a:pt x="4332" y="2330"/>
                    <a:pt x="4862" y="2471"/>
                    <a:pt x="5166" y="2471"/>
                  </a:cubicBezTo>
                  <a:cubicBezTo>
                    <a:pt x="5310" y="2471"/>
                    <a:pt x="5403" y="2440"/>
                    <a:pt x="5519" y="2393"/>
                  </a:cubicBezTo>
                  <a:cubicBezTo>
                    <a:pt x="5915" y="2285"/>
                    <a:pt x="6168" y="1275"/>
                    <a:pt x="6168" y="1275"/>
                  </a:cubicBezTo>
                  <a:lnTo>
                    <a:pt x="6168" y="1275"/>
                  </a:lnTo>
                  <a:cubicBezTo>
                    <a:pt x="6078" y="1357"/>
                    <a:pt x="5963" y="1389"/>
                    <a:pt x="5840" y="1389"/>
                  </a:cubicBezTo>
                  <a:cubicBezTo>
                    <a:pt x="5422" y="1389"/>
                    <a:pt x="4905" y="1023"/>
                    <a:pt x="4905" y="1023"/>
                  </a:cubicBezTo>
                  <a:cubicBezTo>
                    <a:pt x="4905" y="1023"/>
                    <a:pt x="3244" y="0"/>
                    <a:pt x="17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802;p64">
              <a:extLst>
                <a:ext uri="{FF2B5EF4-FFF2-40B4-BE49-F238E27FC236}">
                  <a16:creationId xmlns:a16="http://schemas.microsoft.com/office/drawing/2014/main" id="{6D978F7C-CC11-66C8-74CD-D46A93440F74}"/>
                </a:ext>
              </a:extLst>
            </p:cNvPr>
            <p:cNvSpPr/>
            <p:nvPr/>
          </p:nvSpPr>
          <p:spPr>
            <a:xfrm>
              <a:off x="3217575" y="3036025"/>
              <a:ext cx="166850" cy="76650"/>
            </a:xfrm>
            <a:custGeom>
              <a:avLst/>
              <a:gdLst/>
              <a:ahLst/>
              <a:cxnLst/>
              <a:rect l="l" t="t" r="r" b="b"/>
              <a:pathLst>
                <a:path w="6674" h="3066" extrusionOk="0">
                  <a:moveTo>
                    <a:pt x="1912" y="613"/>
                  </a:moveTo>
                  <a:cubicBezTo>
                    <a:pt x="2598" y="613"/>
                    <a:pt x="3355" y="866"/>
                    <a:pt x="3932" y="1082"/>
                  </a:cubicBezTo>
                  <a:cubicBezTo>
                    <a:pt x="4221" y="1227"/>
                    <a:pt x="4473" y="1335"/>
                    <a:pt x="4654" y="1443"/>
                  </a:cubicBezTo>
                  <a:cubicBezTo>
                    <a:pt x="4726" y="1479"/>
                    <a:pt x="4798" y="1515"/>
                    <a:pt x="4870" y="1551"/>
                  </a:cubicBezTo>
                  <a:lnTo>
                    <a:pt x="4916" y="1574"/>
                  </a:lnTo>
                  <a:lnTo>
                    <a:pt x="4916" y="1574"/>
                  </a:lnTo>
                  <a:lnTo>
                    <a:pt x="4906" y="1587"/>
                  </a:lnTo>
                  <a:cubicBezTo>
                    <a:pt x="4906" y="1587"/>
                    <a:pt x="5050" y="1659"/>
                    <a:pt x="5267" y="1768"/>
                  </a:cubicBezTo>
                  <a:cubicBezTo>
                    <a:pt x="5418" y="1859"/>
                    <a:pt x="5647" y="1950"/>
                    <a:pt x="5887" y="1976"/>
                  </a:cubicBezTo>
                  <a:lnTo>
                    <a:pt x="5887" y="1976"/>
                  </a:lnTo>
                  <a:cubicBezTo>
                    <a:pt x="5874" y="2004"/>
                    <a:pt x="5859" y="2031"/>
                    <a:pt x="5844" y="2056"/>
                  </a:cubicBezTo>
                  <a:cubicBezTo>
                    <a:pt x="5808" y="2164"/>
                    <a:pt x="5736" y="2273"/>
                    <a:pt x="5700" y="2345"/>
                  </a:cubicBezTo>
                  <a:lnTo>
                    <a:pt x="5627" y="2417"/>
                  </a:lnTo>
                  <a:cubicBezTo>
                    <a:pt x="5483" y="2453"/>
                    <a:pt x="5447" y="2489"/>
                    <a:pt x="5375" y="2489"/>
                  </a:cubicBezTo>
                  <a:cubicBezTo>
                    <a:pt x="5159" y="2489"/>
                    <a:pt x="4618" y="2345"/>
                    <a:pt x="3139" y="1912"/>
                  </a:cubicBezTo>
                  <a:cubicBezTo>
                    <a:pt x="1749" y="1511"/>
                    <a:pt x="990" y="1311"/>
                    <a:pt x="631" y="1220"/>
                  </a:cubicBezTo>
                  <a:lnTo>
                    <a:pt x="631" y="1220"/>
                  </a:lnTo>
                  <a:cubicBezTo>
                    <a:pt x="645" y="1152"/>
                    <a:pt x="672" y="1077"/>
                    <a:pt x="722" y="1010"/>
                  </a:cubicBezTo>
                  <a:cubicBezTo>
                    <a:pt x="867" y="866"/>
                    <a:pt x="1119" y="686"/>
                    <a:pt x="1696" y="613"/>
                  </a:cubicBezTo>
                  <a:close/>
                  <a:moveTo>
                    <a:pt x="1912" y="0"/>
                  </a:moveTo>
                  <a:cubicBezTo>
                    <a:pt x="1840" y="0"/>
                    <a:pt x="1732" y="0"/>
                    <a:pt x="1660" y="36"/>
                  </a:cubicBezTo>
                  <a:cubicBezTo>
                    <a:pt x="939" y="72"/>
                    <a:pt x="506" y="325"/>
                    <a:pt x="253" y="613"/>
                  </a:cubicBezTo>
                  <a:cubicBezTo>
                    <a:pt x="37" y="938"/>
                    <a:pt x="1" y="1263"/>
                    <a:pt x="1" y="1407"/>
                  </a:cubicBezTo>
                  <a:lnTo>
                    <a:pt x="1" y="1479"/>
                  </a:lnTo>
                  <a:cubicBezTo>
                    <a:pt x="1" y="1623"/>
                    <a:pt x="109" y="1732"/>
                    <a:pt x="253" y="1732"/>
                  </a:cubicBezTo>
                  <a:lnTo>
                    <a:pt x="253" y="1768"/>
                  </a:lnTo>
                  <a:cubicBezTo>
                    <a:pt x="398" y="1768"/>
                    <a:pt x="1119" y="1948"/>
                    <a:pt x="2994" y="2489"/>
                  </a:cubicBezTo>
                  <a:cubicBezTo>
                    <a:pt x="4473" y="2922"/>
                    <a:pt x="4978" y="3066"/>
                    <a:pt x="5375" y="3066"/>
                  </a:cubicBezTo>
                  <a:cubicBezTo>
                    <a:pt x="5555" y="3066"/>
                    <a:pt x="5700" y="3030"/>
                    <a:pt x="5808" y="2994"/>
                  </a:cubicBezTo>
                  <a:cubicBezTo>
                    <a:pt x="5988" y="2922"/>
                    <a:pt x="6132" y="2777"/>
                    <a:pt x="6204" y="2633"/>
                  </a:cubicBezTo>
                  <a:cubicBezTo>
                    <a:pt x="6349" y="2453"/>
                    <a:pt x="6457" y="2200"/>
                    <a:pt x="6529" y="2020"/>
                  </a:cubicBezTo>
                  <a:cubicBezTo>
                    <a:pt x="6601" y="1804"/>
                    <a:pt x="6637" y="1659"/>
                    <a:pt x="6637" y="1659"/>
                  </a:cubicBezTo>
                  <a:cubicBezTo>
                    <a:pt x="6673" y="1515"/>
                    <a:pt x="6601" y="1371"/>
                    <a:pt x="6493" y="1335"/>
                  </a:cubicBezTo>
                  <a:cubicBezTo>
                    <a:pt x="6444" y="1302"/>
                    <a:pt x="6381" y="1285"/>
                    <a:pt x="6320" y="1285"/>
                  </a:cubicBezTo>
                  <a:cubicBezTo>
                    <a:pt x="6245" y="1285"/>
                    <a:pt x="6172" y="1311"/>
                    <a:pt x="6132" y="1371"/>
                  </a:cubicBezTo>
                  <a:cubicBezTo>
                    <a:pt x="6096" y="1371"/>
                    <a:pt x="6096" y="1407"/>
                    <a:pt x="6024" y="1407"/>
                  </a:cubicBezTo>
                  <a:cubicBezTo>
                    <a:pt x="5880" y="1407"/>
                    <a:pt x="5700" y="1335"/>
                    <a:pt x="5519" y="1263"/>
                  </a:cubicBezTo>
                  <a:cubicBezTo>
                    <a:pt x="5447" y="1191"/>
                    <a:pt x="5375" y="1154"/>
                    <a:pt x="5339" y="1118"/>
                  </a:cubicBezTo>
                  <a:lnTo>
                    <a:pt x="5267" y="1082"/>
                  </a:lnTo>
                  <a:lnTo>
                    <a:pt x="5231" y="1082"/>
                  </a:lnTo>
                  <a:cubicBezTo>
                    <a:pt x="5231" y="1046"/>
                    <a:pt x="4798" y="794"/>
                    <a:pt x="4149" y="541"/>
                  </a:cubicBezTo>
                  <a:cubicBezTo>
                    <a:pt x="3536" y="289"/>
                    <a:pt x="2742" y="0"/>
                    <a:pt x="1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803;p64">
              <a:extLst>
                <a:ext uri="{FF2B5EF4-FFF2-40B4-BE49-F238E27FC236}">
                  <a16:creationId xmlns:a16="http://schemas.microsoft.com/office/drawing/2014/main" id="{41E605E3-574E-D4F9-BFD9-DD6A2084BD1F}"/>
                </a:ext>
              </a:extLst>
            </p:cNvPr>
            <p:cNvSpPr/>
            <p:nvPr/>
          </p:nvSpPr>
          <p:spPr>
            <a:xfrm>
              <a:off x="3744175" y="2649575"/>
              <a:ext cx="185750" cy="297200"/>
            </a:xfrm>
            <a:custGeom>
              <a:avLst/>
              <a:gdLst/>
              <a:ahLst/>
              <a:cxnLst/>
              <a:rect l="l" t="t" r="r" b="b"/>
              <a:pathLst>
                <a:path w="7430" h="11888" extrusionOk="0">
                  <a:moveTo>
                    <a:pt x="712" y="1"/>
                  </a:moveTo>
                  <a:cubicBezTo>
                    <a:pt x="275" y="1"/>
                    <a:pt x="0" y="58"/>
                    <a:pt x="0" y="58"/>
                  </a:cubicBezTo>
                  <a:cubicBezTo>
                    <a:pt x="0" y="58"/>
                    <a:pt x="5663" y="2438"/>
                    <a:pt x="6168" y="11888"/>
                  </a:cubicBezTo>
                  <a:lnTo>
                    <a:pt x="7286" y="11743"/>
                  </a:lnTo>
                  <a:cubicBezTo>
                    <a:pt x="7286" y="11743"/>
                    <a:pt x="7430" y="7343"/>
                    <a:pt x="5518" y="3304"/>
                  </a:cubicBezTo>
                  <a:cubicBezTo>
                    <a:pt x="4158" y="399"/>
                    <a:pt x="1867" y="1"/>
                    <a:pt x="7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804;p64">
              <a:extLst>
                <a:ext uri="{FF2B5EF4-FFF2-40B4-BE49-F238E27FC236}">
                  <a16:creationId xmlns:a16="http://schemas.microsoft.com/office/drawing/2014/main" id="{B6FE83D3-FADA-B73F-0664-58ED1399759B}"/>
                </a:ext>
              </a:extLst>
            </p:cNvPr>
            <p:cNvSpPr/>
            <p:nvPr/>
          </p:nvSpPr>
          <p:spPr>
            <a:xfrm>
              <a:off x="3736050" y="2641975"/>
              <a:ext cx="198400" cy="312025"/>
            </a:xfrm>
            <a:custGeom>
              <a:avLst/>
              <a:gdLst/>
              <a:ahLst/>
              <a:cxnLst/>
              <a:rect l="l" t="t" r="r" b="b"/>
              <a:pathLst>
                <a:path w="7936" h="12481" extrusionOk="0">
                  <a:moveTo>
                    <a:pt x="1384" y="626"/>
                  </a:moveTo>
                  <a:cubicBezTo>
                    <a:pt x="1898" y="660"/>
                    <a:pt x="2554" y="777"/>
                    <a:pt x="3210" y="1119"/>
                  </a:cubicBezTo>
                  <a:cubicBezTo>
                    <a:pt x="4040" y="1552"/>
                    <a:pt x="4906" y="2345"/>
                    <a:pt x="5591" y="3752"/>
                  </a:cubicBezTo>
                  <a:cubicBezTo>
                    <a:pt x="7165" y="7109"/>
                    <a:pt x="7314" y="10806"/>
                    <a:pt x="7322" y="11783"/>
                  </a:cubicBezTo>
                  <a:lnTo>
                    <a:pt x="7322" y="11783"/>
                  </a:lnTo>
                  <a:lnTo>
                    <a:pt x="6762" y="11837"/>
                  </a:lnTo>
                  <a:lnTo>
                    <a:pt x="6762" y="11837"/>
                  </a:lnTo>
                  <a:cubicBezTo>
                    <a:pt x="6459" y="7259"/>
                    <a:pt x="4944" y="4324"/>
                    <a:pt x="3463" y="2526"/>
                  </a:cubicBezTo>
                  <a:cubicBezTo>
                    <a:pt x="2690" y="1626"/>
                    <a:pt x="1943" y="1014"/>
                    <a:pt x="1384" y="626"/>
                  </a:cubicBezTo>
                  <a:close/>
                  <a:moveTo>
                    <a:pt x="1010" y="1"/>
                  </a:moveTo>
                  <a:cubicBezTo>
                    <a:pt x="578" y="1"/>
                    <a:pt x="289" y="73"/>
                    <a:pt x="253" y="73"/>
                  </a:cubicBezTo>
                  <a:cubicBezTo>
                    <a:pt x="145" y="73"/>
                    <a:pt x="37" y="181"/>
                    <a:pt x="37" y="326"/>
                  </a:cubicBezTo>
                  <a:cubicBezTo>
                    <a:pt x="1" y="470"/>
                    <a:pt x="73" y="578"/>
                    <a:pt x="217" y="614"/>
                  </a:cubicBezTo>
                  <a:lnTo>
                    <a:pt x="217" y="650"/>
                  </a:lnTo>
                  <a:cubicBezTo>
                    <a:pt x="361" y="686"/>
                    <a:pt x="1732" y="1335"/>
                    <a:pt x="3102" y="3103"/>
                  </a:cubicBezTo>
                  <a:cubicBezTo>
                    <a:pt x="4509" y="4834"/>
                    <a:pt x="5952" y="7683"/>
                    <a:pt x="6204" y="12192"/>
                  </a:cubicBezTo>
                  <a:cubicBezTo>
                    <a:pt x="6204" y="12264"/>
                    <a:pt x="6240" y="12372"/>
                    <a:pt x="6276" y="12408"/>
                  </a:cubicBezTo>
                  <a:cubicBezTo>
                    <a:pt x="6348" y="12480"/>
                    <a:pt x="6420" y="12480"/>
                    <a:pt x="6529" y="12480"/>
                  </a:cubicBezTo>
                  <a:lnTo>
                    <a:pt x="7647" y="12336"/>
                  </a:lnTo>
                  <a:cubicBezTo>
                    <a:pt x="7791" y="12336"/>
                    <a:pt x="7899" y="12228"/>
                    <a:pt x="7935" y="12047"/>
                  </a:cubicBezTo>
                  <a:cubicBezTo>
                    <a:pt x="7935" y="12047"/>
                    <a:pt x="7935" y="12011"/>
                    <a:pt x="7935" y="11867"/>
                  </a:cubicBezTo>
                  <a:cubicBezTo>
                    <a:pt x="7935" y="11001"/>
                    <a:pt x="7827" y="7106"/>
                    <a:pt x="6132" y="3499"/>
                  </a:cubicBezTo>
                  <a:cubicBezTo>
                    <a:pt x="5411" y="1985"/>
                    <a:pt x="4437" y="1083"/>
                    <a:pt x="3499" y="614"/>
                  </a:cubicBezTo>
                  <a:cubicBezTo>
                    <a:pt x="2561" y="109"/>
                    <a:pt x="1624" y="1"/>
                    <a:pt x="10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805;p64">
              <a:extLst>
                <a:ext uri="{FF2B5EF4-FFF2-40B4-BE49-F238E27FC236}">
                  <a16:creationId xmlns:a16="http://schemas.microsoft.com/office/drawing/2014/main" id="{5DAEB10B-D028-CF3E-3992-283FD49A0EC9}"/>
                </a:ext>
              </a:extLst>
            </p:cNvPr>
            <p:cNvSpPr/>
            <p:nvPr/>
          </p:nvSpPr>
          <p:spPr>
            <a:xfrm>
              <a:off x="3817200" y="2908125"/>
              <a:ext cx="233550" cy="136925"/>
            </a:xfrm>
            <a:custGeom>
              <a:avLst/>
              <a:gdLst/>
              <a:ahLst/>
              <a:cxnLst/>
              <a:rect l="l" t="t" r="r" b="b"/>
              <a:pathLst>
                <a:path w="9342" h="5477" extrusionOk="0">
                  <a:moveTo>
                    <a:pt x="7313" y="0"/>
                  </a:moveTo>
                  <a:cubicBezTo>
                    <a:pt x="7114" y="0"/>
                    <a:pt x="6910" y="34"/>
                    <a:pt x="6709" y="103"/>
                  </a:cubicBezTo>
                  <a:lnTo>
                    <a:pt x="1407" y="2015"/>
                  </a:lnTo>
                  <a:cubicBezTo>
                    <a:pt x="469" y="2339"/>
                    <a:pt x="1" y="3349"/>
                    <a:pt x="325" y="4287"/>
                  </a:cubicBezTo>
                  <a:cubicBezTo>
                    <a:pt x="578" y="5044"/>
                    <a:pt x="1263" y="5477"/>
                    <a:pt x="2020" y="5477"/>
                  </a:cubicBezTo>
                  <a:cubicBezTo>
                    <a:pt x="2201" y="5477"/>
                    <a:pt x="2417" y="5441"/>
                    <a:pt x="2633" y="5369"/>
                  </a:cubicBezTo>
                  <a:lnTo>
                    <a:pt x="7899" y="3493"/>
                  </a:lnTo>
                  <a:cubicBezTo>
                    <a:pt x="8837" y="3169"/>
                    <a:pt x="9342" y="2123"/>
                    <a:pt x="8981" y="1185"/>
                  </a:cubicBezTo>
                  <a:cubicBezTo>
                    <a:pt x="8726" y="448"/>
                    <a:pt x="8047" y="0"/>
                    <a:pt x="731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806;p64">
              <a:extLst>
                <a:ext uri="{FF2B5EF4-FFF2-40B4-BE49-F238E27FC236}">
                  <a16:creationId xmlns:a16="http://schemas.microsoft.com/office/drawing/2014/main" id="{618BCCD1-9FA6-9242-7BA2-5E9A9C4D7C5B}"/>
                </a:ext>
              </a:extLst>
            </p:cNvPr>
            <p:cNvSpPr/>
            <p:nvPr/>
          </p:nvSpPr>
          <p:spPr>
            <a:xfrm>
              <a:off x="3815400" y="2900775"/>
              <a:ext cx="237175" cy="152400"/>
            </a:xfrm>
            <a:custGeom>
              <a:avLst/>
              <a:gdLst/>
              <a:ahLst/>
              <a:cxnLst/>
              <a:rect l="l" t="t" r="r" b="b"/>
              <a:pathLst>
                <a:path w="9487" h="6096" extrusionOk="0">
                  <a:moveTo>
                    <a:pt x="7394" y="613"/>
                  </a:moveTo>
                  <a:cubicBezTo>
                    <a:pt x="8007" y="613"/>
                    <a:pt x="8584" y="974"/>
                    <a:pt x="8801" y="1587"/>
                  </a:cubicBezTo>
                  <a:cubicBezTo>
                    <a:pt x="8837" y="1768"/>
                    <a:pt x="8873" y="1912"/>
                    <a:pt x="8873" y="2092"/>
                  </a:cubicBezTo>
                  <a:cubicBezTo>
                    <a:pt x="8873" y="2705"/>
                    <a:pt x="8476" y="3282"/>
                    <a:pt x="7899" y="3499"/>
                  </a:cubicBezTo>
                  <a:lnTo>
                    <a:pt x="2597" y="5410"/>
                  </a:lnTo>
                  <a:cubicBezTo>
                    <a:pt x="2417" y="5446"/>
                    <a:pt x="2237" y="5482"/>
                    <a:pt x="2092" y="5482"/>
                  </a:cubicBezTo>
                  <a:cubicBezTo>
                    <a:pt x="1479" y="5482"/>
                    <a:pt x="902" y="5086"/>
                    <a:pt x="686" y="4473"/>
                  </a:cubicBezTo>
                  <a:cubicBezTo>
                    <a:pt x="614" y="4328"/>
                    <a:pt x="577" y="4148"/>
                    <a:pt x="577" y="4004"/>
                  </a:cubicBezTo>
                  <a:cubicBezTo>
                    <a:pt x="577" y="3391"/>
                    <a:pt x="974" y="2813"/>
                    <a:pt x="1587" y="2597"/>
                  </a:cubicBezTo>
                  <a:lnTo>
                    <a:pt x="6889" y="686"/>
                  </a:lnTo>
                  <a:cubicBezTo>
                    <a:pt x="7033" y="613"/>
                    <a:pt x="7214" y="613"/>
                    <a:pt x="7394" y="613"/>
                  </a:cubicBezTo>
                  <a:close/>
                  <a:moveTo>
                    <a:pt x="7394" y="0"/>
                  </a:moveTo>
                  <a:cubicBezTo>
                    <a:pt x="7142" y="0"/>
                    <a:pt x="6889" y="36"/>
                    <a:pt x="6673" y="108"/>
                  </a:cubicBezTo>
                  <a:lnTo>
                    <a:pt x="1371" y="2020"/>
                  </a:lnTo>
                  <a:cubicBezTo>
                    <a:pt x="541" y="2309"/>
                    <a:pt x="0" y="3138"/>
                    <a:pt x="0" y="4004"/>
                  </a:cubicBezTo>
                  <a:cubicBezTo>
                    <a:pt x="0" y="4220"/>
                    <a:pt x="36" y="4473"/>
                    <a:pt x="109" y="4689"/>
                  </a:cubicBezTo>
                  <a:cubicBezTo>
                    <a:pt x="433" y="5555"/>
                    <a:pt x="1227" y="6096"/>
                    <a:pt x="2092" y="6096"/>
                  </a:cubicBezTo>
                  <a:cubicBezTo>
                    <a:pt x="2309" y="6096"/>
                    <a:pt x="2561" y="6060"/>
                    <a:pt x="2778" y="5951"/>
                  </a:cubicBezTo>
                  <a:lnTo>
                    <a:pt x="8079" y="4076"/>
                  </a:lnTo>
                  <a:cubicBezTo>
                    <a:pt x="8945" y="3751"/>
                    <a:pt x="9486" y="2958"/>
                    <a:pt x="9486" y="2092"/>
                  </a:cubicBezTo>
                  <a:cubicBezTo>
                    <a:pt x="9486" y="1876"/>
                    <a:pt x="9450" y="1623"/>
                    <a:pt x="9342" y="1371"/>
                  </a:cubicBezTo>
                  <a:cubicBezTo>
                    <a:pt x="9053" y="541"/>
                    <a:pt x="8224" y="0"/>
                    <a:pt x="73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07;p64">
              <a:extLst>
                <a:ext uri="{FF2B5EF4-FFF2-40B4-BE49-F238E27FC236}">
                  <a16:creationId xmlns:a16="http://schemas.microsoft.com/office/drawing/2014/main" id="{7A78033C-3B5A-8DEE-6BCA-47FA1223A0EA}"/>
                </a:ext>
              </a:extLst>
            </p:cNvPr>
            <p:cNvSpPr/>
            <p:nvPr/>
          </p:nvSpPr>
          <p:spPr>
            <a:xfrm>
              <a:off x="3821700" y="2967975"/>
              <a:ext cx="66750" cy="73075"/>
            </a:xfrm>
            <a:custGeom>
              <a:avLst/>
              <a:gdLst/>
              <a:ahLst/>
              <a:cxnLst/>
              <a:rect l="l" t="t" r="r" b="b"/>
              <a:pathLst>
                <a:path w="2670" h="2923" extrusionOk="0">
                  <a:moveTo>
                    <a:pt x="1091" y="0"/>
                  </a:moveTo>
                  <a:cubicBezTo>
                    <a:pt x="990" y="0"/>
                    <a:pt x="890" y="17"/>
                    <a:pt x="794" y="53"/>
                  </a:cubicBezTo>
                  <a:cubicBezTo>
                    <a:pt x="217" y="270"/>
                    <a:pt x="1" y="1063"/>
                    <a:pt x="289" y="1857"/>
                  </a:cubicBezTo>
                  <a:cubicBezTo>
                    <a:pt x="528" y="2513"/>
                    <a:pt x="1062" y="2922"/>
                    <a:pt x="1566" y="2922"/>
                  </a:cubicBezTo>
                  <a:cubicBezTo>
                    <a:pt x="1672" y="2922"/>
                    <a:pt x="1776" y="2904"/>
                    <a:pt x="1876" y="2867"/>
                  </a:cubicBezTo>
                  <a:cubicBezTo>
                    <a:pt x="2453" y="2650"/>
                    <a:pt x="2670" y="1857"/>
                    <a:pt x="2381" y="1063"/>
                  </a:cubicBezTo>
                  <a:cubicBezTo>
                    <a:pt x="2141" y="431"/>
                    <a:pt x="1599" y="0"/>
                    <a:pt x="10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808;p64">
              <a:extLst>
                <a:ext uri="{FF2B5EF4-FFF2-40B4-BE49-F238E27FC236}">
                  <a16:creationId xmlns:a16="http://schemas.microsoft.com/office/drawing/2014/main" id="{5EA4B22C-D03C-4C59-448D-AA34A2ED37ED}"/>
                </a:ext>
              </a:extLst>
            </p:cNvPr>
            <p:cNvSpPr/>
            <p:nvPr/>
          </p:nvSpPr>
          <p:spPr>
            <a:xfrm>
              <a:off x="3818100" y="2960275"/>
              <a:ext cx="73975" cy="88400"/>
            </a:xfrm>
            <a:custGeom>
              <a:avLst/>
              <a:gdLst/>
              <a:ahLst/>
              <a:cxnLst/>
              <a:rect l="l" t="t" r="r" b="b"/>
              <a:pathLst>
                <a:path w="2959" h="3536" extrusionOk="0">
                  <a:moveTo>
                    <a:pt x="1263" y="614"/>
                  </a:moveTo>
                  <a:cubicBezTo>
                    <a:pt x="1407" y="614"/>
                    <a:pt x="1624" y="686"/>
                    <a:pt x="1804" y="830"/>
                  </a:cubicBezTo>
                  <a:cubicBezTo>
                    <a:pt x="1984" y="974"/>
                    <a:pt x="2129" y="1227"/>
                    <a:pt x="2237" y="1479"/>
                  </a:cubicBezTo>
                  <a:cubicBezTo>
                    <a:pt x="2309" y="1696"/>
                    <a:pt x="2345" y="1876"/>
                    <a:pt x="2345" y="2056"/>
                  </a:cubicBezTo>
                  <a:cubicBezTo>
                    <a:pt x="2345" y="2273"/>
                    <a:pt x="2309" y="2453"/>
                    <a:pt x="2201" y="2597"/>
                  </a:cubicBezTo>
                  <a:cubicBezTo>
                    <a:pt x="2129" y="2742"/>
                    <a:pt x="2020" y="2850"/>
                    <a:pt x="1912" y="2886"/>
                  </a:cubicBezTo>
                  <a:cubicBezTo>
                    <a:pt x="1840" y="2922"/>
                    <a:pt x="1768" y="2922"/>
                    <a:pt x="1696" y="2922"/>
                  </a:cubicBezTo>
                  <a:cubicBezTo>
                    <a:pt x="1551" y="2922"/>
                    <a:pt x="1335" y="2850"/>
                    <a:pt x="1155" y="2706"/>
                  </a:cubicBezTo>
                  <a:cubicBezTo>
                    <a:pt x="974" y="2561"/>
                    <a:pt x="830" y="2345"/>
                    <a:pt x="722" y="2056"/>
                  </a:cubicBezTo>
                  <a:cubicBezTo>
                    <a:pt x="650" y="1876"/>
                    <a:pt x="614" y="1660"/>
                    <a:pt x="614" y="1479"/>
                  </a:cubicBezTo>
                  <a:cubicBezTo>
                    <a:pt x="614" y="1263"/>
                    <a:pt x="650" y="1083"/>
                    <a:pt x="722" y="938"/>
                  </a:cubicBezTo>
                  <a:cubicBezTo>
                    <a:pt x="830" y="794"/>
                    <a:pt x="938" y="686"/>
                    <a:pt x="1047" y="650"/>
                  </a:cubicBezTo>
                  <a:cubicBezTo>
                    <a:pt x="1119" y="614"/>
                    <a:pt x="1191" y="614"/>
                    <a:pt x="1263" y="614"/>
                  </a:cubicBezTo>
                  <a:close/>
                  <a:moveTo>
                    <a:pt x="1263" y="1"/>
                  </a:moveTo>
                  <a:cubicBezTo>
                    <a:pt x="1119" y="1"/>
                    <a:pt x="974" y="37"/>
                    <a:pt x="830" y="73"/>
                  </a:cubicBezTo>
                  <a:cubicBezTo>
                    <a:pt x="578" y="181"/>
                    <a:pt x="361" y="397"/>
                    <a:pt x="217" y="650"/>
                  </a:cubicBezTo>
                  <a:cubicBezTo>
                    <a:pt x="73" y="902"/>
                    <a:pt x="1" y="1191"/>
                    <a:pt x="1" y="1479"/>
                  </a:cubicBezTo>
                  <a:cubicBezTo>
                    <a:pt x="1" y="1732"/>
                    <a:pt x="37" y="2020"/>
                    <a:pt x="145" y="2273"/>
                  </a:cubicBezTo>
                  <a:cubicBezTo>
                    <a:pt x="289" y="2634"/>
                    <a:pt x="506" y="2958"/>
                    <a:pt x="794" y="3175"/>
                  </a:cubicBezTo>
                  <a:cubicBezTo>
                    <a:pt x="1047" y="3391"/>
                    <a:pt x="1371" y="3535"/>
                    <a:pt x="1696" y="3535"/>
                  </a:cubicBezTo>
                  <a:cubicBezTo>
                    <a:pt x="1840" y="3535"/>
                    <a:pt x="1984" y="3499"/>
                    <a:pt x="2093" y="3463"/>
                  </a:cubicBezTo>
                  <a:cubicBezTo>
                    <a:pt x="2381" y="3355"/>
                    <a:pt x="2597" y="3138"/>
                    <a:pt x="2742" y="2922"/>
                  </a:cubicBezTo>
                  <a:cubicBezTo>
                    <a:pt x="2886" y="2670"/>
                    <a:pt x="2958" y="2381"/>
                    <a:pt x="2958" y="2056"/>
                  </a:cubicBezTo>
                  <a:cubicBezTo>
                    <a:pt x="2958" y="1804"/>
                    <a:pt x="2886" y="1552"/>
                    <a:pt x="2814" y="1263"/>
                  </a:cubicBezTo>
                  <a:cubicBezTo>
                    <a:pt x="2670" y="902"/>
                    <a:pt x="2453" y="614"/>
                    <a:pt x="2165" y="361"/>
                  </a:cubicBezTo>
                  <a:cubicBezTo>
                    <a:pt x="1912" y="145"/>
                    <a:pt x="1588" y="1"/>
                    <a:pt x="12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4809;p64">
              <a:extLst>
                <a:ext uri="{FF2B5EF4-FFF2-40B4-BE49-F238E27FC236}">
                  <a16:creationId xmlns:a16="http://schemas.microsoft.com/office/drawing/2014/main" id="{3942B47E-E3BB-5D4D-D0DA-B30D144C9C61}"/>
                </a:ext>
              </a:extLst>
            </p:cNvPr>
            <p:cNvSpPr/>
            <p:nvPr/>
          </p:nvSpPr>
          <p:spPr>
            <a:xfrm>
              <a:off x="3797375" y="3155050"/>
              <a:ext cx="75750" cy="128050"/>
            </a:xfrm>
            <a:custGeom>
              <a:avLst/>
              <a:gdLst/>
              <a:ahLst/>
              <a:cxnLst/>
              <a:rect l="l" t="t" r="r" b="b"/>
              <a:pathLst>
                <a:path w="3030" h="5122" extrusionOk="0">
                  <a:moveTo>
                    <a:pt x="1516" y="1024"/>
                  </a:moveTo>
                  <a:cubicBezTo>
                    <a:pt x="1664" y="1404"/>
                    <a:pt x="1873" y="1892"/>
                    <a:pt x="2056" y="2381"/>
                  </a:cubicBezTo>
                  <a:cubicBezTo>
                    <a:pt x="2164" y="2633"/>
                    <a:pt x="2236" y="2922"/>
                    <a:pt x="2308" y="3138"/>
                  </a:cubicBezTo>
                  <a:cubicBezTo>
                    <a:pt x="2380" y="3354"/>
                    <a:pt x="2417" y="3535"/>
                    <a:pt x="2417" y="3607"/>
                  </a:cubicBezTo>
                  <a:cubicBezTo>
                    <a:pt x="2417" y="4112"/>
                    <a:pt x="2020" y="4509"/>
                    <a:pt x="1515" y="4509"/>
                  </a:cubicBezTo>
                  <a:cubicBezTo>
                    <a:pt x="1010" y="4509"/>
                    <a:pt x="613" y="4112"/>
                    <a:pt x="613" y="3607"/>
                  </a:cubicBezTo>
                  <a:cubicBezTo>
                    <a:pt x="613" y="3535"/>
                    <a:pt x="685" y="3210"/>
                    <a:pt x="794" y="2886"/>
                  </a:cubicBezTo>
                  <a:cubicBezTo>
                    <a:pt x="938" y="2417"/>
                    <a:pt x="1190" y="1767"/>
                    <a:pt x="1407" y="1263"/>
                  </a:cubicBezTo>
                  <a:cubicBezTo>
                    <a:pt x="1445" y="1180"/>
                    <a:pt x="1481" y="1100"/>
                    <a:pt x="1516" y="1024"/>
                  </a:cubicBezTo>
                  <a:close/>
                  <a:moveTo>
                    <a:pt x="1515" y="0"/>
                  </a:moveTo>
                  <a:cubicBezTo>
                    <a:pt x="1407" y="0"/>
                    <a:pt x="1298" y="36"/>
                    <a:pt x="1226" y="144"/>
                  </a:cubicBezTo>
                  <a:cubicBezTo>
                    <a:pt x="1226" y="144"/>
                    <a:pt x="938" y="830"/>
                    <a:pt x="649" y="1587"/>
                  </a:cubicBezTo>
                  <a:cubicBezTo>
                    <a:pt x="469" y="1948"/>
                    <a:pt x="325" y="2345"/>
                    <a:pt x="216" y="2705"/>
                  </a:cubicBezTo>
                  <a:cubicBezTo>
                    <a:pt x="108" y="3066"/>
                    <a:pt x="0" y="3354"/>
                    <a:pt x="0" y="3607"/>
                  </a:cubicBezTo>
                  <a:cubicBezTo>
                    <a:pt x="0" y="4436"/>
                    <a:pt x="685" y="5122"/>
                    <a:pt x="1515" y="5122"/>
                  </a:cubicBezTo>
                  <a:cubicBezTo>
                    <a:pt x="2344" y="5122"/>
                    <a:pt x="3030" y="4436"/>
                    <a:pt x="3030" y="3607"/>
                  </a:cubicBezTo>
                  <a:cubicBezTo>
                    <a:pt x="3030" y="3354"/>
                    <a:pt x="2922" y="3066"/>
                    <a:pt x="2813" y="2705"/>
                  </a:cubicBezTo>
                  <a:cubicBezTo>
                    <a:pt x="2453" y="1659"/>
                    <a:pt x="1803" y="180"/>
                    <a:pt x="1803" y="144"/>
                  </a:cubicBezTo>
                  <a:cubicBezTo>
                    <a:pt x="1731" y="36"/>
                    <a:pt x="1623" y="0"/>
                    <a:pt x="15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4810;p64">
              <a:extLst>
                <a:ext uri="{FF2B5EF4-FFF2-40B4-BE49-F238E27FC236}">
                  <a16:creationId xmlns:a16="http://schemas.microsoft.com/office/drawing/2014/main" id="{5F29746B-00B3-CF7F-C7D3-50DC644A5AD0}"/>
                </a:ext>
              </a:extLst>
            </p:cNvPr>
            <p:cNvSpPr/>
            <p:nvPr/>
          </p:nvSpPr>
          <p:spPr>
            <a:xfrm>
              <a:off x="4011050" y="1025400"/>
              <a:ext cx="1925125" cy="2285650"/>
            </a:xfrm>
            <a:custGeom>
              <a:avLst/>
              <a:gdLst/>
              <a:ahLst/>
              <a:cxnLst/>
              <a:rect l="l" t="t" r="r" b="b"/>
              <a:pathLst>
                <a:path w="77005" h="91426" extrusionOk="0">
                  <a:moveTo>
                    <a:pt x="23983" y="0"/>
                  </a:moveTo>
                  <a:cubicBezTo>
                    <a:pt x="22904" y="0"/>
                    <a:pt x="21562" y="517"/>
                    <a:pt x="20271" y="969"/>
                  </a:cubicBezTo>
                  <a:cubicBezTo>
                    <a:pt x="17349" y="1979"/>
                    <a:pt x="9487" y="9626"/>
                    <a:pt x="7683" y="14422"/>
                  </a:cubicBezTo>
                  <a:cubicBezTo>
                    <a:pt x="5916" y="19255"/>
                    <a:pt x="7467" y="20842"/>
                    <a:pt x="10605" y="23728"/>
                  </a:cubicBezTo>
                  <a:cubicBezTo>
                    <a:pt x="13743" y="26649"/>
                    <a:pt x="17566" y="32600"/>
                    <a:pt x="19585" y="38227"/>
                  </a:cubicBezTo>
                  <a:cubicBezTo>
                    <a:pt x="21605" y="43817"/>
                    <a:pt x="24166" y="49191"/>
                    <a:pt x="28314" y="50670"/>
                  </a:cubicBezTo>
                  <a:cubicBezTo>
                    <a:pt x="28314" y="50670"/>
                    <a:pt x="21713" y="53808"/>
                    <a:pt x="17349" y="56946"/>
                  </a:cubicBezTo>
                  <a:cubicBezTo>
                    <a:pt x="12949" y="60083"/>
                    <a:pt x="10821" y="61526"/>
                    <a:pt x="10821" y="61526"/>
                  </a:cubicBezTo>
                  <a:cubicBezTo>
                    <a:pt x="10821" y="61526"/>
                    <a:pt x="4906" y="63221"/>
                    <a:pt x="2634" y="66143"/>
                  </a:cubicBezTo>
                  <a:cubicBezTo>
                    <a:pt x="1299" y="67874"/>
                    <a:pt x="470" y="69244"/>
                    <a:pt x="1" y="70074"/>
                  </a:cubicBezTo>
                  <a:cubicBezTo>
                    <a:pt x="1227" y="69625"/>
                    <a:pt x="3287" y="69061"/>
                    <a:pt x="5893" y="69061"/>
                  </a:cubicBezTo>
                  <a:cubicBezTo>
                    <a:pt x="8731" y="69061"/>
                    <a:pt x="12218" y="69731"/>
                    <a:pt x="15979" y="71950"/>
                  </a:cubicBezTo>
                  <a:cubicBezTo>
                    <a:pt x="24995" y="77251"/>
                    <a:pt x="26871" y="86016"/>
                    <a:pt x="26871" y="91426"/>
                  </a:cubicBezTo>
                  <a:lnTo>
                    <a:pt x="30442" y="88216"/>
                  </a:lnTo>
                  <a:cubicBezTo>
                    <a:pt x="30442" y="88216"/>
                    <a:pt x="39783" y="84537"/>
                    <a:pt x="47501" y="75989"/>
                  </a:cubicBezTo>
                  <a:cubicBezTo>
                    <a:pt x="55256" y="67477"/>
                    <a:pt x="56482" y="63329"/>
                    <a:pt x="57276" y="55719"/>
                  </a:cubicBezTo>
                  <a:cubicBezTo>
                    <a:pt x="58033" y="48073"/>
                    <a:pt x="61171" y="17921"/>
                    <a:pt x="61279" y="17452"/>
                  </a:cubicBezTo>
                  <a:cubicBezTo>
                    <a:pt x="61423" y="17019"/>
                    <a:pt x="62433" y="14783"/>
                    <a:pt x="63768" y="14567"/>
                  </a:cubicBezTo>
                  <a:cubicBezTo>
                    <a:pt x="63793" y="14562"/>
                    <a:pt x="63820" y="14560"/>
                    <a:pt x="63850" y="14560"/>
                  </a:cubicBezTo>
                  <a:cubicBezTo>
                    <a:pt x="65380" y="14560"/>
                    <a:pt x="72515" y="20855"/>
                    <a:pt x="73506" y="21492"/>
                  </a:cubicBezTo>
                  <a:cubicBezTo>
                    <a:pt x="73935" y="21783"/>
                    <a:pt x="74548" y="22009"/>
                    <a:pt x="75126" y="22009"/>
                  </a:cubicBezTo>
                  <a:cubicBezTo>
                    <a:pt x="75908" y="22009"/>
                    <a:pt x="76627" y="21596"/>
                    <a:pt x="76752" y="20374"/>
                  </a:cubicBezTo>
                  <a:cubicBezTo>
                    <a:pt x="77004" y="18246"/>
                    <a:pt x="75201" y="12980"/>
                    <a:pt x="69466" y="7245"/>
                  </a:cubicBezTo>
                  <a:cubicBezTo>
                    <a:pt x="65304" y="3083"/>
                    <a:pt x="61970" y="1480"/>
                    <a:pt x="59954" y="1480"/>
                  </a:cubicBezTo>
                  <a:cubicBezTo>
                    <a:pt x="59210" y="1480"/>
                    <a:pt x="58645" y="1698"/>
                    <a:pt x="58285" y="2087"/>
                  </a:cubicBezTo>
                  <a:cubicBezTo>
                    <a:pt x="56915" y="3566"/>
                    <a:pt x="57817" y="6704"/>
                    <a:pt x="56915" y="11285"/>
                  </a:cubicBezTo>
                  <a:cubicBezTo>
                    <a:pt x="56013" y="15901"/>
                    <a:pt x="50423" y="32492"/>
                    <a:pt x="47610" y="40355"/>
                  </a:cubicBezTo>
                  <a:cubicBezTo>
                    <a:pt x="44796" y="48181"/>
                    <a:pt x="45698" y="58857"/>
                    <a:pt x="45698" y="58857"/>
                  </a:cubicBezTo>
                  <a:cubicBezTo>
                    <a:pt x="45698" y="58857"/>
                    <a:pt x="41911" y="60192"/>
                    <a:pt x="39206" y="62211"/>
                  </a:cubicBezTo>
                  <a:cubicBezTo>
                    <a:pt x="36501" y="64231"/>
                    <a:pt x="32353" y="67044"/>
                    <a:pt x="32353" y="67044"/>
                  </a:cubicBezTo>
                  <a:lnTo>
                    <a:pt x="31235" y="66467"/>
                  </a:lnTo>
                  <a:cubicBezTo>
                    <a:pt x="31235" y="66467"/>
                    <a:pt x="37511" y="60192"/>
                    <a:pt x="39422" y="56585"/>
                  </a:cubicBezTo>
                  <a:cubicBezTo>
                    <a:pt x="41334" y="53014"/>
                    <a:pt x="41911" y="52798"/>
                    <a:pt x="40901" y="50670"/>
                  </a:cubicBezTo>
                  <a:cubicBezTo>
                    <a:pt x="39891" y="48542"/>
                    <a:pt x="31704" y="38227"/>
                    <a:pt x="28097" y="33610"/>
                  </a:cubicBezTo>
                  <a:cubicBezTo>
                    <a:pt x="24527" y="29030"/>
                    <a:pt x="20126" y="21275"/>
                    <a:pt x="19261" y="19039"/>
                  </a:cubicBezTo>
                  <a:cubicBezTo>
                    <a:pt x="18359" y="16803"/>
                    <a:pt x="18467" y="14567"/>
                    <a:pt x="19117" y="12980"/>
                  </a:cubicBezTo>
                  <a:cubicBezTo>
                    <a:pt x="19802" y="11393"/>
                    <a:pt x="26077" y="8255"/>
                    <a:pt x="26186" y="3458"/>
                  </a:cubicBezTo>
                  <a:cubicBezTo>
                    <a:pt x="26245" y="788"/>
                    <a:pt x="25315" y="0"/>
                    <a:pt x="239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4811;p64">
              <a:extLst>
                <a:ext uri="{FF2B5EF4-FFF2-40B4-BE49-F238E27FC236}">
                  <a16:creationId xmlns:a16="http://schemas.microsoft.com/office/drawing/2014/main" id="{79D9016B-0D34-E7C3-E30C-71CB56A8C0F8}"/>
                </a:ext>
              </a:extLst>
            </p:cNvPr>
            <p:cNvSpPr/>
            <p:nvPr/>
          </p:nvSpPr>
          <p:spPr>
            <a:xfrm>
              <a:off x="4002950" y="1018075"/>
              <a:ext cx="1935025" cy="2300275"/>
            </a:xfrm>
            <a:custGeom>
              <a:avLst/>
              <a:gdLst/>
              <a:ahLst/>
              <a:cxnLst/>
              <a:rect l="l" t="t" r="r" b="b"/>
              <a:pathLst>
                <a:path w="77401" h="92011" extrusionOk="0">
                  <a:moveTo>
                    <a:pt x="24310" y="613"/>
                  </a:moveTo>
                  <a:cubicBezTo>
                    <a:pt x="24634" y="613"/>
                    <a:pt x="24887" y="649"/>
                    <a:pt x="25103" y="721"/>
                  </a:cubicBezTo>
                  <a:cubicBezTo>
                    <a:pt x="25428" y="866"/>
                    <a:pt x="25680" y="1082"/>
                    <a:pt x="25897" y="1515"/>
                  </a:cubicBezTo>
                  <a:cubicBezTo>
                    <a:pt x="26113" y="1948"/>
                    <a:pt x="26221" y="2597"/>
                    <a:pt x="26221" y="3499"/>
                  </a:cubicBezTo>
                  <a:cubicBezTo>
                    <a:pt x="26221" y="3571"/>
                    <a:pt x="26221" y="3643"/>
                    <a:pt x="26221" y="3751"/>
                  </a:cubicBezTo>
                  <a:cubicBezTo>
                    <a:pt x="26185" y="4869"/>
                    <a:pt x="25788" y="5915"/>
                    <a:pt x="25211" y="6889"/>
                  </a:cubicBezTo>
                  <a:cubicBezTo>
                    <a:pt x="24310" y="8332"/>
                    <a:pt x="22975" y="9594"/>
                    <a:pt x="21749" y="10604"/>
                  </a:cubicBezTo>
                  <a:cubicBezTo>
                    <a:pt x="21172" y="11109"/>
                    <a:pt x="20595" y="11578"/>
                    <a:pt x="20162" y="12010"/>
                  </a:cubicBezTo>
                  <a:cubicBezTo>
                    <a:pt x="19693" y="12407"/>
                    <a:pt x="19332" y="12768"/>
                    <a:pt x="19188" y="13165"/>
                  </a:cubicBezTo>
                  <a:cubicBezTo>
                    <a:pt x="18827" y="13994"/>
                    <a:pt x="18611" y="14968"/>
                    <a:pt x="18611" y="16050"/>
                  </a:cubicBezTo>
                  <a:cubicBezTo>
                    <a:pt x="18611" y="17132"/>
                    <a:pt x="18827" y="18286"/>
                    <a:pt x="19296" y="19440"/>
                  </a:cubicBezTo>
                  <a:cubicBezTo>
                    <a:pt x="19765" y="20594"/>
                    <a:pt x="21064" y="23083"/>
                    <a:pt x="22723" y="25896"/>
                  </a:cubicBezTo>
                  <a:cubicBezTo>
                    <a:pt x="24382" y="28673"/>
                    <a:pt x="26401" y="31775"/>
                    <a:pt x="28205" y="34084"/>
                  </a:cubicBezTo>
                  <a:cubicBezTo>
                    <a:pt x="29972" y="36392"/>
                    <a:pt x="32930" y="40107"/>
                    <a:pt x="35563" y="43533"/>
                  </a:cubicBezTo>
                  <a:cubicBezTo>
                    <a:pt x="36861" y="45228"/>
                    <a:pt x="38087" y="46887"/>
                    <a:pt x="39061" y="48222"/>
                  </a:cubicBezTo>
                  <a:cubicBezTo>
                    <a:pt x="39999" y="49556"/>
                    <a:pt x="40720" y="50602"/>
                    <a:pt x="40937" y="51071"/>
                  </a:cubicBezTo>
                  <a:cubicBezTo>
                    <a:pt x="41261" y="51756"/>
                    <a:pt x="41405" y="52225"/>
                    <a:pt x="41405" y="52622"/>
                  </a:cubicBezTo>
                  <a:cubicBezTo>
                    <a:pt x="41405" y="53019"/>
                    <a:pt x="41261" y="53452"/>
                    <a:pt x="40937" y="54065"/>
                  </a:cubicBezTo>
                  <a:cubicBezTo>
                    <a:pt x="40612" y="54714"/>
                    <a:pt x="40143" y="55543"/>
                    <a:pt x="39494" y="56734"/>
                  </a:cubicBezTo>
                  <a:cubicBezTo>
                    <a:pt x="38556" y="58501"/>
                    <a:pt x="36536" y="60954"/>
                    <a:pt x="34733" y="62973"/>
                  </a:cubicBezTo>
                  <a:cubicBezTo>
                    <a:pt x="33831" y="63983"/>
                    <a:pt x="32966" y="64885"/>
                    <a:pt x="32353" y="65498"/>
                  </a:cubicBezTo>
                  <a:cubicBezTo>
                    <a:pt x="32064" y="65823"/>
                    <a:pt x="31812" y="66111"/>
                    <a:pt x="31631" y="66255"/>
                  </a:cubicBezTo>
                  <a:cubicBezTo>
                    <a:pt x="31451" y="66436"/>
                    <a:pt x="31343" y="66544"/>
                    <a:pt x="31343" y="66544"/>
                  </a:cubicBezTo>
                  <a:cubicBezTo>
                    <a:pt x="31271" y="66616"/>
                    <a:pt x="31271" y="66724"/>
                    <a:pt x="31271" y="66796"/>
                  </a:cubicBezTo>
                  <a:cubicBezTo>
                    <a:pt x="31271" y="66905"/>
                    <a:pt x="31343" y="66977"/>
                    <a:pt x="31451" y="67013"/>
                  </a:cubicBezTo>
                  <a:lnTo>
                    <a:pt x="32569" y="67590"/>
                  </a:lnTo>
                  <a:cubicBezTo>
                    <a:pt x="32599" y="67605"/>
                    <a:pt x="32641" y="67614"/>
                    <a:pt x="32685" y="67614"/>
                  </a:cubicBezTo>
                  <a:cubicBezTo>
                    <a:pt x="32748" y="67614"/>
                    <a:pt x="32815" y="67596"/>
                    <a:pt x="32857" y="67554"/>
                  </a:cubicBezTo>
                  <a:cubicBezTo>
                    <a:pt x="32857" y="67554"/>
                    <a:pt x="37005" y="64777"/>
                    <a:pt x="39710" y="62757"/>
                  </a:cubicBezTo>
                  <a:cubicBezTo>
                    <a:pt x="41009" y="61747"/>
                    <a:pt x="42632" y="60917"/>
                    <a:pt x="43930" y="60340"/>
                  </a:cubicBezTo>
                  <a:cubicBezTo>
                    <a:pt x="44543" y="60052"/>
                    <a:pt x="45120" y="59799"/>
                    <a:pt x="45517" y="59655"/>
                  </a:cubicBezTo>
                  <a:cubicBezTo>
                    <a:pt x="45697" y="59583"/>
                    <a:pt x="45878" y="59511"/>
                    <a:pt x="45986" y="59475"/>
                  </a:cubicBezTo>
                  <a:cubicBezTo>
                    <a:pt x="46094" y="59439"/>
                    <a:pt x="46130" y="59403"/>
                    <a:pt x="46130" y="59403"/>
                  </a:cubicBezTo>
                  <a:cubicBezTo>
                    <a:pt x="46274" y="59367"/>
                    <a:pt x="46347" y="59258"/>
                    <a:pt x="46347" y="59114"/>
                  </a:cubicBezTo>
                  <a:cubicBezTo>
                    <a:pt x="46347" y="59114"/>
                    <a:pt x="46311" y="59006"/>
                    <a:pt x="46311" y="58826"/>
                  </a:cubicBezTo>
                  <a:cubicBezTo>
                    <a:pt x="46274" y="58248"/>
                    <a:pt x="46202" y="56878"/>
                    <a:pt x="46202" y="55075"/>
                  </a:cubicBezTo>
                  <a:cubicBezTo>
                    <a:pt x="46202" y="51251"/>
                    <a:pt x="46527" y="45445"/>
                    <a:pt x="48222" y="40720"/>
                  </a:cubicBezTo>
                  <a:cubicBezTo>
                    <a:pt x="49629" y="36789"/>
                    <a:pt x="51721" y="30693"/>
                    <a:pt x="53596" y="24995"/>
                  </a:cubicBezTo>
                  <a:cubicBezTo>
                    <a:pt x="55472" y="19260"/>
                    <a:pt x="57095" y="13994"/>
                    <a:pt x="57527" y="11650"/>
                  </a:cubicBezTo>
                  <a:cubicBezTo>
                    <a:pt x="57996" y="9305"/>
                    <a:pt x="57996" y="7358"/>
                    <a:pt x="58068" y="5843"/>
                  </a:cubicBezTo>
                  <a:cubicBezTo>
                    <a:pt x="58068" y="5049"/>
                    <a:pt x="58104" y="4400"/>
                    <a:pt x="58249" y="3859"/>
                  </a:cubicBezTo>
                  <a:cubicBezTo>
                    <a:pt x="58357" y="3318"/>
                    <a:pt x="58537" y="2922"/>
                    <a:pt x="58826" y="2597"/>
                  </a:cubicBezTo>
                  <a:cubicBezTo>
                    <a:pt x="59114" y="2272"/>
                    <a:pt x="59583" y="2092"/>
                    <a:pt x="60268" y="2092"/>
                  </a:cubicBezTo>
                  <a:cubicBezTo>
                    <a:pt x="61206" y="2092"/>
                    <a:pt x="62505" y="2453"/>
                    <a:pt x="64092" y="3354"/>
                  </a:cubicBezTo>
                  <a:cubicBezTo>
                    <a:pt x="65679" y="4256"/>
                    <a:pt x="67518" y="5699"/>
                    <a:pt x="69610" y="7754"/>
                  </a:cubicBezTo>
                  <a:cubicBezTo>
                    <a:pt x="72279" y="10460"/>
                    <a:pt x="74082" y="13020"/>
                    <a:pt x="75236" y="15220"/>
                  </a:cubicBezTo>
                  <a:cubicBezTo>
                    <a:pt x="76354" y="17420"/>
                    <a:pt x="76823" y="19224"/>
                    <a:pt x="76823" y="20306"/>
                  </a:cubicBezTo>
                  <a:cubicBezTo>
                    <a:pt x="76823" y="20414"/>
                    <a:pt x="76787" y="20522"/>
                    <a:pt x="76787" y="20630"/>
                  </a:cubicBezTo>
                  <a:cubicBezTo>
                    <a:pt x="76751" y="21208"/>
                    <a:pt x="76535" y="21532"/>
                    <a:pt x="76318" y="21712"/>
                  </a:cubicBezTo>
                  <a:cubicBezTo>
                    <a:pt x="76102" y="21929"/>
                    <a:pt x="75813" y="22001"/>
                    <a:pt x="75453" y="22001"/>
                  </a:cubicBezTo>
                  <a:cubicBezTo>
                    <a:pt x="74948" y="22001"/>
                    <a:pt x="74371" y="21785"/>
                    <a:pt x="74010" y="21532"/>
                  </a:cubicBezTo>
                  <a:cubicBezTo>
                    <a:pt x="73902" y="21460"/>
                    <a:pt x="73685" y="21316"/>
                    <a:pt x="73397" y="21063"/>
                  </a:cubicBezTo>
                  <a:cubicBezTo>
                    <a:pt x="72351" y="20234"/>
                    <a:pt x="70439" y="18647"/>
                    <a:pt x="68600" y="17204"/>
                  </a:cubicBezTo>
                  <a:cubicBezTo>
                    <a:pt x="67662" y="16519"/>
                    <a:pt x="66761" y="15834"/>
                    <a:pt x="66003" y="15365"/>
                  </a:cubicBezTo>
                  <a:cubicBezTo>
                    <a:pt x="65606" y="15112"/>
                    <a:pt x="65282" y="14932"/>
                    <a:pt x="64957" y="14788"/>
                  </a:cubicBezTo>
                  <a:cubicBezTo>
                    <a:pt x="64669" y="14643"/>
                    <a:pt x="64416" y="14535"/>
                    <a:pt x="64164" y="14535"/>
                  </a:cubicBezTo>
                  <a:lnTo>
                    <a:pt x="64019" y="14535"/>
                  </a:lnTo>
                  <a:cubicBezTo>
                    <a:pt x="63226" y="14679"/>
                    <a:pt x="62613" y="15365"/>
                    <a:pt x="62144" y="16050"/>
                  </a:cubicBezTo>
                  <a:cubicBezTo>
                    <a:pt x="61928" y="16375"/>
                    <a:pt x="61711" y="16735"/>
                    <a:pt x="61603" y="17024"/>
                  </a:cubicBezTo>
                  <a:cubicBezTo>
                    <a:pt x="61459" y="17312"/>
                    <a:pt x="61350" y="17529"/>
                    <a:pt x="61314" y="17673"/>
                  </a:cubicBezTo>
                  <a:lnTo>
                    <a:pt x="61314" y="17745"/>
                  </a:lnTo>
                  <a:cubicBezTo>
                    <a:pt x="61278" y="18106"/>
                    <a:pt x="61026" y="20198"/>
                    <a:pt x="60701" y="23263"/>
                  </a:cubicBezTo>
                  <a:cubicBezTo>
                    <a:pt x="59727" y="32424"/>
                    <a:pt x="57852" y="50350"/>
                    <a:pt x="57275" y="55976"/>
                  </a:cubicBezTo>
                  <a:cubicBezTo>
                    <a:pt x="56878" y="59763"/>
                    <a:pt x="56409" y="62685"/>
                    <a:pt x="55039" y="65678"/>
                  </a:cubicBezTo>
                  <a:cubicBezTo>
                    <a:pt x="53668" y="68708"/>
                    <a:pt x="51468" y="71846"/>
                    <a:pt x="47609" y="76102"/>
                  </a:cubicBezTo>
                  <a:cubicBezTo>
                    <a:pt x="43750" y="80322"/>
                    <a:pt x="39530" y="83351"/>
                    <a:pt x="36248" y="85335"/>
                  </a:cubicBezTo>
                  <a:cubicBezTo>
                    <a:pt x="34625" y="86345"/>
                    <a:pt x="33218" y="87066"/>
                    <a:pt x="32244" y="87535"/>
                  </a:cubicBezTo>
                  <a:cubicBezTo>
                    <a:pt x="31739" y="87787"/>
                    <a:pt x="31343" y="87932"/>
                    <a:pt x="31090" y="88076"/>
                  </a:cubicBezTo>
                  <a:cubicBezTo>
                    <a:pt x="30946" y="88112"/>
                    <a:pt x="30838" y="88148"/>
                    <a:pt x="30766" y="88184"/>
                  </a:cubicBezTo>
                  <a:cubicBezTo>
                    <a:pt x="30693" y="88220"/>
                    <a:pt x="30657" y="88220"/>
                    <a:pt x="30657" y="88220"/>
                  </a:cubicBezTo>
                  <a:lnTo>
                    <a:pt x="30585" y="88292"/>
                  </a:lnTo>
                  <a:lnTo>
                    <a:pt x="27510" y="91057"/>
                  </a:lnTo>
                  <a:lnTo>
                    <a:pt x="27510" y="91057"/>
                  </a:lnTo>
                  <a:cubicBezTo>
                    <a:pt x="27433" y="88416"/>
                    <a:pt x="26887" y="85123"/>
                    <a:pt x="25392" y="81800"/>
                  </a:cubicBezTo>
                  <a:cubicBezTo>
                    <a:pt x="23769" y="78230"/>
                    <a:pt x="21027" y="74659"/>
                    <a:pt x="16483" y="71990"/>
                  </a:cubicBezTo>
                  <a:cubicBezTo>
                    <a:pt x="12624" y="69754"/>
                    <a:pt x="9089" y="69069"/>
                    <a:pt x="6204" y="69069"/>
                  </a:cubicBezTo>
                  <a:cubicBezTo>
                    <a:pt x="4025" y="69069"/>
                    <a:pt x="2231" y="69453"/>
                    <a:pt x="978" y="69830"/>
                  </a:cubicBezTo>
                  <a:lnTo>
                    <a:pt x="978" y="69830"/>
                  </a:lnTo>
                  <a:cubicBezTo>
                    <a:pt x="1473" y="69020"/>
                    <a:pt x="2195" y="67933"/>
                    <a:pt x="3210" y="66616"/>
                  </a:cubicBezTo>
                  <a:cubicBezTo>
                    <a:pt x="4256" y="65209"/>
                    <a:pt x="6276" y="64091"/>
                    <a:pt x="8043" y="63298"/>
                  </a:cubicBezTo>
                  <a:cubicBezTo>
                    <a:pt x="8909" y="62901"/>
                    <a:pt x="9702" y="62613"/>
                    <a:pt x="10279" y="62432"/>
                  </a:cubicBezTo>
                  <a:cubicBezTo>
                    <a:pt x="10604" y="62324"/>
                    <a:pt x="10820" y="62252"/>
                    <a:pt x="11001" y="62180"/>
                  </a:cubicBezTo>
                  <a:cubicBezTo>
                    <a:pt x="11145" y="62144"/>
                    <a:pt x="11253" y="62108"/>
                    <a:pt x="11253" y="62108"/>
                  </a:cubicBezTo>
                  <a:lnTo>
                    <a:pt x="11325" y="62072"/>
                  </a:lnTo>
                  <a:cubicBezTo>
                    <a:pt x="11325" y="62072"/>
                    <a:pt x="13453" y="60629"/>
                    <a:pt x="17854" y="57491"/>
                  </a:cubicBezTo>
                  <a:cubicBezTo>
                    <a:pt x="20018" y="55904"/>
                    <a:pt x="22759" y="54353"/>
                    <a:pt x="24923" y="53163"/>
                  </a:cubicBezTo>
                  <a:cubicBezTo>
                    <a:pt x="26041" y="52586"/>
                    <a:pt x="27015" y="52117"/>
                    <a:pt x="27700" y="51756"/>
                  </a:cubicBezTo>
                  <a:cubicBezTo>
                    <a:pt x="28385" y="51432"/>
                    <a:pt x="28782" y="51215"/>
                    <a:pt x="28782" y="51215"/>
                  </a:cubicBezTo>
                  <a:cubicBezTo>
                    <a:pt x="28890" y="51179"/>
                    <a:pt x="28962" y="51071"/>
                    <a:pt x="28962" y="50927"/>
                  </a:cubicBezTo>
                  <a:cubicBezTo>
                    <a:pt x="28962" y="50819"/>
                    <a:pt x="28854" y="50710"/>
                    <a:pt x="28746" y="50674"/>
                  </a:cubicBezTo>
                  <a:cubicBezTo>
                    <a:pt x="26762" y="49989"/>
                    <a:pt x="25139" y="48330"/>
                    <a:pt x="23733" y="46130"/>
                  </a:cubicBezTo>
                  <a:cubicBezTo>
                    <a:pt x="22326" y="43930"/>
                    <a:pt x="21208" y="41189"/>
                    <a:pt x="20198" y="38412"/>
                  </a:cubicBezTo>
                  <a:cubicBezTo>
                    <a:pt x="18142" y="32749"/>
                    <a:pt x="14319" y="26798"/>
                    <a:pt x="11145" y="23804"/>
                  </a:cubicBezTo>
                  <a:cubicBezTo>
                    <a:pt x="10027" y="22794"/>
                    <a:pt x="9125" y="21929"/>
                    <a:pt x="8512" y="21063"/>
                  </a:cubicBezTo>
                  <a:cubicBezTo>
                    <a:pt x="7899" y="20198"/>
                    <a:pt x="7574" y="19332"/>
                    <a:pt x="7574" y="18214"/>
                  </a:cubicBezTo>
                  <a:cubicBezTo>
                    <a:pt x="7574" y="17312"/>
                    <a:pt x="7791" y="16194"/>
                    <a:pt x="8296" y="14824"/>
                  </a:cubicBezTo>
                  <a:cubicBezTo>
                    <a:pt x="9161" y="12515"/>
                    <a:pt x="11578" y="9414"/>
                    <a:pt x="14103" y="6781"/>
                  </a:cubicBezTo>
                  <a:cubicBezTo>
                    <a:pt x="15365" y="5482"/>
                    <a:pt x="16663" y="4292"/>
                    <a:pt x="17818" y="3354"/>
                  </a:cubicBezTo>
                  <a:cubicBezTo>
                    <a:pt x="18972" y="2453"/>
                    <a:pt x="20018" y="1803"/>
                    <a:pt x="20667" y="1551"/>
                  </a:cubicBezTo>
                  <a:cubicBezTo>
                    <a:pt x="22001" y="1118"/>
                    <a:pt x="23336" y="613"/>
                    <a:pt x="24310" y="613"/>
                  </a:cubicBezTo>
                  <a:close/>
                  <a:moveTo>
                    <a:pt x="24310" y="0"/>
                  </a:moveTo>
                  <a:cubicBezTo>
                    <a:pt x="23155" y="0"/>
                    <a:pt x="21785" y="541"/>
                    <a:pt x="20486" y="974"/>
                  </a:cubicBezTo>
                  <a:cubicBezTo>
                    <a:pt x="19693" y="1262"/>
                    <a:pt x="18647" y="1948"/>
                    <a:pt x="17457" y="2885"/>
                  </a:cubicBezTo>
                  <a:cubicBezTo>
                    <a:pt x="15690" y="4292"/>
                    <a:pt x="13598" y="6312"/>
                    <a:pt x="11794" y="8440"/>
                  </a:cubicBezTo>
                  <a:cubicBezTo>
                    <a:pt x="9991" y="10532"/>
                    <a:pt x="8440" y="12768"/>
                    <a:pt x="7755" y="14643"/>
                  </a:cubicBezTo>
                  <a:cubicBezTo>
                    <a:pt x="7214" y="16050"/>
                    <a:pt x="6961" y="17204"/>
                    <a:pt x="6961" y="18214"/>
                  </a:cubicBezTo>
                  <a:cubicBezTo>
                    <a:pt x="6961" y="19440"/>
                    <a:pt x="7358" y="20486"/>
                    <a:pt x="8007" y="21388"/>
                  </a:cubicBezTo>
                  <a:cubicBezTo>
                    <a:pt x="8693" y="22362"/>
                    <a:pt x="9630" y="23227"/>
                    <a:pt x="10748" y="24273"/>
                  </a:cubicBezTo>
                  <a:cubicBezTo>
                    <a:pt x="13814" y="27123"/>
                    <a:pt x="17637" y="33038"/>
                    <a:pt x="19621" y="38592"/>
                  </a:cubicBezTo>
                  <a:cubicBezTo>
                    <a:pt x="20631" y="41405"/>
                    <a:pt x="21785" y="44182"/>
                    <a:pt x="23228" y="46455"/>
                  </a:cubicBezTo>
                  <a:cubicBezTo>
                    <a:pt x="24528" y="48469"/>
                    <a:pt x="26062" y="50104"/>
                    <a:pt x="27936" y="50961"/>
                  </a:cubicBezTo>
                  <a:lnTo>
                    <a:pt x="27936" y="50961"/>
                  </a:lnTo>
                  <a:cubicBezTo>
                    <a:pt x="26212" y="51806"/>
                    <a:pt x="21101" y="54384"/>
                    <a:pt x="17493" y="56986"/>
                  </a:cubicBezTo>
                  <a:cubicBezTo>
                    <a:pt x="15293" y="58537"/>
                    <a:pt x="13670" y="59691"/>
                    <a:pt x="12588" y="60449"/>
                  </a:cubicBezTo>
                  <a:cubicBezTo>
                    <a:pt x="12047" y="60845"/>
                    <a:pt x="11650" y="61134"/>
                    <a:pt x="11398" y="61314"/>
                  </a:cubicBezTo>
                  <a:cubicBezTo>
                    <a:pt x="11208" y="61432"/>
                    <a:pt x="11097" y="61504"/>
                    <a:pt x="11042" y="61540"/>
                  </a:cubicBezTo>
                  <a:lnTo>
                    <a:pt x="11042" y="61540"/>
                  </a:lnTo>
                  <a:cubicBezTo>
                    <a:pt x="10819" y="61605"/>
                    <a:pt x="9411" y="62029"/>
                    <a:pt x="7791" y="62757"/>
                  </a:cubicBezTo>
                  <a:cubicBezTo>
                    <a:pt x="5988" y="63550"/>
                    <a:pt x="3932" y="64704"/>
                    <a:pt x="2741" y="66255"/>
                  </a:cubicBezTo>
                  <a:cubicBezTo>
                    <a:pt x="1371" y="67987"/>
                    <a:pt x="541" y="69393"/>
                    <a:pt x="36" y="70223"/>
                  </a:cubicBezTo>
                  <a:cubicBezTo>
                    <a:pt x="0" y="70331"/>
                    <a:pt x="0" y="70475"/>
                    <a:pt x="73" y="70547"/>
                  </a:cubicBezTo>
                  <a:cubicBezTo>
                    <a:pt x="127" y="70629"/>
                    <a:pt x="221" y="70669"/>
                    <a:pt x="311" y="70669"/>
                  </a:cubicBezTo>
                  <a:cubicBezTo>
                    <a:pt x="341" y="70669"/>
                    <a:pt x="370" y="70665"/>
                    <a:pt x="397" y="70656"/>
                  </a:cubicBezTo>
                  <a:cubicBezTo>
                    <a:pt x="1623" y="70223"/>
                    <a:pt x="3643" y="69646"/>
                    <a:pt x="6204" y="69646"/>
                  </a:cubicBezTo>
                  <a:cubicBezTo>
                    <a:pt x="8981" y="69646"/>
                    <a:pt x="12444" y="70331"/>
                    <a:pt x="16158" y="72531"/>
                  </a:cubicBezTo>
                  <a:cubicBezTo>
                    <a:pt x="20595" y="75128"/>
                    <a:pt x="23264" y="78590"/>
                    <a:pt x="24851" y="82053"/>
                  </a:cubicBezTo>
                  <a:cubicBezTo>
                    <a:pt x="26438" y="85551"/>
                    <a:pt x="26906" y="89050"/>
                    <a:pt x="26906" y="91719"/>
                  </a:cubicBezTo>
                  <a:cubicBezTo>
                    <a:pt x="26906" y="91827"/>
                    <a:pt x="26979" y="91935"/>
                    <a:pt x="27087" y="91971"/>
                  </a:cubicBezTo>
                  <a:cubicBezTo>
                    <a:pt x="27128" y="91999"/>
                    <a:pt x="27175" y="92011"/>
                    <a:pt x="27221" y="92011"/>
                  </a:cubicBezTo>
                  <a:cubicBezTo>
                    <a:pt x="27295" y="92011"/>
                    <a:pt x="27367" y="91980"/>
                    <a:pt x="27411" y="91935"/>
                  </a:cubicBezTo>
                  <a:lnTo>
                    <a:pt x="30907" y="88792"/>
                  </a:lnTo>
                  <a:lnTo>
                    <a:pt x="30907" y="88792"/>
                  </a:lnTo>
                  <a:lnTo>
                    <a:pt x="30910" y="88797"/>
                  </a:lnTo>
                  <a:cubicBezTo>
                    <a:pt x="30910" y="88797"/>
                    <a:pt x="40251" y="85082"/>
                    <a:pt x="48042" y="76498"/>
                  </a:cubicBezTo>
                  <a:cubicBezTo>
                    <a:pt x="51937" y="72206"/>
                    <a:pt x="54209" y="69033"/>
                    <a:pt x="55580" y="65931"/>
                  </a:cubicBezTo>
                  <a:cubicBezTo>
                    <a:pt x="56986" y="62829"/>
                    <a:pt x="57491" y="59835"/>
                    <a:pt x="57888" y="56012"/>
                  </a:cubicBezTo>
                  <a:cubicBezTo>
                    <a:pt x="58285" y="52225"/>
                    <a:pt x="59259" y="42776"/>
                    <a:pt x="60160" y="34228"/>
                  </a:cubicBezTo>
                  <a:cubicBezTo>
                    <a:pt x="60593" y="29936"/>
                    <a:pt x="61026" y="25896"/>
                    <a:pt x="61350" y="22867"/>
                  </a:cubicBezTo>
                  <a:cubicBezTo>
                    <a:pt x="61495" y="21388"/>
                    <a:pt x="61639" y="20126"/>
                    <a:pt x="61747" y="19260"/>
                  </a:cubicBezTo>
                  <a:cubicBezTo>
                    <a:pt x="61783" y="18827"/>
                    <a:pt x="61819" y="18466"/>
                    <a:pt x="61855" y="18214"/>
                  </a:cubicBezTo>
                  <a:cubicBezTo>
                    <a:pt x="61892" y="18106"/>
                    <a:pt x="61892" y="17998"/>
                    <a:pt x="61892" y="17925"/>
                  </a:cubicBezTo>
                  <a:lnTo>
                    <a:pt x="61892" y="17853"/>
                  </a:lnTo>
                  <a:lnTo>
                    <a:pt x="61928" y="17817"/>
                  </a:lnTo>
                  <a:cubicBezTo>
                    <a:pt x="61928" y="17745"/>
                    <a:pt x="62000" y="17529"/>
                    <a:pt x="62144" y="17276"/>
                  </a:cubicBezTo>
                  <a:cubicBezTo>
                    <a:pt x="62324" y="16879"/>
                    <a:pt x="62613" y="16375"/>
                    <a:pt x="62974" y="15942"/>
                  </a:cubicBezTo>
                  <a:cubicBezTo>
                    <a:pt x="63334" y="15509"/>
                    <a:pt x="63731" y="15184"/>
                    <a:pt x="64128" y="15148"/>
                  </a:cubicBezTo>
                  <a:lnTo>
                    <a:pt x="64164" y="15148"/>
                  </a:lnTo>
                  <a:cubicBezTo>
                    <a:pt x="64236" y="15148"/>
                    <a:pt x="64524" y="15220"/>
                    <a:pt x="64849" y="15365"/>
                  </a:cubicBezTo>
                  <a:cubicBezTo>
                    <a:pt x="66003" y="15942"/>
                    <a:pt x="67987" y="17493"/>
                    <a:pt x="69790" y="18935"/>
                  </a:cubicBezTo>
                  <a:cubicBezTo>
                    <a:pt x="70692" y="19657"/>
                    <a:pt x="71557" y="20342"/>
                    <a:pt x="72243" y="20919"/>
                  </a:cubicBezTo>
                  <a:cubicBezTo>
                    <a:pt x="72928" y="21460"/>
                    <a:pt x="73433" y="21893"/>
                    <a:pt x="73685" y="22037"/>
                  </a:cubicBezTo>
                  <a:cubicBezTo>
                    <a:pt x="74154" y="22362"/>
                    <a:pt x="74804" y="22614"/>
                    <a:pt x="75453" y="22614"/>
                  </a:cubicBezTo>
                  <a:cubicBezTo>
                    <a:pt x="75922" y="22614"/>
                    <a:pt x="76354" y="22506"/>
                    <a:pt x="76715" y="22181"/>
                  </a:cubicBezTo>
                  <a:cubicBezTo>
                    <a:pt x="77076" y="21857"/>
                    <a:pt x="77328" y="21352"/>
                    <a:pt x="77400" y="20703"/>
                  </a:cubicBezTo>
                  <a:cubicBezTo>
                    <a:pt x="77400" y="20594"/>
                    <a:pt x="77400" y="20450"/>
                    <a:pt x="77400" y="20306"/>
                  </a:cubicBezTo>
                  <a:cubicBezTo>
                    <a:pt x="77400" y="19044"/>
                    <a:pt x="76931" y="17204"/>
                    <a:pt x="75741" y="14932"/>
                  </a:cubicBezTo>
                  <a:cubicBezTo>
                    <a:pt x="74587" y="12696"/>
                    <a:pt x="72748" y="10063"/>
                    <a:pt x="70007" y="7358"/>
                  </a:cubicBezTo>
                  <a:cubicBezTo>
                    <a:pt x="67915" y="5230"/>
                    <a:pt x="66039" y="3787"/>
                    <a:pt x="64380" y="2849"/>
                  </a:cubicBezTo>
                  <a:cubicBezTo>
                    <a:pt x="62757" y="1912"/>
                    <a:pt x="61387" y="1479"/>
                    <a:pt x="60268" y="1479"/>
                  </a:cubicBezTo>
                  <a:cubicBezTo>
                    <a:pt x="59475" y="1479"/>
                    <a:pt x="58790" y="1731"/>
                    <a:pt x="58357" y="2200"/>
                  </a:cubicBezTo>
                  <a:cubicBezTo>
                    <a:pt x="57996" y="2597"/>
                    <a:pt x="57780" y="3138"/>
                    <a:pt x="57636" y="3751"/>
                  </a:cubicBezTo>
                  <a:cubicBezTo>
                    <a:pt x="57455" y="4653"/>
                    <a:pt x="57455" y="5735"/>
                    <a:pt x="57419" y="7033"/>
                  </a:cubicBezTo>
                  <a:cubicBezTo>
                    <a:pt x="57383" y="8332"/>
                    <a:pt x="57275" y="9846"/>
                    <a:pt x="56950" y="11542"/>
                  </a:cubicBezTo>
                  <a:cubicBezTo>
                    <a:pt x="56518" y="13778"/>
                    <a:pt x="54894" y="19116"/>
                    <a:pt x="53019" y="24814"/>
                  </a:cubicBezTo>
                  <a:cubicBezTo>
                    <a:pt x="51144" y="30513"/>
                    <a:pt x="49052" y="36608"/>
                    <a:pt x="47645" y="40540"/>
                  </a:cubicBezTo>
                  <a:cubicBezTo>
                    <a:pt x="45914" y="45373"/>
                    <a:pt x="45589" y="51215"/>
                    <a:pt x="45589" y="55075"/>
                  </a:cubicBezTo>
                  <a:cubicBezTo>
                    <a:pt x="45589" y="57010"/>
                    <a:pt x="45679" y="58429"/>
                    <a:pt x="45717" y="58941"/>
                  </a:cubicBezTo>
                  <a:lnTo>
                    <a:pt x="45717" y="58941"/>
                  </a:lnTo>
                  <a:cubicBezTo>
                    <a:pt x="44844" y="59257"/>
                    <a:pt x="41699" y="60490"/>
                    <a:pt x="39350" y="62252"/>
                  </a:cubicBezTo>
                  <a:cubicBezTo>
                    <a:pt x="38015" y="63262"/>
                    <a:pt x="36284" y="64452"/>
                    <a:pt x="34913" y="65426"/>
                  </a:cubicBezTo>
                  <a:cubicBezTo>
                    <a:pt x="34228" y="65895"/>
                    <a:pt x="33651" y="66291"/>
                    <a:pt x="33218" y="66616"/>
                  </a:cubicBezTo>
                  <a:cubicBezTo>
                    <a:pt x="32981" y="66774"/>
                    <a:pt x="32798" y="66900"/>
                    <a:pt x="32681" y="66981"/>
                  </a:cubicBezTo>
                  <a:lnTo>
                    <a:pt x="32681" y="66981"/>
                  </a:lnTo>
                  <a:lnTo>
                    <a:pt x="32065" y="66683"/>
                  </a:lnTo>
                  <a:lnTo>
                    <a:pt x="32065" y="66683"/>
                  </a:lnTo>
                  <a:cubicBezTo>
                    <a:pt x="32604" y="66134"/>
                    <a:pt x="33825" y="64872"/>
                    <a:pt x="35166" y="63370"/>
                  </a:cubicBezTo>
                  <a:cubicBezTo>
                    <a:pt x="36969" y="61350"/>
                    <a:pt x="39025" y="58862"/>
                    <a:pt x="40035" y="57022"/>
                  </a:cubicBezTo>
                  <a:cubicBezTo>
                    <a:pt x="40648" y="55832"/>
                    <a:pt x="41153" y="55002"/>
                    <a:pt x="41478" y="54353"/>
                  </a:cubicBezTo>
                  <a:cubicBezTo>
                    <a:pt x="41802" y="53704"/>
                    <a:pt x="42019" y="53199"/>
                    <a:pt x="42019" y="52622"/>
                  </a:cubicBezTo>
                  <a:cubicBezTo>
                    <a:pt x="42019" y="52081"/>
                    <a:pt x="41802" y="51540"/>
                    <a:pt x="41478" y="50819"/>
                  </a:cubicBezTo>
                  <a:cubicBezTo>
                    <a:pt x="41189" y="50242"/>
                    <a:pt x="40504" y="49196"/>
                    <a:pt x="39530" y="47861"/>
                  </a:cubicBezTo>
                  <a:cubicBezTo>
                    <a:pt x="36645" y="43822"/>
                    <a:pt x="31343" y="37185"/>
                    <a:pt x="28674" y="33723"/>
                  </a:cubicBezTo>
                  <a:cubicBezTo>
                    <a:pt x="26870" y="31451"/>
                    <a:pt x="24887" y="28349"/>
                    <a:pt x="23264" y="25572"/>
                  </a:cubicBezTo>
                  <a:cubicBezTo>
                    <a:pt x="21605" y="22794"/>
                    <a:pt x="20270" y="20306"/>
                    <a:pt x="19837" y="19224"/>
                  </a:cubicBezTo>
                  <a:cubicBezTo>
                    <a:pt x="19404" y="18142"/>
                    <a:pt x="19224" y="17060"/>
                    <a:pt x="19224" y="16050"/>
                  </a:cubicBezTo>
                  <a:cubicBezTo>
                    <a:pt x="19224" y="15040"/>
                    <a:pt x="19404" y="14138"/>
                    <a:pt x="19729" y="13381"/>
                  </a:cubicBezTo>
                  <a:cubicBezTo>
                    <a:pt x="19801" y="13273"/>
                    <a:pt x="19945" y="13056"/>
                    <a:pt x="20162" y="12804"/>
                  </a:cubicBezTo>
                  <a:cubicBezTo>
                    <a:pt x="20955" y="12010"/>
                    <a:pt x="22578" y="10820"/>
                    <a:pt x="24021" y="9305"/>
                  </a:cubicBezTo>
                  <a:cubicBezTo>
                    <a:pt x="25464" y="7827"/>
                    <a:pt x="26762" y="5987"/>
                    <a:pt x="26834" y="3751"/>
                  </a:cubicBezTo>
                  <a:cubicBezTo>
                    <a:pt x="26834" y="3679"/>
                    <a:pt x="26834" y="3571"/>
                    <a:pt x="26834" y="3499"/>
                  </a:cubicBezTo>
                  <a:cubicBezTo>
                    <a:pt x="26834" y="2236"/>
                    <a:pt x="26582" y="1371"/>
                    <a:pt x="26149" y="794"/>
                  </a:cubicBezTo>
                  <a:cubicBezTo>
                    <a:pt x="25933" y="505"/>
                    <a:pt x="25644" y="289"/>
                    <a:pt x="25319" y="180"/>
                  </a:cubicBezTo>
                  <a:cubicBezTo>
                    <a:pt x="25031" y="36"/>
                    <a:pt x="24670" y="0"/>
                    <a:pt x="243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4812;p64">
              <a:extLst>
                <a:ext uri="{FF2B5EF4-FFF2-40B4-BE49-F238E27FC236}">
                  <a16:creationId xmlns:a16="http://schemas.microsoft.com/office/drawing/2014/main" id="{87ECC3CE-FEBF-FE28-1676-DB5FA11C5882}"/>
                </a:ext>
              </a:extLst>
            </p:cNvPr>
            <p:cNvSpPr/>
            <p:nvPr/>
          </p:nvSpPr>
          <p:spPr>
            <a:xfrm>
              <a:off x="4489850" y="2578700"/>
              <a:ext cx="470700" cy="295075"/>
            </a:xfrm>
            <a:custGeom>
              <a:avLst/>
              <a:gdLst/>
              <a:ahLst/>
              <a:cxnLst/>
              <a:rect l="l" t="t" r="r" b="b"/>
              <a:pathLst>
                <a:path w="18828" h="11803" extrusionOk="0">
                  <a:moveTo>
                    <a:pt x="293" y="0"/>
                  </a:moveTo>
                  <a:cubicBezTo>
                    <a:pt x="146" y="0"/>
                    <a:pt x="37" y="103"/>
                    <a:pt x="37" y="260"/>
                  </a:cubicBezTo>
                  <a:cubicBezTo>
                    <a:pt x="1" y="440"/>
                    <a:pt x="109" y="584"/>
                    <a:pt x="289" y="584"/>
                  </a:cubicBezTo>
                  <a:cubicBezTo>
                    <a:pt x="289" y="584"/>
                    <a:pt x="325" y="584"/>
                    <a:pt x="397" y="620"/>
                  </a:cubicBezTo>
                  <a:cubicBezTo>
                    <a:pt x="1047" y="729"/>
                    <a:pt x="4076" y="1234"/>
                    <a:pt x="7647" y="2893"/>
                  </a:cubicBezTo>
                  <a:cubicBezTo>
                    <a:pt x="11217" y="4516"/>
                    <a:pt x="15329" y="7221"/>
                    <a:pt x="18214" y="11693"/>
                  </a:cubicBezTo>
                  <a:cubicBezTo>
                    <a:pt x="18284" y="11763"/>
                    <a:pt x="18384" y="11803"/>
                    <a:pt x="18485" y="11803"/>
                  </a:cubicBezTo>
                  <a:cubicBezTo>
                    <a:pt x="18541" y="11803"/>
                    <a:pt x="18596" y="11791"/>
                    <a:pt x="18647" y="11765"/>
                  </a:cubicBezTo>
                  <a:cubicBezTo>
                    <a:pt x="18792" y="11657"/>
                    <a:pt x="18828" y="11477"/>
                    <a:pt x="18719" y="11332"/>
                  </a:cubicBezTo>
                  <a:cubicBezTo>
                    <a:pt x="15546" y="6463"/>
                    <a:pt x="10965" y="3614"/>
                    <a:pt x="7178" y="2027"/>
                  </a:cubicBezTo>
                  <a:cubicBezTo>
                    <a:pt x="3355" y="404"/>
                    <a:pt x="361" y="7"/>
                    <a:pt x="361" y="7"/>
                  </a:cubicBezTo>
                  <a:cubicBezTo>
                    <a:pt x="338" y="3"/>
                    <a:pt x="315" y="0"/>
                    <a:pt x="29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4813;p64">
              <a:extLst>
                <a:ext uri="{FF2B5EF4-FFF2-40B4-BE49-F238E27FC236}">
                  <a16:creationId xmlns:a16="http://schemas.microsoft.com/office/drawing/2014/main" id="{CC13C5EE-D37F-44F2-5104-90DB8F6B6709}"/>
                </a:ext>
              </a:extLst>
            </p:cNvPr>
            <p:cNvSpPr/>
            <p:nvPr/>
          </p:nvSpPr>
          <p:spPr>
            <a:xfrm>
              <a:off x="5419475" y="1062375"/>
              <a:ext cx="516700" cy="513275"/>
            </a:xfrm>
            <a:custGeom>
              <a:avLst/>
              <a:gdLst/>
              <a:ahLst/>
              <a:cxnLst/>
              <a:rect l="l" t="t" r="r" b="b"/>
              <a:pathLst>
                <a:path w="20668" h="20531" extrusionOk="0">
                  <a:moveTo>
                    <a:pt x="3617" y="1"/>
                  </a:moveTo>
                  <a:cubicBezTo>
                    <a:pt x="2873" y="1"/>
                    <a:pt x="2308" y="219"/>
                    <a:pt x="1948" y="608"/>
                  </a:cubicBezTo>
                  <a:cubicBezTo>
                    <a:pt x="578" y="2087"/>
                    <a:pt x="1480" y="5225"/>
                    <a:pt x="578" y="9806"/>
                  </a:cubicBezTo>
                  <a:cubicBezTo>
                    <a:pt x="470" y="10419"/>
                    <a:pt x="253" y="11284"/>
                    <a:pt x="1" y="12258"/>
                  </a:cubicBezTo>
                  <a:cubicBezTo>
                    <a:pt x="207" y="12224"/>
                    <a:pt x="438" y="12202"/>
                    <a:pt x="692" y="12202"/>
                  </a:cubicBezTo>
                  <a:cubicBezTo>
                    <a:pt x="1500" y="12202"/>
                    <a:pt x="2535" y="12427"/>
                    <a:pt x="3716" y="13196"/>
                  </a:cubicBezTo>
                  <a:cubicBezTo>
                    <a:pt x="4473" y="13665"/>
                    <a:pt x="5050" y="14206"/>
                    <a:pt x="5519" y="14783"/>
                  </a:cubicBezTo>
                  <a:cubicBezTo>
                    <a:pt x="5952" y="14025"/>
                    <a:pt x="6637" y="13196"/>
                    <a:pt x="7431" y="13088"/>
                  </a:cubicBezTo>
                  <a:cubicBezTo>
                    <a:pt x="7456" y="13083"/>
                    <a:pt x="7483" y="13081"/>
                    <a:pt x="7513" y="13081"/>
                  </a:cubicBezTo>
                  <a:cubicBezTo>
                    <a:pt x="9043" y="13081"/>
                    <a:pt x="16178" y="19376"/>
                    <a:pt x="17169" y="20013"/>
                  </a:cubicBezTo>
                  <a:cubicBezTo>
                    <a:pt x="17598" y="20304"/>
                    <a:pt x="18211" y="20530"/>
                    <a:pt x="18789" y="20530"/>
                  </a:cubicBezTo>
                  <a:cubicBezTo>
                    <a:pt x="19571" y="20530"/>
                    <a:pt x="20290" y="20117"/>
                    <a:pt x="20415" y="18895"/>
                  </a:cubicBezTo>
                  <a:cubicBezTo>
                    <a:pt x="20667" y="16767"/>
                    <a:pt x="18864" y="11501"/>
                    <a:pt x="13129" y="5766"/>
                  </a:cubicBezTo>
                  <a:cubicBezTo>
                    <a:pt x="8967" y="1604"/>
                    <a:pt x="5633" y="1"/>
                    <a:pt x="36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4814;p64">
              <a:extLst>
                <a:ext uri="{FF2B5EF4-FFF2-40B4-BE49-F238E27FC236}">
                  <a16:creationId xmlns:a16="http://schemas.microsoft.com/office/drawing/2014/main" id="{7A6341B0-525B-1EC7-3EFD-FDB42503783C}"/>
                </a:ext>
              </a:extLst>
            </p:cNvPr>
            <p:cNvSpPr/>
            <p:nvPr/>
          </p:nvSpPr>
          <p:spPr>
            <a:xfrm>
              <a:off x="5411375" y="1055025"/>
              <a:ext cx="526600" cy="528425"/>
            </a:xfrm>
            <a:custGeom>
              <a:avLst/>
              <a:gdLst/>
              <a:ahLst/>
              <a:cxnLst/>
              <a:rect l="l" t="t" r="r" b="b"/>
              <a:pathLst>
                <a:path w="21064" h="21137" extrusionOk="0">
                  <a:moveTo>
                    <a:pt x="3931" y="614"/>
                  </a:moveTo>
                  <a:cubicBezTo>
                    <a:pt x="4869" y="614"/>
                    <a:pt x="6168" y="975"/>
                    <a:pt x="7755" y="1876"/>
                  </a:cubicBezTo>
                  <a:cubicBezTo>
                    <a:pt x="9342" y="2778"/>
                    <a:pt x="11181" y="4221"/>
                    <a:pt x="13273" y="6276"/>
                  </a:cubicBezTo>
                  <a:cubicBezTo>
                    <a:pt x="15942" y="8982"/>
                    <a:pt x="17745" y="11542"/>
                    <a:pt x="18899" y="13742"/>
                  </a:cubicBezTo>
                  <a:cubicBezTo>
                    <a:pt x="20017" y="15942"/>
                    <a:pt x="20486" y="17746"/>
                    <a:pt x="20486" y="18828"/>
                  </a:cubicBezTo>
                  <a:cubicBezTo>
                    <a:pt x="20486" y="18936"/>
                    <a:pt x="20450" y="19044"/>
                    <a:pt x="20450" y="19152"/>
                  </a:cubicBezTo>
                  <a:cubicBezTo>
                    <a:pt x="20414" y="19730"/>
                    <a:pt x="20198" y="20054"/>
                    <a:pt x="19981" y="20234"/>
                  </a:cubicBezTo>
                  <a:cubicBezTo>
                    <a:pt x="19765" y="20451"/>
                    <a:pt x="19476" y="20523"/>
                    <a:pt x="19116" y="20523"/>
                  </a:cubicBezTo>
                  <a:cubicBezTo>
                    <a:pt x="18611" y="20523"/>
                    <a:pt x="18034" y="20307"/>
                    <a:pt x="17673" y="20054"/>
                  </a:cubicBezTo>
                  <a:cubicBezTo>
                    <a:pt x="17565" y="19982"/>
                    <a:pt x="17348" y="19838"/>
                    <a:pt x="17060" y="19585"/>
                  </a:cubicBezTo>
                  <a:cubicBezTo>
                    <a:pt x="16014" y="18756"/>
                    <a:pt x="14102" y="17169"/>
                    <a:pt x="12263" y="15726"/>
                  </a:cubicBezTo>
                  <a:cubicBezTo>
                    <a:pt x="11325" y="15041"/>
                    <a:pt x="10424" y="14356"/>
                    <a:pt x="9666" y="13887"/>
                  </a:cubicBezTo>
                  <a:cubicBezTo>
                    <a:pt x="9269" y="13634"/>
                    <a:pt x="8945" y="13454"/>
                    <a:pt x="8620" y="13310"/>
                  </a:cubicBezTo>
                  <a:cubicBezTo>
                    <a:pt x="8332" y="13165"/>
                    <a:pt x="8079" y="13057"/>
                    <a:pt x="7827" y="13057"/>
                  </a:cubicBezTo>
                  <a:lnTo>
                    <a:pt x="7682" y="13057"/>
                  </a:lnTo>
                  <a:cubicBezTo>
                    <a:pt x="7214" y="13165"/>
                    <a:pt x="6817" y="13418"/>
                    <a:pt x="6456" y="13778"/>
                  </a:cubicBezTo>
                  <a:cubicBezTo>
                    <a:pt x="6199" y="14010"/>
                    <a:pt x="5979" y="14296"/>
                    <a:pt x="5795" y="14585"/>
                  </a:cubicBezTo>
                  <a:lnTo>
                    <a:pt x="5795" y="14585"/>
                  </a:lnTo>
                  <a:cubicBezTo>
                    <a:pt x="5367" y="14105"/>
                    <a:pt x="4842" y="13623"/>
                    <a:pt x="4220" y="13237"/>
                  </a:cubicBezTo>
                  <a:cubicBezTo>
                    <a:pt x="2994" y="12444"/>
                    <a:pt x="1876" y="12192"/>
                    <a:pt x="1010" y="12192"/>
                  </a:cubicBezTo>
                  <a:cubicBezTo>
                    <a:pt x="914" y="12192"/>
                    <a:pt x="818" y="12197"/>
                    <a:pt x="721" y="12205"/>
                  </a:cubicBezTo>
                  <a:lnTo>
                    <a:pt x="721" y="12205"/>
                  </a:lnTo>
                  <a:cubicBezTo>
                    <a:pt x="927" y="11403"/>
                    <a:pt x="1098" y="10695"/>
                    <a:pt x="1190" y="10172"/>
                  </a:cubicBezTo>
                  <a:cubicBezTo>
                    <a:pt x="1659" y="7827"/>
                    <a:pt x="1659" y="5880"/>
                    <a:pt x="1731" y="4365"/>
                  </a:cubicBezTo>
                  <a:cubicBezTo>
                    <a:pt x="1731" y="3571"/>
                    <a:pt x="1767" y="2922"/>
                    <a:pt x="1912" y="2381"/>
                  </a:cubicBezTo>
                  <a:cubicBezTo>
                    <a:pt x="2020" y="1840"/>
                    <a:pt x="2200" y="1444"/>
                    <a:pt x="2489" y="1119"/>
                  </a:cubicBezTo>
                  <a:cubicBezTo>
                    <a:pt x="2777" y="794"/>
                    <a:pt x="3246" y="614"/>
                    <a:pt x="3931" y="614"/>
                  </a:cubicBezTo>
                  <a:close/>
                  <a:moveTo>
                    <a:pt x="3931" y="1"/>
                  </a:moveTo>
                  <a:cubicBezTo>
                    <a:pt x="3138" y="1"/>
                    <a:pt x="2453" y="253"/>
                    <a:pt x="2020" y="722"/>
                  </a:cubicBezTo>
                  <a:cubicBezTo>
                    <a:pt x="1659" y="1119"/>
                    <a:pt x="1443" y="1660"/>
                    <a:pt x="1299" y="2273"/>
                  </a:cubicBezTo>
                  <a:cubicBezTo>
                    <a:pt x="1118" y="3175"/>
                    <a:pt x="1118" y="4257"/>
                    <a:pt x="1082" y="5555"/>
                  </a:cubicBezTo>
                  <a:cubicBezTo>
                    <a:pt x="1046" y="6854"/>
                    <a:pt x="938" y="8368"/>
                    <a:pt x="613" y="10064"/>
                  </a:cubicBezTo>
                  <a:cubicBezTo>
                    <a:pt x="505" y="10641"/>
                    <a:pt x="289" y="11506"/>
                    <a:pt x="36" y="12480"/>
                  </a:cubicBezTo>
                  <a:cubicBezTo>
                    <a:pt x="0" y="12588"/>
                    <a:pt x="36" y="12696"/>
                    <a:pt x="72" y="12769"/>
                  </a:cubicBezTo>
                  <a:cubicBezTo>
                    <a:pt x="125" y="12821"/>
                    <a:pt x="197" y="12855"/>
                    <a:pt x="275" y="12855"/>
                  </a:cubicBezTo>
                  <a:cubicBezTo>
                    <a:pt x="303" y="12855"/>
                    <a:pt x="332" y="12850"/>
                    <a:pt x="361" y="12841"/>
                  </a:cubicBezTo>
                  <a:cubicBezTo>
                    <a:pt x="541" y="12841"/>
                    <a:pt x="794" y="12805"/>
                    <a:pt x="1010" y="12805"/>
                  </a:cubicBezTo>
                  <a:cubicBezTo>
                    <a:pt x="1767" y="12805"/>
                    <a:pt x="2741" y="13021"/>
                    <a:pt x="3895" y="13742"/>
                  </a:cubicBezTo>
                  <a:cubicBezTo>
                    <a:pt x="4617" y="14175"/>
                    <a:pt x="5158" y="14716"/>
                    <a:pt x="5627" y="15257"/>
                  </a:cubicBezTo>
                  <a:cubicBezTo>
                    <a:pt x="5656" y="15316"/>
                    <a:pt x="5734" y="15375"/>
                    <a:pt x="5820" y="15375"/>
                  </a:cubicBezTo>
                  <a:cubicBezTo>
                    <a:pt x="5839" y="15375"/>
                    <a:pt x="5859" y="15372"/>
                    <a:pt x="5879" y="15365"/>
                  </a:cubicBezTo>
                  <a:cubicBezTo>
                    <a:pt x="5951" y="15365"/>
                    <a:pt x="6059" y="15329"/>
                    <a:pt x="6096" y="15221"/>
                  </a:cubicBezTo>
                  <a:cubicBezTo>
                    <a:pt x="6312" y="14860"/>
                    <a:pt x="6564" y="14500"/>
                    <a:pt x="6889" y="14211"/>
                  </a:cubicBezTo>
                  <a:cubicBezTo>
                    <a:pt x="7178" y="13923"/>
                    <a:pt x="7502" y="13706"/>
                    <a:pt x="7791" y="13670"/>
                  </a:cubicBezTo>
                  <a:lnTo>
                    <a:pt x="7827" y="13670"/>
                  </a:lnTo>
                  <a:cubicBezTo>
                    <a:pt x="7899" y="13670"/>
                    <a:pt x="8187" y="13742"/>
                    <a:pt x="8512" y="13887"/>
                  </a:cubicBezTo>
                  <a:cubicBezTo>
                    <a:pt x="9666" y="14464"/>
                    <a:pt x="11650" y="16015"/>
                    <a:pt x="13453" y="17457"/>
                  </a:cubicBezTo>
                  <a:cubicBezTo>
                    <a:pt x="14355" y="18179"/>
                    <a:pt x="15220" y="18864"/>
                    <a:pt x="15906" y="19441"/>
                  </a:cubicBezTo>
                  <a:cubicBezTo>
                    <a:pt x="16591" y="19982"/>
                    <a:pt x="17096" y="20415"/>
                    <a:pt x="17348" y="20559"/>
                  </a:cubicBezTo>
                  <a:cubicBezTo>
                    <a:pt x="17817" y="20884"/>
                    <a:pt x="18467" y="21136"/>
                    <a:pt x="19116" y="21136"/>
                  </a:cubicBezTo>
                  <a:cubicBezTo>
                    <a:pt x="19585" y="21136"/>
                    <a:pt x="20017" y="21028"/>
                    <a:pt x="20378" y="20703"/>
                  </a:cubicBezTo>
                  <a:cubicBezTo>
                    <a:pt x="20739" y="20379"/>
                    <a:pt x="20991" y="19874"/>
                    <a:pt x="21063" y="19225"/>
                  </a:cubicBezTo>
                  <a:cubicBezTo>
                    <a:pt x="21063" y="19116"/>
                    <a:pt x="21063" y="18972"/>
                    <a:pt x="21063" y="18828"/>
                  </a:cubicBezTo>
                  <a:cubicBezTo>
                    <a:pt x="21063" y="17566"/>
                    <a:pt x="20594" y="15726"/>
                    <a:pt x="19404" y="13454"/>
                  </a:cubicBezTo>
                  <a:cubicBezTo>
                    <a:pt x="18250" y="11218"/>
                    <a:pt x="16411" y="8585"/>
                    <a:pt x="13670" y="5880"/>
                  </a:cubicBezTo>
                  <a:cubicBezTo>
                    <a:pt x="11578" y="3752"/>
                    <a:pt x="9702" y="2309"/>
                    <a:pt x="8043" y="1371"/>
                  </a:cubicBezTo>
                  <a:cubicBezTo>
                    <a:pt x="6420" y="434"/>
                    <a:pt x="5050" y="1"/>
                    <a:pt x="39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4815;p64">
              <a:extLst>
                <a:ext uri="{FF2B5EF4-FFF2-40B4-BE49-F238E27FC236}">
                  <a16:creationId xmlns:a16="http://schemas.microsoft.com/office/drawing/2014/main" id="{0AB9B373-1A5D-9FB2-2110-18EC74304D2E}"/>
                </a:ext>
              </a:extLst>
            </p:cNvPr>
            <p:cNvSpPr/>
            <p:nvPr/>
          </p:nvSpPr>
          <p:spPr>
            <a:xfrm>
              <a:off x="4158925" y="1025400"/>
              <a:ext cx="508275" cy="645500"/>
            </a:xfrm>
            <a:custGeom>
              <a:avLst/>
              <a:gdLst/>
              <a:ahLst/>
              <a:cxnLst/>
              <a:rect l="l" t="t" r="r" b="b"/>
              <a:pathLst>
                <a:path w="20331" h="25820" extrusionOk="0">
                  <a:moveTo>
                    <a:pt x="18068" y="0"/>
                  </a:moveTo>
                  <a:cubicBezTo>
                    <a:pt x="16989" y="0"/>
                    <a:pt x="15647" y="517"/>
                    <a:pt x="14356" y="969"/>
                  </a:cubicBezTo>
                  <a:cubicBezTo>
                    <a:pt x="11434" y="1979"/>
                    <a:pt x="3572" y="9626"/>
                    <a:pt x="1768" y="14422"/>
                  </a:cubicBezTo>
                  <a:cubicBezTo>
                    <a:pt x="1" y="19255"/>
                    <a:pt x="1552" y="20842"/>
                    <a:pt x="4690" y="23728"/>
                  </a:cubicBezTo>
                  <a:cubicBezTo>
                    <a:pt x="5303" y="24305"/>
                    <a:pt x="5952" y="25026"/>
                    <a:pt x="6637" y="25820"/>
                  </a:cubicBezTo>
                  <a:cubicBezTo>
                    <a:pt x="8946" y="25784"/>
                    <a:pt x="12192" y="24954"/>
                    <a:pt x="14392" y="21239"/>
                  </a:cubicBezTo>
                  <a:cubicBezTo>
                    <a:pt x="13887" y="20301"/>
                    <a:pt x="13526" y="19544"/>
                    <a:pt x="13346" y="19039"/>
                  </a:cubicBezTo>
                  <a:cubicBezTo>
                    <a:pt x="12444" y="16803"/>
                    <a:pt x="12552" y="14567"/>
                    <a:pt x="13202" y="12980"/>
                  </a:cubicBezTo>
                  <a:cubicBezTo>
                    <a:pt x="13887" y="11393"/>
                    <a:pt x="20162" y="8255"/>
                    <a:pt x="20271" y="3458"/>
                  </a:cubicBezTo>
                  <a:cubicBezTo>
                    <a:pt x="20330" y="788"/>
                    <a:pt x="19400" y="0"/>
                    <a:pt x="180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4816;p64">
              <a:extLst>
                <a:ext uri="{FF2B5EF4-FFF2-40B4-BE49-F238E27FC236}">
                  <a16:creationId xmlns:a16="http://schemas.microsoft.com/office/drawing/2014/main" id="{0C6BEE10-C672-3FCE-4519-3D69AAAF9501}"/>
                </a:ext>
              </a:extLst>
            </p:cNvPr>
            <p:cNvSpPr/>
            <p:nvPr/>
          </p:nvSpPr>
          <p:spPr>
            <a:xfrm>
              <a:off x="4176975" y="1018075"/>
              <a:ext cx="496850" cy="660050"/>
            </a:xfrm>
            <a:custGeom>
              <a:avLst/>
              <a:gdLst/>
              <a:ahLst/>
              <a:cxnLst/>
              <a:rect l="l" t="t" r="r" b="b"/>
              <a:pathLst>
                <a:path w="19874" h="26402" extrusionOk="0">
                  <a:moveTo>
                    <a:pt x="17349" y="613"/>
                  </a:moveTo>
                  <a:cubicBezTo>
                    <a:pt x="17673" y="613"/>
                    <a:pt x="17926" y="649"/>
                    <a:pt x="18142" y="721"/>
                  </a:cubicBezTo>
                  <a:cubicBezTo>
                    <a:pt x="18467" y="866"/>
                    <a:pt x="18719" y="1082"/>
                    <a:pt x="18936" y="1515"/>
                  </a:cubicBezTo>
                  <a:cubicBezTo>
                    <a:pt x="19152" y="1948"/>
                    <a:pt x="19260" y="2597"/>
                    <a:pt x="19260" y="3499"/>
                  </a:cubicBezTo>
                  <a:cubicBezTo>
                    <a:pt x="19260" y="3571"/>
                    <a:pt x="19260" y="3643"/>
                    <a:pt x="19260" y="3751"/>
                  </a:cubicBezTo>
                  <a:cubicBezTo>
                    <a:pt x="19224" y="4869"/>
                    <a:pt x="18827" y="5915"/>
                    <a:pt x="18250" y="6889"/>
                  </a:cubicBezTo>
                  <a:cubicBezTo>
                    <a:pt x="17349" y="8332"/>
                    <a:pt x="16014" y="9594"/>
                    <a:pt x="14788" y="10604"/>
                  </a:cubicBezTo>
                  <a:cubicBezTo>
                    <a:pt x="14211" y="11109"/>
                    <a:pt x="13634" y="11578"/>
                    <a:pt x="13201" y="12010"/>
                  </a:cubicBezTo>
                  <a:cubicBezTo>
                    <a:pt x="12732" y="12407"/>
                    <a:pt x="12371" y="12768"/>
                    <a:pt x="12227" y="13165"/>
                  </a:cubicBezTo>
                  <a:cubicBezTo>
                    <a:pt x="11866" y="13994"/>
                    <a:pt x="11650" y="14968"/>
                    <a:pt x="11650" y="16050"/>
                  </a:cubicBezTo>
                  <a:cubicBezTo>
                    <a:pt x="11650" y="17132"/>
                    <a:pt x="11866" y="18286"/>
                    <a:pt x="12335" y="19440"/>
                  </a:cubicBezTo>
                  <a:cubicBezTo>
                    <a:pt x="12540" y="19917"/>
                    <a:pt x="12873" y="20652"/>
                    <a:pt x="13335" y="21523"/>
                  </a:cubicBezTo>
                  <a:lnTo>
                    <a:pt x="13335" y="21523"/>
                  </a:lnTo>
                  <a:cubicBezTo>
                    <a:pt x="12270" y="23245"/>
                    <a:pt x="11003" y="24290"/>
                    <a:pt x="9702" y="24922"/>
                  </a:cubicBezTo>
                  <a:cubicBezTo>
                    <a:pt x="8430" y="25542"/>
                    <a:pt x="7157" y="25767"/>
                    <a:pt x="6041" y="25787"/>
                  </a:cubicBezTo>
                  <a:lnTo>
                    <a:pt x="6041" y="25787"/>
                  </a:lnTo>
                  <a:cubicBezTo>
                    <a:pt x="5419" y="25039"/>
                    <a:pt x="4769" y="24389"/>
                    <a:pt x="4184" y="23804"/>
                  </a:cubicBezTo>
                  <a:cubicBezTo>
                    <a:pt x="3066" y="22794"/>
                    <a:pt x="2164" y="21929"/>
                    <a:pt x="1551" y="21063"/>
                  </a:cubicBezTo>
                  <a:cubicBezTo>
                    <a:pt x="938" y="20198"/>
                    <a:pt x="613" y="19332"/>
                    <a:pt x="613" y="18214"/>
                  </a:cubicBezTo>
                  <a:cubicBezTo>
                    <a:pt x="613" y="17312"/>
                    <a:pt x="830" y="16194"/>
                    <a:pt x="1335" y="14824"/>
                  </a:cubicBezTo>
                  <a:cubicBezTo>
                    <a:pt x="2200" y="12515"/>
                    <a:pt x="4617" y="9414"/>
                    <a:pt x="7142" y="6781"/>
                  </a:cubicBezTo>
                  <a:cubicBezTo>
                    <a:pt x="8404" y="5482"/>
                    <a:pt x="9702" y="4292"/>
                    <a:pt x="10857" y="3354"/>
                  </a:cubicBezTo>
                  <a:cubicBezTo>
                    <a:pt x="12011" y="2453"/>
                    <a:pt x="13057" y="1803"/>
                    <a:pt x="13706" y="1551"/>
                  </a:cubicBezTo>
                  <a:cubicBezTo>
                    <a:pt x="15040" y="1118"/>
                    <a:pt x="16375" y="613"/>
                    <a:pt x="17349" y="613"/>
                  </a:cubicBezTo>
                  <a:close/>
                  <a:moveTo>
                    <a:pt x="17349" y="0"/>
                  </a:moveTo>
                  <a:cubicBezTo>
                    <a:pt x="16194" y="0"/>
                    <a:pt x="14824" y="541"/>
                    <a:pt x="13525" y="974"/>
                  </a:cubicBezTo>
                  <a:cubicBezTo>
                    <a:pt x="12732" y="1262"/>
                    <a:pt x="11686" y="1948"/>
                    <a:pt x="10496" y="2885"/>
                  </a:cubicBezTo>
                  <a:cubicBezTo>
                    <a:pt x="8729" y="4292"/>
                    <a:pt x="6637" y="6312"/>
                    <a:pt x="4833" y="8440"/>
                  </a:cubicBezTo>
                  <a:cubicBezTo>
                    <a:pt x="3030" y="10532"/>
                    <a:pt x="1479" y="12768"/>
                    <a:pt x="794" y="14643"/>
                  </a:cubicBezTo>
                  <a:cubicBezTo>
                    <a:pt x="253" y="16050"/>
                    <a:pt x="0" y="17204"/>
                    <a:pt x="0" y="18214"/>
                  </a:cubicBezTo>
                  <a:cubicBezTo>
                    <a:pt x="0" y="19440"/>
                    <a:pt x="397" y="20486"/>
                    <a:pt x="1046" y="21388"/>
                  </a:cubicBezTo>
                  <a:cubicBezTo>
                    <a:pt x="1732" y="22362"/>
                    <a:pt x="2669" y="23227"/>
                    <a:pt x="3787" y="24273"/>
                  </a:cubicBezTo>
                  <a:cubicBezTo>
                    <a:pt x="4364" y="24814"/>
                    <a:pt x="5014" y="25500"/>
                    <a:pt x="5663" y="26293"/>
                  </a:cubicBezTo>
                  <a:cubicBezTo>
                    <a:pt x="5735" y="26365"/>
                    <a:pt x="5807" y="26401"/>
                    <a:pt x="5915" y="26401"/>
                  </a:cubicBezTo>
                  <a:cubicBezTo>
                    <a:pt x="7106" y="26401"/>
                    <a:pt x="8548" y="26185"/>
                    <a:pt x="9955" y="25463"/>
                  </a:cubicBezTo>
                  <a:cubicBezTo>
                    <a:pt x="11398" y="24778"/>
                    <a:pt x="12804" y="23588"/>
                    <a:pt x="13922" y="21676"/>
                  </a:cubicBezTo>
                  <a:cubicBezTo>
                    <a:pt x="13994" y="21604"/>
                    <a:pt x="13994" y="21460"/>
                    <a:pt x="13922" y="21388"/>
                  </a:cubicBezTo>
                  <a:cubicBezTo>
                    <a:pt x="13453" y="20450"/>
                    <a:pt x="13093" y="19693"/>
                    <a:pt x="12876" y="19224"/>
                  </a:cubicBezTo>
                  <a:cubicBezTo>
                    <a:pt x="12443" y="18142"/>
                    <a:pt x="12263" y="17060"/>
                    <a:pt x="12263" y="16050"/>
                  </a:cubicBezTo>
                  <a:cubicBezTo>
                    <a:pt x="12263" y="15040"/>
                    <a:pt x="12443" y="14138"/>
                    <a:pt x="12768" y="13381"/>
                  </a:cubicBezTo>
                  <a:cubicBezTo>
                    <a:pt x="12840" y="13273"/>
                    <a:pt x="12984" y="13056"/>
                    <a:pt x="13201" y="12804"/>
                  </a:cubicBezTo>
                  <a:cubicBezTo>
                    <a:pt x="13994" y="12010"/>
                    <a:pt x="15617" y="10820"/>
                    <a:pt x="17060" y="9305"/>
                  </a:cubicBezTo>
                  <a:cubicBezTo>
                    <a:pt x="18503" y="7827"/>
                    <a:pt x="19801" y="5987"/>
                    <a:pt x="19873" y="3751"/>
                  </a:cubicBezTo>
                  <a:cubicBezTo>
                    <a:pt x="19873" y="3679"/>
                    <a:pt x="19873" y="3571"/>
                    <a:pt x="19873" y="3499"/>
                  </a:cubicBezTo>
                  <a:cubicBezTo>
                    <a:pt x="19873" y="2236"/>
                    <a:pt x="19621" y="1371"/>
                    <a:pt x="19188" y="794"/>
                  </a:cubicBezTo>
                  <a:cubicBezTo>
                    <a:pt x="18972" y="505"/>
                    <a:pt x="18683" y="289"/>
                    <a:pt x="18358" y="180"/>
                  </a:cubicBezTo>
                  <a:cubicBezTo>
                    <a:pt x="18070" y="36"/>
                    <a:pt x="17709" y="0"/>
                    <a:pt x="173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4817;p64">
              <a:extLst>
                <a:ext uri="{FF2B5EF4-FFF2-40B4-BE49-F238E27FC236}">
                  <a16:creationId xmlns:a16="http://schemas.microsoft.com/office/drawing/2014/main" id="{A54874E7-FCE9-6DC5-9CB9-5E7C9AF903F1}"/>
                </a:ext>
              </a:extLst>
            </p:cNvPr>
            <p:cNvSpPr/>
            <p:nvPr/>
          </p:nvSpPr>
          <p:spPr>
            <a:xfrm>
              <a:off x="4167950" y="1025400"/>
              <a:ext cx="499250" cy="549925"/>
            </a:xfrm>
            <a:custGeom>
              <a:avLst/>
              <a:gdLst/>
              <a:ahLst/>
              <a:cxnLst/>
              <a:rect l="l" t="t" r="r" b="b"/>
              <a:pathLst>
                <a:path w="19970" h="21997" extrusionOk="0">
                  <a:moveTo>
                    <a:pt x="17707" y="0"/>
                  </a:moveTo>
                  <a:cubicBezTo>
                    <a:pt x="16628" y="0"/>
                    <a:pt x="15286" y="517"/>
                    <a:pt x="13995" y="969"/>
                  </a:cubicBezTo>
                  <a:cubicBezTo>
                    <a:pt x="11073" y="1979"/>
                    <a:pt x="3211" y="9626"/>
                    <a:pt x="1407" y="14422"/>
                  </a:cubicBezTo>
                  <a:cubicBezTo>
                    <a:pt x="1" y="18210"/>
                    <a:pt x="686" y="20013"/>
                    <a:pt x="2561" y="21997"/>
                  </a:cubicBezTo>
                  <a:cubicBezTo>
                    <a:pt x="3211" y="21852"/>
                    <a:pt x="4004" y="21492"/>
                    <a:pt x="4906" y="20842"/>
                  </a:cubicBezTo>
                  <a:cubicBezTo>
                    <a:pt x="7575" y="18823"/>
                    <a:pt x="8693" y="15216"/>
                    <a:pt x="10388" y="13990"/>
                  </a:cubicBezTo>
                  <a:cubicBezTo>
                    <a:pt x="11362" y="13304"/>
                    <a:pt x="13057" y="12186"/>
                    <a:pt x="14824" y="11032"/>
                  </a:cubicBezTo>
                  <a:cubicBezTo>
                    <a:pt x="16880" y="9265"/>
                    <a:pt x="19838" y="6740"/>
                    <a:pt x="19910" y="3458"/>
                  </a:cubicBezTo>
                  <a:cubicBezTo>
                    <a:pt x="19969" y="788"/>
                    <a:pt x="19039" y="0"/>
                    <a:pt x="1770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4818;p64">
              <a:extLst>
                <a:ext uri="{FF2B5EF4-FFF2-40B4-BE49-F238E27FC236}">
                  <a16:creationId xmlns:a16="http://schemas.microsoft.com/office/drawing/2014/main" id="{8D1998AC-7CDB-EE98-71BC-19409A55CFA8}"/>
                </a:ext>
              </a:extLst>
            </p:cNvPr>
            <p:cNvSpPr/>
            <p:nvPr/>
          </p:nvSpPr>
          <p:spPr>
            <a:xfrm>
              <a:off x="4176975" y="1018075"/>
              <a:ext cx="496850" cy="564825"/>
            </a:xfrm>
            <a:custGeom>
              <a:avLst/>
              <a:gdLst/>
              <a:ahLst/>
              <a:cxnLst/>
              <a:rect l="l" t="t" r="r" b="b"/>
              <a:pathLst>
                <a:path w="19874" h="22593" extrusionOk="0">
                  <a:moveTo>
                    <a:pt x="17349" y="613"/>
                  </a:moveTo>
                  <a:cubicBezTo>
                    <a:pt x="17673" y="613"/>
                    <a:pt x="17926" y="649"/>
                    <a:pt x="18142" y="721"/>
                  </a:cubicBezTo>
                  <a:cubicBezTo>
                    <a:pt x="18467" y="866"/>
                    <a:pt x="18719" y="1082"/>
                    <a:pt x="18936" y="1515"/>
                  </a:cubicBezTo>
                  <a:cubicBezTo>
                    <a:pt x="19152" y="1948"/>
                    <a:pt x="19260" y="2597"/>
                    <a:pt x="19260" y="3499"/>
                  </a:cubicBezTo>
                  <a:cubicBezTo>
                    <a:pt x="19260" y="3571"/>
                    <a:pt x="19260" y="3643"/>
                    <a:pt x="19260" y="3751"/>
                  </a:cubicBezTo>
                  <a:cubicBezTo>
                    <a:pt x="19224" y="5302"/>
                    <a:pt x="18503" y="6672"/>
                    <a:pt x="17529" y="7899"/>
                  </a:cubicBezTo>
                  <a:cubicBezTo>
                    <a:pt x="16519" y="9125"/>
                    <a:pt x="15293" y="10207"/>
                    <a:pt x="14247" y="11073"/>
                  </a:cubicBezTo>
                  <a:lnTo>
                    <a:pt x="14260" y="11088"/>
                  </a:lnTo>
                  <a:lnTo>
                    <a:pt x="14260" y="11088"/>
                  </a:lnTo>
                  <a:cubicBezTo>
                    <a:pt x="12536" y="12237"/>
                    <a:pt x="10816" y="13348"/>
                    <a:pt x="9847" y="14030"/>
                  </a:cubicBezTo>
                  <a:cubicBezTo>
                    <a:pt x="8945" y="14715"/>
                    <a:pt x="8224" y="15942"/>
                    <a:pt x="7394" y="17240"/>
                  </a:cubicBezTo>
                  <a:cubicBezTo>
                    <a:pt x="6601" y="18539"/>
                    <a:pt x="5663" y="19909"/>
                    <a:pt x="4364" y="20883"/>
                  </a:cubicBezTo>
                  <a:cubicBezTo>
                    <a:pt x="3571" y="21478"/>
                    <a:pt x="2869" y="21800"/>
                    <a:pt x="2286" y="21961"/>
                  </a:cubicBezTo>
                  <a:lnTo>
                    <a:pt x="2286" y="21961"/>
                  </a:lnTo>
                  <a:cubicBezTo>
                    <a:pt x="1769" y="21371"/>
                    <a:pt x="1349" y="20836"/>
                    <a:pt x="1082" y="20270"/>
                  </a:cubicBezTo>
                  <a:cubicBezTo>
                    <a:pt x="758" y="19657"/>
                    <a:pt x="613" y="18971"/>
                    <a:pt x="613" y="18214"/>
                  </a:cubicBezTo>
                  <a:cubicBezTo>
                    <a:pt x="613" y="17276"/>
                    <a:pt x="830" y="16194"/>
                    <a:pt x="1335" y="14824"/>
                  </a:cubicBezTo>
                  <a:cubicBezTo>
                    <a:pt x="2200" y="12515"/>
                    <a:pt x="4617" y="9414"/>
                    <a:pt x="7142" y="6781"/>
                  </a:cubicBezTo>
                  <a:cubicBezTo>
                    <a:pt x="8404" y="5482"/>
                    <a:pt x="9702" y="4292"/>
                    <a:pt x="10857" y="3354"/>
                  </a:cubicBezTo>
                  <a:cubicBezTo>
                    <a:pt x="12011" y="2453"/>
                    <a:pt x="13057" y="1803"/>
                    <a:pt x="13706" y="1551"/>
                  </a:cubicBezTo>
                  <a:cubicBezTo>
                    <a:pt x="15040" y="1118"/>
                    <a:pt x="16375" y="613"/>
                    <a:pt x="17349" y="613"/>
                  </a:cubicBezTo>
                  <a:close/>
                  <a:moveTo>
                    <a:pt x="17349" y="0"/>
                  </a:moveTo>
                  <a:cubicBezTo>
                    <a:pt x="16194" y="0"/>
                    <a:pt x="14824" y="541"/>
                    <a:pt x="13525" y="974"/>
                  </a:cubicBezTo>
                  <a:cubicBezTo>
                    <a:pt x="12732" y="1262"/>
                    <a:pt x="11686" y="1948"/>
                    <a:pt x="10496" y="2885"/>
                  </a:cubicBezTo>
                  <a:cubicBezTo>
                    <a:pt x="8729" y="4292"/>
                    <a:pt x="6637" y="6312"/>
                    <a:pt x="4833" y="8440"/>
                  </a:cubicBezTo>
                  <a:cubicBezTo>
                    <a:pt x="3030" y="10532"/>
                    <a:pt x="1479" y="12768"/>
                    <a:pt x="794" y="14643"/>
                  </a:cubicBezTo>
                  <a:cubicBezTo>
                    <a:pt x="253" y="16050"/>
                    <a:pt x="0" y="17204"/>
                    <a:pt x="0" y="18214"/>
                  </a:cubicBezTo>
                  <a:cubicBezTo>
                    <a:pt x="0" y="19080"/>
                    <a:pt x="181" y="19837"/>
                    <a:pt x="541" y="20522"/>
                  </a:cubicBezTo>
                  <a:cubicBezTo>
                    <a:pt x="866" y="21208"/>
                    <a:pt x="1371" y="21857"/>
                    <a:pt x="1984" y="22506"/>
                  </a:cubicBezTo>
                  <a:cubicBezTo>
                    <a:pt x="2037" y="22559"/>
                    <a:pt x="2109" y="22592"/>
                    <a:pt x="2186" y="22592"/>
                  </a:cubicBezTo>
                  <a:cubicBezTo>
                    <a:pt x="2215" y="22592"/>
                    <a:pt x="2244" y="22588"/>
                    <a:pt x="2273" y="22578"/>
                  </a:cubicBezTo>
                  <a:cubicBezTo>
                    <a:pt x="2958" y="22398"/>
                    <a:pt x="3823" y="22037"/>
                    <a:pt x="4725" y="21352"/>
                  </a:cubicBezTo>
                  <a:cubicBezTo>
                    <a:pt x="6096" y="20306"/>
                    <a:pt x="7069" y="18863"/>
                    <a:pt x="7899" y="17565"/>
                  </a:cubicBezTo>
                  <a:cubicBezTo>
                    <a:pt x="8729" y="16266"/>
                    <a:pt x="9450" y="15076"/>
                    <a:pt x="10207" y="14535"/>
                  </a:cubicBezTo>
                  <a:cubicBezTo>
                    <a:pt x="11145" y="13850"/>
                    <a:pt x="12876" y="12732"/>
                    <a:pt x="14607" y="11542"/>
                  </a:cubicBezTo>
                  <a:lnTo>
                    <a:pt x="14644" y="11542"/>
                  </a:lnTo>
                  <a:cubicBezTo>
                    <a:pt x="15690" y="10640"/>
                    <a:pt x="16952" y="9594"/>
                    <a:pt x="17998" y="8296"/>
                  </a:cubicBezTo>
                  <a:cubicBezTo>
                    <a:pt x="19008" y="6997"/>
                    <a:pt x="19837" y="5482"/>
                    <a:pt x="19873" y="3751"/>
                  </a:cubicBezTo>
                  <a:cubicBezTo>
                    <a:pt x="19873" y="3679"/>
                    <a:pt x="19873" y="3571"/>
                    <a:pt x="19873" y="3499"/>
                  </a:cubicBezTo>
                  <a:cubicBezTo>
                    <a:pt x="19873" y="2236"/>
                    <a:pt x="19621" y="1371"/>
                    <a:pt x="19188" y="794"/>
                  </a:cubicBezTo>
                  <a:cubicBezTo>
                    <a:pt x="18972" y="505"/>
                    <a:pt x="18683" y="289"/>
                    <a:pt x="18358" y="180"/>
                  </a:cubicBezTo>
                  <a:cubicBezTo>
                    <a:pt x="18070" y="36"/>
                    <a:pt x="17709" y="0"/>
                    <a:pt x="173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4819;p64">
              <a:extLst>
                <a:ext uri="{FF2B5EF4-FFF2-40B4-BE49-F238E27FC236}">
                  <a16:creationId xmlns:a16="http://schemas.microsoft.com/office/drawing/2014/main" id="{3F809184-A281-898F-0839-05BFD4EB4B68}"/>
                </a:ext>
              </a:extLst>
            </p:cNvPr>
            <p:cNvSpPr/>
            <p:nvPr/>
          </p:nvSpPr>
          <p:spPr>
            <a:xfrm>
              <a:off x="4178775" y="1025400"/>
              <a:ext cx="488425" cy="508700"/>
            </a:xfrm>
            <a:custGeom>
              <a:avLst/>
              <a:gdLst/>
              <a:ahLst/>
              <a:cxnLst/>
              <a:rect l="l" t="t" r="r" b="b"/>
              <a:pathLst>
                <a:path w="19537" h="20348" extrusionOk="0">
                  <a:moveTo>
                    <a:pt x="17274" y="0"/>
                  </a:moveTo>
                  <a:cubicBezTo>
                    <a:pt x="16195" y="0"/>
                    <a:pt x="14853" y="517"/>
                    <a:pt x="13562" y="969"/>
                  </a:cubicBezTo>
                  <a:cubicBezTo>
                    <a:pt x="10640" y="1979"/>
                    <a:pt x="2778" y="9626"/>
                    <a:pt x="974" y="14422"/>
                  </a:cubicBezTo>
                  <a:cubicBezTo>
                    <a:pt x="0" y="17127"/>
                    <a:pt x="37" y="18823"/>
                    <a:pt x="830" y="20265"/>
                  </a:cubicBezTo>
                  <a:cubicBezTo>
                    <a:pt x="1060" y="20318"/>
                    <a:pt x="1303" y="20348"/>
                    <a:pt x="1559" y="20348"/>
                  </a:cubicBezTo>
                  <a:cubicBezTo>
                    <a:pt x="2345" y="20348"/>
                    <a:pt x="3249" y="20071"/>
                    <a:pt x="4256" y="19364"/>
                  </a:cubicBezTo>
                  <a:cubicBezTo>
                    <a:pt x="7935" y="16695"/>
                    <a:pt x="6601" y="13881"/>
                    <a:pt x="9847" y="12294"/>
                  </a:cubicBezTo>
                  <a:cubicBezTo>
                    <a:pt x="12480" y="11032"/>
                    <a:pt x="16303" y="8580"/>
                    <a:pt x="18900" y="5838"/>
                  </a:cubicBezTo>
                  <a:cubicBezTo>
                    <a:pt x="19260" y="5081"/>
                    <a:pt x="19477" y="4288"/>
                    <a:pt x="19477" y="3458"/>
                  </a:cubicBezTo>
                  <a:cubicBezTo>
                    <a:pt x="19536" y="788"/>
                    <a:pt x="18606" y="0"/>
                    <a:pt x="172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4820;p64">
              <a:extLst>
                <a:ext uri="{FF2B5EF4-FFF2-40B4-BE49-F238E27FC236}">
                  <a16:creationId xmlns:a16="http://schemas.microsoft.com/office/drawing/2014/main" id="{92B450DE-EE57-E3A4-CCF1-6B422A8801EA}"/>
                </a:ext>
              </a:extLst>
            </p:cNvPr>
            <p:cNvSpPr/>
            <p:nvPr/>
          </p:nvSpPr>
          <p:spPr>
            <a:xfrm>
              <a:off x="4176975" y="1018075"/>
              <a:ext cx="496850" cy="523900"/>
            </a:xfrm>
            <a:custGeom>
              <a:avLst/>
              <a:gdLst/>
              <a:ahLst/>
              <a:cxnLst/>
              <a:rect l="l" t="t" r="r" b="b"/>
              <a:pathLst>
                <a:path w="19874" h="20956" extrusionOk="0">
                  <a:moveTo>
                    <a:pt x="17349" y="613"/>
                  </a:moveTo>
                  <a:cubicBezTo>
                    <a:pt x="17673" y="613"/>
                    <a:pt x="17926" y="649"/>
                    <a:pt x="18142" y="721"/>
                  </a:cubicBezTo>
                  <a:cubicBezTo>
                    <a:pt x="18467" y="866"/>
                    <a:pt x="18719" y="1082"/>
                    <a:pt x="18936" y="1515"/>
                  </a:cubicBezTo>
                  <a:cubicBezTo>
                    <a:pt x="19152" y="1948"/>
                    <a:pt x="19260" y="2597"/>
                    <a:pt x="19260" y="3499"/>
                  </a:cubicBezTo>
                  <a:cubicBezTo>
                    <a:pt x="19260" y="3571"/>
                    <a:pt x="19260" y="3643"/>
                    <a:pt x="19260" y="3751"/>
                  </a:cubicBezTo>
                  <a:cubicBezTo>
                    <a:pt x="19225" y="4519"/>
                    <a:pt x="19055" y="5253"/>
                    <a:pt x="18750" y="5920"/>
                  </a:cubicBezTo>
                  <a:lnTo>
                    <a:pt x="18750" y="5920"/>
                  </a:lnTo>
                  <a:cubicBezTo>
                    <a:pt x="16190" y="8623"/>
                    <a:pt x="12406" y="11073"/>
                    <a:pt x="9774" y="12335"/>
                  </a:cubicBezTo>
                  <a:cubicBezTo>
                    <a:pt x="8945" y="12732"/>
                    <a:pt x="8368" y="13237"/>
                    <a:pt x="7935" y="13814"/>
                  </a:cubicBezTo>
                  <a:cubicBezTo>
                    <a:pt x="7322" y="14643"/>
                    <a:pt x="7033" y="15581"/>
                    <a:pt x="6601" y="16519"/>
                  </a:cubicBezTo>
                  <a:cubicBezTo>
                    <a:pt x="6132" y="17457"/>
                    <a:pt x="5483" y="18430"/>
                    <a:pt x="4148" y="19404"/>
                  </a:cubicBezTo>
                  <a:cubicBezTo>
                    <a:pt x="3210" y="20089"/>
                    <a:pt x="2345" y="20342"/>
                    <a:pt x="1623" y="20342"/>
                  </a:cubicBezTo>
                  <a:cubicBezTo>
                    <a:pt x="1456" y="20342"/>
                    <a:pt x="1267" y="20320"/>
                    <a:pt x="1090" y="20294"/>
                  </a:cubicBezTo>
                  <a:lnTo>
                    <a:pt x="1090" y="20294"/>
                  </a:lnTo>
                  <a:cubicBezTo>
                    <a:pt x="772" y="19676"/>
                    <a:pt x="613" y="18993"/>
                    <a:pt x="613" y="18214"/>
                  </a:cubicBezTo>
                  <a:cubicBezTo>
                    <a:pt x="613" y="17276"/>
                    <a:pt x="830" y="16194"/>
                    <a:pt x="1335" y="14824"/>
                  </a:cubicBezTo>
                  <a:cubicBezTo>
                    <a:pt x="2200" y="12515"/>
                    <a:pt x="4617" y="9414"/>
                    <a:pt x="7142" y="6781"/>
                  </a:cubicBezTo>
                  <a:cubicBezTo>
                    <a:pt x="8404" y="5482"/>
                    <a:pt x="9702" y="4292"/>
                    <a:pt x="10857" y="3354"/>
                  </a:cubicBezTo>
                  <a:cubicBezTo>
                    <a:pt x="12011" y="2453"/>
                    <a:pt x="13057" y="1803"/>
                    <a:pt x="13706" y="1551"/>
                  </a:cubicBezTo>
                  <a:cubicBezTo>
                    <a:pt x="15040" y="1118"/>
                    <a:pt x="16375" y="613"/>
                    <a:pt x="17349" y="613"/>
                  </a:cubicBezTo>
                  <a:close/>
                  <a:moveTo>
                    <a:pt x="17349" y="0"/>
                  </a:moveTo>
                  <a:cubicBezTo>
                    <a:pt x="16194" y="0"/>
                    <a:pt x="14824" y="541"/>
                    <a:pt x="13525" y="974"/>
                  </a:cubicBezTo>
                  <a:cubicBezTo>
                    <a:pt x="12732" y="1262"/>
                    <a:pt x="11686" y="1948"/>
                    <a:pt x="10496" y="2885"/>
                  </a:cubicBezTo>
                  <a:cubicBezTo>
                    <a:pt x="8729" y="4292"/>
                    <a:pt x="6637" y="6312"/>
                    <a:pt x="4833" y="8440"/>
                  </a:cubicBezTo>
                  <a:cubicBezTo>
                    <a:pt x="3030" y="10532"/>
                    <a:pt x="1479" y="12768"/>
                    <a:pt x="794" y="14643"/>
                  </a:cubicBezTo>
                  <a:cubicBezTo>
                    <a:pt x="253" y="16050"/>
                    <a:pt x="0" y="17204"/>
                    <a:pt x="0" y="18214"/>
                  </a:cubicBezTo>
                  <a:cubicBezTo>
                    <a:pt x="0" y="19152"/>
                    <a:pt x="217" y="19945"/>
                    <a:pt x="613" y="20703"/>
                  </a:cubicBezTo>
                  <a:cubicBezTo>
                    <a:pt x="650" y="20775"/>
                    <a:pt x="758" y="20847"/>
                    <a:pt x="830" y="20847"/>
                  </a:cubicBezTo>
                  <a:cubicBezTo>
                    <a:pt x="1082" y="20919"/>
                    <a:pt x="1335" y="20955"/>
                    <a:pt x="1623" y="20955"/>
                  </a:cubicBezTo>
                  <a:cubicBezTo>
                    <a:pt x="2489" y="20955"/>
                    <a:pt x="3463" y="20667"/>
                    <a:pt x="4473" y="19909"/>
                  </a:cubicBezTo>
                  <a:cubicBezTo>
                    <a:pt x="6384" y="18539"/>
                    <a:pt x="7033" y="17060"/>
                    <a:pt x="7574" y="15834"/>
                  </a:cubicBezTo>
                  <a:cubicBezTo>
                    <a:pt x="7827" y="15220"/>
                    <a:pt x="8079" y="14643"/>
                    <a:pt x="8440" y="14174"/>
                  </a:cubicBezTo>
                  <a:cubicBezTo>
                    <a:pt x="8801" y="13670"/>
                    <a:pt x="9270" y="13237"/>
                    <a:pt x="10063" y="12876"/>
                  </a:cubicBezTo>
                  <a:cubicBezTo>
                    <a:pt x="12732" y="11578"/>
                    <a:pt x="16555" y="9125"/>
                    <a:pt x="19188" y="6348"/>
                  </a:cubicBezTo>
                  <a:lnTo>
                    <a:pt x="19260" y="6240"/>
                  </a:lnTo>
                  <a:cubicBezTo>
                    <a:pt x="19621" y="5482"/>
                    <a:pt x="19837" y="4653"/>
                    <a:pt x="19873" y="3751"/>
                  </a:cubicBezTo>
                  <a:cubicBezTo>
                    <a:pt x="19873" y="3679"/>
                    <a:pt x="19873" y="3571"/>
                    <a:pt x="19873" y="3499"/>
                  </a:cubicBezTo>
                  <a:cubicBezTo>
                    <a:pt x="19873" y="2236"/>
                    <a:pt x="19621" y="1371"/>
                    <a:pt x="19188" y="794"/>
                  </a:cubicBezTo>
                  <a:cubicBezTo>
                    <a:pt x="18972" y="505"/>
                    <a:pt x="18683" y="289"/>
                    <a:pt x="18358" y="180"/>
                  </a:cubicBezTo>
                  <a:cubicBezTo>
                    <a:pt x="18070" y="36"/>
                    <a:pt x="17709" y="0"/>
                    <a:pt x="173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4821;p64">
              <a:extLst>
                <a:ext uri="{FF2B5EF4-FFF2-40B4-BE49-F238E27FC236}">
                  <a16:creationId xmlns:a16="http://schemas.microsoft.com/office/drawing/2014/main" id="{CC8852F8-C495-02DC-1019-D8274CC0A8B5}"/>
                </a:ext>
              </a:extLst>
            </p:cNvPr>
            <p:cNvSpPr/>
            <p:nvPr/>
          </p:nvSpPr>
          <p:spPr>
            <a:xfrm>
              <a:off x="5450150" y="1062375"/>
              <a:ext cx="486025" cy="512950"/>
            </a:xfrm>
            <a:custGeom>
              <a:avLst/>
              <a:gdLst/>
              <a:ahLst/>
              <a:cxnLst/>
              <a:rect l="l" t="t" r="r" b="b"/>
              <a:pathLst>
                <a:path w="19441" h="20518" extrusionOk="0">
                  <a:moveTo>
                    <a:pt x="2390" y="1"/>
                  </a:moveTo>
                  <a:cubicBezTo>
                    <a:pt x="1646" y="1"/>
                    <a:pt x="1081" y="219"/>
                    <a:pt x="721" y="608"/>
                  </a:cubicBezTo>
                  <a:cubicBezTo>
                    <a:pt x="325" y="1041"/>
                    <a:pt x="108" y="1618"/>
                    <a:pt x="0" y="2304"/>
                  </a:cubicBezTo>
                  <a:cubicBezTo>
                    <a:pt x="482" y="2137"/>
                    <a:pt x="1126" y="1994"/>
                    <a:pt x="1909" y="1994"/>
                  </a:cubicBezTo>
                  <a:cubicBezTo>
                    <a:pt x="2825" y="1994"/>
                    <a:pt x="3931" y="2190"/>
                    <a:pt x="5194" y="2773"/>
                  </a:cubicBezTo>
                  <a:cubicBezTo>
                    <a:pt x="9125" y="4540"/>
                    <a:pt x="16302" y="13521"/>
                    <a:pt x="17420" y="15973"/>
                  </a:cubicBezTo>
                  <a:cubicBezTo>
                    <a:pt x="18070" y="17416"/>
                    <a:pt x="17889" y="19219"/>
                    <a:pt x="17709" y="20518"/>
                  </a:cubicBezTo>
                  <a:cubicBezTo>
                    <a:pt x="18430" y="20481"/>
                    <a:pt x="19080" y="20049"/>
                    <a:pt x="19188" y="18895"/>
                  </a:cubicBezTo>
                  <a:cubicBezTo>
                    <a:pt x="19440" y="16767"/>
                    <a:pt x="17637" y="11501"/>
                    <a:pt x="11902" y="5766"/>
                  </a:cubicBezTo>
                  <a:cubicBezTo>
                    <a:pt x="7740" y="1604"/>
                    <a:pt x="4406" y="1"/>
                    <a:pt x="23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4822;p64">
              <a:extLst>
                <a:ext uri="{FF2B5EF4-FFF2-40B4-BE49-F238E27FC236}">
                  <a16:creationId xmlns:a16="http://schemas.microsoft.com/office/drawing/2014/main" id="{4A0A8914-9DFF-ABF6-0F12-85864B91C846}"/>
                </a:ext>
              </a:extLst>
            </p:cNvPr>
            <p:cNvSpPr/>
            <p:nvPr/>
          </p:nvSpPr>
          <p:spPr>
            <a:xfrm>
              <a:off x="5442025" y="1055025"/>
              <a:ext cx="495950" cy="528425"/>
            </a:xfrm>
            <a:custGeom>
              <a:avLst/>
              <a:gdLst/>
              <a:ahLst/>
              <a:cxnLst/>
              <a:rect l="l" t="t" r="r" b="b"/>
              <a:pathLst>
                <a:path w="19838" h="21137" extrusionOk="0">
                  <a:moveTo>
                    <a:pt x="2705" y="614"/>
                  </a:moveTo>
                  <a:cubicBezTo>
                    <a:pt x="3643" y="614"/>
                    <a:pt x="4942" y="975"/>
                    <a:pt x="6529" y="1876"/>
                  </a:cubicBezTo>
                  <a:cubicBezTo>
                    <a:pt x="8116" y="2778"/>
                    <a:pt x="9955" y="4221"/>
                    <a:pt x="12047" y="6276"/>
                  </a:cubicBezTo>
                  <a:cubicBezTo>
                    <a:pt x="14716" y="8982"/>
                    <a:pt x="16519" y="11542"/>
                    <a:pt x="17673" y="13742"/>
                  </a:cubicBezTo>
                  <a:cubicBezTo>
                    <a:pt x="18791" y="15942"/>
                    <a:pt x="19260" y="17746"/>
                    <a:pt x="19260" y="18828"/>
                  </a:cubicBezTo>
                  <a:cubicBezTo>
                    <a:pt x="19260" y="18936"/>
                    <a:pt x="19224" y="19044"/>
                    <a:pt x="19224" y="19152"/>
                  </a:cubicBezTo>
                  <a:cubicBezTo>
                    <a:pt x="19188" y="19693"/>
                    <a:pt x="19008" y="20018"/>
                    <a:pt x="18791" y="20198"/>
                  </a:cubicBezTo>
                  <a:cubicBezTo>
                    <a:pt x="18690" y="20320"/>
                    <a:pt x="18555" y="20396"/>
                    <a:pt x="18404" y="20446"/>
                  </a:cubicBezTo>
                  <a:lnTo>
                    <a:pt x="18404" y="20446"/>
                  </a:lnTo>
                  <a:cubicBezTo>
                    <a:pt x="18458" y="19939"/>
                    <a:pt x="18503" y="19388"/>
                    <a:pt x="18503" y="18792"/>
                  </a:cubicBezTo>
                  <a:cubicBezTo>
                    <a:pt x="18503" y="17926"/>
                    <a:pt x="18395" y="16988"/>
                    <a:pt x="17998" y="16159"/>
                  </a:cubicBezTo>
                  <a:cubicBezTo>
                    <a:pt x="17709" y="15510"/>
                    <a:pt x="17060" y="14464"/>
                    <a:pt x="16159" y="13237"/>
                  </a:cubicBezTo>
                  <a:cubicBezTo>
                    <a:pt x="14788" y="11398"/>
                    <a:pt x="12949" y="9162"/>
                    <a:pt x="11037" y="7178"/>
                  </a:cubicBezTo>
                  <a:cubicBezTo>
                    <a:pt x="9125" y="5194"/>
                    <a:pt x="7178" y="3499"/>
                    <a:pt x="5627" y="2778"/>
                  </a:cubicBezTo>
                  <a:cubicBezTo>
                    <a:pt x="4365" y="2201"/>
                    <a:pt x="3210" y="1985"/>
                    <a:pt x="2273" y="1985"/>
                  </a:cubicBezTo>
                  <a:cubicBezTo>
                    <a:pt x="1678" y="1985"/>
                    <a:pt x="1158" y="2059"/>
                    <a:pt x="712" y="2167"/>
                  </a:cubicBezTo>
                  <a:lnTo>
                    <a:pt x="712" y="2167"/>
                  </a:lnTo>
                  <a:cubicBezTo>
                    <a:pt x="825" y="1737"/>
                    <a:pt x="994" y="1388"/>
                    <a:pt x="1263" y="1119"/>
                  </a:cubicBezTo>
                  <a:cubicBezTo>
                    <a:pt x="1551" y="794"/>
                    <a:pt x="2020" y="614"/>
                    <a:pt x="2705" y="614"/>
                  </a:cubicBezTo>
                  <a:close/>
                  <a:moveTo>
                    <a:pt x="2705" y="1"/>
                  </a:moveTo>
                  <a:cubicBezTo>
                    <a:pt x="1912" y="1"/>
                    <a:pt x="1227" y="253"/>
                    <a:pt x="794" y="722"/>
                  </a:cubicBezTo>
                  <a:cubicBezTo>
                    <a:pt x="361" y="1191"/>
                    <a:pt x="145" y="1840"/>
                    <a:pt x="37" y="2562"/>
                  </a:cubicBezTo>
                  <a:cubicBezTo>
                    <a:pt x="0" y="2670"/>
                    <a:pt x="73" y="2778"/>
                    <a:pt x="145" y="2850"/>
                  </a:cubicBezTo>
                  <a:cubicBezTo>
                    <a:pt x="196" y="2876"/>
                    <a:pt x="265" y="2901"/>
                    <a:pt x="339" y="2901"/>
                  </a:cubicBezTo>
                  <a:cubicBezTo>
                    <a:pt x="370" y="2901"/>
                    <a:pt x="402" y="2897"/>
                    <a:pt x="433" y="2886"/>
                  </a:cubicBezTo>
                  <a:cubicBezTo>
                    <a:pt x="902" y="2706"/>
                    <a:pt x="1515" y="2598"/>
                    <a:pt x="2273" y="2598"/>
                  </a:cubicBezTo>
                  <a:cubicBezTo>
                    <a:pt x="3138" y="2598"/>
                    <a:pt x="4184" y="2778"/>
                    <a:pt x="5374" y="3319"/>
                  </a:cubicBezTo>
                  <a:cubicBezTo>
                    <a:pt x="6312" y="3752"/>
                    <a:pt x="7502" y="4617"/>
                    <a:pt x="8729" y="5735"/>
                  </a:cubicBezTo>
                  <a:cubicBezTo>
                    <a:pt x="10568" y="7431"/>
                    <a:pt x="12552" y="9631"/>
                    <a:pt x="14175" y="11687"/>
                  </a:cubicBezTo>
                  <a:cubicBezTo>
                    <a:pt x="15004" y="12696"/>
                    <a:pt x="15726" y="13634"/>
                    <a:pt x="16267" y="14464"/>
                  </a:cubicBezTo>
                  <a:cubicBezTo>
                    <a:pt x="16844" y="15293"/>
                    <a:pt x="17277" y="15979"/>
                    <a:pt x="17457" y="16411"/>
                  </a:cubicBezTo>
                  <a:cubicBezTo>
                    <a:pt x="17782" y="17133"/>
                    <a:pt x="17890" y="17962"/>
                    <a:pt x="17890" y="18792"/>
                  </a:cubicBezTo>
                  <a:cubicBezTo>
                    <a:pt x="17890" y="19477"/>
                    <a:pt x="17818" y="20162"/>
                    <a:pt x="17745" y="20775"/>
                  </a:cubicBezTo>
                  <a:cubicBezTo>
                    <a:pt x="17745" y="20884"/>
                    <a:pt x="17782" y="20956"/>
                    <a:pt x="17818" y="21028"/>
                  </a:cubicBezTo>
                  <a:cubicBezTo>
                    <a:pt x="17890" y="21100"/>
                    <a:pt x="17998" y="21136"/>
                    <a:pt x="18070" y="21136"/>
                  </a:cubicBezTo>
                  <a:cubicBezTo>
                    <a:pt x="18467" y="21100"/>
                    <a:pt x="18900" y="20956"/>
                    <a:pt x="19224" y="20631"/>
                  </a:cubicBezTo>
                  <a:cubicBezTo>
                    <a:pt x="19549" y="20307"/>
                    <a:pt x="19765" y="19838"/>
                    <a:pt x="19837" y="19225"/>
                  </a:cubicBezTo>
                  <a:cubicBezTo>
                    <a:pt x="19837" y="19116"/>
                    <a:pt x="19837" y="18972"/>
                    <a:pt x="19837" y="18828"/>
                  </a:cubicBezTo>
                  <a:cubicBezTo>
                    <a:pt x="19837" y="17566"/>
                    <a:pt x="19368" y="15726"/>
                    <a:pt x="18178" y="13454"/>
                  </a:cubicBezTo>
                  <a:cubicBezTo>
                    <a:pt x="17024" y="11218"/>
                    <a:pt x="15185" y="8585"/>
                    <a:pt x="12444" y="5880"/>
                  </a:cubicBezTo>
                  <a:cubicBezTo>
                    <a:pt x="10352" y="3752"/>
                    <a:pt x="8476" y="2309"/>
                    <a:pt x="6817" y="1371"/>
                  </a:cubicBezTo>
                  <a:cubicBezTo>
                    <a:pt x="5194" y="434"/>
                    <a:pt x="3824" y="1"/>
                    <a:pt x="27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4823;p64">
              <a:extLst>
                <a:ext uri="{FF2B5EF4-FFF2-40B4-BE49-F238E27FC236}">
                  <a16:creationId xmlns:a16="http://schemas.microsoft.com/office/drawing/2014/main" id="{E65D9AB1-F407-625D-6C50-85E730A09975}"/>
                </a:ext>
              </a:extLst>
            </p:cNvPr>
            <p:cNvSpPr/>
            <p:nvPr/>
          </p:nvSpPr>
          <p:spPr>
            <a:xfrm>
              <a:off x="4674700" y="3104025"/>
              <a:ext cx="162325" cy="244525"/>
            </a:xfrm>
            <a:custGeom>
              <a:avLst/>
              <a:gdLst/>
              <a:ahLst/>
              <a:cxnLst/>
              <a:rect l="l" t="t" r="r" b="b"/>
              <a:pathLst>
                <a:path w="6493" h="9781" extrusionOk="0">
                  <a:moveTo>
                    <a:pt x="5667" y="0"/>
                  </a:moveTo>
                  <a:cubicBezTo>
                    <a:pt x="5576" y="0"/>
                    <a:pt x="5485" y="29"/>
                    <a:pt x="5410" y="94"/>
                  </a:cubicBezTo>
                  <a:lnTo>
                    <a:pt x="145" y="4386"/>
                  </a:lnTo>
                  <a:cubicBezTo>
                    <a:pt x="36" y="4458"/>
                    <a:pt x="0" y="4602"/>
                    <a:pt x="0" y="4746"/>
                  </a:cubicBezTo>
                  <a:lnTo>
                    <a:pt x="181" y="9363"/>
                  </a:lnTo>
                  <a:cubicBezTo>
                    <a:pt x="181" y="9616"/>
                    <a:pt x="395" y="9781"/>
                    <a:pt x="622" y="9781"/>
                  </a:cubicBezTo>
                  <a:cubicBezTo>
                    <a:pt x="718" y="9781"/>
                    <a:pt x="816" y="9752"/>
                    <a:pt x="902" y="9687"/>
                  </a:cubicBezTo>
                  <a:lnTo>
                    <a:pt x="6312" y="5323"/>
                  </a:lnTo>
                  <a:cubicBezTo>
                    <a:pt x="6420" y="5251"/>
                    <a:pt x="6492" y="5107"/>
                    <a:pt x="6456" y="4963"/>
                  </a:cubicBezTo>
                  <a:lnTo>
                    <a:pt x="6096" y="418"/>
                  </a:lnTo>
                  <a:cubicBezTo>
                    <a:pt x="6096" y="164"/>
                    <a:pt x="5882" y="0"/>
                    <a:pt x="56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4824;p64">
              <a:extLst>
                <a:ext uri="{FF2B5EF4-FFF2-40B4-BE49-F238E27FC236}">
                  <a16:creationId xmlns:a16="http://schemas.microsoft.com/office/drawing/2014/main" id="{AD713310-2690-79ED-2658-0289828175F9}"/>
                </a:ext>
              </a:extLst>
            </p:cNvPr>
            <p:cNvSpPr/>
            <p:nvPr/>
          </p:nvSpPr>
          <p:spPr>
            <a:xfrm>
              <a:off x="4667475" y="3096425"/>
              <a:ext cx="176750" cy="259725"/>
            </a:xfrm>
            <a:custGeom>
              <a:avLst/>
              <a:gdLst/>
              <a:ahLst/>
              <a:cxnLst/>
              <a:rect l="l" t="t" r="r" b="b"/>
              <a:pathLst>
                <a:path w="7070" h="10389" extrusionOk="0">
                  <a:moveTo>
                    <a:pt x="5952" y="614"/>
                  </a:moveTo>
                  <a:lnTo>
                    <a:pt x="6060" y="650"/>
                  </a:lnTo>
                  <a:lnTo>
                    <a:pt x="6096" y="722"/>
                  </a:lnTo>
                  <a:lnTo>
                    <a:pt x="6457" y="5303"/>
                  </a:lnTo>
                  <a:lnTo>
                    <a:pt x="6421" y="5411"/>
                  </a:lnTo>
                  <a:lnTo>
                    <a:pt x="975" y="9775"/>
                  </a:lnTo>
                  <a:lnTo>
                    <a:pt x="902" y="9811"/>
                  </a:lnTo>
                  <a:lnTo>
                    <a:pt x="794" y="9775"/>
                  </a:lnTo>
                  <a:lnTo>
                    <a:pt x="758" y="9667"/>
                  </a:lnTo>
                  <a:lnTo>
                    <a:pt x="578" y="5014"/>
                  </a:lnTo>
                  <a:lnTo>
                    <a:pt x="650" y="4906"/>
                  </a:lnTo>
                  <a:lnTo>
                    <a:pt x="5880" y="650"/>
                  </a:lnTo>
                  <a:lnTo>
                    <a:pt x="5952" y="614"/>
                  </a:lnTo>
                  <a:close/>
                  <a:moveTo>
                    <a:pt x="5952" y="1"/>
                  </a:moveTo>
                  <a:cubicBezTo>
                    <a:pt x="5808" y="1"/>
                    <a:pt x="5627" y="73"/>
                    <a:pt x="5519" y="181"/>
                  </a:cubicBezTo>
                  <a:lnTo>
                    <a:pt x="253" y="4437"/>
                  </a:lnTo>
                  <a:cubicBezTo>
                    <a:pt x="73" y="4581"/>
                    <a:pt x="1" y="4798"/>
                    <a:pt x="1" y="5014"/>
                  </a:cubicBezTo>
                  <a:lnTo>
                    <a:pt x="1" y="5086"/>
                  </a:lnTo>
                  <a:lnTo>
                    <a:pt x="2" y="5086"/>
                  </a:lnTo>
                  <a:lnTo>
                    <a:pt x="2" y="5086"/>
                  </a:lnTo>
                  <a:lnTo>
                    <a:pt x="181" y="9703"/>
                  </a:lnTo>
                  <a:cubicBezTo>
                    <a:pt x="181" y="9883"/>
                    <a:pt x="253" y="10064"/>
                    <a:pt x="398" y="10208"/>
                  </a:cubicBezTo>
                  <a:cubicBezTo>
                    <a:pt x="542" y="10316"/>
                    <a:pt x="722" y="10388"/>
                    <a:pt x="902" y="10388"/>
                  </a:cubicBezTo>
                  <a:cubicBezTo>
                    <a:pt x="1047" y="10388"/>
                    <a:pt x="1227" y="10352"/>
                    <a:pt x="1371" y="10244"/>
                  </a:cubicBezTo>
                  <a:lnTo>
                    <a:pt x="6781" y="5880"/>
                  </a:lnTo>
                  <a:cubicBezTo>
                    <a:pt x="6962" y="5735"/>
                    <a:pt x="7070" y="5519"/>
                    <a:pt x="7070" y="5303"/>
                  </a:cubicBezTo>
                  <a:lnTo>
                    <a:pt x="7070" y="5231"/>
                  </a:lnTo>
                  <a:lnTo>
                    <a:pt x="6709" y="686"/>
                  </a:lnTo>
                  <a:cubicBezTo>
                    <a:pt x="6673" y="470"/>
                    <a:pt x="6601" y="325"/>
                    <a:pt x="6457" y="181"/>
                  </a:cubicBezTo>
                  <a:cubicBezTo>
                    <a:pt x="6313" y="73"/>
                    <a:pt x="6132" y="1"/>
                    <a:pt x="59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4825;p64">
              <a:extLst>
                <a:ext uri="{FF2B5EF4-FFF2-40B4-BE49-F238E27FC236}">
                  <a16:creationId xmlns:a16="http://schemas.microsoft.com/office/drawing/2014/main" id="{847FEEC6-3D45-C821-A4DE-17333BC78DAA}"/>
                </a:ext>
              </a:extLst>
            </p:cNvPr>
            <p:cNvSpPr/>
            <p:nvPr/>
          </p:nvSpPr>
          <p:spPr>
            <a:xfrm>
              <a:off x="4739591" y="-166683"/>
              <a:ext cx="18104" cy="2089879"/>
            </a:xfrm>
            <a:custGeom>
              <a:avLst/>
              <a:gdLst/>
              <a:ahLst/>
              <a:cxnLst/>
              <a:rect l="l" t="t" r="r" b="b"/>
              <a:pathLst>
                <a:path w="722" h="67410" extrusionOk="0">
                  <a:moveTo>
                    <a:pt x="433" y="0"/>
                  </a:moveTo>
                  <a:cubicBezTo>
                    <a:pt x="253" y="0"/>
                    <a:pt x="108" y="144"/>
                    <a:pt x="108" y="289"/>
                  </a:cubicBezTo>
                  <a:cubicBezTo>
                    <a:pt x="36" y="11325"/>
                    <a:pt x="0" y="22362"/>
                    <a:pt x="0" y="33506"/>
                  </a:cubicBezTo>
                  <a:cubicBezTo>
                    <a:pt x="0" y="44651"/>
                    <a:pt x="36" y="55832"/>
                    <a:pt x="108" y="67085"/>
                  </a:cubicBezTo>
                  <a:cubicBezTo>
                    <a:pt x="108" y="67265"/>
                    <a:pt x="253" y="67409"/>
                    <a:pt x="433" y="67409"/>
                  </a:cubicBezTo>
                  <a:cubicBezTo>
                    <a:pt x="577" y="67409"/>
                    <a:pt x="722" y="67265"/>
                    <a:pt x="722" y="67085"/>
                  </a:cubicBezTo>
                  <a:cubicBezTo>
                    <a:pt x="649" y="55832"/>
                    <a:pt x="613" y="44651"/>
                    <a:pt x="613" y="33506"/>
                  </a:cubicBezTo>
                  <a:cubicBezTo>
                    <a:pt x="613" y="22362"/>
                    <a:pt x="649" y="11325"/>
                    <a:pt x="722" y="289"/>
                  </a:cubicBezTo>
                  <a:cubicBezTo>
                    <a:pt x="722" y="144"/>
                    <a:pt x="577" y="0"/>
                    <a:pt x="4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4826;p64">
              <a:extLst>
                <a:ext uri="{FF2B5EF4-FFF2-40B4-BE49-F238E27FC236}">
                  <a16:creationId xmlns:a16="http://schemas.microsoft.com/office/drawing/2014/main" id="{D28FB836-97F8-32EE-7C05-4B7BEFD5B113}"/>
                </a:ext>
              </a:extLst>
            </p:cNvPr>
            <p:cNvSpPr/>
            <p:nvPr/>
          </p:nvSpPr>
          <p:spPr>
            <a:xfrm>
              <a:off x="4742325" y="1908025"/>
              <a:ext cx="15350" cy="1251550"/>
            </a:xfrm>
            <a:custGeom>
              <a:avLst/>
              <a:gdLst/>
              <a:ahLst/>
              <a:cxnLst/>
              <a:rect l="l" t="t" r="r" b="b"/>
              <a:pathLst>
                <a:path w="614" h="50062" extrusionOk="0">
                  <a:moveTo>
                    <a:pt x="325" y="0"/>
                  </a:moveTo>
                  <a:cubicBezTo>
                    <a:pt x="145" y="0"/>
                    <a:pt x="0" y="145"/>
                    <a:pt x="0" y="289"/>
                  </a:cubicBezTo>
                  <a:lnTo>
                    <a:pt x="0" y="49773"/>
                  </a:lnTo>
                  <a:cubicBezTo>
                    <a:pt x="0" y="49953"/>
                    <a:pt x="145" y="50061"/>
                    <a:pt x="325" y="50061"/>
                  </a:cubicBezTo>
                  <a:cubicBezTo>
                    <a:pt x="469" y="50061"/>
                    <a:pt x="614" y="49953"/>
                    <a:pt x="614" y="49773"/>
                  </a:cubicBezTo>
                  <a:lnTo>
                    <a:pt x="614" y="289"/>
                  </a:lnTo>
                  <a:cubicBezTo>
                    <a:pt x="614" y="145"/>
                    <a:pt x="469" y="0"/>
                    <a:pt x="3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4827;p64">
              <a:extLst>
                <a:ext uri="{FF2B5EF4-FFF2-40B4-BE49-F238E27FC236}">
                  <a16:creationId xmlns:a16="http://schemas.microsoft.com/office/drawing/2014/main" id="{37B9B7BD-4132-B231-5707-AC400294B9F2}"/>
                </a:ext>
              </a:extLst>
            </p:cNvPr>
            <p:cNvSpPr/>
            <p:nvPr/>
          </p:nvSpPr>
          <p:spPr>
            <a:xfrm>
              <a:off x="3923552" y="-166737"/>
              <a:ext cx="18104" cy="2984732"/>
            </a:xfrm>
            <a:custGeom>
              <a:avLst/>
              <a:gdLst/>
              <a:ahLst/>
              <a:cxnLst/>
              <a:rect l="l" t="t" r="r" b="b"/>
              <a:pathLst>
                <a:path w="722" h="103153" extrusionOk="0">
                  <a:moveTo>
                    <a:pt x="325" y="0"/>
                  </a:moveTo>
                  <a:cubicBezTo>
                    <a:pt x="145" y="0"/>
                    <a:pt x="0" y="108"/>
                    <a:pt x="0" y="289"/>
                  </a:cubicBezTo>
                  <a:cubicBezTo>
                    <a:pt x="73" y="17312"/>
                    <a:pt x="109" y="34372"/>
                    <a:pt x="109" y="51468"/>
                  </a:cubicBezTo>
                  <a:cubicBezTo>
                    <a:pt x="109" y="68564"/>
                    <a:pt x="73" y="85696"/>
                    <a:pt x="0" y="102864"/>
                  </a:cubicBezTo>
                  <a:cubicBezTo>
                    <a:pt x="0" y="103008"/>
                    <a:pt x="145" y="103152"/>
                    <a:pt x="325" y="103152"/>
                  </a:cubicBezTo>
                  <a:cubicBezTo>
                    <a:pt x="469" y="103152"/>
                    <a:pt x="614" y="103008"/>
                    <a:pt x="614" y="102864"/>
                  </a:cubicBezTo>
                  <a:cubicBezTo>
                    <a:pt x="686" y="85696"/>
                    <a:pt x="722" y="68564"/>
                    <a:pt x="722" y="51468"/>
                  </a:cubicBezTo>
                  <a:cubicBezTo>
                    <a:pt x="722" y="34372"/>
                    <a:pt x="686" y="17312"/>
                    <a:pt x="614" y="289"/>
                  </a:cubicBezTo>
                  <a:cubicBezTo>
                    <a:pt x="614" y="108"/>
                    <a:pt x="469" y="0"/>
                    <a:pt x="3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4828;p64">
              <a:extLst>
                <a:ext uri="{FF2B5EF4-FFF2-40B4-BE49-F238E27FC236}">
                  <a16:creationId xmlns:a16="http://schemas.microsoft.com/office/drawing/2014/main" id="{7221C654-C752-B375-C4A1-F7C104ECBD1E}"/>
                </a:ext>
              </a:extLst>
            </p:cNvPr>
            <p:cNvSpPr/>
            <p:nvPr/>
          </p:nvSpPr>
          <p:spPr>
            <a:xfrm>
              <a:off x="3599900" y="4261400"/>
              <a:ext cx="339050" cy="267825"/>
            </a:xfrm>
            <a:custGeom>
              <a:avLst/>
              <a:gdLst/>
              <a:ahLst/>
              <a:cxnLst/>
              <a:rect l="l" t="t" r="r" b="b"/>
              <a:pathLst>
                <a:path w="13562" h="10713" extrusionOk="0">
                  <a:moveTo>
                    <a:pt x="3102" y="1"/>
                  </a:moveTo>
                  <a:cubicBezTo>
                    <a:pt x="2128" y="1732"/>
                    <a:pt x="1010" y="3607"/>
                    <a:pt x="0" y="5375"/>
                  </a:cubicBezTo>
                  <a:cubicBezTo>
                    <a:pt x="1840" y="5663"/>
                    <a:pt x="4617" y="6348"/>
                    <a:pt x="6312" y="7863"/>
                  </a:cubicBezTo>
                  <a:cubicBezTo>
                    <a:pt x="7466" y="8909"/>
                    <a:pt x="8260" y="9883"/>
                    <a:pt x="8801" y="10712"/>
                  </a:cubicBezTo>
                  <a:cubicBezTo>
                    <a:pt x="10207" y="9847"/>
                    <a:pt x="11830" y="8909"/>
                    <a:pt x="13562" y="8007"/>
                  </a:cubicBezTo>
                  <a:cubicBezTo>
                    <a:pt x="12588" y="6132"/>
                    <a:pt x="10748" y="3210"/>
                    <a:pt x="7899" y="1696"/>
                  </a:cubicBezTo>
                  <a:cubicBezTo>
                    <a:pt x="5266" y="325"/>
                    <a:pt x="3860" y="37"/>
                    <a:pt x="31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4829;p64">
              <a:extLst>
                <a:ext uri="{FF2B5EF4-FFF2-40B4-BE49-F238E27FC236}">
                  <a16:creationId xmlns:a16="http://schemas.microsoft.com/office/drawing/2014/main" id="{B98F934D-2E52-BE64-CACE-493001A40264}"/>
                </a:ext>
              </a:extLst>
            </p:cNvPr>
            <p:cNvSpPr/>
            <p:nvPr/>
          </p:nvSpPr>
          <p:spPr>
            <a:xfrm>
              <a:off x="3591775" y="4254175"/>
              <a:ext cx="355300" cy="282700"/>
            </a:xfrm>
            <a:custGeom>
              <a:avLst/>
              <a:gdLst/>
              <a:ahLst/>
              <a:cxnLst/>
              <a:rect l="l" t="t" r="r" b="b"/>
              <a:pathLst>
                <a:path w="14212" h="11308" extrusionOk="0">
                  <a:moveTo>
                    <a:pt x="3576" y="618"/>
                  </a:moveTo>
                  <a:cubicBezTo>
                    <a:pt x="4280" y="655"/>
                    <a:pt x="5666" y="966"/>
                    <a:pt x="8080" y="2273"/>
                  </a:cubicBezTo>
                  <a:cubicBezTo>
                    <a:pt x="10683" y="3643"/>
                    <a:pt x="12473" y="6282"/>
                    <a:pt x="13480" y="8150"/>
                  </a:cubicBezTo>
                  <a:lnTo>
                    <a:pt x="13480" y="8150"/>
                  </a:lnTo>
                  <a:cubicBezTo>
                    <a:pt x="11945" y="8987"/>
                    <a:pt x="10500" y="9821"/>
                    <a:pt x="9223" y="10601"/>
                  </a:cubicBezTo>
                  <a:lnTo>
                    <a:pt x="9223" y="10601"/>
                  </a:lnTo>
                  <a:cubicBezTo>
                    <a:pt x="8661" y="9816"/>
                    <a:pt x="7907" y="8891"/>
                    <a:pt x="6854" y="7936"/>
                  </a:cubicBezTo>
                  <a:cubicBezTo>
                    <a:pt x="5187" y="6469"/>
                    <a:pt x="2659" y="5773"/>
                    <a:pt x="804" y="5419"/>
                  </a:cubicBezTo>
                  <a:lnTo>
                    <a:pt x="804" y="5419"/>
                  </a:lnTo>
                  <a:cubicBezTo>
                    <a:pt x="1717" y="3856"/>
                    <a:pt x="2700" y="2171"/>
                    <a:pt x="3576" y="618"/>
                  </a:cubicBezTo>
                  <a:close/>
                  <a:moveTo>
                    <a:pt x="3427" y="1"/>
                  </a:moveTo>
                  <a:cubicBezTo>
                    <a:pt x="3319" y="1"/>
                    <a:pt x="3211" y="73"/>
                    <a:pt x="3175" y="145"/>
                  </a:cubicBezTo>
                  <a:cubicBezTo>
                    <a:pt x="2201" y="1840"/>
                    <a:pt x="1083" y="3752"/>
                    <a:pt x="73" y="5483"/>
                  </a:cubicBezTo>
                  <a:cubicBezTo>
                    <a:pt x="1" y="5591"/>
                    <a:pt x="1" y="5700"/>
                    <a:pt x="37" y="5772"/>
                  </a:cubicBezTo>
                  <a:cubicBezTo>
                    <a:pt x="73" y="5880"/>
                    <a:pt x="181" y="5916"/>
                    <a:pt x="253" y="5952"/>
                  </a:cubicBezTo>
                  <a:cubicBezTo>
                    <a:pt x="2093" y="6241"/>
                    <a:pt x="4834" y="6926"/>
                    <a:pt x="6421" y="8405"/>
                  </a:cubicBezTo>
                  <a:cubicBezTo>
                    <a:pt x="7539" y="9378"/>
                    <a:pt x="8332" y="10352"/>
                    <a:pt x="8873" y="11182"/>
                  </a:cubicBezTo>
                  <a:cubicBezTo>
                    <a:pt x="8920" y="11252"/>
                    <a:pt x="9013" y="11307"/>
                    <a:pt x="9112" y="11307"/>
                  </a:cubicBezTo>
                  <a:cubicBezTo>
                    <a:pt x="9165" y="11307"/>
                    <a:pt x="9220" y="11292"/>
                    <a:pt x="9270" y="11254"/>
                  </a:cubicBezTo>
                  <a:cubicBezTo>
                    <a:pt x="10713" y="10388"/>
                    <a:pt x="12300" y="9487"/>
                    <a:pt x="14031" y="8549"/>
                  </a:cubicBezTo>
                  <a:cubicBezTo>
                    <a:pt x="14175" y="8477"/>
                    <a:pt x="14211" y="8296"/>
                    <a:pt x="14139" y="8152"/>
                  </a:cubicBezTo>
                  <a:cubicBezTo>
                    <a:pt x="13165" y="6241"/>
                    <a:pt x="11290" y="3319"/>
                    <a:pt x="8332" y="1732"/>
                  </a:cubicBezTo>
                  <a:cubicBezTo>
                    <a:pt x="5735" y="326"/>
                    <a:pt x="4257" y="1"/>
                    <a:pt x="34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4830;p64">
              <a:extLst>
                <a:ext uri="{FF2B5EF4-FFF2-40B4-BE49-F238E27FC236}">
                  <a16:creationId xmlns:a16="http://schemas.microsoft.com/office/drawing/2014/main" id="{98E332ED-332A-BC35-FDAE-903B6F06446A}"/>
                </a:ext>
              </a:extLst>
            </p:cNvPr>
            <p:cNvSpPr/>
            <p:nvPr/>
          </p:nvSpPr>
          <p:spPr>
            <a:xfrm>
              <a:off x="3592675" y="4213600"/>
              <a:ext cx="394975" cy="349875"/>
            </a:xfrm>
            <a:custGeom>
              <a:avLst/>
              <a:gdLst/>
              <a:ahLst/>
              <a:cxnLst/>
              <a:rect l="l" t="t" r="r" b="b"/>
              <a:pathLst>
                <a:path w="15799" h="13995" extrusionOk="0">
                  <a:moveTo>
                    <a:pt x="8801" y="1"/>
                  </a:moveTo>
                  <a:lnTo>
                    <a:pt x="1" y="10569"/>
                  </a:lnTo>
                  <a:lnTo>
                    <a:pt x="5375" y="13995"/>
                  </a:lnTo>
                  <a:lnTo>
                    <a:pt x="15798" y="3572"/>
                  </a:lnTo>
                  <a:lnTo>
                    <a:pt x="88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4831;p64">
              <a:extLst>
                <a:ext uri="{FF2B5EF4-FFF2-40B4-BE49-F238E27FC236}">
                  <a16:creationId xmlns:a16="http://schemas.microsoft.com/office/drawing/2014/main" id="{E4CF214C-C65C-62D9-3009-145835E9E285}"/>
                </a:ext>
              </a:extLst>
            </p:cNvPr>
            <p:cNvSpPr/>
            <p:nvPr/>
          </p:nvSpPr>
          <p:spPr>
            <a:xfrm>
              <a:off x="3584575" y="4205450"/>
              <a:ext cx="411175" cy="365600"/>
            </a:xfrm>
            <a:custGeom>
              <a:avLst/>
              <a:gdLst/>
              <a:ahLst/>
              <a:cxnLst/>
              <a:rect l="l" t="t" r="r" b="b"/>
              <a:pathLst>
                <a:path w="16447" h="14624" extrusionOk="0">
                  <a:moveTo>
                    <a:pt x="9192" y="687"/>
                  </a:moveTo>
                  <a:lnTo>
                    <a:pt x="15617" y="3970"/>
                  </a:lnTo>
                  <a:lnTo>
                    <a:pt x="5663" y="13960"/>
                  </a:lnTo>
                  <a:lnTo>
                    <a:pt x="758" y="10822"/>
                  </a:lnTo>
                  <a:lnTo>
                    <a:pt x="9192" y="687"/>
                  </a:lnTo>
                  <a:close/>
                  <a:moveTo>
                    <a:pt x="9118" y="1"/>
                  </a:moveTo>
                  <a:cubicBezTo>
                    <a:pt x="9028" y="1"/>
                    <a:pt x="8943" y="41"/>
                    <a:pt x="8873" y="111"/>
                  </a:cubicBezTo>
                  <a:lnTo>
                    <a:pt x="72" y="10714"/>
                  </a:lnTo>
                  <a:cubicBezTo>
                    <a:pt x="36" y="10786"/>
                    <a:pt x="0" y="10859"/>
                    <a:pt x="36" y="10967"/>
                  </a:cubicBezTo>
                  <a:cubicBezTo>
                    <a:pt x="36" y="11039"/>
                    <a:pt x="72" y="11111"/>
                    <a:pt x="145" y="11147"/>
                  </a:cubicBezTo>
                  <a:lnTo>
                    <a:pt x="5555" y="14573"/>
                  </a:lnTo>
                  <a:cubicBezTo>
                    <a:pt x="5603" y="14606"/>
                    <a:pt x="5659" y="14624"/>
                    <a:pt x="5716" y="14624"/>
                  </a:cubicBezTo>
                  <a:cubicBezTo>
                    <a:pt x="5785" y="14624"/>
                    <a:pt x="5856" y="14597"/>
                    <a:pt x="5915" y="14537"/>
                  </a:cubicBezTo>
                  <a:lnTo>
                    <a:pt x="16339" y="4114"/>
                  </a:lnTo>
                  <a:cubicBezTo>
                    <a:pt x="16411" y="4042"/>
                    <a:pt x="16447" y="3934"/>
                    <a:pt x="16411" y="3862"/>
                  </a:cubicBezTo>
                  <a:cubicBezTo>
                    <a:pt x="16411" y="3753"/>
                    <a:pt x="16339" y="3681"/>
                    <a:pt x="16266" y="3645"/>
                  </a:cubicBezTo>
                  <a:lnTo>
                    <a:pt x="9269" y="38"/>
                  </a:lnTo>
                  <a:cubicBezTo>
                    <a:pt x="9218" y="13"/>
                    <a:pt x="9167" y="1"/>
                    <a:pt x="91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4832;p64">
              <a:extLst>
                <a:ext uri="{FF2B5EF4-FFF2-40B4-BE49-F238E27FC236}">
                  <a16:creationId xmlns:a16="http://schemas.microsoft.com/office/drawing/2014/main" id="{53D7D9FB-AE2E-3BB2-E9CE-DBA5CD176AD0}"/>
                </a:ext>
              </a:extLst>
            </p:cNvPr>
            <p:cNvSpPr/>
            <p:nvPr/>
          </p:nvSpPr>
          <p:spPr>
            <a:xfrm>
              <a:off x="3659400" y="4259600"/>
              <a:ext cx="255200" cy="233550"/>
            </a:xfrm>
            <a:custGeom>
              <a:avLst/>
              <a:gdLst/>
              <a:ahLst/>
              <a:cxnLst/>
              <a:rect l="l" t="t" r="r" b="b"/>
              <a:pathLst>
                <a:path w="10208" h="9342" extrusionOk="0">
                  <a:moveTo>
                    <a:pt x="6601" y="0"/>
                  </a:moveTo>
                  <a:lnTo>
                    <a:pt x="1" y="7827"/>
                  </a:lnTo>
                  <a:lnTo>
                    <a:pt x="2598" y="9342"/>
                  </a:lnTo>
                  <a:lnTo>
                    <a:pt x="10208" y="1623"/>
                  </a:lnTo>
                  <a:lnTo>
                    <a:pt x="66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4833;p64">
              <a:extLst>
                <a:ext uri="{FF2B5EF4-FFF2-40B4-BE49-F238E27FC236}">
                  <a16:creationId xmlns:a16="http://schemas.microsoft.com/office/drawing/2014/main" id="{48EC648A-D6A2-5AB3-A1A8-A4B4C03D9801}"/>
                </a:ext>
              </a:extLst>
            </p:cNvPr>
            <p:cNvSpPr/>
            <p:nvPr/>
          </p:nvSpPr>
          <p:spPr>
            <a:xfrm>
              <a:off x="3651300" y="4252025"/>
              <a:ext cx="271425" cy="248425"/>
            </a:xfrm>
            <a:custGeom>
              <a:avLst/>
              <a:gdLst/>
              <a:ahLst/>
              <a:cxnLst/>
              <a:rect l="l" t="t" r="r" b="b"/>
              <a:pathLst>
                <a:path w="10857" h="9937" extrusionOk="0">
                  <a:moveTo>
                    <a:pt x="7032" y="655"/>
                  </a:moveTo>
                  <a:lnTo>
                    <a:pt x="10027" y="2035"/>
                  </a:lnTo>
                  <a:lnTo>
                    <a:pt x="2886" y="9284"/>
                  </a:lnTo>
                  <a:lnTo>
                    <a:pt x="758" y="8058"/>
                  </a:lnTo>
                  <a:lnTo>
                    <a:pt x="7032" y="655"/>
                  </a:lnTo>
                  <a:close/>
                  <a:moveTo>
                    <a:pt x="6955" y="1"/>
                  </a:moveTo>
                  <a:cubicBezTo>
                    <a:pt x="6853" y="1"/>
                    <a:pt x="6761" y="34"/>
                    <a:pt x="6709" y="87"/>
                  </a:cubicBezTo>
                  <a:lnTo>
                    <a:pt x="72" y="7914"/>
                  </a:lnTo>
                  <a:cubicBezTo>
                    <a:pt x="36" y="7986"/>
                    <a:pt x="0" y="8094"/>
                    <a:pt x="0" y="8166"/>
                  </a:cubicBezTo>
                  <a:cubicBezTo>
                    <a:pt x="36" y="8274"/>
                    <a:pt x="72" y="8346"/>
                    <a:pt x="144" y="8382"/>
                  </a:cubicBezTo>
                  <a:lnTo>
                    <a:pt x="2777" y="9897"/>
                  </a:lnTo>
                  <a:cubicBezTo>
                    <a:pt x="2819" y="9925"/>
                    <a:pt x="2865" y="9937"/>
                    <a:pt x="2913" y="9937"/>
                  </a:cubicBezTo>
                  <a:cubicBezTo>
                    <a:pt x="2991" y="9937"/>
                    <a:pt x="3071" y="9906"/>
                    <a:pt x="3138" y="9861"/>
                  </a:cubicBezTo>
                  <a:lnTo>
                    <a:pt x="10748" y="2143"/>
                  </a:lnTo>
                  <a:cubicBezTo>
                    <a:pt x="10820" y="2071"/>
                    <a:pt x="10856" y="1962"/>
                    <a:pt x="10820" y="1890"/>
                  </a:cubicBezTo>
                  <a:cubicBezTo>
                    <a:pt x="10820" y="1782"/>
                    <a:pt x="10748" y="1710"/>
                    <a:pt x="10640" y="1638"/>
                  </a:cubicBezTo>
                  <a:lnTo>
                    <a:pt x="7069" y="15"/>
                  </a:lnTo>
                  <a:cubicBezTo>
                    <a:pt x="7031" y="5"/>
                    <a:pt x="6992" y="1"/>
                    <a:pt x="69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4834;p64">
              <a:extLst>
                <a:ext uri="{FF2B5EF4-FFF2-40B4-BE49-F238E27FC236}">
                  <a16:creationId xmlns:a16="http://schemas.microsoft.com/office/drawing/2014/main" id="{6EF7537C-6C95-1BA3-0C45-321CFA9C2DB9}"/>
                </a:ext>
              </a:extLst>
            </p:cNvPr>
            <p:cNvSpPr/>
            <p:nvPr/>
          </p:nvSpPr>
          <p:spPr>
            <a:xfrm>
              <a:off x="2214925" y="4282725"/>
              <a:ext cx="151500" cy="319300"/>
            </a:xfrm>
            <a:custGeom>
              <a:avLst/>
              <a:gdLst/>
              <a:ahLst/>
              <a:cxnLst/>
              <a:rect l="l" t="t" r="r" b="b"/>
              <a:pathLst>
                <a:path w="6060" h="12772" extrusionOk="0">
                  <a:moveTo>
                    <a:pt x="2113" y="0"/>
                  </a:moveTo>
                  <a:cubicBezTo>
                    <a:pt x="1723" y="0"/>
                    <a:pt x="1333" y="155"/>
                    <a:pt x="974" y="482"/>
                  </a:cubicBezTo>
                  <a:cubicBezTo>
                    <a:pt x="0" y="1384"/>
                    <a:pt x="577" y="3440"/>
                    <a:pt x="830" y="4522"/>
                  </a:cubicBezTo>
                  <a:cubicBezTo>
                    <a:pt x="1227" y="6469"/>
                    <a:pt x="1551" y="8453"/>
                    <a:pt x="2200" y="10328"/>
                  </a:cubicBezTo>
                  <a:cubicBezTo>
                    <a:pt x="2489" y="11086"/>
                    <a:pt x="2814" y="12528"/>
                    <a:pt x="3751" y="12709"/>
                  </a:cubicBezTo>
                  <a:cubicBezTo>
                    <a:pt x="3943" y="12751"/>
                    <a:pt x="4121" y="12772"/>
                    <a:pt x="4285" y="12772"/>
                  </a:cubicBezTo>
                  <a:cubicBezTo>
                    <a:pt x="5503" y="12772"/>
                    <a:pt x="5956" y="11638"/>
                    <a:pt x="5987" y="10112"/>
                  </a:cubicBezTo>
                  <a:cubicBezTo>
                    <a:pt x="6060" y="7371"/>
                    <a:pt x="4761" y="3295"/>
                    <a:pt x="4473" y="2430"/>
                  </a:cubicBezTo>
                  <a:cubicBezTo>
                    <a:pt x="3988" y="899"/>
                    <a:pt x="3053" y="0"/>
                    <a:pt x="2113" y="0"/>
                  </a:cubicBezTo>
                  <a:close/>
                </a:path>
              </a:pathLst>
            </a:custGeom>
            <a:solidFill>
              <a:srgbClr val="707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4835;p64">
              <a:extLst>
                <a:ext uri="{FF2B5EF4-FFF2-40B4-BE49-F238E27FC236}">
                  <a16:creationId xmlns:a16="http://schemas.microsoft.com/office/drawing/2014/main" id="{E56AF553-6050-D4FF-0821-EE851C116F58}"/>
                </a:ext>
              </a:extLst>
            </p:cNvPr>
            <p:cNvSpPr/>
            <p:nvPr/>
          </p:nvSpPr>
          <p:spPr>
            <a:xfrm>
              <a:off x="2218525" y="4275825"/>
              <a:ext cx="153300" cy="333650"/>
            </a:xfrm>
            <a:custGeom>
              <a:avLst/>
              <a:gdLst/>
              <a:ahLst/>
              <a:cxnLst/>
              <a:rect l="l" t="t" r="r" b="b"/>
              <a:pathLst>
                <a:path w="6132" h="13346" extrusionOk="0">
                  <a:moveTo>
                    <a:pt x="1984" y="578"/>
                  </a:moveTo>
                  <a:cubicBezTo>
                    <a:pt x="2345" y="578"/>
                    <a:pt x="2742" y="758"/>
                    <a:pt x="3102" y="1119"/>
                  </a:cubicBezTo>
                  <a:cubicBezTo>
                    <a:pt x="3463" y="1515"/>
                    <a:pt x="3824" y="2056"/>
                    <a:pt x="4040" y="2814"/>
                  </a:cubicBezTo>
                  <a:cubicBezTo>
                    <a:pt x="4329" y="3643"/>
                    <a:pt x="5555" y="7539"/>
                    <a:pt x="5555" y="10208"/>
                  </a:cubicBezTo>
                  <a:cubicBezTo>
                    <a:pt x="5555" y="10280"/>
                    <a:pt x="5555" y="10316"/>
                    <a:pt x="5555" y="10388"/>
                  </a:cubicBezTo>
                  <a:cubicBezTo>
                    <a:pt x="5519" y="11145"/>
                    <a:pt x="5411" y="11758"/>
                    <a:pt x="5194" y="12155"/>
                  </a:cubicBezTo>
                  <a:cubicBezTo>
                    <a:pt x="5050" y="12336"/>
                    <a:pt x="4942" y="12480"/>
                    <a:pt x="4761" y="12588"/>
                  </a:cubicBezTo>
                  <a:cubicBezTo>
                    <a:pt x="4581" y="12696"/>
                    <a:pt x="4401" y="12768"/>
                    <a:pt x="4112" y="12768"/>
                  </a:cubicBezTo>
                  <a:cubicBezTo>
                    <a:pt x="4004" y="12768"/>
                    <a:pt x="3824" y="12732"/>
                    <a:pt x="3679" y="12696"/>
                  </a:cubicBezTo>
                  <a:cubicBezTo>
                    <a:pt x="3499" y="12660"/>
                    <a:pt x="3355" y="12588"/>
                    <a:pt x="3211" y="12444"/>
                  </a:cubicBezTo>
                  <a:cubicBezTo>
                    <a:pt x="3030" y="12227"/>
                    <a:pt x="2850" y="11903"/>
                    <a:pt x="2706" y="11542"/>
                  </a:cubicBezTo>
                  <a:cubicBezTo>
                    <a:pt x="2561" y="11181"/>
                    <a:pt x="2453" y="10785"/>
                    <a:pt x="2345" y="10496"/>
                  </a:cubicBezTo>
                  <a:cubicBezTo>
                    <a:pt x="1696" y="8657"/>
                    <a:pt x="1371" y="6709"/>
                    <a:pt x="974" y="4761"/>
                  </a:cubicBezTo>
                  <a:cubicBezTo>
                    <a:pt x="830" y="4112"/>
                    <a:pt x="578" y="3175"/>
                    <a:pt x="578" y="2345"/>
                  </a:cubicBezTo>
                  <a:cubicBezTo>
                    <a:pt x="578" y="1768"/>
                    <a:pt x="722" y="1299"/>
                    <a:pt x="1047" y="1010"/>
                  </a:cubicBezTo>
                  <a:cubicBezTo>
                    <a:pt x="1371" y="722"/>
                    <a:pt x="1660" y="578"/>
                    <a:pt x="1984" y="578"/>
                  </a:cubicBezTo>
                  <a:close/>
                  <a:moveTo>
                    <a:pt x="1984" y="1"/>
                  </a:moveTo>
                  <a:cubicBezTo>
                    <a:pt x="1515" y="1"/>
                    <a:pt x="1047" y="181"/>
                    <a:pt x="650" y="542"/>
                  </a:cubicBezTo>
                  <a:cubicBezTo>
                    <a:pt x="109" y="1010"/>
                    <a:pt x="1" y="1696"/>
                    <a:pt x="1" y="2345"/>
                  </a:cubicBezTo>
                  <a:cubicBezTo>
                    <a:pt x="1" y="3283"/>
                    <a:pt x="253" y="4257"/>
                    <a:pt x="397" y="4870"/>
                  </a:cubicBezTo>
                  <a:cubicBezTo>
                    <a:pt x="794" y="6817"/>
                    <a:pt x="1083" y="8801"/>
                    <a:pt x="1804" y="10713"/>
                  </a:cubicBezTo>
                  <a:cubicBezTo>
                    <a:pt x="1912" y="11073"/>
                    <a:pt x="2056" y="11614"/>
                    <a:pt x="2309" y="12155"/>
                  </a:cubicBezTo>
                  <a:cubicBezTo>
                    <a:pt x="2453" y="12408"/>
                    <a:pt x="2597" y="12660"/>
                    <a:pt x="2778" y="12840"/>
                  </a:cubicBezTo>
                  <a:cubicBezTo>
                    <a:pt x="2994" y="13057"/>
                    <a:pt x="3247" y="13237"/>
                    <a:pt x="3535" y="13309"/>
                  </a:cubicBezTo>
                  <a:cubicBezTo>
                    <a:pt x="3752" y="13345"/>
                    <a:pt x="3932" y="13345"/>
                    <a:pt x="4112" y="13345"/>
                  </a:cubicBezTo>
                  <a:cubicBezTo>
                    <a:pt x="4473" y="13345"/>
                    <a:pt x="4798" y="13273"/>
                    <a:pt x="5086" y="13129"/>
                  </a:cubicBezTo>
                  <a:cubicBezTo>
                    <a:pt x="5483" y="12877"/>
                    <a:pt x="5735" y="12480"/>
                    <a:pt x="5916" y="12011"/>
                  </a:cubicBezTo>
                  <a:cubicBezTo>
                    <a:pt x="6060" y="11542"/>
                    <a:pt x="6132" y="11001"/>
                    <a:pt x="6132" y="10424"/>
                  </a:cubicBezTo>
                  <a:cubicBezTo>
                    <a:pt x="6132" y="10352"/>
                    <a:pt x="6132" y="10280"/>
                    <a:pt x="6132" y="10208"/>
                  </a:cubicBezTo>
                  <a:cubicBezTo>
                    <a:pt x="6132" y="7358"/>
                    <a:pt x="4906" y="3499"/>
                    <a:pt x="4617" y="2633"/>
                  </a:cubicBezTo>
                  <a:cubicBezTo>
                    <a:pt x="4365" y="1804"/>
                    <a:pt x="4004" y="1155"/>
                    <a:pt x="3535" y="722"/>
                  </a:cubicBezTo>
                  <a:cubicBezTo>
                    <a:pt x="3102" y="253"/>
                    <a:pt x="2561" y="1"/>
                    <a:pt x="19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4836;p64">
              <a:extLst>
                <a:ext uri="{FF2B5EF4-FFF2-40B4-BE49-F238E27FC236}">
                  <a16:creationId xmlns:a16="http://schemas.microsoft.com/office/drawing/2014/main" id="{F4521E75-D160-C3E7-F35A-698855143274}"/>
                </a:ext>
              </a:extLst>
            </p:cNvPr>
            <p:cNvSpPr/>
            <p:nvPr/>
          </p:nvSpPr>
          <p:spPr>
            <a:xfrm>
              <a:off x="2166225" y="4403450"/>
              <a:ext cx="113650" cy="239800"/>
            </a:xfrm>
            <a:custGeom>
              <a:avLst/>
              <a:gdLst/>
              <a:ahLst/>
              <a:cxnLst/>
              <a:rect l="l" t="t" r="r" b="b"/>
              <a:pathLst>
                <a:path w="4546" h="9592" extrusionOk="0">
                  <a:moveTo>
                    <a:pt x="1591" y="1"/>
                  </a:moveTo>
                  <a:cubicBezTo>
                    <a:pt x="1297" y="1"/>
                    <a:pt x="1000" y="121"/>
                    <a:pt x="722" y="378"/>
                  </a:cubicBezTo>
                  <a:cubicBezTo>
                    <a:pt x="1" y="1063"/>
                    <a:pt x="433" y="2578"/>
                    <a:pt x="614" y="3407"/>
                  </a:cubicBezTo>
                  <a:cubicBezTo>
                    <a:pt x="902" y="4850"/>
                    <a:pt x="1155" y="6329"/>
                    <a:pt x="1660" y="7772"/>
                  </a:cubicBezTo>
                  <a:cubicBezTo>
                    <a:pt x="1876" y="8313"/>
                    <a:pt x="2093" y="9395"/>
                    <a:pt x="2814" y="9539"/>
                  </a:cubicBezTo>
                  <a:cubicBezTo>
                    <a:pt x="2965" y="9574"/>
                    <a:pt x="3104" y="9591"/>
                    <a:pt x="3231" y="9591"/>
                  </a:cubicBezTo>
                  <a:cubicBezTo>
                    <a:pt x="4141" y="9591"/>
                    <a:pt x="4477" y="8730"/>
                    <a:pt x="4509" y="7591"/>
                  </a:cubicBezTo>
                  <a:cubicBezTo>
                    <a:pt x="4545" y="5535"/>
                    <a:pt x="3571" y="2470"/>
                    <a:pt x="3355" y="1820"/>
                  </a:cubicBezTo>
                  <a:cubicBezTo>
                    <a:pt x="2974" y="679"/>
                    <a:pt x="2290" y="1"/>
                    <a:pt x="159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4837;p64">
              <a:extLst>
                <a:ext uri="{FF2B5EF4-FFF2-40B4-BE49-F238E27FC236}">
                  <a16:creationId xmlns:a16="http://schemas.microsoft.com/office/drawing/2014/main" id="{73BA651E-9840-B80C-81C9-28A6EAD5CB47}"/>
                </a:ext>
              </a:extLst>
            </p:cNvPr>
            <p:cNvSpPr/>
            <p:nvPr/>
          </p:nvSpPr>
          <p:spPr>
            <a:xfrm>
              <a:off x="2166225" y="4395750"/>
              <a:ext cx="119950" cy="255200"/>
            </a:xfrm>
            <a:custGeom>
              <a:avLst/>
              <a:gdLst/>
              <a:ahLst/>
              <a:cxnLst/>
              <a:rect l="l" t="t" r="r" b="b"/>
              <a:pathLst>
                <a:path w="4798" h="10208" extrusionOk="0">
                  <a:moveTo>
                    <a:pt x="1588" y="614"/>
                  </a:moveTo>
                  <a:cubicBezTo>
                    <a:pt x="1840" y="614"/>
                    <a:pt x="2129" y="722"/>
                    <a:pt x="2381" y="1010"/>
                  </a:cubicBezTo>
                  <a:cubicBezTo>
                    <a:pt x="2670" y="1263"/>
                    <a:pt x="2886" y="1696"/>
                    <a:pt x="3066" y="2237"/>
                  </a:cubicBezTo>
                  <a:cubicBezTo>
                    <a:pt x="3283" y="2850"/>
                    <a:pt x="4184" y="5771"/>
                    <a:pt x="4184" y="7755"/>
                  </a:cubicBezTo>
                  <a:lnTo>
                    <a:pt x="4184" y="7899"/>
                  </a:lnTo>
                  <a:cubicBezTo>
                    <a:pt x="4184" y="8440"/>
                    <a:pt x="4076" y="8909"/>
                    <a:pt x="3932" y="9198"/>
                  </a:cubicBezTo>
                  <a:cubicBezTo>
                    <a:pt x="3860" y="9342"/>
                    <a:pt x="3752" y="9414"/>
                    <a:pt x="3643" y="9486"/>
                  </a:cubicBezTo>
                  <a:cubicBezTo>
                    <a:pt x="3535" y="9558"/>
                    <a:pt x="3391" y="9594"/>
                    <a:pt x="3211" y="9594"/>
                  </a:cubicBezTo>
                  <a:cubicBezTo>
                    <a:pt x="3102" y="9594"/>
                    <a:pt x="2994" y="9594"/>
                    <a:pt x="2886" y="9558"/>
                  </a:cubicBezTo>
                  <a:cubicBezTo>
                    <a:pt x="2778" y="9558"/>
                    <a:pt x="2670" y="9486"/>
                    <a:pt x="2561" y="9378"/>
                  </a:cubicBezTo>
                  <a:cubicBezTo>
                    <a:pt x="2453" y="9234"/>
                    <a:pt x="2309" y="8981"/>
                    <a:pt x="2201" y="8729"/>
                  </a:cubicBezTo>
                  <a:cubicBezTo>
                    <a:pt x="2093" y="8476"/>
                    <a:pt x="2020" y="8188"/>
                    <a:pt x="1948" y="7971"/>
                  </a:cubicBezTo>
                  <a:cubicBezTo>
                    <a:pt x="1443" y="6601"/>
                    <a:pt x="1227" y="5122"/>
                    <a:pt x="902" y="3643"/>
                  </a:cubicBezTo>
                  <a:cubicBezTo>
                    <a:pt x="794" y="3174"/>
                    <a:pt x="614" y="2453"/>
                    <a:pt x="614" y="1876"/>
                  </a:cubicBezTo>
                  <a:cubicBezTo>
                    <a:pt x="614" y="1443"/>
                    <a:pt x="722" y="1083"/>
                    <a:pt x="938" y="902"/>
                  </a:cubicBezTo>
                  <a:cubicBezTo>
                    <a:pt x="1155" y="686"/>
                    <a:pt x="1371" y="614"/>
                    <a:pt x="1588" y="614"/>
                  </a:cubicBezTo>
                  <a:close/>
                  <a:moveTo>
                    <a:pt x="1588" y="1"/>
                  </a:moveTo>
                  <a:cubicBezTo>
                    <a:pt x="1227" y="1"/>
                    <a:pt x="830" y="181"/>
                    <a:pt x="542" y="469"/>
                  </a:cubicBezTo>
                  <a:cubicBezTo>
                    <a:pt x="109" y="830"/>
                    <a:pt x="1" y="1371"/>
                    <a:pt x="1" y="1876"/>
                  </a:cubicBezTo>
                  <a:cubicBezTo>
                    <a:pt x="1" y="2561"/>
                    <a:pt x="217" y="3319"/>
                    <a:pt x="325" y="3788"/>
                  </a:cubicBezTo>
                  <a:cubicBezTo>
                    <a:pt x="614" y="5230"/>
                    <a:pt x="866" y="6709"/>
                    <a:pt x="1371" y="8152"/>
                  </a:cubicBezTo>
                  <a:cubicBezTo>
                    <a:pt x="1479" y="8440"/>
                    <a:pt x="1588" y="8873"/>
                    <a:pt x="1768" y="9234"/>
                  </a:cubicBezTo>
                  <a:cubicBezTo>
                    <a:pt x="1876" y="9450"/>
                    <a:pt x="1984" y="9630"/>
                    <a:pt x="2129" y="9811"/>
                  </a:cubicBezTo>
                  <a:cubicBezTo>
                    <a:pt x="2309" y="9955"/>
                    <a:pt x="2489" y="10099"/>
                    <a:pt x="2742" y="10171"/>
                  </a:cubicBezTo>
                  <a:cubicBezTo>
                    <a:pt x="2922" y="10171"/>
                    <a:pt x="3066" y="10208"/>
                    <a:pt x="3211" y="10208"/>
                  </a:cubicBezTo>
                  <a:cubicBezTo>
                    <a:pt x="3499" y="10208"/>
                    <a:pt x="3752" y="10135"/>
                    <a:pt x="3932" y="10027"/>
                  </a:cubicBezTo>
                  <a:cubicBezTo>
                    <a:pt x="4257" y="9811"/>
                    <a:pt x="4473" y="9486"/>
                    <a:pt x="4617" y="9126"/>
                  </a:cubicBezTo>
                  <a:cubicBezTo>
                    <a:pt x="4725" y="8765"/>
                    <a:pt x="4798" y="8368"/>
                    <a:pt x="4798" y="7899"/>
                  </a:cubicBezTo>
                  <a:lnTo>
                    <a:pt x="4798" y="7755"/>
                  </a:lnTo>
                  <a:cubicBezTo>
                    <a:pt x="4798" y="5627"/>
                    <a:pt x="3860" y="2706"/>
                    <a:pt x="3643" y="2056"/>
                  </a:cubicBezTo>
                  <a:cubicBezTo>
                    <a:pt x="3463" y="1443"/>
                    <a:pt x="3175" y="938"/>
                    <a:pt x="2814" y="578"/>
                  </a:cubicBezTo>
                  <a:cubicBezTo>
                    <a:pt x="2453" y="217"/>
                    <a:pt x="2057" y="1"/>
                    <a:pt x="15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4838;p64">
              <a:extLst>
                <a:ext uri="{FF2B5EF4-FFF2-40B4-BE49-F238E27FC236}">
                  <a16:creationId xmlns:a16="http://schemas.microsoft.com/office/drawing/2014/main" id="{1F8C585D-07D0-7ACE-6134-DBD31B83D53F}"/>
                </a:ext>
              </a:extLst>
            </p:cNvPr>
            <p:cNvSpPr/>
            <p:nvPr/>
          </p:nvSpPr>
          <p:spPr>
            <a:xfrm>
              <a:off x="2527800" y="4365100"/>
              <a:ext cx="239875" cy="326075"/>
            </a:xfrm>
            <a:custGeom>
              <a:avLst/>
              <a:gdLst/>
              <a:ahLst/>
              <a:cxnLst/>
              <a:rect l="l" t="t" r="r" b="b"/>
              <a:pathLst>
                <a:path w="9595" h="13043" extrusionOk="0">
                  <a:moveTo>
                    <a:pt x="289" y="0"/>
                  </a:moveTo>
                  <a:cubicBezTo>
                    <a:pt x="289" y="1"/>
                    <a:pt x="1" y="5302"/>
                    <a:pt x="686" y="5699"/>
                  </a:cubicBezTo>
                  <a:cubicBezTo>
                    <a:pt x="1371" y="6096"/>
                    <a:pt x="3896" y="6781"/>
                    <a:pt x="4220" y="6853"/>
                  </a:cubicBezTo>
                  <a:cubicBezTo>
                    <a:pt x="4509" y="6961"/>
                    <a:pt x="4293" y="7358"/>
                    <a:pt x="3896" y="8728"/>
                  </a:cubicBezTo>
                  <a:cubicBezTo>
                    <a:pt x="3535" y="10099"/>
                    <a:pt x="3896" y="11975"/>
                    <a:pt x="5086" y="12660"/>
                  </a:cubicBezTo>
                  <a:cubicBezTo>
                    <a:pt x="5525" y="12913"/>
                    <a:pt x="5920" y="13043"/>
                    <a:pt x="6250" y="13043"/>
                  </a:cubicBezTo>
                  <a:cubicBezTo>
                    <a:pt x="6812" y="13043"/>
                    <a:pt x="7182" y="12663"/>
                    <a:pt x="7250" y="11866"/>
                  </a:cubicBezTo>
                  <a:cubicBezTo>
                    <a:pt x="7358" y="10604"/>
                    <a:pt x="9594" y="6961"/>
                    <a:pt x="8909" y="5879"/>
                  </a:cubicBezTo>
                  <a:cubicBezTo>
                    <a:pt x="8224" y="4797"/>
                    <a:pt x="7142" y="3715"/>
                    <a:pt x="4978" y="3427"/>
                  </a:cubicBezTo>
                  <a:cubicBezTo>
                    <a:pt x="2850" y="3138"/>
                    <a:pt x="289" y="0"/>
                    <a:pt x="28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4839;p64">
              <a:extLst>
                <a:ext uri="{FF2B5EF4-FFF2-40B4-BE49-F238E27FC236}">
                  <a16:creationId xmlns:a16="http://schemas.microsoft.com/office/drawing/2014/main" id="{EE008886-6A3A-888D-AA2A-BAC4F3B95EF7}"/>
                </a:ext>
              </a:extLst>
            </p:cNvPr>
            <p:cNvSpPr/>
            <p:nvPr/>
          </p:nvSpPr>
          <p:spPr>
            <a:xfrm>
              <a:off x="2526000" y="4357550"/>
              <a:ext cx="235350" cy="341200"/>
            </a:xfrm>
            <a:custGeom>
              <a:avLst/>
              <a:gdLst/>
              <a:ahLst/>
              <a:cxnLst/>
              <a:rect l="l" t="t" r="r" b="b"/>
              <a:pathLst>
                <a:path w="9414" h="13648" extrusionOk="0">
                  <a:moveTo>
                    <a:pt x="613" y="1069"/>
                  </a:moveTo>
                  <a:cubicBezTo>
                    <a:pt x="885" y="1369"/>
                    <a:pt x="1254" y="1751"/>
                    <a:pt x="1696" y="2142"/>
                  </a:cubicBezTo>
                  <a:cubicBezTo>
                    <a:pt x="2633" y="2971"/>
                    <a:pt x="3824" y="3873"/>
                    <a:pt x="5014" y="4053"/>
                  </a:cubicBezTo>
                  <a:cubicBezTo>
                    <a:pt x="6060" y="4161"/>
                    <a:pt x="6817" y="4486"/>
                    <a:pt x="7394" y="4919"/>
                  </a:cubicBezTo>
                  <a:cubicBezTo>
                    <a:pt x="7971" y="5316"/>
                    <a:pt x="8404" y="5821"/>
                    <a:pt x="8729" y="6362"/>
                  </a:cubicBezTo>
                  <a:cubicBezTo>
                    <a:pt x="8765" y="6434"/>
                    <a:pt x="8801" y="6542"/>
                    <a:pt x="8801" y="6722"/>
                  </a:cubicBezTo>
                  <a:cubicBezTo>
                    <a:pt x="8801" y="7047"/>
                    <a:pt x="8729" y="7480"/>
                    <a:pt x="8548" y="7948"/>
                  </a:cubicBezTo>
                  <a:cubicBezTo>
                    <a:pt x="8332" y="8670"/>
                    <a:pt x="7971" y="9463"/>
                    <a:pt x="7647" y="10221"/>
                  </a:cubicBezTo>
                  <a:cubicBezTo>
                    <a:pt x="7502" y="10617"/>
                    <a:pt x="7358" y="10942"/>
                    <a:pt x="7214" y="11267"/>
                  </a:cubicBezTo>
                  <a:cubicBezTo>
                    <a:pt x="7106" y="11591"/>
                    <a:pt x="7034" y="11880"/>
                    <a:pt x="7034" y="12132"/>
                  </a:cubicBezTo>
                  <a:cubicBezTo>
                    <a:pt x="6997" y="12493"/>
                    <a:pt x="6889" y="12745"/>
                    <a:pt x="6781" y="12854"/>
                  </a:cubicBezTo>
                  <a:cubicBezTo>
                    <a:pt x="6673" y="12998"/>
                    <a:pt x="6529" y="13034"/>
                    <a:pt x="6312" y="13034"/>
                  </a:cubicBezTo>
                  <a:cubicBezTo>
                    <a:pt x="6060" y="13034"/>
                    <a:pt x="5735" y="12926"/>
                    <a:pt x="5302" y="12709"/>
                  </a:cubicBezTo>
                  <a:cubicBezTo>
                    <a:pt x="4942" y="12493"/>
                    <a:pt x="4653" y="12096"/>
                    <a:pt x="4437" y="11663"/>
                  </a:cubicBezTo>
                  <a:cubicBezTo>
                    <a:pt x="4256" y="11195"/>
                    <a:pt x="4148" y="10654"/>
                    <a:pt x="4148" y="10113"/>
                  </a:cubicBezTo>
                  <a:cubicBezTo>
                    <a:pt x="4148" y="9788"/>
                    <a:pt x="4184" y="9427"/>
                    <a:pt x="4256" y="9103"/>
                  </a:cubicBezTo>
                  <a:cubicBezTo>
                    <a:pt x="4401" y="8670"/>
                    <a:pt x="4509" y="8309"/>
                    <a:pt x="4581" y="8057"/>
                  </a:cubicBezTo>
                  <a:cubicBezTo>
                    <a:pt x="4653" y="7768"/>
                    <a:pt x="4725" y="7588"/>
                    <a:pt x="4725" y="7407"/>
                  </a:cubicBezTo>
                  <a:cubicBezTo>
                    <a:pt x="4725" y="7299"/>
                    <a:pt x="4689" y="7191"/>
                    <a:pt x="4653" y="7083"/>
                  </a:cubicBezTo>
                  <a:cubicBezTo>
                    <a:pt x="4581" y="6975"/>
                    <a:pt x="4473" y="6903"/>
                    <a:pt x="4365" y="6866"/>
                  </a:cubicBezTo>
                  <a:cubicBezTo>
                    <a:pt x="4292" y="6866"/>
                    <a:pt x="4076" y="6794"/>
                    <a:pt x="3788" y="6722"/>
                  </a:cubicBezTo>
                  <a:cubicBezTo>
                    <a:pt x="3355" y="6578"/>
                    <a:pt x="2742" y="6398"/>
                    <a:pt x="2164" y="6217"/>
                  </a:cubicBezTo>
                  <a:cubicBezTo>
                    <a:pt x="1623" y="6037"/>
                    <a:pt x="1119" y="5857"/>
                    <a:pt x="902" y="5748"/>
                  </a:cubicBezTo>
                  <a:cubicBezTo>
                    <a:pt x="902" y="5712"/>
                    <a:pt x="830" y="5604"/>
                    <a:pt x="794" y="5388"/>
                  </a:cubicBezTo>
                  <a:cubicBezTo>
                    <a:pt x="650" y="4811"/>
                    <a:pt x="578" y="3693"/>
                    <a:pt x="578" y="2683"/>
                  </a:cubicBezTo>
                  <a:cubicBezTo>
                    <a:pt x="578" y="2091"/>
                    <a:pt x="611" y="1499"/>
                    <a:pt x="613" y="1069"/>
                  </a:cubicBezTo>
                  <a:close/>
                  <a:moveTo>
                    <a:pt x="354" y="0"/>
                  </a:moveTo>
                  <a:cubicBezTo>
                    <a:pt x="323" y="0"/>
                    <a:pt x="289" y="5"/>
                    <a:pt x="253" y="14"/>
                  </a:cubicBezTo>
                  <a:cubicBezTo>
                    <a:pt x="145" y="50"/>
                    <a:pt x="73" y="158"/>
                    <a:pt x="73" y="302"/>
                  </a:cubicBezTo>
                  <a:cubicBezTo>
                    <a:pt x="73" y="302"/>
                    <a:pt x="0" y="1420"/>
                    <a:pt x="0" y="2683"/>
                  </a:cubicBezTo>
                  <a:cubicBezTo>
                    <a:pt x="0" y="3440"/>
                    <a:pt x="0" y="4197"/>
                    <a:pt x="73" y="4847"/>
                  </a:cubicBezTo>
                  <a:cubicBezTo>
                    <a:pt x="109" y="5171"/>
                    <a:pt x="181" y="5460"/>
                    <a:pt x="217" y="5676"/>
                  </a:cubicBezTo>
                  <a:cubicBezTo>
                    <a:pt x="253" y="5784"/>
                    <a:pt x="289" y="5893"/>
                    <a:pt x="361" y="6001"/>
                  </a:cubicBezTo>
                  <a:cubicBezTo>
                    <a:pt x="397" y="6109"/>
                    <a:pt x="469" y="6181"/>
                    <a:pt x="614" y="6253"/>
                  </a:cubicBezTo>
                  <a:cubicBezTo>
                    <a:pt x="794" y="6362"/>
                    <a:pt x="1082" y="6470"/>
                    <a:pt x="1443" y="6614"/>
                  </a:cubicBezTo>
                  <a:cubicBezTo>
                    <a:pt x="1984" y="6794"/>
                    <a:pt x="2597" y="6975"/>
                    <a:pt x="3138" y="7155"/>
                  </a:cubicBezTo>
                  <a:cubicBezTo>
                    <a:pt x="3565" y="7277"/>
                    <a:pt x="3940" y="7373"/>
                    <a:pt x="4111" y="7422"/>
                  </a:cubicBezTo>
                  <a:lnTo>
                    <a:pt x="4111" y="7422"/>
                  </a:lnTo>
                  <a:cubicBezTo>
                    <a:pt x="4105" y="7478"/>
                    <a:pt x="4069" y="7648"/>
                    <a:pt x="4004" y="7876"/>
                  </a:cubicBezTo>
                  <a:cubicBezTo>
                    <a:pt x="3932" y="8129"/>
                    <a:pt x="3824" y="8489"/>
                    <a:pt x="3679" y="8958"/>
                  </a:cubicBezTo>
                  <a:cubicBezTo>
                    <a:pt x="3571" y="9319"/>
                    <a:pt x="3535" y="9716"/>
                    <a:pt x="3535" y="10113"/>
                  </a:cubicBezTo>
                  <a:cubicBezTo>
                    <a:pt x="3535" y="10726"/>
                    <a:pt x="3643" y="11339"/>
                    <a:pt x="3896" y="11880"/>
                  </a:cubicBezTo>
                  <a:cubicBezTo>
                    <a:pt x="4148" y="12421"/>
                    <a:pt x="4509" y="12926"/>
                    <a:pt x="5014" y="13214"/>
                  </a:cubicBezTo>
                  <a:cubicBezTo>
                    <a:pt x="5483" y="13467"/>
                    <a:pt x="5915" y="13647"/>
                    <a:pt x="6312" y="13647"/>
                  </a:cubicBezTo>
                  <a:cubicBezTo>
                    <a:pt x="6673" y="13647"/>
                    <a:pt x="6997" y="13503"/>
                    <a:pt x="7250" y="13250"/>
                  </a:cubicBezTo>
                  <a:cubicBezTo>
                    <a:pt x="7466" y="12998"/>
                    <a:pt x="7575" y="12637"/>
                    <a:pt x="7611" y="12204"/>
                  </a:cubicBezTo>
                  <a:cubicBezTo>
                    <a:pt x="7647" y="11988"/>
                    <a:pt x="7755" y="11591"/>
                    <a:pt x="7899" y="11158"/>
                  </a:cubicBezTo>
                  <a:cubicBezTo>
                    <a:pt x="8152" y="10509"/>
                    <a:pt x="8548" y="9680"/>
                    <a:pt x="8837" y="8922"/>
                  </a:cubicBezTo>
                  <a:cubicBezTo>
                    <a:pt x="9162" y="8129"/>
                    <a:pt x="9414" y="7371"/>
                    <a:pt x="9414" y="6722"/>
                  </a:cubicBezTo>
                  <a:cubicBezTo>
                    <a:pt x="9414" y="6470"/>
                    <a:pt x="9378" y="6253"/>
                    <a:pt x="9234" y="6037"/>
                  </a:cubicBezTo>
                  <a:cubicBezTo>
                    <a:pt x="8873" y="5460"/>
                    <a:pt x="8404" y="4883"/>
                    <a:pt x="7755" y="4414"/>
                  </a:cubicBezTo>
                  <a:cubicBezTo>
                    <a:pt x="7070" y="3945"/>
                    <a:pt x="6240" y="3584"/>
                    <a:pt x="5086" y="3440"/>
                  </a:cubicBezTo>
                  <a:cubicBezTo>
                    <a:pt x="4148" y="3332"/>
                    <a:pt x="2994" y="2502"/>
                    <a:pt x="2092" y="1673"/>
                  </a:cubicBezTo>
                  <a:cubicBezTo>
                    <a:pt x="1660" y="1276"/>
                    <a:pt x="1263" y="879"/>
                    <a:pt x="1010" y="591"/>
                  </a:cubicBezTo>
                  <a:cubicBezTo>
                    <a:pt x="866" y="447"/>
                    <a:pt x="758" y="338"/>
                    <a:pt x="686" y="230"/>
                  </a:cubicBezTo>
                  <a:cubicBezTo>
                    <a:pt x="614" y="158"/>
                    <a:pt x="578" y="122"/>
                    <a:pt x="578" y="122"/>
                  </a:cubicBezTo>
                  <a:cubicBezTo>
                    <a:pt x="523" y="41"/>
                    <a:pt x="449" y="0"/>
                    <a:pt x="3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4840;p64">
              <a:extLst>
                <a:ext uri="{FF2B5EF4-FFF2-40B4-BE49-F238E27FC236}">
                  <a16:creationId xmlns:a16="http://schemas.microsoft.com/office/drawing/2014/main" id="{07A950F9-DAC2-3449-BC17-1FB06F756D85}"/>
                </a:ext>
              </a:extLst>
            </p:cNvPr>
            <p:cNvSpPr/>
            <p:nvPr/>
          </p:nvSpPr>
          <p:spPr>
            <a:xfrm>
              <a:off x="2313200" y="4261075"/>
              <a:ext cx="151500" cy="319325"/>
            </a:xfrm>
            <a:custGeom>
              <a:avLst/>
              <a:gdLst/>
              <a:ahLst/>
              <a:cxnLst/>
              <a:rect l="l" t="t" r="r" b="b"/>
              <a:pathLst>
                <a:path w="6060" h="12773" extrusionOk="0">
                  <a:moveTo>
                    <a:pt x="2142" y="1"/>
                  </a:moveTo>
                  <a:cubicBezTo>
                    <a:pt x="1757" y="1"/>
                    <a:pt x="1370" y="155"/>
                    <a:pt x="1011" y="482"/>
                  </a:cubicBezTo>
                  <a:cubicBezTo>
                    <a:pt x="1" y="1384"/>
                    <a:pt x="614" y="3440"/>
                    <a:pt x="830" y="4522"/>
                  </a:cubicBezTo>
                  <a:cubicBezTo>
                    <a:pt x="1263" y="6470"/>
                    <a:pt x="1552" y="8453"/>
                    <a:pt x="2237" y="10329"/>
                  </a:cubicBezTo>
                  <a:cubicBezTo>
                    <a:pt x="2525" y="11086"/>
                    <a:pt x="2850" y="12529"/>
                    <a:pt x="3788" y="12709"/>
                  </a:cubicBezTo>
                  <a:cubicBezTo>
                    <a:pt x="3980" y="12752"/>
                    <a:pt x="4157" y="12772"/>
                    <a:pt x="4321" y="12772"/>
                  </a:cubicBezTo>
                  <a:cubicBezTo>
                    <a:pt x="5540" y="12772"/>
                    <a:pt x="5992" y="11639"/>
                    <a:pt x="6024" y="10112"/>
                  </a:cubicBezTo>
                  <a:cubicBezTo>
                    <a:pt x="6060" y="7371"/>
                    <a:pt x="4798" y="3296"/>
                    <a:pt x="4509" y="2430"/>
                  </a:cubicBezTo>
                  <a:cubicBezTo>
                    <a:pt x="3999" y="900"/>
                    <a:pt x="3074" y="1"/>
                    <a:pt x="2142" y="1"/>
                  </a:cubicBezTo>
                  <a:close/>
                </a:path>
              </a:pathLst>
            </a:custGeom>
            <a:solidFill>
              <a:srgbClr val="707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4841;p64">
              <a:extLst>
                <a:ext uri="{FF2B5EF4-FFF2-40B4-BE49-F238E27FC236}">
                  <a16:creationId xmlns:a16="http://schemas.microsoft.com/office/drawing/2014/main" id="{BDEA9635-6F5A-70CA-A856-1F3B6B2A4585}"/>
                </a:ext>
              </a:extLst>
            </p:cNvPr>
            <p:cNvSpPr/>
            <p:nvPr/>
          </p:nvSpPr>
          <p:spPr>
            <a:xfrm>
              <a:off x="2316800" y="4254175"/>
              <a:ext cx="154225" cy="333650"/>
            </a:xfrm>
            <a:custGeom>
              <a:avLst/>
              <a:gdLst/>
              <a:ahLst/>
              <a:cxnLst/>
              <a:rect l="l" t="t" r="r" b="b"/>
              <a:pathLst>
                <a:path w="6169" h="13346" extrusionOk="0">
                  <a:moveTo>
                    <a:pt x="2021" y="578"/>
                  </a:moveTo>
                  <a:cubicBezTo>
                    <a:pt x="2381" y="578"/>
                    <a:pt x="2778" y="758"/>
                    <a:pt x="3139" y="1119"/>
                  </a:cubicBezTo>
                  <a:cubicBezTo>
                    <a:pt x="3499" y="1516"/>
                    <a:pt x="3824" y="2057"/>
                    <a:pt x="4076" y="2814"/>
                  </a:cubicBezTo>
                  <a:cubicBezTo>
                    <a:pt x="4365" y="3644"/>
                    <a:pt x="5591" y="7539"/>
                    <a:pt x="5555" y="10208"/>
                  </a:cubicBezTo>
                  <a:cubicBezTo>
                    <a:pt x="5555" y="10280"/>
                    <a:pt x="5555" y="10316"/>
                    <a:pt x="5555" y="10388"/>
                  </a:cubicBezTo>
                  <a:cubicBezTo>
                    <a:pt x="5555" y="11146"/>
                    <a:pt x="5447" y="11759"/>
                    <a:pt x="5195" y="12156"/>
                  </a:cubicBezTo>
                  <a:cubicBezTo>
                    <a:pt x="5086" y="12336"/>
                    <a:pt x="4942" y="12516"/>
                    <a:pt x="4798" y="12588"/>
                  </a:cubicBezTo>
                  <a:cubicBezTo>
                    <a:pt x="4617" y="12697"/>
                    <a:pt x="4401" y="12769"/>
                    <a:pt x="4149" y="12769"/>
                  </a:cubicBezTo>
                  <a:cubicBezTo>
                    <a:pt x="4004" y="12769"/>
                    <a:pt x="3860" y="12733"/>
                    <a:pt x="3680" y="12697"/>
                  </a:cubicBezTo>
                  <a:cubicBezTo>
                    <a:pt x="3535" y="12661"/>
                    <a:pt x="3391" y="12588"/>
                    <a:pt x="3247" y="12444"/>
                  </a:cubicBezTo>
                  <a:cubicBezTo>
                    <a:pt x="3031" y="12228"/>
                    <a:pt x="2886" y="11903"/>
                    <a:pt x="2742" y="11542"/>
                  </a:cubicBezTo>
                  <a:cubicBezTo>
                    <a:pt x="2598" y="11182"/>
                    <a:pt x="2490" y="10785"/>
                    <a:pt x="2381" y="10497"/>
                  </a:cubicBezTo>
                  <a:cubicBezTo>
                    <a:pt x="1696" y="8657"/>
                    <a:pt x="1408" y="6709"/>
                    <a:pt x="975" y="4762"/>
                  </a:cubicBezTo>
                  <a:cubicBezTo>
                    <a:pt x="867" y="4113"/>
                    <a:pt x="614" y="3175"/>
                    <a:pt x="614" y="2345"/>
                  </a:cubicBezTo>
                  <a:cubicBezTo>
                    <a:pt x="614" y="1768"/>
                    <a:pt x="722" y="1299"/>
                    <a:pt x="1047" y="1011"/>
                  </a:cubicBezTo>
                  <a:cubicBezTo>
                    <a:pt x="1371" y="722"/>
                    <a:pt x="1696" y="578"/>
                    <a:pt x="2021" y="578"/>
                  </a:cubicBezTo>
                  <a:close/>
                  <a:moveTo>
                    <a:pt x="2021" y="1"/>
                  </a:moveTo>
                  <a:cubicBezTo>
                    <a:pt x="1516" y="1"/>
                    <a:pt x="1047" y="181"/>
                    <a:pt x="650" y="542"/>
                  </a:cubicBezTo>
                  <a:cubicBezTo>
                    <a:pt x="145" y="1011"/>
                    <a:pt x="1" y="1696"/>
                    <a:pt x="1" y="2345"/>
                  </a:cubicBezTo>
                  <a:cubicBezTo>
                    <a:pt x="1" y="3283"/>
                    <a:pt x="289" y="4257"/>
                    <a:pt x="398" y="4870"/>
                  </a:cubicBezTo>
                  <a:cubicBezTo>
                    <a:pt x="830" y="6818"/>
                    <a:pt x="1119" y="8801"/>
                    <a:pt x="1804" y="10713"/>
                  </a:cubicBezTo>
                  <a:cubicBezTo>
                    <a:pt x="1949" y="11074"/>
                    <a:pt x="2093" y="11615"/>
                    <a:pt x="2345" y="12156"/>
                  </a:cubicBezTo>
                  <a:cubicBezTo>
                    <a:pt x="2453" y="12408"/>
                    <a:pt x="2634" y="12661"/>
                    <a:pt x="2814" y="12841"/>
                  </a:cubicBezTo>
                  <a:cubicBezTo>
                    <a:pt x="2994" y="13057"/>
                    <a:pt x="3247" y="13238"/>
                    <a:pt x="3572" y="13274"/>
                  </a:cubicBezTo>
                  <a:cubicBezTo>
                    <a:pt x="3788" y="13346"/>
                    <a:pt x="3968" y="13346"/>
                    <a:pt x="4149" y="13346"/>
                  </a:cubicBezTo>
                  <a:cubicBezTo>
                    <a:pt x="4509" y="13346"/>
                    <a:pt x="4834" y="13274"/>
                    <a:pt x="5086" y="13129"/>
                  </a:cubicBezTo>
                  <a:cubicBezTo>
                    <a:pt x="5483" y="12877"/>
                    <a:pt x="5772" y="12480"/>
                    <a:pt x="5916" y="12011"/>
                  </a:cubicBezTo>
                  <a:cubicBezTo>
                    <a:pt x="6096" y="11542"/>
                    <a:pt x="6168" y="11001"/>
                    <a:pt x="6168" y="10424"/>
                  </a:cubicBezTo>
                  <a:cubicBezTo>
                    <a:pt x="6168" y="10352"/>
                    <a:pt x="6168" y="10280"/>
                    <a:pt x="6168" y="10208"/>
                  </a:cubicBezTo>
                  <a:cubicBezTo>
                    <a:pt x="6168" y="7359"/>
                    <a:pt x="4942" y="3499"/>
                    <a:pt x="4654" y="2634"/>
                  </a:cubicBezTo>
                  <a:cubicBezTo>
                    <a:pt x="4401" y="1804"/>
                    <a:pt x="4004" y="1155"/>
                    <a:pt x="3572" y="722"/>
                  </a:cubicBezTo>
                  <a:cubicBezTo>
                    <a:pt x="3103" y="253"/>
                    <a:pt x="2562" y="1"/>
                    <a:pt x="20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4842;p64">
              <a:extLst>
                <a:ext uri="{FF2B5EF4-FFF2-40B4-BE49-F238E27FC236}">
                  <a16:creationId xmlns:a16="http://schemas.microsoft.com/office/drawing/2014/main" id="{CB9C019A-1004-172B-473A-61C6D556E636}"/>
                </a:ext>
              </a:extLst>
            </p:cNvPr>
            <p:cNvSpPr/>
            <p:nvPr/>
          </p:nvSpPr>
          <p:spPr>
            <a:xfrm>
              <a:off x="2431325" y="4289025"/>
              <a:ext cx="151500" cy="319325"/>
            </a:xfrm>
            <a:custGeom>
              <a:avLst/>
              <a:gdLst/>
              <a:ahLst/>
              <a:cxnLst/>
              <a:rect l="l" t="t" r="r" b="b"/>
              <a:pathLst>
                <a:path w="6060" h="12773" extrusionOk="0">
                  <a:moveTo>
                    <a:pt x="2113" y="1"/>
                  </a:moveTo>
                  <a:cubicBezTo>
                    <a:pt x="1723" y="1"/>
                    <a:pt x="1333" y="155"/>
                    <a:pt x="974" y="482"/>
                  </a:cubicBezTo>
                  <a:cubicBezTo>
                    <a:pt x="0" y="1384"/>
                    <a:pt x="577" y="3440"/>
                    <a:pt x="830" y="4522"/>
                  </a:cubicBezTo>
                  <a:cubicBezTo>
                    <a:pt x="1227" y="6470"/>
                    <a:pt x="1515" y="8453"/>
                    <a:pt x="2201" y="10329"/>
                  </a:cubicBezTo>
                  <a:cubicBezTo>
                    <a:pt x="2489" y="11086"/>
                    <a:pt x="2814" y="12493"/>
                    <a:pt x="3751" y="12709"/>
                  </a:cubicBezTo>
                  <a:cubicBezTo>
                    <a:pt x="3944" y="12752"/>
                    <a:pt x="4121" y="12772"/>
                    <a:pt x="4285" y="12772"/>
                  </a:cubicBezTo>
                  <a:cubicBezTo>
                    <a:pt x="5503" y="12772"/>
                    <a:pt x="5956" y="11639"/>
                    <a:pt x="5988" y="10112"/>
                  </a:cubicBezTo>
                  <a:cubicBezTo>
                    <a:pt x="6060" y="7335"/>
                    <a:pt x="4761" y="3296"/>
                    <a:pt x="4473" y="2430"/>
                  </a:cubicBezTo>
                  <a:cubicBezTo>
                    <a:pt x="3988" y="900"/>
                    <a:pt x="3053" y="1"/>
                    <a:pt x="2113" y="1"/>
                  </a:cubicBezTo>
                  <a:close/>
                </a:path>
              </a:pathLst>
            </a:custGeom>
            <a:solidFill>
              <a:srgbClr val="707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4843;p64">
              <a:extLst>
                <a:ext uri="{FF2B5EF4-FFF2-40B4-BE49-F238E27FC236}">
                  <a16:creationId xmlns:a16="http://schemas.microsoft.com/office/drawing/2014/main" id="{852D735A-6C25-BC4A-165D-468B5DAC8A90}"/>
                </a:ext>
              </a:extLst>
            </p:cNvPr>
            <p:cNvSpPr/>
            <p:nvPr/>
          </p:nvSpPr>
          <p:spPr>
            <a:xfrm>
              <a:off x="2434025" y="4281225"/>
              <a:ext cx="154225" cy="334550"/>
            </a:xfrm>
            <a:custGeom>
              <a:avLst/>
              <a:gdLst/>
              <a:ahLst/>
              <a:cxnLst/>
              <a:rect l="l" t="t" r="r" b="b"/>
              <a:pathLst>
                <a:path w="6169" h="13382" extrusionOk="0">
                  <a:moveTo>
                    <a:pt x="2020" y="614"/>
                  </a:moveTo>
                  <a:cubicBezTo>
                    <a:pt x="2381" y="614"/>
                    <a:pt x="2778" y="794"/>
                    <a:pt x="3138" y="1155"/>
                  </a:cubicBezTo>
                  <a:cubicBezTo>
                    <a:pt x="3499" y="1516"/>
                    <a:pt x="3860" y="2093"/>
                    <a:pt x="4076" y="2814"/>
                  </a:cubicBezTo>
                  <a:cubicBezTo>
                    <a:pt x="4365" y="3680"/>
                    <a:pt x="5591" y="7539"/>
                    <a:pt x="5591" y="10208"/>
                  </a:cubicBezTo>
                  <a:cubicBezTo>
                    <a:pt x="5591" y="10280"/>
                    <a:pt x="5591" y="10352"/>
                    <a:pt x="5591" y="10424"/>
                  </a:cubicBezTo>
                  <a:cubicBezTo>
                    <a:pt x="5555" y="11146"/>
                    <a:pt x="5447" y="11759"/>
                    <a:pt x="5230" y="12192"/>
                  </a:cubicBezTo>
                  <a:cubicBezTo>
                    <a:pt x="5086" y="12372"/>
                    <a:pt x="4978" y="12516"/>
                    <a:pt x="4798" y="12624"/>
                  </a:cubicBezTo>
                  <a:cubicBezTo>
                    <a:pt x="4617" y="12733"/>
                    <a:pt x="4437" y="12769"/>
                    <a:pt x="4148" y="12769"/>
                  </a:cubicBezTo>
                  <a:cubicBezTo>
                    <a:pt x="4040" y="12769"/>
                    <a:pt x="3860" y="12769"/>
                    <a:pt x="3716" y="12733"/>
                  </a:cubicBezTo>
                  <a:cubicBezTo>
                    <a:pt x="3535" y="12697"/>
                    <a:pt x="3391" y="12588"/>
                    <a:pt x="3247" y="12444"/>
                  </a:cubicBezTo>
                  <a:cubicBezTo>
                    <a:pt x="3066" y="12264"/>
                    <a:pt x="2886" y="11903"/>
                    <a:pt x="2742" y="11542"/>
                  </a:cubicBezTo>
                  <a:cubicBezTo>
                    <a:pt x="2597" y="11182"/>
                    <a:pt x="2489" y="10821"/>
                    <a:pt x="2381" y="10533"/>
                  </a:cubicBezTo>
                  <a:cubicBezTo>
                    <a:pt x="1732" y="8693"/>
                    <a:pt x="1407" y="6746"/>
                    <a:pt x="1010" y="4762"/>
                  </a:cubicBezTo>
                  <a:cubicBezTo>
                    <a:pt x="866" y="4113"/>
                    <a:pt x="614" y="3175"/>
                    <a:pt x="614" y="2381"/>
                  </a:cubicBezTo>
                  <a:cubicBezTo>
                    <a:pt x="614" y="1804"/>
                    <a:pt x="758" y="1299"/>
                    <a:pt x="1083" y="1011"/>
                  </a:cubicBezTo>
                  <a:cubicBezTo>
                    <a:pt x="1407" y="722"/>
                    <a:pt x="1696" y="614"/>
                    <a:pt x="2020" y="614"/>
                  </a:cubicBezTo>
                  <a:close/>
                  <a:moveTo>
                    <a:pt x="2020" y="1"/>
                  </a:moveTo>
                  <a:cubicBezTo>
                    <a:pt x="1551" y="1"/>
                    <a:pt x="1083" y="217"/>
                    <a:pt x="650" y="578"/>
                  </a:cubicBezTo>
                  <a:cubicBezTo>
                    <a:pt x="145" y="1047"/>
                    <a:pt x="1" y="1732"/>
                    <a:pt x="1" y="2381"/>
                  </a:cubicBezTo>
                  <a:cubicBezTo>
                    <a:pt x="37" y="3319"/>
                    <a:pt x="289" y="4257"/>
                    <a:pt x="397" y="4906"/>
                  </a:cubicBezTo>
                  <a:cubicBezTo>
                    <a:pt x="830" y="6818"/>
                    <a:pt x="1119" y="8801"/>
                    <a:pt x="1840" y="10749"/>
                  </a:cubicBezTo>
                  <a:cubicBezTo>
                    <a:pt x="1948" y="11074"/>
                    <a:pt x="2093" y="11651"/>
                    <a:pt x="2345" y="12156"/>
                  </a:cubicBezTo>
                  <a:cubicBezTo>
                    <a:pt x="2489" y="12408"/>
                    <a:pt x="2634" y="12661"/>
                    <a:pt x="2814" y="12877"/>
                  </a:cubicBezTo>
                  <a:cubicBezTo>
                    <a:pt x="3030" y="13093"/>
                    <a:pt x="3283" y="13238"/>
                    <a:pt x="3571" y="13310"/>
                  </a:cubicBezTo>
                  <a:cubicBezTo>
                    <a:pt x="3788" y="13346"/>
                    <a:pt x="3968" y="13382"/>
                    <a:pt x="4148" y="13382"/>
                  </a:cubicBezTo>
                  <a:cubicBezTo>
                    <a:pt x="4509" y="13382"/>
                    <a:pt x="4834" y="13310"/>
                    <a:pt x="5122" y="13129"/>
                  </a:cubicBezTo>
                  <a:cubicBezTo>
                    <a:pt x="5519" y="12877"/>
                    <a:pt x="5771" y="12480"/>
                    <a:pt x="5916" y="12047"/>
                  </a:cubicBezTo>
                  <a:cubicBezTo>
                    <a:pt x="6096" y="11579"/>
                    <a:pt x="6168" y="11038"/>
                    <a:pt x="6168" y="10424"/>
                  </a:cubicBezTo>
                  <a:cubicBezTo>
                    <a:pt x="6168" y="10352"/>
                    <a:pt x="6168" y="10280"/>
                    <a:pt x="6168" y="10208"/>
                  </a:cubicBezTo>
                  <a:cubicBezTo>
                    <a:pt x="6168" y="7395"/>
                    <a:pt x="4942" y="3500"/>
                    <a:pt x="4653" y="2634"/>
                  </a:cubicBezTo>
                  <a:cubicBezTo>
                    <a:pt x="4401" y="1840"/>
                    <a:pt x="4040" y="1191"/>
                    <a:pt x="3571" y="722"/>
                  </a:cubicBezTo>
                  <a:cubicBezTo>
                    <a:pt x="3138" y="290"/>
                    <a:pt x="2597" y="1"/>
                    <a:pt x="20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4844;p64">
              <a:extLst>
                <a:ext uri="{FF2B5EF4-FFF2-40B4-BE49-F238E27FC236}">
                  <a16:creationId xmlns:a16="http://schemas.microsoft.com/office/drawing/2014/main" id="{9D83516A-B4F6-4B41-ED3A-B7DB9964CBAF}"/>
                </a:ext>
              </a:extLst>
            </p:cNvPr>
            <p:cNvSpPr/>
            <p:nvPr/>
          </p:nvSpPr>
          <p:spPr>
            <a:xfrm>
              <a:off x="3493500" y="4624625"/>
              <a:ext cx="241675" cy="332750"/>
            </a:xfrm>
            <a:custGeom>
              <a:avLst/>
              <a:gdLst/>
              <a:ahLst/>
              <a:cxnLst/>
              <a:rect l="l" t="t" r="r" b="b"/>
              <a:pathLst>
                <a:path w="9667" h="13310" extrusionOk="0">
                  <a:moveTo>
                    <a:pt x="7152" y="0"/>
                  </a:moveTo>
                  <a:cubicBezTo>
                    <a:pt x="6332" y="0"/>
                    <a:pt x="5421" y="554"/>
                    <a:pt x="4653" y="1630"/>
                  </a:cubicBezTo>
                  <a:cubicBezTo>
                    <a:pt x="4076" y="2459"/>
                    <a:pt x="1371" y="6246"/>
                    <a:pt x="541" y="9312"/>
                  </a:cubicBezTo>
                  <a:cubicBezTo>
                    <a:pt x="0" y="11223"/>
                    <a:pt x="181" y="12846"/>
                    <a:pt x="2020" y="13279"/>
                  </a:cubicBezTo>
                  <a:cubicBezTo>
                    <a:pt x="2105" y="13300"/>
                    <a:pt x="2188" y="13309"/>
                    <a:pt x="2269" y="13309"/>
                  </a:cubicBezTo>
                  <a:cubicBezTo>
                    <a:pt x="3193" y="13309"/>
                    <a:pt x="3903" y="12070"/>
                    <a:pt x="4401" y="11440"/>
                  </a:cubicBezTo>
                  <a:cubicBezTo>
                    <a:pt x="5735" y="9709"/>
                    <a:pt x="6709" y="7725"/>
                    <a:pt x="7791" y="5777"/>
                  </a:cubicBezTo>
                  <a:cubicBezTo>
                    <a:pt x="8368" y="4695"/>
                    <a:pt x="9666" y="2784"/>
                    <a:pt x="8945" y="1305"/>
                  </a:cubicBezTo>
                  <a:cubicBezTo>
                    <a:pt x="8523" y="428"/>
                    <a:pt x="7873" y="0"/>
                    <a:pt x="7152" y="0"/>
                  </a:cubicBezTo>
                  <a:close/>
                </a:path>
              </a:pathLst>
            </a:custGeom>
            <a:solidFill>
              <a:srgbClr val="707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4845;p64">
              <a:extLst>
                <a:ext uri="{FF2B5EF4-FFF2-40B4-BE49-F238E27FC236}">
                  <a16:creationId xmlns:a16="http://schemas.microsoft.com/office/drawing/2014/main" id="{FA0C67A3-675F-8ECC-7FE4-50997EA23E2D}"/>
                </a:ext>
              </a:extLst>
            </p:cNvPr>
            <p:cNvSpPr/>
            <p:nvPr/>
          </p:nvSpPr>
          <p:spPr>
            <a:xfrm>
              <a:off x="3492600" y="4617575"/>
              <a:ext cx="237175" cy="347150"/>
            </a:xfrm>
            <a:custGeom>
              <a:avLst/>
              <a:gdLst/>
              <a:ahLst/>
              <a:cxnLst/>
              <a:rect l="l" t="t" r="r" b="b"/>
              <a:pathLst>
                <a:path w="9487" h="13886" extrusionOk="0">
                  <a:moveTo>
                    <a:pt x="7178" y="577"/>
                  </a:moveTo>
                  <a:cubicBezTo>
                    <a:pt x="7502" y="577"/>
                    <a:pt x="7755" y="685"/>
                    <a:pt x="8007" y="866"/>
                  </a:cubicBezTo>
                  <a:cubicBezTo>
                    <a:pt x="8260" y="1046"/>
                    <a:pt x="8512" y="1298"/>
                    <a:pt x="8693" y="1695"/>
                  </a:cubicBezTo>
                  <a:cubicBezTo>
                    <a:pt x="8837" y="1984"/>
                    <a:pt x="8909" y="2236"/>
                    <a:pt x="8909" y="2561"/>
                  </a:cubicBezTo>
                  <a:cubicBezTo>
                    <a:pt x="8909" y="3138"/>
                    <a:pt x="8693" y="3751"/>
                    <a:pt x="8404" y="4364"/>
                  </a:cubicBezTo>
                  <a:cubicBezTo>
                    <a:pt x="8115" y="4941"/>
                    <a:pt x="7791" y="5482"/>
                    <a:pt x="7538" y="5915"/>
                  </a:cubicBezTo>
                  <a:cubicBezTo>
                    <a:pt x="6456" y="7863"/>
                    <a:pt x="5519" y="9846"/>
                    <a:pt x="4220" y="11542"/>
                  </a:cubicBezTo>
                  <a:cubicBezTo>
                    <a:pt x="3932" y="11866"/>
                    <a:pt x="3643" y="12335"/>
                    <a:pt x="3319" y="12696"/>
                  </a:cubicBezTo>
                  <a:cubicBezTo>
                    <a:pt x="3138" y="12876"/>
                    <a:pt x="2958" y="13020"/>
                    <a:pt x="2814" y="13128"/>
                  </a:cubicBezTo>
                  <a:cubicBezTo>
                    <a:pt x="2633" y="13237"/>
                    <a:pt x="2453" y="13309"/>
                    <a:pt x="2309" y="13309"/>
                  </a:cubicBezTo>
                  <a:cubicBezTo>
                    <a:pt x="2237" y="13309"/>
                    <a:pt x="2200" y="13273"/>
                    <a:pt x="2128" y="13273"/>
                  </a:cubicBezTo>
                  <a:cubicBezTo>
                    <a:pt x="1551" y="13128"/>
                    <a:pt x="1191" y="12876"/>
                    <a:pt x="974" y="12551"/>
                  </a:cubicBezTo>
                  <a:cubicBezTo>
                    <a:pt x="722" y="12227"/>
                    <a:pt x="614" y="11758"/>
                    <a:pt x="614" y="11253"/>
                  </a:cubicBezTo>
                  <a:cubicBezTo>
                    <a:pt x="614" y="10784"/>
                    <a:pt x="722" y="10243"/>
                    <a:pt x="866" y="9666"/>
                  </a:cubicBezTo>
                  <a:cubicBezTo>
                    <a:pt x="1696" y="6709"/>
                    <a:pt x="4328" y="2885"/>
                    <a:pt x="4942" y="2092"/>
                  </a:cubicBezTo>
                  <a:cubicBezTo>
                    <a:pt x="5663" y="1082"/>
                    <a:pt x="6529" y="577"/>
                    <a:pt x="7178" y="577"/>
                  </a:cubicBezTo>
                  <a:close/>
                  <a:moveTo>
                    <a:pt x="7178" y="0"/>
                  </a:moveTo>
                  <a:cubicBezTo>
                    <a:pt x="6240" y="0"/>
                    <a:pt x="5266" y="613"/>
                    <a:pt x="4437" y="1731"/>
                  </a:cubicBezTo>
                  <a:cubicBezTo>
                    <a:pt x="3860" y="2597"/>
                    <a:pt x="1155" y="6348"/>
                    <a:pt x="289" y="9522"/>
                  </a:cubicBezTo>
                  <a:cubicBezTo>
                    <a:pt x="109" y="10099"/>
                    <a:pt x="0" y="10712"/>
                    <a:pt x="0" y="11253"/>
                  </a:cubicBezTo>
                  <a:cubicBezTo>
                    <a:pt x="0" y="11866"/>
                    <a:pt x="145" y="12407"/>
                    <a:pt x="469" y="12876"/>
                  </a:cubicBezTo>
                  <a:cubicBezTo>
                    <a:pt x="794" y="13345"/>
                    <a:pt x="1299" y="13669"/>
                    <a:pt x="1984" y="13850"/>
                  </a:cubicBezTo>
                  <a:cubicBezTo>
                    <a:pt x="2092" y="13886"/>
                    <a:pt x="2200" y="13886"/>
                    <a:pt x="2309" y="13886"/>
                  </a:cubicBezTo>
                  <a:cubicBezTo>
                    <a:pt x="2597" y="13886"/>
                    <a:pt x="2886" y="13778"/>
                    <a:pt x="3102" y="13633"/>
                  </a:cubicBezTo>
                  <a:cubicBezTo>
                    <a:pt x="3463" y="13417"/>
                    <a:pt x="3787" y="13092"/>
                    <a:pt x="4040" y="12768"/>
                  </a:cubicBezTo>
                  <a:cubicBezTo>
                    <a:pt x="4292" y="12443"/>
                    <a:pt x="4509" y="12119"/>
                    <a:pt x="4689" y="11902"/>
                  </a:cubicBezTo>
                  <a:cubicBezTo>
                    <a:pt x="6024" y="10135"/>
                    <a:pt x="6997" y="8151"/>
                    <a:pt x="8079" y="6204"/>
                  </a:cubicBezTo>
                  <a:cubicBezTo>
                    <a:pt x="8296" y="5807"/>
                    <a:pt x="8656" y="5230"/>
                    <a:pt x="8945" y="4617"/>
                  </a:cubicBezTo>
                  <a:cubicBezTo>
                    <a:pt x="9234" y="3967"/>
                    <a:pt x="9486" y="3282"/>
                    <a:pt x="9486" y="2561"/>
                  </a:cubicBezTo>
                  <a:cubicBezTo>
                    <a:pt x="9486" y="2164"/>
                    <a:pt x="9414" y="1803"/>
                    <a:pt x="9234" y="1443"/>
                  </a:cubicBezTo>
                  <a:cubicBezTo>
                    <a:pt x="9017" y="974"/>
                    <a:pt x="8729" y="613"/>
                    <a:pt x="8368" y="361"/>
                  </a:cubicBezTo>
                  <a:cubicBezTo>
                    <a:pt x="8007" y="108"/>
                    <a:pt x="7611" y="0"/>
                    <a:pt x="71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4846;p64">
              <a:extLst>
                <a:ext uri="{FF2B5EF4-FFF2-40B4-BE49-F238E27FC236}">
                  <a16:creationId xmlns:a16="http://schemas.microsoft.com/office/drawing/2014/main" id="{B2EB8E74-B2C3-DAA3-1A33-DCDF25B96D47}"/>
                </a:ext>
              </a:extLst>
            </p:cNvPr>
            <p:cNvSpPr/>
            <p:nvPr/>
          </p:nvSpPr>
          <p:spPr>
            <a:xfrm>
              <a:off x="3610725" y="4730250"/>
              <a:ext cx="182150" cy="250325"/>
            </a:xfrm>
            <a:custGeom>
              <a:avLst/>
              <a:gdLst/>
              <a:ahLst/>
              <a:cxnLst/>
              <a:rect l="l" t="t" r="r" b="b"/>
              <a:pathLst>
                <a:path w="7286" h="10013" extrusionOk="0">
                  <a:moveTo>
                    <a:pt x="5370" y="1"/>
                  </a:moveTo>
                  <a:cubicBezTo>
                    <a:pt x="4757" y="1"/>
                    <a:pt x="4076" y="419"/>
                    <a:pt x="3499" y="1228"/>
                  </a:cubicBezTo>
                  <a:cubicBezTo>
                    <a:pt x="3066" y="1841"/>
                    <a:pt x="1046" y="4690"/>
                    <a:pt x="397" y="6998"/>
                  </a:cubicBezTo>
                  <a:cubicBezTo>
                    <a:pt x="0" y="8441"/>
                    <a:pt x="144" y="9631"/>
                    <a:pt x="1515" y="9992"/>
                  </a:cubicBezTo>
                  <a:cubicBezTo>
                    <a:pt x="1577" y="10006"/>
                    <a:pt x="1637" y="10013"/>
                    <a:pt x="1697" y="10013"/>
                  </a:cubicBezTo>
                  <a:cubicBezTo>
                    <a:pt x="2403" y="10013"/>
                    <a:pt x="2952" y="9084"/>
                    <a:pt x="3318" y="8585"/>
                  </a:cubicBezTo>
                  <a:cubicBezTo>
                    <a:pt x="4328" y="7323"/>
                    <a:pt x="5050" y="5808"/>
                    <a:pt x="5843" y="4366"/>
                  </a:cubicBezTo>
                  <a:cubicBezTo>
                    <a:pt x="6312" y="3536"/>
                    <a:pt x="7286" y="2093"/>
                    <a:pt x="6709" y="975"/>
                  </a:cubicBezTo>
                  <a:cubicBezTo>
                    <a:pt x="6389" y="320"/>
                    <a:pt x="5905" y="1"/>
                    <a:pt x="5370" y="1"/>
                  </a:cubicBezTo>
                  <a:close/>
                </a:path>
              </a:pathLst>
            </a:custGeom>
            <a:solidFill>
              <a:srgbClr val="707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4847;p64">
              <a:extLst>
                <a:ext uri="{FF2B5EF4-FFF2-40B4-BE49-F238E27FC236}">
                  <a16:creationId xmlns:a16="http://schemas.microsoft.com/office/drawing/2014/main" id="{26AEC8EF-407A-65F8-5C61-7466A6CFA866}"/>
                </a:ext>
              </a:extLst>
            </p:cNvPr>
            <p:cNvSpPr/>
            <p:nvPr/>
          </p:nvSpPr>
          <p:spPr>
            <a:xfrm>
              <a:off x="3608925" y="4723050"/>
              <a:ext cx="181250" cy="265125"/>
            </a:xfrm>
            <a:custGeom>
              <a:avLst/>
              <a:gdLst/>
              <a:ahLst/>
              <a:cxnLst/>
              <a:rect l="l" t="t" r="r" b="b"/>
              <a:pathLst>
                <a:path w="7250" h="10605" extrusionOk="0">
                  <a:moveTo>
                    <a:pt x="5446" y="614"/>
                  </a:moveTo>
                  <a:cubicBezTo>
                    <a:pt x="5663" y="614"/>
                    <a:pt x="5843" y="650"/>
                    <a:pt x="6023" y="794"/>
                  </a:cubicBezTo>
                  <a:cubicBezTo>
                    <a:pt x="6204" y="903"/>
                    <a:pt x="6384" y="1119"/>
                    <a:pt x="6528" y="1408"/>
                  </a:cubicBezTo>
                  <a:cubicBezTo>
                    <a:pt x="6600" y="1588"/>
                    <a:pt x="6672" y="1804"/>
                    <a:pt x="6672" y="2021"/>
                  </a:cubicBezTo>
                  <a:cubicBezTo>
                    <a:pt x="6672" y="2417"/>
                    <a:pt x="6492" y="2886"/>
                    <a:pt x="6312" y="3319"/>
                  </a:cubicBezTo>
                  <a:cubicBezTo>
                    <a:pt x="6095" y="3752"/>
                    <a:pt x="5843" y="4185"/>
                    <a:pt x="5663" y="4509"/>
                  </a:cubicBezTo>
                  <a:cubicBezTo>
                    <a:pt x="4833" y="5952"/>
                    <a:pt x="4112" y="7467"/>
                    <a:pt x="3138" y="8693"/>
                  </a:cubicBezTo>
                  <a:cubicBezTo>
                    <a:pt x="2958" y="8946"/>
                    <a:pt x="2741" y="9306"/>
                    <a:pt x="2489" y="9559"/>
                  </a:cubicBezTo>
                  <a:cubicBezTo>
                    <a:pt x="2344" y="9703"/>
                    <a:pt x="2236" y="9811"/>
                    <a:pt x="2128" y="9883"/>
                  </a:cubicBezTo>
                  <a:cubicBezTo>
                    <a:pt x="1984" y="9955"/>
                    <a:pt x="1876" y="9991"/>
                    <a:pt x="1767" y="9991"/>
                  </a:cubicBezTo>
                  <a:lnTo>
                    <a:pt x="1659" y="9991"/>
                  </a:lnTo>
                  <a:cubicBezTo>
                    <a:pt x="1226" y="9883"/>
                    <a:pt x="1010" y="9703"/>
                    <a:pt x="830" y="9450"/>
                  </a:cubicBezTo>
                  <a:cubicBezTo>
                    <a:pt x="685" y="9234"/>
                    <a:pt x="577" y="8909"/>
                    <a:pt x="577" y="8549"/>
                  </a:cubicBezTo>
                  <a:cubicBezTo>
                    <a:pt x="577" y="8188"/>
                    <a:pt x="649" y="7791"/>
                    <a:pt x="757" y="7359"/>
                  </a:cubicBezTo>
                  <a:cubicBezTo>
                    <a:pt x="1371" y="5158"/>
                    <a:pt x="3390" y="2309"/>
                    <a:pt x="3823" y="1696"/>
                  </a:cubicBezTo>
                  <a:cubicBezTo>
                    <a:pt x="4364" y="939"/>
                    <a:pt x="4977" y="614"/>
                    <a:pt x="5446" y="614"/>
                  </a:cubicBezTo>
                  <a:close/>
                  <a:moveTo>
                    <a:pt x="5446" y="1"/>
                  </a:moveTo>
                  <a:cubicBezTo>
                    <a:pt x="4689" y="1"/>
                    <a:pt x="3931" y="506"/>
                    <a:pt x="3318" y="1371"/>
                  </a:cubicBezTo>
                  <a:cubicBezTo>
                    <a:pt x="2885" y="1985"/>
                    <a:pt x="866" y="4834"/>
                    <a:pt x="180" y="7214"/>
                  </a:cubicBezTo>
                  <a:cubicBezTo>
                    <a:pt x="72" y="7683"/>
                    <a:pt x="0" y="8116"/>
                    <a:pt x="0" y="8549"/>
                  </a:cubicBezTo>
                  <a:cubicBezTo>
                    <a:pt x="0" y="8982"/>
                    <a:pt x="72" y="9450"/>
                    <a:pt x="325" y="9811"/>
                  </a:cubicBezTo>
                  <a:cubicBezTo>
                    <a:pt x="577" y="10172"/>
                    <a:pt x="1010" y="10424"/>
                    <a:pt x="1515" y="10569"/>
                  </a:cubicBezTo>
                  <a:cubicBezTo>
                    <a:pt x="1623" y="10569"/>
                    <a:pt x="1695" y="10605"/>
                    <a:pt x="1767" y="10605"/>
                  </a:cubicBezTo>
                  <a:cubicBezTo>
                    <a:pt x="2020" y="10605"/>
                    <a:pt x="2236" y="10496"/>
                    <a:pt x="2417" y="10388"/>
                  </a:cubicBezTo>
                  <a:cubicBezTo>
                    <a:pt x="2705" y="10208"/>
                    <a:pt x="2921" y="9955"/>
                    <a:pt x="3138" y="9739"/>
                  </a:cubicBezTo>
                  <a:cubicBezTo>
                    <a:pt x="3318" y="9487"/>
                    <a:pt x="3499" y="9234"/>
                    <a:pt x="3607" y="9054"/>
                  </a:cubicBezTo>
                  <a:cubicBezTo>
                    <a:pt x="4653" y="7755"/>
                    <a:pt x="5374" y="6241"/>
                    <a:pt x="6168" y="4798"/>
                  </a:cubicBezTo>
                  <a:cubicBezTo>
                    <a:pt x="6348" y="4473"/>
                    <a:pt x="6600" y="4040"/>
                    <a:pt x="6853" y="3572"/>
                  </a:cubicBezTo>
                  <a:cubicBezTo>
                    <a:pt x="7069" y="3103"/>
                    <a:pt x="7250" y="2562"/>
                    <a:pt x="7250" y="2021"/>
                  </a:cubicBezTo>
                  <a:cubicBezTo>
                    <a:pt x="7250" y="1732"/>
                    <a:pt x="7213" y="1408"/>
                    <a:pt x="7069" y="1119"/>
                  </a:cubicBezTo>
                  <a:cubicBezTo>
                    <a:pt x="6889" y="758"/>
                    <a:pt x="6636" y="506"/>
                    <a:pt x="6384" y="289"/>
                  </a:cubicBezTo>
                  <a:cubicBezTo>
                    <a:pt x="6095" y="109"/>
                    <a:pt x="5771" y="1"/>
                    <a:pt x="54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4848;p64">
              <a:extLst>
                <a:ext uri="{FF2B5EF4-FFF2-40B4-BE49-F238E27FC236}">
                  <a16:creationId xmlns:a16="http://schemas.microsoft.com/office/drawing/2014/main" id="{8363458B-9EA9-CF0F-018D-C7CC4A26AD78}"/>
                </a:ext>
              </a:extLst>
            </p:cNvPr>
            <p:cNvSpPr/>
            <p:nvPr/>
          </p:nvSpPr>
          <p:spPr>
            <a:xfrm>
              <a:off x="3129225" y="4525600"/>
              <a:ext cx="300275" cy="286350"/>
            </a:xfrm>
            <a:custGeom>
              <a:avLst/>
              <a:gdLst/>
              <a:ahLst/>
              <a:cxnLst/>
              <a:rect l="l" t="t" r="r" b="b"/>
              <a:pathLst>
                <a:path w="12011" h="11454" extrusionOk="0">
                  <a:moveTo>
                    <a:pt x="12011" y="0"/>
                  </a:moveTo>
                  <a:cubicBezTo>
                    <a:pt x="12010" y="0"/>
                    <a:pt x="9320" y="1568"/>
                    <a:pt x="7073" y="1568"/>
                  </a:cubicBezTo>
                  <a:cubicBezTo>
                    <a:pt x="6680" y="1568"/>
                    <a:pt x="6301" y="1520"/>
                    <a:pt x="5951" y="1407"/>
                  </a:cubicBezTo>
                  <a:cubicBezTo>
                    <a:pt x="5202" y="1153"/>
                    <a:pt x="4541" y="1047"/>
                    <a:pt x="3953" y="1047"/>
                  </a:cubicBezTo>
                  <a:cubicBezTo>
                    <a:pt x="2702" y="1047"/>
                    <a:pt x="1782" y="1528"/>
                    <a:pt x="1046" y="2092"/>
                  </a:cubicBezTo>
                  <a:cubicBezTo>
                    <a:pt x="0" y="2922"/>
                    <a:pt x="1154" y="8043"/>
                    <a:pt x="830" y="9486"/>
                  </a:cubicBezTo>
                  <a:cubicBezTo>
                    <a:pt x="535" y="10797"/>
                    <a:pt x="1223" y="11453"/>
                    <a:pt x="2435" y="11453"/>
                  </a:cubicBezTo>
                  <a:cubicBezTo>
                    <a:pt x="2556" y="11453"/>
                    <a:pt x="2682" y="11447"/>
                    <a:pt x="2814" y="11433"/>
                  </a:cubicBezTo>
                  <a:cubicBezTo>
                    <a:pt x="4256" y="11289"/>
                    <a:pt x="5302" y="9450"/>
                    <a:pt x="5338" y="7719"/>
                  </a:cubicBezTo>
                  <a:cubicBezTo>
                    <a:pt x="5373" y="6079"/>
                    <a:pt x="5307" y="5553"/>
                    <a:pt x="5596" y="5553"/>
                  </a:cubicBezTo>
                  <a:cubicBezTo>
                    <a:pt x="5606" y="5553"/>
                    <a:pt x="5616" y="5553"/>
                    <a:pt x="5627" y="5555"/>
                  </a:cubicBezTo>
                  <a:cubicBezTo>
                    <a:pt x="5955" y="5587"/>
                    <a:pt x="8371" y="6038"/>
                    <a:pt x="9430" y="6038"/>
                  </a:cubicBezTo>
                  <a:cubicBezTo>
                    <a:pt x="9535" y="6038"/>
                    <a:pt x="9627" y="6033"/>
                    <a:pt x="9702" y="6023"/>
                  </a:cubicBezTo>
                  <a:cubicBezTo>
                    <a:pt x="10568" y="5951"/>
                    <a:pt x="12011" y="0"/>
                    <a:pt x="12011" y="0"/>
                  </a:cubicBezTo>
                  <a:close/>
                </a:path>
              </a:pathLst>
            </a:custGeom>
            <a:solidFill>
              <a:srgbClr val="707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4849;p64">
              <a:extLst>
                <a:ext uri="{FF2B5EF4-FFF2-40B4-BE49-F238E27FC236}">
                  <a16:creationId xmlns:a16="http://schemas.microsoft.com/office/drawing/2014/main" id="{6907971E-F7EC-29E6-4A0F-C493B7B112C1}"/>
                </a:ext>
              </a:extLst>
            </p:cNvPr>
            <p:cNvSpPr/>
            <p:nvPr/>
          </p:nvSpPr>
          <p:spPr>
            <a:xfrm>
              <a:off x="3136425" y="4518300"/>
              <a:ext cx="300300" cy="301275"/>
            </a:xfrm>
            <a:custGeom>
              <a:avLst/>
              <a:gdLst/>
              <a:ahLst/>
              <a:cxnLst/>
              <a:rect l="l" t="t" r="r" b="b"/>
              <a:pathLst>
                <a:path w="12012" h="12051" extrusionOk="0">
                  <a:moveTo>
                    <a:pt x="11248" y="899"/>
                  </a:moveTo>
                  <a:cubicBezTo>
                    <a:pt x="11228" y="980"/>
                    <a:pt x="11206" y="1067"/>
                    <a:pt x="11182" y="1158"/>
                  </a:cubicBezTo>
                  <a:cubicBezTo>
                    <a:pt x="10965" y="1987"/>
                    <a:pt x="10605" y="3250"/>
                    <a:pt x="10244" y="4296"/>
                  </a:cubicBezTo>
                  <a:cubicBezTo>
                    <a:pt x="10064" y="4801"/>
                    <a:pt x="9847" y="5269"/>
                    <a:pt x="9667" y="5594"/>
                  </a:cubicBezTo>
                  <a:cubicBezTo>
                    <a:pt x="9595" y="5774"/>
                    <a:pt x="9523" y="5883"/>
                    <a:pt x="9450" y="5955"/>
                  </a:cubicBezTo>
                  <a:lnTo>
                    <a:pt x="9378" y="6027"/>
                  </a:lnTo>
                  <a:lnTo>
                    <a:pt x="9198" y="6027"/>
                  </a:lnTo>
                  <a:cubicBezTo>
                    <a:pt x="8729" y="6027"/>
                    <a:pt x="7827" y="5919"/>
                    <a:pt x="7070" y="5810"/>
                  </a:cubicBezTo>
                  <a:cubicBezTo>
                    <a:pt x="6673" y="5738"/>
                    <a:pt x="6277" y="5702"/>
                    <a:pt x="5988" y="5630"/>
                  </a:cubicBezTo>
                  <a:cubicBezTo>
                    <a:pt x="5699" y="5594"/>
                    <a:pt x="5483" y="5558"/>
                    <a:pt x="5375" y="5558"/>
                  </a:cubicBezTo>
                  <a:lnTo>
                    <a:pt x="5303" y="5522"/>
                  </a:lnTo>
                  <a:cubicBezTo>
                    <a:pt x="5231" y="5522"/>
                    <a:pt x="5122" y="5558"/>
                    <a:pt x="5050" y="5630"/>
                  </a:cubicBezTo>
                  <a:cubicBezTo>
                    <a:pt x="4906" y="5702"/>
                    <a:pt x="4870" y="5847"/>
                    <a:pt x="4834" y="5991"/>
                  </a:cubicBezTo>
                  <a:cubicBezTo>
                    <a:pt x="4798" y="6171"/>
                    <a:pt x="4762" y="6424"/>
                    <a:pt x="4762" y="6748"/>
                  </a:cubicBezTo>
                  <a:cubicBezTo>
                    <a:pt x="4762" y="7073"/>
                    <a:pt x="4762" y="7470"/>
                    <a:pt x="4762" y="8011"/>
                  </a:cubicBezTo>
                  <a:cubicBezTo>
                    <a:pt x="4726" y="8804"/>
                    <a:pt x="4473" y="9670"/>
                    <a:pt x="4076" y="10283"/>
                  </a:cubicBezTo>
                  <a:cubicBezTo>
                    <a:pt x="3644" y="10932"/>
                    <a:pt x="3103" y="11365"/>
                    <a:pt x="2490" y="11437"/>
                  </a:cubicBezTo>
                  <a:lnTo>
                    <a:pt x="2129" y="11437"/>
                  </a:lnTo>
                  <a:cubicBezTo>
                    <a:pt x="1660" y="11437"/>
                    <a:pt x="1299" y="11329"/>
                    <a:pt x="1119" y="11148"/>
                  </a:cubicBezTo>
                  <a:cubicBezTo>
                    <a:pt x="903" y="11004"/>
                    <a:pt x="758" y="10752"/>
                    <a:pt x="758" y="10355"/>
                  </a:cubicBezTo>
                  <a:cubicBezTo>
                    <a:pt x="758" y="10211"/>
                    <a:pt x="794" y="10030"/>
                    <a:pt x="830" y="9850"/>
                  </a:cubicBezTo>
                  <a:cubicBezTo>
                    <a:pt x="866" y="9634"/>
                    <a:pt x="903" y="9345"/>
                    <a:pt x="903" y="9057"/>
                  </a:cubicBezTo>
                  <a:cubicBezTo>
                    <a:pt x="903" y="7794"/>
                    <a:pt x="614" y="5847"/>
                    <a:pt x="614" y="4368"/>
                  </a:cubicBezTo>
                  <a:cubicBezTo>
                    <a:pt x="614" y="3899"/>
                    <a:pt x="650" y="3502"/>
                    <a:pt x="686" y="3178"/>
                  </a:cubicBezTo>
                  <a:cubicBezTo>
                    <a:pt x="758" y="2889"/>
                    <a:pt x="866" y="2709"/>
                    <a:pt x="975" y="2637"/>
                  </a:cubicBezTo>
                  <a:cubicBezTo>
                    <a:pt x="1660" y="2096"/>
                    <a:pt x="2490" y="1663"/>
                    <a:pt x="3680" y="1627"/>
                  </a:cubicBezTo>
                  <a:cubicBezTo>
                    <a:pt x="4221" y="1627"/>
                    <a:pt x="4870" y="1735"/>
                    <a:pt x="5591" y="1987"/>
                  </a:cubicBezTo>
                  <a:cubicBezTo>
                    <a:pt x="5952" y="2096"/>
                    <a:pt x="6385" y="2168"/>
                    <a:pt x="6818" y="2168"/>
                  </a:cubicBezTo>
                  <a:cubicBezTo>
                    <a:pt x="8008" y="2168"/>
                    <a:pt x="9234" y="1735"/>
                    <a:pt x="10208" y="1338"/>
                  </a:cubicBezTo>
                  <a:cubicBezTo>
                    <a:pt x="10615" y="1187"/>
                    <a:pt x="10971" y="1031"/>
                    <a:pt x="11248" y="899"/>
                  </a:cubicBezTo>
                  <a:close/>
                  <a:moveTo>
                    <a:pt x="11678" y="0"/>
                  </a:moveTo>
                  <a:cubicBezTo>
                    <a:pt x="11630" y="0"/>
                    <a:pt x="11584" y="12"/>
                    <a:pt x="11542" y="40"/>
                  </a:cubicBezTo>
                  <a:cubicBezTo>
                    <a:pt x="11542" y="40"/>
                    <a:pt x="11506" y="76"/>
                    <a:pt x="11434" y="112"/>
                  </a:cubicBezTo>
                  <a:cubicBezTo>
                    <a:pt x="11182" y="256"/>
                    <a:pt x="10496" y="617"/>
                    <a:pt x="9631" y="941"/>
                  </a:cubicBezTo>
                  <a:cubicBezTo>
                    <a:pt x="8765" y="1266"/>
                    <a:pt x="7719" y="1555"/>
                    <a:pt x="6818" y="1555"/>
                  </a:cubicBezTo>
                  <a:cubicBezTo>
                    <a:pt x="6421" y="1555"/>
                    <a:pt x="6096" y="1518"/>
                    <a:pt x="5772" y="1410"/>
                  </a:cubicBezTo>
                  <a:cubicBezTo>
                    <a:pt x="4978" y="1158"/>
                    <a:pt x="4293" y="1050"/>
                    <a:pt x="3680" y="1050"/>
                  </a:cubicBezTo>
                  <a:cubicBezTo>
                    <a:pt x="2345" y="1050"/>
                    <a:pt x="1335" y="1555"/>
                    <a:pt x="578" y="2168"/>
                  </a:cubicBezTo>
                  <a:cubicBezTo>
                    <a:pt x="325" y="2384"/>
                    <a:pt x="181" y="2709"/>
                    <a:pt x="109" y="3069"/>
                  </a:cubicBezTo>
                  <a:cubicBezTo>
                    <a:pt x="37" y="3430"/>
                    <a:pt x="1" y="3863"/>
                    <a:pt x="1" y="4368"/>
                  </a:cubicBezTo>
                  <a:cubicBezTo>
                    <a:pt x="1" y="5883"/>
                    <a:pt x="289" y="7866"/>
                    <a:pt x="289" y="9057"/>
                  </a:cubicBezTo>
                  <a:cubicBezTo>
                    <a:pt x="289" y="9345"/>
                    <a:pt x="289" y="9561"/>
                    <a:pt x="253" y="9706"/>
                  </a:cubicBezTo>
                  <a:cubicBezTo>
                    <a:pt x="181" y="9922"/>
                    <a:pt x="181" y="10139"/>
                    <a:pt x="181" y="10355"/>
                  </a:cubicBezTo>
                  <a:cubicBezTo>
                    <a:pt x="181" y="10860"/>
                    <a:pt x="362" y="11329"/>
                    <a:pt x="722" y="11617"/>
                  </a:cubicBezTo>
                  <a:cubicBezTo>
                    <a:pt x="1083" y="11906"/>
                    <a:pt x="1552" y="12050"/>
                    <a:pt x="2129" y="12050"/>
                  </a:cubicBezTo>
                  <a:cubicBezTo>
                    <a:pt x="2273" y="12050"/>
                    <a:pt x="2417" y="12050"/>
                    <a:pt x="2562" y="12014"/>
                  </a:cubicBezTo>
                  <a:cubicBezTo>
                    <a:pt x="3391" y="11942"/>
                    <a:pt x="4076" y="11365"/>
                    <a:pt x="4581" y="10607"/>
                  </a:cubicBezTo>
                  <a:cubicBezTo>
                    <a:pt x="5050" y="9886"/>
                    <a:pt x="5303" y="8948"/>
                    <a:pt x="5339" y="8047"/>
                  </a:cubicBezTo>
                  <a:cubicBezTo>
                    <a:pt x="5375" y="7217"/>
                    <a:pt x="5375" y="6640"/>
                    <a:pt x="5375" y="6351"/>
                  </a:cubicBezTo>
                  <a:cubicBezTo>
                    <a:pt x="5394" y="6256"/>
                    <a:pt x="5403" y="6191"/>
                    <a:pt x="5407" y="6145"/>
                  </a:cubicBezTo>
                  <a:lnTo>
                    <a:pt x="5407" y="6145"/>
                  </a:lnTo>
                  <a:cubicBezTo>
                    <a:pt x="5514" y="6160"/>
                    <a:pt x="5679" y="6193"/>
                    <a:pt x="5880" y="6243"/>
                  </a:cubicBezTo>
                  <a:cubicBezTo>
                    <a:pt x="6782" y="6388"/>
                    <a:pt x="8368" y="6640"/>
                    <a:pt x="9198" y="6640"/>
                  </a:cubicBezTo>
                  <a:lnTo>
                    <a:pt x="9450" y="6640"/>
                  </a:lnTo>
                  <a:cubicBezTo>
                    <a:pt x="9595" y="6604"/>
                    <a:pt x="9703" y="6568"/>
                    <a:pt x="9775" y="6496"/>
                  </a:cubicBezTo>
                  <a:cubicBezTo>
                    <a:pt x="9955" y="6351"/>
                    <a:pt x="10064" y="6171"/>
                    <a:pt x="10172" y="5919"/>
                  </a:cubicBezTo>
                  <a:cubicBezTo>
                    <a:pt x="10605" y="5125"/>
                    <a:pt x="11073" y="3755"/>
                    <a:pt x="11398" y="2564"/>
                  </a:cubicBezTo>
                  <a:cubicBezTo>
                    <a:pt x="11759" y="1374"/>
                    <a:pt x="12011" y="364"/>
                    <a:pt x="12011" y="364"/>
                  </a:cubicBezTo>
                  <a:cubicBezTo>
                    <a:pt x="12011" y="256"/>
                    <a:pt x="11975" y="148"/>
                    <a:pt x="11903" y="76"/>
                  </a:cubicBezTo>
                  <a:cubicBezTo>
                    <a:pt x="11836" y="31"/>
                    <a:pt x="11756" y="0"/>
                    <a:pt x="116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4850;p64">
              <a:extLst>
                <a:ext uri="{FF2B5EF4-FFF2-40B4-BE49-F238E27FC236}">
                  <a16:creationId xmlns:a16="http://schemas.microsoft.com/office/drawing/2014/main" id="{62E22298-238F-F0E7-4EE7-0D3042F4D802}"/>
                </a:ext>
              </a:extLst>
            </p:cNvPr>
            <p:cNvSpPr/>
            <p:nvPr/>
          </p:nvSpPr>
          <p:spPr>
            <a:xfrm>
              <a:off x="3441200" y="4492850"/>
              <a:ext cx="241675" cy="331975"/>
            </a:xfrm>
            <a:custGeom>
              <a:avLst/>
              <a:gdLst/>
              <a:ahLst/>
              <a:cxnLst/>
              <a:rect l="l" t="t" r="r" b="b"/>
              <a:pathLst>
                <a:path w="9667" h="13279" extrusionOk="0">
                  <a:moveTo>
                    <a:pt x="7141" y="0"/>
                  </a:moveTo>
                  <a:cubicBezTo>
                    <a:pt x="6323" y="0"/>
                    <a:pt x="5408" y="554"/>
                    <a:pt x="4617" y="1635"/>
                  </a:cubicBezTo>
                  <a:cubicBezTo>
                    <a:pt x="4040" y="2428"/>
                    <a:pt x="1371" y="6215"/>
                    <a:pt x="542" y="9281"/>
                  </a:cubicBezTo>
                  <a:cubicBezTo>
                    <a:pt x="1" y="11193"/>
                    <a:pt x="181" y="12816"/>
                    <a:pt x="2020" y="13248"/>
                  </a:cubicBezTo>
                  <a:cubicBezTo>
                    <a:pt x="2102" y="13269"/>
                    <a:pt x="2182" y="13278"/>
                    <a:pt x="2261" y="13278"/>
                  </a:cubicBezTo>
                  <a:cubicBezTo>
                    <a:pt x="3162" y="13278"/>
                    <a:pt x="3903" y="12039"/>
                    <a:pt x="4401" y="11409"/>
                  </a:cubicBezTo>
                  <a:cubicBezTo>
                    <a:pt x="5735" y="9714"/>
                    <a:pt x="6673" y="7694"/>
                    <a:pt x="7755" y="5783"/>
                  </a:cubicBezTo>
                  <a:cubicBezTo>
                    <a:pt x="8368" y="4701"/>
                    <a:pt x="9667" y="2753"/>
                    <a:pt x="8909" y="1274"/>
                  </a:cubicBezTo>
                  <a:cubicBezTo>
                    <a:pt x="8490" y="419"/>
                    <a:pt x="7852" y="0"/>
                    <a:pt x="7141" y="0"/>
                  </a:cubicBezTo>
                  <a:close/>
                </a:path>
              </a:pathLst>
            </a:custGeom>
            <a:solidFill>
              <a:srgbClr val="707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4851;p64">
              <a:extLst>
                <a:ext uri="{FF2B5EF4-FFF2-40B4-BE49-F238E27FC236}">
                  <a16:creationId xmlns:a16="http://schemas.microsoft.com/office/drawing/2014/main" id="{F466A1D4-6676-7DDA-83B2-1E639A63E1B5}"/>
                </a:ext>
              </a:extLst>
            </p:cNvPr>
            <p:cNvSpPr/>
            <p:nvPr/>
          </p:nvSpPr>
          <p:spPr>
            <a:xfrm>
              <a:off x="3440300" y="4485025"/>
              <a:ext cx="237175" cy="348075"/>
            </a:xfrm>
            <a:custGeom>
              <a:avLst/>
              <a:gdLst/>
              <a:ahLst/>
              <a:cxnLst/>
              <a:rect l="l" t="t" r="r" b="b"/>
              <a:pathLst>
                <a:path w="9487" h="13923" extrusionOk="0">
                  <a:moveTo>
                    <a:pt x="7178" y="613"/>
                  </a:moveTo>
                  <a:cubicBezTo>
                    <a:pt x="7466" y="613"/>
                    <a:pt x="7755" y="685"/>
                    <a:pt x="8007" y="866"/>
                  </a:cubicBezTo>
                  <a:cubicBezTo>
                    <a:pt x="8260" y="1046"/>
                    <a:pt x="8512" y="1335"/>
                    <a:pt x="8693" y="1731"/>
                  </a:cubicBezTo>
                  <a:cubicBezTo>
                    <a:pt x="8837" y="1984"/>
                    <a:pt x="8873" y="2272"/>
                    <a:pt x="8873" y="2561"/>
                  </a:cubicBezTo>
                  <a:cubicBezTo>
                    <a:pt x="8873" y="3138"/>
                    <a:pt x="8657" y="3751"/>
                    <a:pt x="8404" y="4364"/>
                  </a:cubicBezTo>
                  <a:cubicBezTo>
                    <a:pt x="8116" y="4941"/>
                    <a:pt x="7791" y="5518"/>
                    <a:pt x="7539" y="5951"/>
                  </a:cubicBezTo>
                  <a:cubicBezTo>
                    <a:pt x="6457" y="7863"/>
                    <a:pt x="5483" y="9883"/>
                    <a:pt x="4184" y="11542"/>
                  </a:cubicBezTo>
                  <a:cubicBezTo>
                    <a:pt x="3932" y="11866"/>
                    <a:pt x="3643" y="12335"/>
                    <a:pt x="3283" y="12696"/>
                  </a:cubicBezTo>
                  <a:cubicBezTo>
                    <a:pt x="3138" y="12876"/>
                    <a:pt x="2958" y="13056"/>
                    <a:pt x="2778" y="13129"/>
                  </a:cubicBezTo>
                  <a:cubicBezTo>
                    <a:pt x="2597" y="13237"/>
                    <a:pt x="2453" y="13309"/>
                    <a:pt x="2273" y="13309"/>
                  </a:cubicBezTo>
                  <a:cubicBezTo>
                    <a:pt x="2237" y="13309"/>
                    <a:pt x="2165" y="13309"/>
                    <a:pt x="2128" y="13273"/>
                  </a:cubicBezTo>
                  <a:cubicBezTo>
                    <a:pt x="1551" y="13129"/>
                    <a:pt x="1191" y="12876"/>
                    <a:pt x="938" y="12552"/>
                  </a:cubicBezTo>
                  <a:cubicBezTo>
                    <a:pt x="722" y="12227"/>
                    <a:pt x="614" y="11794"/>
                    <a:pt x="614" y="11253"/>
                  </a:cubicBezTo>
                  <a:cubicBezTo>
                    <a:pt x="614" y="10784"/>
                    <a:pt x="686" y="10243"/>
                    <a:pt x="866" y="9666"/>
                  </a:cubicBezTo>
                  <a:cubicBezTo>
                    <a:pt x="1660" y="6709"/>
                    <a:pt x="4329" y="2922"/>
                    <a:pt x="4906" y="2128"/>
                  </a:cubicBezTo>
                  <a:cubicBezTo>
                    <a:pt x="5663" y="1082"/>
                    <a:pt x="6493" y="613"/>
                    <a:pt x="7178" y="613"/>
                  </a:cubicBezTo>
                  <a:close/>
                  <a:moveTo>
                    <a:pt x="7178" y="0"/>
                  </a:moveTo>
                  <a:cubicBezTo>
                    <a:pt x="6204" y="0"/>
                    <a:pt x="5230" y="649"/>
                    <a:pt x="4437" y="1767"/>
                  </a:cubicBezTo>
                  <a:cubicBezTo>
                    <a:pt x="3824" y="2597"/>
                    <a:pt x="1155" y="6384"/>
                    <a:pt x="253" y="9522"/>
                  </a:cubicBezTo>
                  <a:cubicBezTo>
                    <a:pt x="109" y="10135"/>
                    <a:pt x="0" y="10712"/>
                    <a:pt x="0" y="11253"/>
                  </a:cubicBezTo>
                  <a:cubicBezTo>
                    <a:pt x="0" y="11866"/>
                    <a:pt x="145" y="12443"/>
                    <a:pt x="433" y="12912"/>
                  </a:cubicBezTo>
                  <a:cubicBezTo>
                    <a:pt x="758" y="13345"/>
                    <a:pt x="1299" y="13706"/>
                    <a:pt x="1984" y="13850"/>
                  </a:cubicBezTo>
                  <a:cubicBezTo>
                    <a:pt x="2092" y="13886"/>
                    <a:pt x="2201" y="13922"/>
                    <a:pt x="2273" y="13922"/>
                  </a:cubicBezTo>
                  <a:cubicBezTo>
                    <a:pt x="2597" y="13922"/>
                    <a:pt x="2850" y="13814"/>
                    <a:pt x="3102" y="13670"/>
                  </a:cubicBezTo>
                  <a:cubicBezTo>
                    <a:pt x="3463" y="13417"/>
                    <a:pt x="3751" y="13129"/>
                    <a:pt x="4004" y="12804"/>
                  </a:cubicBezTo>
                  <a:cubicBezTo>
                    <a:pt x="4256" y="12479"/>
                    <a:pt x="4509" y="12155"/>
                    <a:pt x="4653" y="11902"/>
                  </a:cubicBezTo>
                  <a:cubicBezTo>
                    <a:pt x="6024" y="10171"/>
                    <a:pt x="6998" y="8151"/>
                    <a:pt x="8043" y="6240"/>
                  </a:cubicBezTo>
                  <a:cubicBezTo>
                    <a:pt x="8296" y="5807"/>
                    <a:pt x="8657" y="5266"/>
                    <a:pt x="8945" y="4617"/>
                  </a:cubicBezTo>
                  <a:cubicBezTo>
                    <a:pt x="9234" y="3968"/>
                    <a:pt x="9486" y="3282"/>
                    <a:pt x="9486" y="2561"/>
                  </a:cubicBezTo>
                  <a:cubicBezTo>
                    <a:pt x="9486" y="2200"/>
                    <a:pt x="9414" y="1804"/>
                    <a:pt x="9234" y="1443"/>
                  </a:cubicBezTo>
                  <a:cubicBezTo>
                    <a:pt x="9017" y="974"/>
                    <a:pt x="8693" y="613"/>
                    <a:pt x="8368" y="361"/>
                  </a:cubicBezTo>
                  <a:cubicBezTo>
                    <a:pt x="8007" y="144"/>
                    <a:pt x="7611" y="0"/>
                    <a:pt x="71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4852;p64">
              <a:extLst>
                <a:ext uri="{FF2B5EF4-FFF2-40B4-BE49-F238E27FC236}">
                  <a16:creationId xmlns:a16="http://schemas.microsoft.com/office/drawing/2014/main" id="{51F23AD7-A72F-6BB9-93F6-A5CD75D1DEBF}"/>
                </a:ext>
              </a:extLst>
            </p:cNvPr>
            <p:cNvSpPr/>
            <p:nvPr/>
          </p:nvSpPr>
          <p:spPr>
            <a:xfrm>
              <a:off x="3309550" y="4463625"/>
              <a:ext cx="241675" cy="332350"/>
            </a:xfrm>
            <a:custGeom>
              <a:avLst/>
              <a:gdLst/>
              <a:ahLst/>
              <a:cxnLst/>
              <a:rect l="l" t="t" r="r" b="b"/>
              <a:pathLst>
                <a:path w="9667" h="13294" extrusionOk="0">
                  <a:moveTo>
                    <a:pt x="7156" y="1"/>
                  </a:moveTo>
                  <a:cubicBezTo>
                    <a:pt x="6330" y="1"/>
                    <a:pt x="5411" y="565"/>
                    <a:pt x="4617" y="1650"/>
                  </a:cubicBezTo>
                  <a:cubicBezTo>
                    <a:pt x="4040" y="2443"/>
                    <a:pt x="1371" y="6230"/>
                    <a:pt x="542" y="9296"/>
                  </a:cubicBezTo>
                  <a:cubicBezTo>
                    <a:pt x="1" y="11207"/>
                    <a:pt x="181" y="12830"/>
                    <a:pt x="2021" y="13263"/>
                  </a:cubicBezTo>
                  <a:cubicBezTo>
                    <a:pt x="2102" y="13284"/>
                    <a:pt x="2182" y="13293"/>
                    <a:pt x="2262" y="13293"/>
                  </a:cubicBezTo>
                  <a:cubicBezTo>
                    <a:pt x="3163" y="13293"/>
                    <a:pt x="3904" y="12054"/>
                    <a:pt x="4401" y="11424"/>
                  </a:cubicBezTo>
                  <a:cubicBezTo>
                    <a:pt x="5735" y="9729"/>
                    <a:pt x="6673" y="7709"/>
                    <a:pt x="7755" y="5797"/>
                  </a:cubicBezTo>
                  <a:cubicBezTo>
                    <a:pt x="8368" y="4715"/>
                    <a:pt x="9667" y="2768"/>
                    <a:pt x="8945" y="1289"/>
                  </a:cubicBezTo>
                  <a:cubicBezTo>
                    <a:pt x="8511" y="421"/>
                    <a:pt x="7868" y="1"/>
                    <a:pt x="7156" y="1"/>
                  </a:cubicBezTo>
                  <a:close/>
                </a:path>
              </a:pathLst>
            </a:custGeom>
            <a:solidFill>
              <a:srgbClr val="707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4853;p64">
              <a:extLst>
                <a:ext uri="{FF2B5EF4-FFF2-40B4-BE49-F238E27FC236}">
                  <a16:creationId xmlns:a16="http://schemas.microsoft.com/office/drawing/2014/main" id="{60023543-9EC3-2C24-721F-1231DFD3E68F}"/>
                </a:ext>
              </a:extLst>
            </p:cNvPr>
            <p:cNvSpPr/>
            <p:nvPr/>
          </p:nvSpPr>
          <p:spPr>
            <a:xfrm>
              <a:off x="3308650" y="4456175"/>
              <a:ext cx="237175" cy="347150"/>
            </a:xfrm>
            <a:custGeom>
              <a:avLst/>
              <a:gdLst/>
              <a:ahLst/>
              <a:cxnLst/>
              <a:rect l="l" t="t" r="r" b="b"/>
              <a:pathLst>
                <a:path w="9487" h="13886" extrusionOk="0">
                  <a:moveTo>
                    <a:pt x="7109" y="611"/>
                  </a:moveTo>
                  <a:cubicBezTo>
                    <a:pt x="7132" y="611"/>
                    <a:pt x="7155" y="612"/>
                    <a:pt x="7178" y="613"/>
                  </a:cubicBezTo>
                  <a:cubicBezTo>
                    <a:pt x="7467" y="613"/>
                    <a:pt x="7755" y="685"/>
                    <a:pt x="8008" y="866"/>
                  </a:cubicBezTo>
                  <a:cubicBezTo>
                    <a:pt x="8260" y="1046"/>
                    <a:pt x="8513" y="1298"/>
                    <a:pt x="8693" y="1695"/>
                  </a:cubicBezTo>
                  <a:cubicBezTo>
                    <a:pt x="8837" y="1984"/>
                    <a:pt x="8873" y="2272"/>
                    <a:pt x="8873" y="2561"/>
                  </a:cubicBezTo>
                  <a:cubicBezTo>
                    <a:pt x="8873" y="3138"/>
                    <a:pt x="8657" y="3751"/>
                    <a:pt x="8404" y="4364"/>
                  </a:cubicBezTo>
                  <a:cubicBezTo>
                    <a:pt x="8116" y="4941"/>
                    <a:pt x="7791" y="5482"/>
                    <a:pt x="7539" y="5951"/>
                  </a:cubicBezTo>
                  <a:cubicBezTo>
                    <a:pt x="6457" y="7863"/>
                    <a:pt x="5483" y="9846"/>
                    <a:pt x="4184" y="11542"/>
                  </a:cubicBezTo>
                  <a:cubicBezTo>
                    <a:pt x="3932" y="11866"/>
                    <a:pt x="3643" y="12335"/>
                    <a:pt x="3319" y="12696"/>
                  </a:cubicBezTo>
                  <a:cubicBezTo>
                    <a:pt x="3139" y="12876"/>
                    <a:pt x="2958" y="13020"/>
                    <a:pt x="2778" y="13128"/>
                  </a:cubicBezTo>
                  <a:cubicBezTo>
                    <a:pt x="2634" y="13237"/>
                    <a:pt x="2453" y="13309"/>
                    <a:pt x="2309" y="13309"/>
                  </a:cubicBezTo>
                  <a:cubicBezTo>
                    <a:pt x="2237" y="13309"/>
                    <a:pt x="2165" y="13309"/>
                    <a:pt x="2129" y="13273"/>
                  </a:cubicBezTo>
                  <a:cubicBezTo>
                    <a:pt x="1552" y="13128"/>
                    <a:pt x="1191" y="12876"/>
                    <a:pt x="938" y="12551"/>
                  </a:cubicBezTo>
                  <a:cubicBezTo>
                    <a:pt x="722" y="12227"/>
                    <a:pt x="614" y="11794"/>
                    <a:pt x="614" y="11253"/>
                  </a:cubicBezTo>
                  <a:cubicBezTo>
                    <a:pt x="614" y="10784"/>
                    <a:pt x="686" y="10243"/>
                    <a:pt x="866" y="9666"/>
                  </a:cubicBezTo>
                  <a:cubicBezTo>
                    <a:pt x="1660" y="6709"/>
                    <a:pt x="4329" y="2921"/>
                    <a:pt x="4906" y="2092"/>
                  </a:cubicBezTo>
                  <a:cubicBezTo>
                    <a:pt x="5638" y="1116"/>
                    <a:pt x="6437" y="611"/>
                    <a:pt x="7109" y="611"/>
                  </a:cubicBezTo>
                  <a:close/>
                  <a:moveTo>
                    <a:pt x="7178" y="0"/>
                  </a:moveTo>
                  <a:cubicBezTo>
                    <a:pt x="6204" y="0"/>
                    <a:pt x="5230" y="613"/>
                    <a:pt x="4437" y="1767"/>
                  </a:cubicBezTo>
                  <a:cubicBezTo>
                    <a:pt x="3824" y="2597"/>
                    <a:pt x="1155" y="6384"/>
                    <a:pt x="289" y="9522"/>
                  </a:cubicBezTo>
                  <a:cubicBezTo>
                    <a:pt x="109" y="10135"/>
                    <a:pt x="1" y="10712"/>
                    <a:pt x="1" y="11253"/>
                  </a:cubicBezTo>
                  <a:cubicBezTo>
                    <a:pt x="1" y="11866"/>
                    <a:pt x="145" y="12443"/>
                    <a:pt x="470" y="12876"/>
                  </a:cubicBezTo>
                  <a:cubicBezTo>
                    <a:pt x="758" y="13345"/>
                    <a:pt x="1299" y="13706"/>
                    <a:pt x="1984" y="13850"/>
                  </a:cubicBezTo>
                  <a:cubicBezTo>
                    <a:pt x="2093" y="13886"/>
                    <a:pt x="2201" y="13886"/>
                    <a:pt x="2309" y="13886"/>
                  </a:cubicBezTo>
                  <a:cubicBezTo>
                    <a:pt x="2598" y="13886"/>
                    <a:pt x="2850" y="13814"/>
                    <a:pt x="3102" y="13633"/>
                  </a:cubicBezTo>
                  <a:cubicBezTo>
                    <a:pt x="3463" y="13417"/>
                    <a:pt x="3752" y="13092"/>
                    <a:pt x="4004" y="12768"/>
                  </a:cubicBezTo>
                  <a:cubicBezTo>
                    <a:pt x="4257" y="12443"/>
                    <a:pt x="4509" y="12119"/>
                    <a:pt x="4653" y="11902"/>
                  </a:cubicBezTo>
                  <a:cubicBezTo>
                    <a:pt x="6024" y="10171"/>
                    <a:pt x="6998" y="8151"/>
                    <a:pt x="8044" y="6240"/>
                  </a:cubicBezTo>
                  <a:cubicBezTo>
                    <a:pt x="8296" y="5807"/>
                    <a:pt x="8657" y="5230"/>
                    <a:pt x="8945" y="4617"/>
                  </a:cubicBezTo>
                  <a:cubicBezTo>
                    <a:pt x="9234" y="3967"/>
                    <a:pt x="9486" y="3282"/>
                    <a:pt x="9486" y="2561"/>
                  </a:cubicBezTo>
                  <a:cubicBezTo>
                    <a:pt x="9486" y="2200"/>
                    <a:pt x="9414" y="1803"/>
                    <a:pt x="9234" y="1443"/>
                  </a:cubicBezTo>
                  <a:cubicBezTo>
                    <a:pt x="9017" y="974"/>
                    <a:pt x="8693" y="613"/>
                    <a:pt x="8368" y="361"/>
                  </a:cubicBezTo>
                  <a:cubicBezTo>
                    <a:pt x="8008" y="108"/>
                    <a:pt x="7611" y="0"/>
                    <a:pt x="71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4854;p64">
              <a:extLst>
                <a:ext uri="{FF2B5EF4-FFF2-40B4-BE49-F238E27FC236}">
                  <a16:creationId xmlns:a16="http://schemas.microsoft.com/office/drawing/2014/main" id="{134FE435-ED37-C6B5-1819-8C5B4CD1B656}"/>
                </a:ext>
              </a:extLst>
            </p:cNvPr>
            <p:cNvSpPr/>
            <p:nvPr/>
          </p:nvSpPr>
          <p:spPr>
            <a:xfrm>
              <a:off x="1841625" y="4237050"/>
              <a:ext cx="1703300" cy="1232625"/>
            </a:xfrm>
            <a:custGeom>
              <a:avLst/>
              <a:gdLst/>
              <a:ahLst/>
              <a:cxnLst/>
              <a:rect l="l" t="t" r="r" b="b"/>
              <a:pathLst>
                <a:path w="68132" h="49305" extrusionOk="0">
                  <a:moveTo>
                    <a:pt x="1" y="1"/>
                  </a:moveTo>
                  <a:lnTo>
                    <a:pt x="10712" y="29287"/>
                  </a:lnTo>
                  <a:lnTo>
                    <a:pt x="68131" y="49304"/>
                  </a:lnTo>
                  <a:lnTo>
                    <a:pt x="64849" y="2135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4855;p64">
              <a:extLst>
                <a:ext uri="{FF2B5EF4-FFF2-40B4-BE49-F238E27FC236}">
                  <a16:creationId xmlns:a16="http://schemas.microsoft.com/office/drawing/2014/main" id="{CA47C052-0B7E-DE35-E1EF-715C032FF12A}"/>
                </a:ext>
              </a:extLst>
            </p:cNvPr>
            <p:cNvSpPr/>
            <p:nvPr/>
          </p:nvSpPr>
          <p:spPr>
            <a:xfrm>
              <a:off x="1833500" y="4229500"/>
              <a:ext cx="1718625" cy="1247750"/>
            </a:xfrm>
            <a:custGeom>
              <a:avLst/>
              <a:gdLst/>
              <a:ahLst/>
              <a:cxnLst/>
              <a:rect l="l" t="t" r="r" b="b"/>
              <a:pathLst>
                <a:path w="68745" h="49910" extrusionOk="0">
                  <a:moveTo>
                    <a:pt x="828" y="780"/>
                  </a:moveTo>
                  <a:lnTo>
                    <a:pt x="64886" y="21871"/>
                  </a:lnTo>
                  <a:lnTo>
                    <a:pt x="68096" y="49174"/>
                  </a:lnTo>
                  <a:lnTo>
                    <a:pt x="11254" y="29337"/>
                  </a:lnTo>
                  <a:lnTo>
                    <a:pt x="828" y="780"/>
                  </a:lnTo>
                  <a:close/>
                  <a:moveTo>
                    <a:pt x="341" y="0"/>
                  </a:moveTo>
                  <a:cubicBezTo>
                    <a:pt x="253" y="0"/>
                    <a:pt x="162" y="34"/>
                    <a:pt x="109" y="86"/>
                  </a:cubicBezTo>
                  <a:cubicBezTo>
                    <a:pt x="37" y="195"/>
                    <a:pt x="1" y="303"/>
                    <a:pt x="37" y="411"/>
                  </a:cubicBezTo>
                  <a:lnTo>
                    <a:pt x="10749" y="29697"/>
                  </a:lnTo>
                  <a:cubicBezTo>
                    <a:pt x="10785" y="29770"/>
                    <a:pt x="10857" y="29842"/>
                    <a:pt x="10929" y="29878"/>
                  </a:cubicBezTo>
                  <a:lnTo>
                    <a:pt x="68348" y="49895"/>
                  </a:lnTo>
                  <a:cubicBezTo>
                    <a:pt x="68380" y="49906"/>
                    <a:pt x="68411" y="49910"/>
                    <a:pt x="68442" y="49910"/>
                  </a:cubicBezTo>
                  <a:cubicBezTo>
                    <a:pt x="68517" y="49910"/>
                    <a:pt x="68586" y="49884"/>
                    <a:pt x="68637" y="49859"/>
                  </a:cubicBezTo>
                  <a:cubicBezTo>
                    <a:pt x="68709" y="49787"/>
                    <a:pt x="68745" y="49679"/>
                    <a:pt x="68745" y="49570"/>
                  </a:cubicBezTo>
                  <a:lnTo>
                    <a:pt x="65463" y="21618"/>
                  </a:lnTo>
                  <a:cubicBezTo>
                    <a:pt x="65427" y="21510"/>
                    <a:pt x="65355" y="21402"/>
                    <a:pt x="65246" y="21366"/>
                  </a:cubicBezTo>
                  <a:lnTo>
                    <a:pt x="434" y="14"/>
                  </a:lnTo>
                  <a:cubicBezTo>
                    <a:pt x="405" y="5"/>
                    <a:pt x="373" y="0"/>
                    <a:pt x="3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4856;p64">
              <a:extLst>
                <a:ext uri="{FF2B5EF4-FFF2-40B4-BE49-F238E27FC236}">
                  <a16:creationId xmlns:a16="http://schemas.microsoft.com/office/drawing/2014/main" id="{7E3B4201-BF66-42AA-C0BA-EE036842106F}"/>
                </a:ext>
              </a:extLst>
            </p:cNvPr>
            <p:cNvSpPr/>
            <p:nvPr/>
          </p:nvSpPr>
          <p:spPr>
            <a:xfrm>
              <a:off x="5068725" y="3813275"/>
              <a:ext cx="471600" cy="14450"/>
            </a:xfrm>
            <a:custGeom>
              <a:avLst/>
              <a:gdLst/>
              <a:ahLst/>
              <a:cxnLst/>
              <a:rect l="l" t="t" r="r" b="b"/>
              <a:pathLst>
                <a:path w="18864" h="578" extrusionOk="0">
                  <a:moveTo>
                    <a:pt x="325" y="0"/>
                  </a:moveTo>
                  <a:cubicBezTo>
                    <a:pt x="145" y="0"/>
                    <a:pt x="1" y="108"/>
                    <a:pt x="1" y="289"/>
                  </a:cubicBezTo>
                  <a:cubicBezTo>
                    <a:pt x="1" y="469"/>
                    <a:pt x="145" y="577"/>
                    <a:pt x="325" y="577"/>
                  </a:cubicBezTo>
                  <a:lnTo>
                    <a:pt x="18539" y="577"/>
                  </a:lnTo>
                  <a:cubicBezTo>
                    <a:pt x="18719" y="577"/>
                    <a:pt x="18864" y="469"/>
                    <a:pt x="18864" y="289"/>
                  </a:cubicBezTo>
                  <a:cubicBezTo>
                    <a:pt x="18864" y="108"/>
                    <a:pt x="18719" y="0"/>
                    <a:pt x="18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4857;p64">
              <a:extLst>
                <a:ext uri="{FF2B5EF4-FFF2-40B4-BE49-F238E27FC236}">
                  <a16:creationId xmlns:a16="http://schemas.microsoft.com/office/drawing/2014/main" id="{5CFABFF8-89A6-64A4-3F80-EEF5C03D1BE3}"/>
                </a:ext>
              </a:extLst>
            </p:cNvPr>
            <p:cNvSpPr/>
            <p:nvPr/>
          </p:nvSpPr>
          <p:spPr>
            <a:xfrm>
              <a:off x="4743225" y="3813275"/>
              <a:ext cx="174050" cy="14450"/>
            </a:xfrm>
            <a:custGeom>
              <a:avLst/>
              <a:gdLst/>
              <a:ahLst/>
              <a:cxnLst/>
              <a:rect l="l" t="t" r="r" b="b"/>
              <a:pathLst>
                <a:path w="6962" h="578" extrusionOk="0">
                  <a:moveTo>
                    <a:pt x="289" y="0"/>
                  </a:moveTo>
                  <a:cubicBezTo>
                    <a:pt x="145" y="0"/>
                    <a:pt x="0" y="108"/>
                    <a:pt x="0" y="289"/>
                  </a:cubicBezTo>
                  <a:cubicBezTo>
                    <a:pt x="0" y="469"/>
                    <a:pt x="145" y="577"/>
                    <a:pt x="289" y="577"/>
                  </a:cubicBezTo>
                  <a:lnTo>
                    <a:pt x="6673" y="577"/>
                  </a:lnTo>
                  <a:cubicBezTo>
                    <a:pt x="6853" y="577"/>
                    <a:pt x="6961" y="469"/>
                    <a:pt x="6961" y="289"/>
                  </a:cubicBezTo>
                  <a:cubicBezTo>
                    <a:pt x="6961" y="108"/>
                    <a:pt x="6853" y="0"/>
                    <a:pt x="66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4858;p64">
              <a:extLst>
                <a:ext uri="{FF2B5EF4-FFF2-40B4-BE49-F238E27FC236}">
                  <a16:creationId xmlns:a16="http://schemas.microsoft.com/office/drawing/2014/main" id="{FA0FD353-B15E-6DDB-A18B-94C2E49BDE4F}"/>
                </a:ext>
              </a:extLst>
            </p:cNvPr>
            <p:cNvSpPr/>
            <p:nvPr/>
          </p:nvSpPr>
          <p:spPr>
            <a:xfrm>
              <a:off x="5445625" y="3896225"/>
              <a:ext cx="94700" cy="15350"/>
            </a:xfrm>
            <a:custGeom>
              <a:avLst/>
              <a:gdLst/>
              <a:ahLst/>
              <a:cxnLst/>
              <a:rect l="l" t="t" r="r" b="b"/>
              <a:pathLst>
                <a:path w="3788" h="614" extrusionOk="0">
                  <a:moveTo>
                    <a:pt x="289" y="0"/>
                  </a:moveTo>
                  <a:cubicBezTo>
                    <a:pt x="145" y="0"/>
                    <a:pt x="1" y="145"/>
                    <a:pt x="1" y="289"/>
                  </a:cubicBezTo>
                  <a:cubicBezTo>
                    <a:pt x="1" y="469"/>
                    <a:pt x="145" y="613"/>
                    <a:pt x="289" y="613"/>
                  </a:cubicBezTo>
                  <a:lnTo>
                    <a:pt x="3463" y="613"/>
                  </a:lnTo>
                  <a:cubicBezTo>
                    <a:pt x="3643" y="613"/>
                    <a:pt x="3788" y="469"/>
                    <a:pt x="3788" y="289"/>
                  </a:cubicBezTo>
                  <a:cubicBezTo>
                    <a:pt x="3788" y="145"/>
                    <a:pt x="3643" y="0"/>
                    <a:pt x="34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4859;p64">
              <a:extLst>
                <a:ext uri="{FF2B5EF4-FFF2-40B4-BE49-F238E27FC236}">
                  <a16:creationId xmlns:a16="http://schemas.microsoft.com/office/drawing/2014/main" id="{778B1006-F587-EE82-01A0-4438279F316C}"/>
                </a:ext>
              </a:extLst>
            </p:cNvPr>
            <p:cNvSpPr/>
            <p:nvPr/>
          </p:nvSpPr>
          <p:spPr>
            <a:xfrm>
              <a:off x="5221125" y="3896225"/>
              <a:ext cx="174025" cy="15350"/>
            </a:xfrm>
            <a:custGeom>
              <a:avLst/>
              <a:gdLst/>
              <a:ahLst/>
              <a:cxnLst/>
              <a:rect l="l" t="t" r="r" b="b"/>
              <a:pathLst>
                <a:path w="6961" h="614" extrusionOk="0">
                  <a:moveTo>
                    <a:pt x="289" y="0"/>
                  </a:moveTo>
                  <a:cubicBezTo>
                    <a:pt x="144" y="0"/>
                    <a:pt x="0" y="145"/>
                    <a:pt x="0" y="289"/>
                  </a:cubicBezTo>
                  <a:cubicBezTo>
                    <a:pt x="0" y="469"/>
                    <a:pt x="144" y="613"/>
                    <a:pt x="289" y="613"/>
                  </a:cubicBezTo>
                  <a:lnTo>
                    <a:pt x="6672" y="613"/>
                  </a:lnTo>
                  <a:cubicBezTo>
                    <a:pt x="6817" y="613"/>
                    <a:pt x="6961" y="469"/>
                    <a:pt x="6961" y="289"/>
                  </a:cubicBezTo>
                  <a:cubicBezTo>
                    <a:pt x="6961" y="145"/>
                    <a:pt x="6817" y="0"/>
                    <a:pt x="66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4860;p64">
              <a:extLst>
                <a:ext uri="{FF2B5EF4-FFF2-40B4-BE49-F238E27FC236}">
                  <a16:creationId xmlns:a16="http://schemas.microsoft.com/office/drawing/2014/main" id="{20452F1E-7613-52C3-79E2-5DA4535011FB}"/>
                </a:ext>
              </a:extLst>
            </p:cNvPr>
            <p:cNvSpPr/>
            <p:nvPr/>
          </p:nvSpPr>
          <p:spPr>
            <a:xfrm>
              <a:off x="4743225" y="3896225"/>
              <a:ext cx="384150" cy="15350"/>
            </a:xfrm>
            <a:custGeom>
              <a:avLst/>
              <a:gdLst/>
              <a:ahLst/>
              <a:cxnLst/>
              <a:rect l="l" t="t" r="r" b="b"/>
              <a:pathLst>
                <a:path w="15366" h="614" extrusionOk="0">
                  <a:moveTo>
                    <a:pt x="289" y="0"/>
                  </a:moveTo>
                  <a:cubicBezTo>
                    <a:pt x="145" y="0"/>
                    <a:pt x="0" y="145"/>
                    <a:pt x="0" y="289"/>
                  </a:cubicBezTo>
                  <a:cubicBezTo>
                    <a:pt x="0" y="469"/>
                    <a:pt x="145" y="613"/>
                    <a:pt x="289" y="613"/>
                  </a:cubicBezTo>
                  <a:lnTo>
                    <a:pt x="15077" y="613"/>
                  </a:lnTo>
                  <a:cubicBezTo>
                    <a:pt x="15221" y="613"/>
                    <a:pt x="15365" y="469"/>
                    <a:pt x="15365" y="289"/>
                  </a:cubicBezTo>
                  <a:cubicBezTo>
                    <a:pt x="15365" y="145"/>
                    <a:pt x="15221" y="0"/>
                    <a:pt x="150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4861;p64">
              <a:extLst>
                <a:ext uri="{FF2B5EF4-FFF2-40B4-BE49-F238E27FC236}">
                  <a16:creationId xmlns:a16="http://schemas.microsoft.com/office/drawing/2014/main" id="{8B3DA521-AB3A-0B9F-6A43-F84EAEBF5E36}"/>
                </a:ext>
              </a:extLst>
            </p:cNvPr>
            <p:cNvSpPr/>
            <p:nvPr/>
          </p:nvSpPr>
          <p:spPr>
            <a:xfrm>
              <a:off x="5120125" y="3979175"/>
              <a:ext cx="420200" cy="15350"/>
            </a:xfrm>
            <a:custGeom>
              <a:avLst/>
              <a:gdLst/>
              <a:ahLst/>
              <a:cxnLst/>
              <a:rect l="l" t="t" r="r" b="b"/>
              <a:pathLst>
                <a:path w="16808" h="614" extrusionOk="0">
                  <a:moveTo>
                    <a:pt x="289" y="1"/>
                  </a:moveTo>
                  <a:cubicBezTo>
                    <a:pt x="109" y="1"/>
                    <a:pt x="1" y="145"/>
                    <a:pt x="1" y="325"/>
                  </a:cubicBezTo>
                  <a:cubicBezTo>
                    <a:pt x="1" y="469"/>
                    <a:pt x="109" y="614"/>
                    <a:pt x="289" y="614"/>
                  </a:cubicBezTo>
                  <a:lnTo>
                    <a:pt x="16483" y="614"/>
                  </a:lnTo>
                  <a:cubicBezTo>
                    <a:pt x="16663" y="614"/>
                    <a:pt x="16808" y="469"/>
                    <a:pt x="16808" y="325"/>
                  </a:cubicBezTo>
                  <a:cubicBezTo>
                    <a:pt x="16808" y="145"/>
                    <a:pt x="16663" y="1"/>
                    <a:pt x="164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4862;p64">
              <a:extLst>
                <a:ext uri="{FF2B5EF4-FFF2-40B4-BE49-F238E27FC236}">
                  <a16:creationId xmlns:a16="http://schemas.microsoft.com/office/drawing/2014/main" id="{46D18707-EF29-51F4-6402-5726F8A259B1}"/>
                </a:ext>
              </a:extLst>
            </p:cNvPr>
            <p:cNvSpPr/>
            <p:nvPr/>
          </p:nvSpPr>
          <p:spPr>
            <a:xfrm>
              <a:off x="4743225" y="3979175"/>
              <a:ext cx="304800" cy="15350"/>
            </a:xfrm>
            <a:custGeom>
              <a:avLst/>
              <a:gdLst/>
              <a:ahLst/>
              <a:cxnLst/>
              <a:rect l="l" t="t" r="r" b="b"/>
              <a:pathLst>
                <a:path w="12192" h="614" extrusionOk="0">
                  <a:moveTo>
                    <a:pt x="289" y="1"/>
                  </a:moveTo>
                  <a:cubicBezTo>
                    <a:pt x="145" y="1"/>
                    <a:pt x="0" y="145"/>
                    <a:pt x="0" y="325"/>
                  </a:cubicBezTo>
                  <a:cubicBezTo>
                    <a:pt x="0" y="469"/>
                    <a:pt x="145" y="614"/>
                    <a:pt x="289" y="614"/>
                  </a:cubicBezTo>
                  <a:lnTo>
                    <a:pt x="11903" y="614"/>
                  </a:lnTo>
                  <a:cubicBezTo>
                    <a:pt x="12047" y="614"/>
                    <a:pt x="12191" y="469"/>
                    <a:pt x="12191" y="325"/>
                  </a:cubicBezTo>
                  <a:cubicBezTo>
                    <a:pt x="12191" y="145"/>
                    <a:pt x="12047" y="1"/>
                    <a:pt x="119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4863;p64">
              <a:extLst>
                <a:ext uri="{FF2B5EF4-FFF2-40B4-BE49-F238E27FC236}">
                  <a16:creationId xmlns:a16="http://schemas.microsoft.com/office/drawing/2014/main" id="{CEDCF1F2-0542-B496-2086-CA3E0B9FE585}"/>
                </a:ext>
              </a:extLst>
            </p:cNvPr>
            <p:cNvSpPr/>
            <p:nvPr/>
          </p:nvSpPr>
          <p:spPr>
            <a:xfrm>
              <a:off x="5350950" y="4062125"/>
              <a:ext cx="189375" cy="15350"/>
            </a:xfrm>
            <a:custGeom>
              <a:avLst/>
              <a:gdLst/>
              <a:ahLst/>
              <a:cxnLst/>
              <a:rect l="l" t="t" r="r" b="b"/>
              <a:pathLst>
                <a:path w="7575" h="614" extrusionOk="0">
                  <a:moveTo>
                    <a:pt x="325" y="1"/>
                  </a:moveTo>
                  <a:cubicBezTo>
                    <a:pt x="145" y="1"/>
                    <a:pt x="1" y="145"/>
                    <a:pt x="1" y="325"/>
                  </a:cubicBezTo>
                  <a:cubicBezTo>
                    <a:pt x="1" y="470"/>
                    <a:pt x="145" y="614"/>
                    <a:pt x="325" y="614"/>
                  </a:cubicBezTo>
                  <a:lnTo>
                    <a:pt x="7250" y="614"/>
                  </a:lnTo>
                  <a:cubicBezTo>
                    <a:pt x="7430" y="614"/>
                    <a:pt x="7575" y="470"/>
                    <a:pt x="7575" y="325"/>
                  </a:cubicBezTo>
                  <a:cubicBezTo>
                    <a:pt x="7575" y="145"/>
                    <a:pt x="7430" y="1"/>
                    <a:pt x="72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4864;p64">
              <a:extLst>
                <a:ext uri="{FF2B5EF4-FFF2-40B4-BE49-F238E27FC236}">
                  <a16:creationId xmlns:a16="http://schemas.microsoft.com/office/drawing/2014/main" id="{7F9157A5-9D55-1C3A-0595-423722EFD0D6}"/>
                </a:ext>
              </a:extLst>
            </p:cNvPr>
            <p:cNvSpPr/>
            <p:nvPr/>
          </p:nvSpPr>
          <p:spPr>
            <a:xfrm>
              <a:off x="4917250" y="4062125"/>
              <a:ext cx="376925" cy="15350"/>
            </a:xfrm>
            <a:custGeom>
              <a:avLst/>
              <a:gdLst/>
              <a:ahLst/>
              <a:cxnLst/>
              <a:rect l="l" t="t" r="r" b="b"/>
              <a:pathLst>
                <a:path w="15077" h="614" extrusionOk="0">
                  <a:moveTo>
                    <a:pt x="289" y="1"/>
                  </a:moveTo>
                  <a:cubicBezTo>
                    <a:pt x="109" y="1"/>
                    <a:pt x="0" y="145"/>
                    <a:pt x="0" y="325"/>
                  </a:cubicBezTo>
                  <a:cubicBezTo>
                    <a:pt x="0" y="470"/>
                    <a:pt x="109" y="614"/>
                    <a:pt x="289" y="614"/>
                  </a:cubicBezTo>
                  <a:lnTo>
                    <a:pt x="14752" y="614"/>
                  </a:lnTo>
                  <a:cubicBezTo>
                    <a:pt x="14932" y="614"/>
                    <a:pt x="15076" y="470"/>
                    <a:pt x="15076" y="325"/>
                  </a:cubicBezTo>
                  <a:cubicBezTo>
                    <a:pt x="15076" y="145"/>
                    <a:pt x="14932" y="1"/>
                    <a:pt x="147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4865;p64">
              <a:extLst>
                <a:ext uri="{FF2B5EF4-FFF2-40B4-BE49-F238E27FC236}">
                  <a16:creationId xmlns:a16="http://schemas.microsoft.com/office/drawing/2014/main" id="{7902EC05-97A9-6A67-75AF-2D3FDBB8D1C7}"/>
                </a:ext>
              </a:extLst>
            </p:cNvPr>
            <p:cNvSpPr/>
            <p:nvPr/>
          </p:nvSpPr>
          <p:spPr>
            <a:xfrm>
              <a:off x="4743225" y="4062125"/>
              <a:ext cx="109125" cy="15350"/>
            </a:xfrm>
            <a:custGeom>
              <a:avLst/>
              <a:gdLst/>
              <a:ahLst/>
              <a:cxnLst/>
              <a:rect l="l" t="t" r="r" b="b"/>
              <a:pathLst>
                <a:path w="4365" h="614" extrusionOk="0">
                  <a:moveTo>
                    <a:pt x="289" y="1"/>
                  </a:moveTo>
                  <a:cubicBezTo>
                    <a:pt x="145" y="1"/>
                    <a:pt x="0" y="145"/>
                    <a:pt x="0" y="325"/>
                  </a:cubicBezTo>
                  <a:cubicBezTo>
                    <a:pt x="0" y="470"/>
                    <a:pt x="145" y="614"/>
                    <a:pt x="289" y="614"/>
                  </a:cubicBezTo>
                  <a:lnTo>
                    <a:pt x="4076" y="614"/>
                  </a:lnTo>
                  <a:cubicBezTo>
                    <a:pt x="4220" y="614"/>
                    <a:pt x="4365" y="470"/>
                    <a:pt x="4365" y="325"/>
                  </a:cubicBezTo>
                  <a:cubicBezTo>
                    <a:pt x="4365" y="145"/>
                    <a:pt x="4220" y="1"/>
                    <a:pt x="40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4866;p64">
              <a:extLst>
                <a:ext uri="{FF2B5EF4-FFF2-40B4-BE49-F238E27FC236}">
                  <a16:creationId xmlns:a16="http://schemas.microsoft.com/office/drawing/2014/main" id="{7A201616-C363-57D8-163C-75E63719718B}"/>
                </a:ext>
              </a:extLst>
            </p:cNvPr>
            <p:cNvSpPr/>
            <p:nvPr/>
          </p:nvSpPr>
          <p:spPr>
            <a:xfrm>
              <a:off x="5068725" y="4135175"/>
              <a:ext cx="471600" cy="15350"/>
            </a:xfrm>
            <a:custGeom>
              <a:avLst/>
              <a:gdLst/>
              <a:ahLst/>
              <a:cxnLst/>
              <a:rect l="l" t="t" r="r" b="b"/>
              <a:pathLst>
                <a:path w="18864" h="614" extrusionOk="0">
                  <a:moveTo>
                    <a:pt x="325" y="0"/>
                  </a:moveTo>
                  <a:cubicBezTo>
                    <a:pt x="145" y="0"/>
                    <a:pt x="1" y="144"/>
                    <a:pt x="1" y="325"/>
                  </a:cubicBezTo>
                  <a:cubicBezTo>
                    <a:pt x="1" y="469"/>
                    <a:pt x="145" y="613"/>
                    <a:pt x="325" y="613"/>
                  </a:cubicBezTo>
                  <a:lnTo>
                    <a:pt x="18539" y="613"/>
                  </a:lnTo>
                  <a:cubicBezTo>
                    <a:pt x="18719" y="613"/>
                    <a:pt x="18864" y="469"/>
                    <a:pt x="18864" y="325"/>
                  </a:cubicBezTo>
                  <a:cubicBezTo>
                    <a:pt x="18864" y="144"/>
                    <a:pt x="18719" y="0"/>
                    <a:pt x="18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4867;p64">
              <a:extLst>
                <a:ext uri="{FF2B5EF4-FFF2-40B4-BE49-F238E27FC236}">
                  <a16:creationId xmlns:a16="http://schemas.microsoft.com/office/drawing/2014/main" id="{4ED0DD1F-0BBE-A30C-8DDD-B5406B00AB53}"/>
                </a:ext>
              </a:extLst>
            </p:cNvPr>
            <p:cNvSpPr/>
            <p:nvPr/>
          </p:nvSpPr>
          <p:spPr>
            <a:xfrm>
              <a:off x="4743225" y="4135175"/>
              <a:ext cx="174050" cy="15350"/>
            </a:xfrm>
            <a:custGeom>
              <a:avLst/>
              <a:gdLst/>
              <a:ahLst/>
              <a:cxnLst/>
              <a:rect l="l" t="t" r="r" b="b"/>
              <a:pathLst>
                <a:path w="6962" h="614" extrusionOk="0">
                  <a:moveTo>
                    <a:pt x="289" y="0"/>
                  </a:moveTo>
                  <a:cubicBezTo>
                    <a:pt x="145" y="0"/>
                    <a:pt x="0" y="144"/>
                    <a:pt x="0" y="325"/>
                  </a:cubicBezTo>
                  <a:cubicBezTo>
                    <a:pt x="0" y="469"/>
                    <a:pt x="145" y="613"/>
                    <a:pt x="289" y="613"/>
                  </a:cubicBezTo>
                  <a:lnTo>
                    <a:pt x="6673" y="613"/>
                  </a:lnTo>
                  <a:cubicBezTo>
                    <a:pt x="6853" y="613"/>
                    <a:pt x="6961" y="469"/>
                    <a:pt x="6961" y="325"/>
                  </a:cubicBezTo>
                  <a:cubicBezTo>
                    <a:pt x="6961" y="144"/>
                    <a:pt x="6853" y="0"/>
                    <a:pt x="66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4868;p64">
              <a:extLst>
                <a:ext uri="{FF2B5EF4-FFF2-40B4-BE49-F238E27FC236}">
                  <a16:creationId xmlns:a16="http://schemas.microsoft.com/office/drawing/2014/main" id="{618C60CB-B649-61F8-24DE-48BCCD3E3F5B}"/>
                </a:ext>
              </a:extLst>
            </p:cNvPr>
            <p:cNvSpPr/>
            <p:nvPr/>
          </p:nvSpPr>
          <p:spPr>
            <a:xfrm>
              <a:off x="5445625" y="4218125"/>
              <a:ext cx="94700" cy="15350"/>
            </a:xfrm>
            <a:custGeom>
              <a:avLst/>
              <a:gdLst/>
              <a:ahLst/>
              <a:cxnLst/>
              <a:rect l="l" t="t" r="r" b="b"/>
              <a:pathLst>
                <a:path w="3788" h="614" extrusionOk="0">
                  <a:moveTo>
                    <a:pt x="289" y="0"/>
                  </a:moveTo>
                  <a:cubicBezTo>
                    <a:pt x="145" y="0"/>
                    <a:pt x="1" y="145"/>
                    <a:pt x="1" y="325"/>
                  </a:cubicBezTo>
                  <a:cubicBezTo>
                    <a:pt x="1" y="469"/>
                    <a:pt x="145" y="613"/>
                    <a:pt x="289" y="613"/>
                  </a:cubicBezTo>
                  <a:lnTo>
                    <a:pt x="3463" y="613"/>
                  </a:lnTo>
                  <a:cubicBezTo>
                    <a:pt x="3643" y="613"/>
                    <a:pt x="3788" y="469"/>
                    <a:pt x="3788" y="325"/>
                  </a:cubicBezTo>
                  <a:cubicBezTo>
                    <a:pt x="3788" y="145"/>
                    <a:pt x="3643" y="0"/>
                    <a:pt x="34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4869;p64">
              <a:extLst>
                <a:ext uri="{FF2B5EF4-FFF2-40B4-BE49-F238E27FC236}">
                  <a16:creationId xmlns:a16="http://schemas.microsoft.com/office/drawing/2014/main" id="{326FD59B-D1C5-63B0-4BD2-C70E8BEF046D}"/>
                </a:ext>
              </a:extLst>
            </p:cNvPr>
            <p:cNvSpPr/>
            <p:nvPr/>
          </p:nvSpPr>
          <p:spPr>
            <a:xfrm>
              <a:off x="5221125" y="4218125"/>
              <a:ext cx="174025" cy="15350"/>
            </a:xfrm>
            <a:custGeom>
              <a:avLst/>
              <a:gdLst/>
              <a:ahLst/>
              <a:cxnLst/>
              <a:rect l="l" t="t" r="r" b="b"/>
              <a:pathLst>
                <a:path w="6961" h="614" extrusionOk="0">
                  <a:moveTo>
                    <a:pt x="289" y="0"/>
                  </a:moveTo>
                  <a:cubicBezTo>
                    <a:pt x="144" y="0"/>
                    <a:pt x="0" y="145"/>
                    <a:pt x="0" y="325"/>
                  </a:cubicBezTo>
                  <a:cubicBezTo>
                    <a:pt x="0" y="469"/>
                    <a:pt x="144" y="613"/>
                    <a:pt x="289" y="613"/>
                  </a:cubicBezTo>
                  <a:lnTo>
                    <a:pt x="6672" y="613"/>
                  </a:lnTo>
                  <a:cubicBezTo>
                    <a:pt x="6817" y="613"/>
                    <a:pt x="6961" y="469"/>
                    <a:pt x="6961" y="325"/>
                  </a:cubicBezTo>
                  <a:cubicBezTo>
                    <a:pt x="6961" y="145"/>
                    <a:pt x="6817" y="0"/>
                    <a:pt x="66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4870;p64">
              <a:extLst>
                <a:ext uri="{FF2B5EF4-FFF2-40B4-BE49-F238E27FC236}">
                  <a16:creationId xmlns:a16="http://schemas.microsoft.com/office/drawing/2014/main" id="{41CB4424-077D-99EA-8430-BA34C6D606A7}"/>
                </a:ext>
              </a:extLst>
            </p:cNvPr>
            <p:cNvSpPr/>
            <p:nvPr/>
          </p:nvSpPr>
          <p:spPr>
            <a:xfrm>
              <a:off x="4743225" y="4218125"/>
              <a:ext cx="384150" cy="15350"/>
            </a:xfrm>
            <a:custGeom>
              <a:avLst/>
              <a:gdLst/>
              <a:ahLst/>
              <a:cxnLst/>
              <a:rect l="l" t="t" r="r" b="b"/>
              <a:pathLst>
                <a:path w="15366" h="614" extrusionOk="0">
                  <a:moveTo>
                    <a:pt x="289" y="0"/>
                  </a:moveTo>
                  <a:cubicBezTo>
                    <a:pt x="145" y="0"/>
                    <a:pt x="0" y="145"/>
                    <a:pt x="0" y="325"/>
                  </a:cubicBezTo>
                  <a:cubicBezTo>
                    <a:pt x="0" y="469"/>
                    <a:pt x="145" y="613"/>
                    <a:pt x="289" y="613"/>
                  </a:cubicBezTo>
                  <a:lnTo>
                    <a:pt x="15077" y="613"/>
                  </a:lnTo>
                  <a:cubicBezTo>
                    <a:pt x="15221" y="613"/>
                    <a:pt x="15365" y="469"/>
                    <a:pt x="15365" y="325"/>
                  </a:cubicBezTo>
                  <a:cubicBezTo>
                    <a:pt x="15365" y="145"/>
                    <a:pt x="15221" y="0"/>
                    <a:pt x="150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4871;p64">
              <a:extLst>
                <a:ext uri="{FF2B5EF4-FFF2-40B4-BE49-F238E27FC236}">
                  <a16:creationId xmlns:a16="http://schemas.microsoft.com/office/drawing/2014/main" id="{26BB8E8E-DDB0-CF7E-9C9C-1D3100069B04}"/>
                </a:ext>
              </a:extLst>
            </p:cNvPr>
            <p:cNvSpPr/>
            <p:nvPr/>
          </p:nvSpPr>
          <p:spPr>
            <a:xfrm>
              <a:off x="5120125" y="4301975"/>
              <a:ext cx="420200" cy="14450"/>
            </a:xfrm>
            <a:custGeom>
              <a:avLst/>
              <a:gdLst/>
              <a:ahLst/>
              <a:cxnLst/>
              <a:rect l="l" t="t" r="r" b="b"/>
              <a:pathLst>
                <a:path w="16808" h="578" extrusionOk="0">
                  <a:moveTo>
                    <a:pt x="289" y="1"/>
                  </a:moveTo>
                  <a:cubicBezTo>
                    <a:pt x="109" y="1"/>
                    <a:pt x="1" y="109"/>
                    <a:pt x="1" y="289"/>
                  </a:cubicBezTo>
                  <a:cubicBezTo>
                    <a:pt x="1" y="469"/>
                    <a:pt x="109" y="578"/>
                    <a:pt x="289" y="578"/>
                  </a:cubicBezTo>
                  <a:lnTo>
                    <a:pt x="16483" y="578"/>
                  </a:lnTo>
                  <a:cubicBezTo>
                    <a:pt x="16663" y="578"/>
                    <a:pt x="16808" y="469"/>
                    <a:pt x="16808" y="289"/>
                  </a:cubicBezTo>
                  <a:cubicBezTo>
                    <a:pt x="16808" y="109"/>
                    <a:pt x="16663" y="1"/>
                    <a:pt x="164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4872;p64">
              <a:extLst>
                <a:ext uri="{FF2B5EF4-FFF2-40B4-BE49-F238E27FC236}">
                  <a16:creationId xmlns:a16="http://schemas.microsoft.com/office/drawing/2014/main" id="{0C1F0C12-A1D9-BF2E-23F6-445BB6F6058C}"/>
                </a:ext>
              </a:extLst>
            </p:cNvPr>
            <p:cNvSpPr/>
            <p:nvPr/>
          </p:nvSpPr>
          <p:spPr>
            <a:xfrm>
              <a:off x="4743225" y="4301975"/>
              <a:ext cx="304800" cy="14450"/>
            </a:xfrm>
            <a:custGeom>
              <a:avLst/>
              <a:gdLst/>
              <a:ahLst/>
              <a:cxnLst/>
              <a:rect l="l" t="t" r="r" b="b"/>
              <a:pathLst>
                <a:path w="12192" h="578" extrusionOk="0">
                  <a:moveTo>
                    <a:pt x="289" y="1"/>
                  </a:moveTo>
                  <a:cubicBezTo>
                    <a:pt x="145" y="1"/>
                    <a:pt x="0" y="109"/>
                    <a:pt x="0" y="289"/>
                  </a:cubicBezTo>
                  <a:cubicBezTo>
                    <a:pt x="0" y="469"/>
                    <a:pt x="145" y="578"/>
                    <a:pt x="289" y="578"/>
                  </a:cubicBezTo>
                  <a:lnTo>
                    <a:pt x="11903" y="578"/>
                  </a:lnTo>
                  <a:cubicBezTo>
                    <a:pt x="12047" y="578"/>
                    <a:pt x="12191" y="469"/>
                    <a:pt x="12191" y="289"/>
                  </a:cubicBezTo>
                  <a:cubicBezTo>
                    <a:pt x="12191" y="109"/>
                    <a:pt x="12047" y="1"/>
                    <a:pt x="119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4873;p64">
              <a:extLst>
                <a:ext uri="{FF2B5EF4-FFF2-40B4-BE49-F238E27FC236}">
                  <a16:creationId xmlns:a16="http://schemas.microsoft.com/office/drawing/2014/main" id="{FD1AA5FF-BEC2-7DE9-440F-8DFA2D27112E}"/>
                </a:ext>
              </a:extLst>
            </p:cNvPr>
            <p:cNvSpPr/>
            <p:nvPr/>
          </p:nvSpPr>
          <p:spPr>
            <a:xfrm>
              <a:off x="5445625" y="4457975"/>
              <a:ext cx="94700" cy="15350"/>
            </a:xfrm>
            <a:custGeom>
              <a:avLst/>
              <a:gdLst/>
              <a:ahLst/>
              <a:cxnLst/>
              <a:rect l="l" t="t" r="r" b="b"/>
              <a:pathLst>
                <a:path w="3788" h="614" extrusionOk="0">
                  <a:moveTo>
                    <a:pt x="289" y="0"/>
                  </a:moveTo>
                  <a:cubicBezTo>
                    <a:pt x="145" y="0"/>
                    <a:pt x="1" y="144"/>
                    <a:pt x="1" y="289"/>
                  </a:cubicBezTo>
                  <a:cubicBezTo>
                    <a:pt x="1" y="469"/>
                    <a:pt x="145" y="613"/>
                    <a:pt x="289" y="613"/>
                  </a:cubicBezTo>
                  <a:lnTo>
                    <a:pt x="3463" y="613"/>
                  </a:lnTo>
                  <a:cubicBezTo>
                    <a:pt x="3643" y="613"/>
                    <a:pt x="3788" y="469"/>
                    <a:pt x="3788" y="289"/>
                  </a:cubicBezTo>
                  <a:cubicBezTo>
                    <a:pt x="3788" y="144"/>
                    <a:pt x="3643" y="0"/>
                    <a:pt x="34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4874;p64">
              <a:extLst>
                <a:ext uri="{FF2B5EF4-FFF2-40B4-BE49-F238E27FC236}">
                  <a16:creationId xmlns:a16="http://schemas.microsoft.com/office/drawing/2014/main" id="{135997BA-3AD2-EFCC-2A70-8ABF928FEBB4}"/>
                </a:ext>
              </a:extLst>
            </p:cNvPr>
            <p:cNvSpPr/>
            <p:nvPr/>
          </p:nvSpPr>
          <p:spPr>
            <a:xfrm>
              <a:off x="5221125" y="4457975"/>
              <a:ext cx="174025" cy="15350"/>
            </a:xfrm>
            <a:custGeom>
              <a:avLst/>
              <a:gdLst/>
              <a:ahLst/>
              <a:cxnLst/>
              <a:rect l="l" t="t" r="r" b="b"/>
              <a:pathLst>
                <a:path w="6961" h="614" extrusionOk="0">
                  <a:moveTo>
                    <a:pt x="289" y="0"/>
                  </a:moveTo>
                  <a:cubicBezTo>
                    <a:pt x="144" y="0"/>
                    <a:pt x="0" y="144"/>
                    <a:pt x="0" y="289"/>
                  </a:cubicBezTo>
                  <a:cubicBezTo>
                    <a:pt x="0" y="469"/>
                    <a:pt x="144" y="613"/>
                    <a:pt x="289" y="613"/>
                  </a:cubicBezTo>
                  <a:lnTo>
                    <a:pt x="6672" y="613"/>
                  </a:lnTo>
                  <a:cubicBezTo>
                    <a:pt x="6817" y="613"/>
                    <a:pt x="6961" y="469"/>
                    <a:pt x="6961" y="289"/>
                  </a:cubicBezTo>
                  <a:cubicBezTo>
                    <a:pt x="6961" y="144"/>
                    <a:pt x="6817" y="0"/>
                    <a:pt x="66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4875;p64">
              <a:extLst>
                <a:ext uri="{FF2B5EF4-FFF2-40B4-BE49-F238E27FC236}">
                  <a16:creationId xmlns:a16="http://schemas.microsoft.com/office/drawing/2014/main" id="{2396344D-4896-4A54-979C-A4D5BBBEE407}"/>
                </a:ext>
              </a:extLst>
            </p:cNvPr>
            <p:cNvSpPr/>
            <p:nvPr/>
          </p:nvSpPr>
          <p:spPr>
            <a:xfrm>
              <a:off x="4743225" y="4457975"/>
              <a:ext cx="384150" cy="15350"/>
            </a:xfrm>
            <a:custGeom>
              <a:avLst/>
              <a:gdLst/>
              <a:ahLst/>
              <a:cxnLst/>
              <a:rect l="l" t="t" r="r" b="b"/>
              <a:pathLst>
                <a:path w="15366" h="614" extrusionOk="0">
                  <a:moveTo>
                    <a:pt x="289" y="0"/>
                  </a:moveTo>
                  <a:cubicBezTo>
                    <a:pt x="145" y="0"/>
                    <a:pt x="0" y="144"/>
                    <a:pt x="0" y="289"/>
                  </a:cubicBezTo>
                  <a:cubicBezTo>
                    <a:pt x="0" y="469"/>
                    <a:pt x="145" y="613"/>
                    <a:pt x="289" y="613"/>
                  </a:cubicBezTo>
                  <a:lnTo>
                    <a:pt x="15077" y="613"/>
                  </a:lnTo>
                  <a:cubicBezTo>
                    <a:pt x="15221" y="613"/>
                    <a:pt x="15365" y="469"/>
                    <a:pt x="15365" y="289"/>
                  </a:cubicBezTo>
                  <a:cubicBezTo>
                    <a:pt x="15365" y="144"/>
                    <a:pt x="15221" y="0"/>
                    <a:pt x="150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4876;p64">
              <a:extLst>
                <a:ext uri="{FF2B5EF4-FFF2-40B4-BE49-F238E27FC236}">
                  <a16:creationId xmlns:a16="http://schemas.microsoft.com/office/drawing/2014/main" id="{080369DB-1298-C53A-EEBA-F59B6C9438C1}"/>
                </a:ext>
              </a:extLst>
            </p:cNvPr>
            <p:cNvSpPr/>
            <p:nvPr/>
          </p:nvSpPr>
          <p:spPr>
            <a:xfrm>
              <a:off x="5120125" y="4540925"/>
              <a:ext cx="420200" cy="15350"/>
            </a:xfrm>
            <a:custGeom>
              <a:avLst/>
              <a:gdLst/>
              <a:ahLst/>
              <a:cxnLst/>
              <a:rect l="l" t="t" r="r" b="b"/>
              <a:pathLst>
                <a:path w="16808" h="614" extrusionOk="0">
                  <a:moveTo>
                    <a:pt x="289" y="0"/>
                  </a:moveTo>
                  <a:cubicBezTo>
                    <a:pt x="109" y="0"/>
                    <a:pt x="1" y="145"/>
                    <a:pt x="1" y="325"/>
                  </a:cubicBezTo>
                  <a:cubicBezTo>
                    <a:pt x="1" y="469"/>
                    <a:pt x="109" y="613"/>
                    <a:pt x="289" y="613"/>
                  </a:cubicBezTo>
                  <a:lnTo>
                    <a:pt x="16483" y="613"/>
                  </a:lnTo>
                  <a:cubicBezTo>
                    <a:pt x="16663" y="613"/>
                    <a:pt x="16808" y="469"/>
                    <a:pt x="16808" y="325"/>
                  </a:cubicBezTo>
                  <a:cubicBezTo>
                    <a:pt x="16808" y="145"/>
                    <a:pt x="16663" y="0"/>
                    <a:pt x="164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4877;p64">
              <a:extLst>
                <a:ext uri="{FF2B5EF4-FFF2-40B4-BE49-F238E27FC236}">
                  <a16:creationId xmlns:a16="http://schemas.microsoft.com/office/drawing/2014/main" id="{FAD2926D-5846-0C0B-73B3-68B166CE033C}"/>
                </a:ext>
              </a:extLst>
            </p:cNvPr>
            <p:cNvSpPr/>
            <p:nvPr/>
          </p:nvSpPr>
          <p:spPr>
            <a:xfrm>
              <a:off x="4743225" y="4540925"/>
              <a:ext cx="304800" cy="15350"/>
            </a:xfrm>
            <a:custGeom>
              <a:avLst/>
              <a:gdLst/>
              <a:ahLst/>
              <a:cxnLst/>
              <a:rect l="l" t="t" r="r" b="b"/>
              <a:pathLst>
                <a:path w="12192" h="614" extrusionOk="0">
                  <a:moveTo>
                    <a:pt x="289" y="0"/>
                  </a:moveTo>
                  <a:cubicBezTo>
                    <a:pt x="145" y="0"/>
                    <a:pt x="0" y="145"/>
                    <a:pt x="0" y="325"/>
                  </a:cubicBezTo>
                  <a:cubicBezTo>
                    <a:pt x="0" y="469"/>
                    <a:pt x="145" y="613"/>
                    <a:pt x="289" y="613"/>
                  </a:cubicBezTo>
                  <a:lnTo>
                    <a:pt x="11903" y="613"/>
                  </a:lnTo>
                  <a:cubicBezTo>
                    <a:pt x="12047" y="613"/>
                    <a:pt x="12191" y="469"/>
                    <a:pt x="12191" y="325"/>
                  </a:cubicBezTo>
                  <a:cubicBezTo>
                    <a:pt x="12191" y="145"/>
                    <a:pt x="12047" y="0"/>
                    <a:pt x="119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4878;p64">
              <a:extLst>
                <a:ext uri="{FF2B5EF4-FFF2-40B4-BE49-F238E27FC236}">
                  <a16:creationId xmlns:a16="http://schemas.microsoft.com/office/drawing/2014/main" id="{E6BE4065-F6E4-807E-CCBF-9B80A1DA9CC8}"/>
                </a:ext>
              </a:extLst>
            </p:cNvPr>
            <p:cNvSpPr/>
            <p:nvPr/>
          </p:nvSpPr>
          <p:spPr>
            <a:xfrm>
              <a:off x="5350950" y="4623875"/>
              <a:ext cx="189375" cy="15350"/>
            </a:xfrm>
            <a:custGeom>
              <a:avLst/>
              <a:gdLst/>
              <a:ahLst/>
              <a:cxnLst/>
              <a:rect l="l" t="t" r="r" b="b"/>
              <a:pathLst>
                <a:path w="7575" h="614" extrusionOk="0">
                  <a:moveTo>
                    <a:pt x="325" y="1"/>
                  </a:moveTo>
                  <a:cubicBezTo>
                    <a:pt x="145" y="1"/>
                    <a:pt x="1" y="145"/>
                    <a:pt x="1" y="325"/>
                  </a:cubicBezTo>
                  <a:cubicBezTo>
                    <a:pt x="1" y="469"/>
                    <a:pt x="145" y="614"/>
                    <a:pt x="325" y="614"/>
                  </a:cubicBezTo>
                  <a:lnTo>
                    <a:pt x="7250" y="614"/>
                  </a:lnTo>
                  <a:cubicBezTo>
                    <a:pt x="7430" y="614"/>
                    <a:pt x="7575" y="469"/>
                    <a:pt x="7575" y="325"/>
                  </a:cubicBezTo>
                  <a:cubicBezTo>
                    <a:pt x="7575" y="145"/>
                    <a:pt x="7430" y="1"/>
                    <a:pt x="72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4879;p64">
              <a:extLst>
                <a:ext uri="{FF2B5EF4-FFF2-40B4-BE49-F238E27FC236}">
                  <a16:creationId xmlns:a16="http://schemas.microsoft.com/office/drawing/2014/main" id="{02D18218-0D65-A383-5921-42899F44F4BE}"/>
                </a:ext>
              </a:extLst>
            </p:cNvPr>
            <p:cNvSpPr/>
            <p:nvPr/>
          </p:nvSpPr>
          <p:spPr>
            <a:xfrm>
              <a:off x="4917250" y="4623875"/>
              <a:ext cx="376925" cy="15350"/>
            </a:xfrm>
            <a:custGeom>
              <a:avLst/>
              <a:gdLst/>
              <a:ahLst/>
              <a:cxnLst/>
              <a:rect l="l" t="t" r="r" b="b"/>
              <a:pathLst>
                <a:path w="15077" h="614" extrusionOk="0">
                  <a:moveTo>
                    <a:pt x="289" y="1"/>
                  </a:moveTo>
                  <a:cubicBezTo>
                    <a:pt x="109" y="1"/>
                    <a:pt x="0" y="145"/>
                    <a:pt x="0" y="325"/>
                  </a:cubicBezTo>
                  <a:cubicBezTo>
                    <a:pt x="0" y="469"/>
                    <a:pt x="109" y="614"/>
                    <a:pt x="289" y="614"/>
                  </a:cubicBezTo>
                  <a:lnTo>
                    <a:pt x="14752" y="614"/>
                  </a:lnTo>
                  <a:cubicBezTo>
                    <a:pt x="14932" y="614"/>
                    <a:pt x="15076" y="469"/>
                    <a:pt x="15076" y="325"/>
                  </a:cubicBezTo>
                  <a:cubicBezTo>
                    <a:pt x="15076" y="145"/>
                    <a:pt x="14932" y="1"/>
                    <a:pt x="147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4880;p64">
              <a:extLst>
                <a:ext uri="{FF2B5EF4-FFF2-40B4-BE49-F238E27FC236}">
                  <a16:creationId xmlns:a16="http://schemas.microsoft.com/office/drawing/2014/main" id="{2C378579-3E3A-AAEB-F0A5-E3D9906F0416}"/>
                </a:ext>
              </a:extLst>
            </p:cNvPr>
            <p:cNvSpPr/>
            <p:nvPr/>
          </p:nvSpPr>
          <p:spPr>
            <a:xfrm>
              <a:off x="4743225" y="4623875"/>
              <a:ext cx="109125" cy="15350"/>
            </a:xfrm>
            <a:custGeom>
              <a:avLst/>
              <a:gdLst/>
              <a:ahLst/>
              <a:cxnLst/>
              <a:rect l="l" t="t" r="r" b="b"/>
              <a:pathLst>
                <a:path w="4365" h="614" extrusionOk="0">
                  <a:moveTo>
                    <a:pt x="289" y="1"/>
                  </a:moveTo>
                  <a:cubicBezTo>
                    <a:pt x="145" y="1"/>
                    <a:pt x="0" y="145"/>
                    <a:pt x="0" y="325"/>
                  </a:cubicBezTo>
                  <a:cubicBezTo>
                    <a:pt x="0" y="469"/>
                    <a:pt x="145" y="614"/>
                    <a:pt x="289" y="614"/>
                  </a:cubicBezTo>
                  <a:lnTo>
                    <a:pt x="4076" y="614"/>
                  </a:lnTo>
                  <a:cubicBezTo>
                    <a:pt x="4220" y="614"/>
                    <a:pt x="4365" y="469"/>
                    <a:pt x="4365" y="325"/>
                  </a:cubicBezTo>
                  <a:cubicBezTo>
                    <a:pt x="4365" y="145"/>
                    <a:pt x="4220" y="1"/>
                    <a:pt x="40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4881;p64">
              <a:extLst>
                <a:ext uri="{FF2B5EF4-FFF2-40B4-BE49-F238E27FC236}">
                  <a16:creationId xmlns:a16="http://schemas.microsoft.com/office/drawing/2014/main" id="{3D266794-F4B8-88E3-2F3B-92B9FAE8776A}"/>
                </a:ext>
              </a:extLst>
            </p:cNvPr>
            <p:cNvSpPr/>
            <p:nvPr/>
          </p:nvSpPr>
          <p:spPr>
            <a:xfrm>
              <a:off x="5068725" y="4696900"/>
              <a:ext cx="471600" cy="15375"/>
            </a:xfrm>
            <a:custGeom>
              <a:avLst/>
              <a:gdLst/>
              <a:ahLst/>
              <a:cxnLst/>
              <a:rect l="l" t="t" r="r" b="b"/>
              <a:pathLst>
                <a:path w="18864" h="615" extrusionOk="0">
                  <a:moveTo>
                    <a:pt x="325" y="1"/>
                  </a:moveTo>
                  <a:cubicBezTo>
                    <a:pt x="145" y="1"/>
                    <a:pt x="1" y="145"/>
                    <a:pt x="1" y="289"/>
                  </a:cubicBezTo>
                  <a:cubicBezTo>
                    <a:pt x="1" y="470"/>
                    <a:pt x="145" y="614"/>
                    <a:pt x="325" y="614"/>
                  </a:cubicBezTo>
                  <a:lnTo>
                    <a:pt x="18539" y="614"/>
                  </a:lnTo>
                  <a:cubicBezTo>
                    <a:pt x="18719" y="614"/>
                    <a:pt x="18864" y="470"/>
                    <a:pt x="18864" y="289"/>
                  </a:cubicBezTo>
                  <a:cubicBezTo>
                    <a:pt x="18864" y="145"/>
                    <a:pt x="18719" y="1"/>
                    <a:pt x="185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4882;p64">
              <a:extLst>
                <a:ext uri="{FF2B5EF4-FFF2-40B4-BE49-F238E27FC236}">
                  <a16:creationId xmlns:a16="http://schemas.microsoft.com/office/drawing/2014/main" id="{FB9E00DF-3F17-53DD-C41C-F9B7676334ED}"/>
                </a:ext>
              </a:extLst>
            </p:cNvPr>
            <p:cNvSpPr/>
            <p:nvPr/>
          </p:nvSpPr>
          <p:spPr>
            <a:xfrm>
              <a:off x="4743225" y="4696900"/>
              <a:ext cx="174050" cy="15375"/>
            </a:xfrm>
            <a:custGeom>
              <a:avLst/>
              <a:gdLst/>
              <a:ahLst/>
              <a:cxnLst/>
              <a:rect l="l" t="t" r="r" b="b"/>
              <a:pathLst>
                <a:path w="6962" h="615" extrusionOk="0">
                  <a:moveTo>
                    <a:pt x="289" y="1"/>
                  </a:moveTo>
                  <a:cubicBezTo>
                    <a:pt x="145" y="1"/>
                    <a:pt x="0" y="145"/>
                    <a:pt x="0" y="289"/>
                  </a:cubicBezTo>
                  <a:cubicBezTo>
                    <a:pt x="0" y="470"/>
                    <a:pt x="145" y="614"/>
                    <a:pt x="289" y="614"/>
                  </a:cubicBezTo>
                  <a:lnTo>
                    <a:pt x="6673" y="614"/>
                  </a:lnTo>
                  <a:cubicBezTo>
                    <a:pt x="6853" y="614"/>
                    <a:pt x="6961" y="470"/>
                    <a:pt x="6961" y="289"/>
                  </a:cubicBezTo>
                  <a:cubicBezTo>
                    <a:pt x="6961" y="145"/>
                    <a:pt x="6853" y="1"/>
                    <a:pt x="66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4883;p64">
              <a:extLst>
                <a:ext uri="{FF2B5EF4-FFF2-40B4-BE49-F238E27FC236}">
                  <a16:creationId xmlns:a16="http://schemas.microsoft.com/office/drawing/2014/main" id="{BE9C88A0-F337-3C07-1BB0-CB3AD2ABD994}"/>
                </a:ext>
              </a:extLst>
            </p:cNvPr>
            <p:cNvSpPr/>
            <p:nvPr/>
          </p:nvSpPr>
          <p:spPr>
            <a:xfrm>
              <a:off x="5445625" y="4779875"/>
              <a:ext cx="94700" cy="15350"/>
            </a:xfrm>
            <a:custGeom>
              <a:avLst/>
              <a:gdLst/>
              <a:ahLst/>
              <a:cxnLst/>
              <a:rect l="l" t="t" r="r" b="b"/>
              <a:pathLst>
                <a:path w="3788" h="614" extrusionOk="0">
                  <a:moveTo>
                    <a:pt x="289" y="0"/>
                  </a:moveTo>
                  <a:cubicBezTo>
                    <a:pt x="145" y="0"/>
                    <a:pt x="1" y="144"/>
                    <a:pt x="1" y="325"/>
                  </a:cubicBezTo>
                  <a:cubicBezTo>
                    <a:pt x="1" y="469"/>
                    <a:pt x="145" y="613"/>
                    <a:pt x="289" y="613"/>
                  </a:cubicBezTo>
                  <a:lnTo>
                    <a:pt x="3463" y="613"/>
                  </a:lnTo>
                  <a:cubicBezTo>
                    <a:pt x="3643" y="613"/>
                    <a:pt x="3788" y="469"/>
                    <a:pt x="3788" y="325"/>
                  </a:cubicBezTo>
                  <a:cubicBezTo>
                    <a:pt x="3788" y="144"/>
                    <a:pt x="3643" y="0"/>
                    <a:pt x="34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4884;p64">
              <a:extLst>
                <a:ext uri="{FF2B5EF4-FFF2-40B4-BE49-F238E27FC236}">
                  <a16:creationId xmlns:a16="http://schemas.microsoft.com/office/drawing/2014/main" id="{AA3FF84A-BF47-13FF-B2DA-6C6100942308}"/>
                </a:ext>
              </a:extLst>
            </p:cNvPr>
            <p:cNvSpPr/>
            <p:nvPr/>
          </p:nvSpPr>
          <p:spPr>
            <a:xfrm>
              <a:off x="5221125" y="4779875"/>
              <a:ext cx="174025" cy="15350"/>
            </a:xfrm>
            <a:custGeom>
              <a:avLst/>
              <a:gdLst/>
              <a:ahLst/>
              <a:cxnLst/>
              <a:rect l="l" t="t" r="r" b="b"/>
              <a:pathLst>
                <a:path w="6961" h="614" extrusionOk="0">
                  <a:moveTo>
                    <a:pt x="289" y="0"/>
                  </a:moveTo>
                  <a:cubicBezTo>
                    <a:pt x="144" y="0"/>
                    <a:pt x="0" y="144"/>
                    <a:pt x="0" y="325"/>
                  </a:cubicBezTo>
                  <a:cubicBezTo>
                    <a:pt x="0" y="469"/>
                    <a:pt x="144" y="613"/>
                    <a:pt x="289" y="613"/>
                  </a:cubicBezTo>
                  <a:lnTo>
                    <a:pt x="6672" y="613"/>
                  </a:lnTo>
                  <a:cubicBezTo>
                    <a:pt x="6817" y="613"/>
                    <a:pt x="6961" y="469"/>
                    <a:pt x="6961" y="325"/>
                  </a:cubicBezTo>
                  <a:cubicBezTo>
                    <a:pt x="6961" y="144"/>
                    <a:pt x="6817" y="0"/>
                    <a:pt x="66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4885;p64">
              <a:extLst>
                <a:ext uri="{FF2B5EF4-FFF2-40B4-BE49-F238E27FC236}">
                  <a16:creationId xmlns:a16="http://schemas.microsoft.com/office/drawing/2014/main" id="{3469F890-B0F8-F1B2-665B-F609D8DC4518}"/>
                </a:ext>
              </a:extLst>
            </p:cNvPr>
            <p:cNvSpPr/>
            <p:nvPr/>
          </p:nvSpPr>
          <p:spPr>
            <a:xfrm>
              <a:off x="4743225" y="4779875"/>
              <a:ext cx="384150" cy="15350"/>
            </a:xfrm>
            <a:custGeom>
              <a:avLst/>
              <a:gdLst/>
              <a:ahLst/>
              <a:cxnLst/>
              <a:rect l="l" t="t" r="r" b="b"/>
              <a:pathLst>
                <a:path w="15366" h="614" extrusionOk="0">
                  <a:moveTo>
                    <a:pt x="289" y="0"/>
                  </a:moveTo>
                  <a:cubicBezTo>
                    <a:pt x="145" y="0"/>
                    <a:pt x="0" y="144"/>
                    <a:pt x="0" y="325"/>
                  </a:cubicBezTo>
                  <a:cubicBezTo>
                    <a:pt x="0" y="469"/>
                    <a:pt x="145" y="613"/>
                    <a:pt x="289" y="613"/>
                  </a:cubicBezTo>
                  <a:lnTo>
                    <a:pt x="15077" y="613"/>
                  </a:lnTo>
                  <a:cubicBezTo>
                    <a:pt x="15221" y="613"/>
                    <a:pt x="15365" y="469"/>
                    <a:pt x="15365" y="325"/>
                  </a:cubicBezTo>
                  <a:cubicBezTo>
                    <a:pt x="15365" y="144"/>
                    <a:pt x="15221" y="0"/>
                    <a:pt x="150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4886;p64">
              <a:extLst>
                <a:ext uri="{FF2B5EF4-FFF2-40B4-BE49-F238E27FC236}">
                  <a16:creationId xmlns:a16="http://schemas.microsoft.com/office/drawing/2014/main" id="{2F065E32-4F39-4A20-23CD-5CD097EC33A0}"/>
                </a:ext>
              </a:extLst>
            </p:cNvPr>
            <p:cNvSpPr/>
            <p:nvPr/>
          </p:nvSpPr>
          <p:spPr>
            <a:xfrm>
              <a:off x="5619650" y="3718600"/>
              <a:ext cx="671775" cy="1228275"/>
            </a:xfrm>
            <a:custGeom>
              <a:avLst/>
              <a:gdLst/>
              <a:ahLst/>
              <a:cxnLst/>
              <a:rect l="l" t="t" r="r" b="b"/>
              <a:pathLst>
                <a:path w="26871" h="49131" extrusionOk="0">
                  <a:moveTo>
                    <a:pt x="17529" y="0"/>
                  </a:moveTo>
                  <a:cubicBezTo>
                    <a:pt x="17385" y="0"/>
                    <a:pt x="17277" y="108"/>
                    <a:pt x="17241" y="253"/>
                  </a:cubicBezTo>
                  <a:lnTo>
                    <a:pt x="12408" y="36428"/>
                  </a:lnTo>
                  <a:lnTo>
                    <a:pt x="8440" y="16302"/>
                  </a:lnTo>
                  <a:cubicBezTo>
                    <a:pt x="8404" y="16158"/>
                    <a:pt x="8296" y="16050"/>
                    <a:pt x="8152" y="16050"/>
                  </a:cubicBezTo>
                  <a:cubicBezTo>
                    <a:pt x="7972" y="16050"/>
                    <a:pt x="7863" y="16158"/>
                    <a:pt x="7863" y="16302"/>
                  </a:cubicBezTo>
                  <a:lnTo>
                    <a:pt x="4870" y="43569"/>
                  </a:lnTo>
                  <a:lnTo>
                    <a:pt x="2958" y="38159"/>
                  </a:lnTo>
                  <a:cubicBezTo>
                    <a:pt x="2927" y="38065"/>
                    <a:pt x="2815" y="37972"/>
                    <a:pt x="2691" y="37972"/>
                  </a:cubicBezTo>
                  <a:cubicBezTo>
                    <a:pt x="2672" y="37972"/>
                    <a:pt x="2653" y="37974"/>
                    <a:pt x="2634" y="37979"/>
                  </a:cubicBezTo>
                  <a:cubicBezTo>
                    <a:pt x="2525" y="37979"/>
                    <a:pt x="2417" y="38087"/>
                    <a:pt x="2381" y="38195"/>
                  </a:cubicBezTo>
                  <a:lnTo>
                    <a:pt x="37" y="48763"/>
                  </a:lnTo>
                  <a:cubicBezTo>
                    <a:pt x="1" y="48943"/>
                    <a:pt x="109" y="49087"/>
                    <a:pt x="253" y="49124"/>
                  </a:cubicBezTo>
                  <a:cubicBezTo>
                    <a:pt x="277" y="49128"/>
                    <a:pt x="300" y="49131"/>
                    <a:pt x="322" y="49131"/>
                  </a:cubicBezTo>
                  <a:cubicBezTo>
                    <a:pt x="470" y="49131"/>
                    <a:pt x="582" y="49032"/>
                    <a:pt x="614" y="48907"/>
                  </a:cubicBezTo>
                  <a:lnTo>
                    <a:pt x="2742" y="39349"/>
                  </a:lnTo>
                  <a:lnTo>
                    <a:pt x="4725" y="45012"/>
                  </a:lnTo>
                  <a:cubicBezTo>
                    <a:pt x="4798" y="45156"/>
                    <a:pt x="4906" y="45228"/>
                    <a:pt x="5050" y="45228"/>
                  </a:cubicBezTo>
                  <a:cubicBezTo>
                    <a:pt x="5194" y="45192"/>
                    <a:pt x="5303" y="45084"/>
                    <a:pt x="5303" y="44940"/>
                  </a:cubicBezTo>
                  <a:lnTo>
                    <a:pt x="8224" y="18358"/>
                  </a:lnTo>
                  <a:lnTo>
                    <a:pt x="12155" y="38339"/>
                  </a:lnTo>
                  <a:cubicBezTo>
                    <a:pt x="12191" y="38484"/>
                    <a:pt x="12300" y="38556"/>
                    <a:pt x="12444" y="38556"/>
                  </a:cubicBezTo>
                  <a:cubicBezTo>
                    <a:pt x="12624" y="38556"/>
                    <a:pt x="12732" y="38448"/>
                    <a:pt x="12732" y="38303"/>
                  </a:cubicBezTo>
                  <a:lnTo>
                    <a:pt x="17529" y="2633"/>
                  </a:lnTo>
                  <a:lnTo>
                    <a:pt x="22723" y="44182"/>
                  </a:lnTo>
                  <a:cubicBezTo>
                    <a:pt x="22723" y="44291"/>
                    <a:pt x="22831" y="44399"/>
                    <a:pt x="22975" y="44435"/>
                  </a:cubicBezTo>
                  <a:cubicBezTo>
                    <a:pt x="22995" y="44441"/>
                    <a:pt x="23015" y="44444"/>
                    <a:pt x="23036" y="44444"/>
                  </a:cubicBezTo>
                  <a:cubicBezTo>
                    <a:pt x="23131" y="44444"/>
                    <a:pt x="23234" y="44380"/>
                    <a:pt x="23264" y="44291"/>
                  </a:cubicBezTo>
                  <a:lnTo>
                    <a:pt x="25176" y="40792"/>
                  </a:lnTo>
                  <a:lnTo>
                    <a:pt x="26258" y="48474"/>
                  </a:lnTo>
                  <a:cubicBezTo>
                    <a:pt x="26258" y="48631"/>
                    <a:pt x="26367" y="48734"/>
                    <a:pt x="26514" y="48734"/>
                  </a:cubicBezTo>
                  <a:cubicBezTo>
                    <a:pt x="26536" y="48734"/>
                    <a:pt x="26559" y="48731"/>
                    <a:pt x="26582" y="48727"/>
                  </a:cubicBezTo>
                  <a:cubicBezTo>
                    <a:pt x="26726" y="48727"/>
                    <a:pt x="26871" y="48583"/>
                    <a:pt x="26835" y="48402"/>
                  </a:cubicBezTo>
                  <a:lnTo>
                    <a:pt x="25680" y="39782"/>
                  </a:lnTo>
                  <a:cubicBezTo>
                    <a:pt x="25644" y="39674"/>
                    <a:pt x="25536" y="39566"/>
                    <a:pt x="25428" y="39530"/>
                  </a:cubicBezTo>
                  <a:cubicBezTo>
                    <a:pt x="25284" y="39530"/>
                    <a:pt x="25176" y="39566"/>
                    <a:pt x="25103" y="39674"/>
                  </a:cubicBezTo>
                  <a:lnTo>
                    <a:pt x="23192" y="43172"/>
                  </a:lnTo>
                  <a:lnTo>
                    <a:pt x="17854" y="289"/>
                  </a:lnTo>
                  <a:cubicBezTo>
                    <a:pt x="17818" y="108"/>
                    <a:pt x="17710" y="0"/>
                    <a:pt x="175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4887;p64">
              <a:extLst>
                <a:ext uri="{FF2B5EF4-FFF2-40B4-BE49-F238E27FC236}">
                  <a16:creationId xmlns:a16="http://schemas.microsoft.com/office/drawing/2014/main" id="{A2AA1744-FE63-2CCE-4CC7-E8F54B4705F3}"/>
                </a:ext>
              </a:extLst>
            </p:cNvPr>
            <p:cNvSpPr/>
            <p:nvPr/>
          </p:nvSpPr>
          <p:spPr>
            <a:xfrm>
              <a:off x="4803625" y="3226950"/>
              <a:ext cx="1458050" cy="440500"/>
            </a:xfrm>
            <a:custGeom>
              <a:avLst/>
              <a:gdLst/>
              <a:ahLst/>
              <a:cxnLst/>
              <a:rect l="l" t="t" r="r" b="b"/>
              <a:pathLst>
                <a:path w="58322" h="17620" extrusionOk="0">
                  <a:moveTo>
                    <a:pt x="57979" y="1"/>
                  </a:moveTo>
                  <a:cubicBezTo>
                    <a:pt x="57907" y="1"/>
                    <a:pt x="57835" y="28"/>
                    <a:pt x="57780" y="82"/>
                  </a:cubicBezTo>
                  <a:lnTo>
                    <a:pt x="44508" y="14112"/>
                  </a:lnTo>
                  <a:lnTo>
                    <a:pt x="32281" y="4879"/>
                  </a:lnTo>
                  <a:cubicBezTo>
                    <a:pt x="32216" y="4846"/>
                    <a:pt x="32151" y="4828"/>
                    <a:pt x="32090" y="4828"/>
                  </a:cubicBezTo>
                  <a:cubicBezTo>
                    <a:pt x="32014" y="4828"/>
                    <a:pt x="31944" y="4855"/>
                    <a:pt x="31884" y="4915"/>
                  </a:cubicBezTo>
                  <a:lnTo>
                    <a:pt x="23697" y="12344"/>
                  </a:lnTo>
                  <a:lnTo>
                    <a:pt x="13995" y="3652"/>
                  </a:lnTo>
                  <a:cubicBezTo>
                    <a:pt x="13941" y="3598"/>
                    <a:pt x="13869" y="3571"/>
                    <a:pt x="13797" y="3571"/>
                  </a:cubicBezTo>
                  <a:cubicBezTo>
                    <a:pt x="13724" y="3571"/>
                    <a:pt x="13652" y="3598"/>
                    <a:pt x="13598" y="3652"/>
                  </a:cubicBezTo>
                  <a:lnTo>
                    <a:pt x="145" y="17105"/>
                  </a:lnTo>
                  <a:cubicBezTo>
                    <a:pt x="1" y="17214"/>
                    <a:pt x="1" y="17430"/>
                    <a:pt x="145" y="17538"/>
                  </a:cubicBezTo>
                  <a:cubicBezTo>
                    <a:pt x="199" y="17592"/>
                    <a:pt x="271" y="17619"/>
                    <a:pt x="344" y="17619"/>
                  </a:cubicBezTo>
                  <a:cubicBezTo>
                    <a:pt x="416" y="17619"/>
                    <a:pt x="488" y="17592"/>
                    <a:pt x="542" y="17538"/>
                  </a:cubicBezTo>
                  <a:lnTo>
                    <a:pt x="13815" y="4265"/>
                  </a:lnTo>
                  <a:lnTo>
                    <a:pt x="23517" y="12958"/>
                  </a:lnTo>
                  <a:cubicBezTo>
                    <a:pt x="23571" y="13012"/>
                    <a:pt x="23643" y="13039"/>
                    <a:pt x="23715" y="13039"/>
                  </a:cubicBezTo>
                  <a:cubicBezTo>
                    <a:pt x="23787" y="13039"/>
                    <a:pt x="23859" y="13012"/>
                    <a:pt x="23913" y="12958"/>
                  </a:cubicBezTo>
                  <a:lnTo>
                    <a:pt x="32101" y="5528"/>
                  </a:lnTo>
                  <a:lnTo>
                    <a:pt x="44327" y="14761"/>
                  </a:lnTo>
                  <a:cubicBezTo>
                    <a:pt x="44388" y="14806"/>
                    <a:pt x="44455" y="14826"/>
                    <a:pt x="44520" y="14826"/>
                  </a:cubicBezTo>
                  <a:cubicBezTo>
                    <a:pt x="44610" y="14826"/>
                    <a:pt x="44697" y="14788"/>
                    <a:pt x="44760" y="14725"/>
                  </a:cubicBezTo>
                  <a:lnTo>
                    <a:pt x="58213" y="514"/>
                  </a:lnTo>
                  <a:cubicBezTo>
                    <a:pt x="58321" y="406"/>
                    <a:pt x="58321" y="190"/>
                    <a:pt x="58177" y="82"/>
                  </a:cubicBezTo>
                  <a:cubicBezTo>
                    <a:pt x="58123" y="28"/>
                    <a:pt x="58051" y="1"/>
                    <a:pt x="579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4888;p64">
              <a:extLst>
                <a:ext uri="{FF2B5EF4-FFF2-40B4-BE49-F238E27FC236}">
                  <a16:creationId xmlns:a16="http://schemas.microsoft.com/office/drawing/2014/main" id="{4BC952F3-0898-ED28-9338-F6D1DC6D2A32}"/>
                </a:ext>
              </a:extLst>
            </p:cNvPr>
            <p:cNvSpPr/>
            <p:nvPr/>
          </p:nvSpPr>
          <p:spPr>
            <a:xfrm>
              <a:off x="5103900" y="3278575"/>
              <a:ext cx="89275" cy="89275"/>
            </a:xfrm>
            <a:custGeom>
              <a:avLst/>
              <a:gdLst/>
              <a:ahLst/>
              <a:cxnLst/>
              <a:rect l="l" t="t" r="r" b="b"/>
              <a:pathLst>
                <a:path w="3571" h="3571" extrusionOk="0">
                  <a:moveTo>
                    <a:pt x="1804" y="0"/>
                  </a:moveTo>
                  <a:cubicBezTo>
                    <a:pt x="794" y="0"/>
                    <a:pt x="0" y="830"/>
                    <a:pt x="0" y="1804"/>
                  </a:cubicBezTo>
                  <a:cubicBezTo>
                    <a:pt x="0" y="2778"/>
                    <a:pt x="794" y="3571"/>
                    <a:pt x="1804" y="3571"/>
                  </a:cubicBezTo>
                  <a:cubicBezTo>
                    <a:pt x="2777" y="3571"/>
                    <a:pt x="3571" y="2778"/>
                    <a:pt x="3571" y="1804"/>
                  </a:cubicBezTo>
                  <a:cubicBezTo>
                    <a:pt x="3571" y="830"/>
                    <a:pt x="2777" y="0"/>
                    <a:pt x="18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4889;p64">
              <a:extLst>
                <a:ext uri="{FF2B5EF4-FFF2-40B4-BE49-F238E27FC236}">
                  <a16:creationId xmlns:a16="http://schemas.microsoft.com/office/drawing/2014/main" id="{C829A25E-58E8-7774-6EB2-9EE1433757CE}"/>
                </a:ext>
              </a:extLst>
            </p:cNvPr>
            <p:cNvSpPr/>
            <p:nvPr/>
          </p:nvSpPr>
          <p:spPr>
            <a:xfrm>
              <a:off x="5096675" y="3271350"/>
              <a:ext cx="103725" cy="103725"/>
            </a:xfrm>
            <a:custGeom>
              <a:avLst/>
              <a:gdLst/>
              <a:ahLst/>
              <a:cxnLst/>
              <a:rect l="l" t="t" r="r" b="b"/>
              <a:pathLst>
                <a:path w="4149" h="4149" extrusionOk="0">
                  <a:moveTo>
                    <a:pt x="2093" y="614"/>
                  </a:moveTo>
                  <a:cubicBezTo>
                    <a:pt x="2886" y="614"/>
                    <a:pt x="3571" y="1263"/>
                    <a:pt x="3571" y="2093"/>
                  </a:cubicBezTo>
                  <a:cubicBezTo>
                    <a:pt x="3571" y="2886"/>
                    <a:pt x="2886" y="3571"/>
                    <a:pt x="2093" y="3571"/>
                  </a:cubicBezTo>
                  <a:cubicBezTo>
                    <a:pt x="1263" y="3571"/>
                    <a:pt x="614" y="2886"/>
                    <a:pt x="614" y="2093"/>
                  </a:cubicBezTo>
                  <a:cubicBezTo>
                    <a:pt x="614" y="1263"/>
                    <a:pt x="1263" y="614"/>
                    <a:pt x="2093" y="614"/>
                  </a:cubicBezTo>
                  <a:close/>
                  <a:moveTo>
                    <a:pt x="2093" y="1"/>
                  </a:moveTo>
                  <a:cubicBezTo>
                    <a:pt x="939" y="1"/>
                    <a:pt x="1" y="939"/>
                    <a:pt x="1" y="2093"/>
                  </a:cubicBezTo>
                  <a:cubicBezTo>
                    <a:pt x="1" y="3247"/>
                    <a:pt x="939" y="4149"/>
                    <a:pt x="2093" y="4149"/>
                  </a:cubicBezTo>
                  <a:cubicBezTo>
                    <a:pt x="3211" y="4149"/>
                    <a:pt x="4148" y="3247"/>
                    <a:pt x="4148" y="2093"/>
                  </a:cubicBezTo>
                  <a:cubicBezTo>
                    <a:pt x="4148" y="939"/>
                    <a:pt x="3211" y="1"/>
                    <a:pt x="20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4890;p64">
              <a:extLst>
                <a:ext uri="{FF2B5EF4-FFF2-40B4-BE49-F238E27FC236}">
                  <a16:creationId xmlns:a16="http://schemas.microsoft.com/office/drawing/2014/main" id="{9E553CF8-94EA-0005-2E7C-2A19A154E5B2}"/>
                </a:ext>
              </a:extLst>
            </p:cNvPr>
            <p:cNvSpPr/>
            <p:nvPr/>
          </p:nvSpPr>
          <p:spPr>
            <a:xfrm>
              <a:off x="5561050" y="3311025"/>
              <a:ext cx="89275" cy="88400"/>
            </a:xfrm>
            <a:custGeom>
              <a:avLst/>
              <a:gdLst/>
              <a:ahLst/>
              <a:cxnLst/>
              <a:rect l="l" t="t" r="r" b="b"/>
              <a:pathLst>
                <a:path w="3571" h="3536" extrusionOk="0">
                  <a:moveTo>
                    <a:pt x="1804" y="1"/>
                  </a:moveTo>
                  <a:cubicBezTo>
                    <a:pt x="794" y="1"/>
                    <a:pt x="0" y="794"/>
                    <a:pt x="0" y="1768"/>
                  </a:cubicBezTo>
                  <a:cubicBezTo>
                    <a:pt x="0" y="2742"/>
                    <a:pt x="794" y="3535"/>
                    <a:pt x="1804" y="3535"/>
                  </a:cubicBezTo>
                  <a:cubicBezTo>
                    <a:pt x="2777" y="3535"/>
                    <a:pt x="3571" y="2742"/>
                    <a:pt x="3571" y="1768"/>
                  </a:cubicBezTo>
                  <a:cubicBezTo>
                    <a:pt x="3571" y="794"/>
                    <a:pt x="2777" y="1"/>
                    <a:pt x="18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4891;p64">
              <a:extLst>
                <a:ext uri="{FF2B5EF4-FFF2-40B4-BE49-F238E27FC236}">
                  <a16:creationId xmlns:a16="http://schemas.microsoft.com/office/drawing/2014/main" id="{778FBDD1-E421-C37C-99B0-82289336DBED}"/>
                </a:ext>
              </a:extLst>
            </p:cNvPr>
            <p:cNvSpPr/>
            <p:nvPr/>
          </p:nvSpPr>
          <p:spPr>
            <a:xfrm>
              <a:off x="5553825" y="3302925"/>
              <a:ext cx="103725" cy="104600"/>
            </a:xfrm>
            <a:custGeom>
              <a:avLst/>
              <a:gdLst/>
              <a:ahLst/>
              <a:cxnLst/>
              <a:rect l="l" t="t" r="r" b="b"/>
              <a:pathLst>
                <a:path w="4149" h="4184" extrusionOk="0">
                  <a:moveTo>
                    <a:pt x="2093" y="613"/>
                  </a:moveTo>
                  <a:cubicBezTo>
                    <a:pt x="2886" y="613"/>
                    <a:pt x="3535" y="1263"/>
                    <a:pt x="3535" y="2092"/>
                  </a:cubicBezTo>
                  <a:cubicBezTo>
                    <a:pt x="3535" y="2922"/>
                    <a:pt x="2886" y="3571"/>
                    <a:pt x="2093" y="3571"/>
                  </a:cubicBezTo>
                  <a:cubicBezTo>
                    <a:pt x="1263" y="3571"/>
                    <a:pt x="614" y="2922"/>
                    <a:pt x="614" y="2092"/>
                  </a:cubicBezTo>
                  <a:cubicBezTo>
                    <a:pt x="614" y="1263"/>
                    <a:pt x="1263" y="613"/>
                    <a:pt x="2093" y="613"/>
                  </a:cubicBezTo>
                  <a:close/>
                  <a:moveTo>
                    <a:pt x="2093" y="0"/>
                  </a:moveTo>
                  <a:cubicBezTo>
                    <a:pt x="939" y="0"/>
                    <a:pt x="1" y="938"/>
                    <a:pt x="1" y="2092"/>
                  </a:cubicBezTo>
                  <a:cubicBezTo>
                    <a:pt x="1" y="3246"/>
                    <a:pt x="939" y="4184"/>
                    <a:pt x="2093" y="4184"/>
                  </a:cubicBezTo>
                  <a:cubicBezTo>
                    <a:pt x="3211" y="4184"/>
                    <a:pt x="4148" y="3246"/>
                    <a:pt x="4148" y="2092"/>
                  </a:cubicBezTo>
                  <a:cubicBezTo>
                    <a:pt x="4148" y="938"/>
                    <a:pt x="3211" y="0"/>
                    <a:pt x="20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4892;p64">
              <a:extLst>
                <a:ext uri="{FF2B5EF4-FFF2-40B4-BE49-F238E27FC236}">
                  <a16:creationId xmlns:a16="http://schemas.microsoft.com/office/drawing/2014/main" id="{5109919F-FF13-5C5D-A2E5-214B199FF295}"/>
                </a:ext>
              </a:extLst>
            </p:cNvPr>
            <p:cNvSpPr/>
            <p:nvPr/>
          </p:nvSpPr>
          <p:spPr>
            <a:xfrm>
              <a:off x="5872125" y="3545475"/>
              <a:ext cx="89300" cy="89275"/>
            </a:xfrm>
            <a:custGeom>
              <a:avLst/>
              <a:gdLst/>
              <a:ahLst/>
              <a:cxnLst/>
              <a:rect l="l" t="t" r="r" b="b"/>
              <a:pathLst>
                <a:path w="3572" h="3571" extrusionOk="0">
                  <a:moveTo>
                    <a:pt x="1768" y="0"/>
                  </a:moveTo>
                  <a:cubicBezTo>
                    <a:pt x="794" y="0"/>
                    <a:pt x="0" y="794"/>
                    <a:pt x="0" y="1768"/>
                  </a:cubicBezTo>
                  <a:cubicBezTo>
                    <a:pt x="0" y="2777"/>
                    <a:pt x="794" y="3571"/>
                    <a:pt x="1768" y="3571"/>
                  </a:cubicBezTo>
                  <a:cubicBezTo>
                    <a:pt x="2778" y="3571"/>
                    <a:pt x="3571" y="2777"/>
                    <a:pt x="3571" y="1768"/>
                  </a:cubicBezTo>
                  <a:cubicBezTo>
                    <a:pt x="3571" y="794"/>
                    <a:pt x="2778" y="0"/>
                    <a:pt x="17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4893;p64">
              <a:extLst>
                <a:ext uri="{FF2B5EF4-FFF2-40B4-BE49-F238E27FC236}">
                  <a16:creationId xmlns:a16="http://schemas.microsoft.com/office/drawing/2014/main" id="{CC89771C-FCCE-3044-5229-725987875386}"/>
                </a:ext>
              </a:extLst>
            </p:cNvPr>
            <p:cNvSpPr/>
            <p:nvPr/>
          </p:nvSpPr>
          <p:spPr>
            <a:xfrm>
              <a:off x="5864900" y="3538250"/>
              <a:ext cx="103725" cy="103725"/>
            </a:xfrm>
            <a:custGeom>
              <a:avLst/>
              <a:gdLst/>
              <a:ahLst/>
              <a:cxnLst/>
              <a:rect l="l" t="t" r="r" b="b"/>
              <a:pathLst>
                <a:path w="4149" h="4149" extrusionOk="0">
                  <a:moveTo>
                    <a:pt x="2057" y="578"/>
                  </a:moveTo>
                  <a:cubicBezTo>
                    <a:pt x="2886" y="614"/>
                    <a:pt x="3535" y="1263"/>
                    <a:pt x="3535" y="2057"/>
                  </a:cubicBezTo>
                  <a:cubicBezTo>
                    <a:pt x="3535" y="2886"/>
                    <a:pt x="2886" y="3535"/>
                    <a:pt x="2057" y="3535"/>
                  </a:cubicBezTo>
                  <a:cubicBezTo>
                    <a:pt x="1263" y="3535"/>
                    <a:pt x="614" y="2886"/>
                    <a:pt x="614" y="2057"/>
                  </a:cubicBezTo>
                  <a:cubicBezTo>
                    <a:pt x="614" y="1263"/>
                    <a:pt x="1263" y="614"/>
                    <a:pt x="2057" y="578"/>
                  </a:cubicBezTo>
                  <a:close/>
                  <a:moveTo>
                    <a:pt x="2057" y="1"/>
                  </a:moveTo>
                  <a:cubicBezTo>
                    <a:pt x="939" y="1"/>
                    <a:pt x="1" y="938"/>
                    <a:pt x="1" y="2057"/>
                  </a:cubicBezTo>
                  <a:cubicBezTo>
                    <a:pt x="1" y="3211"/>
                    <a:pt x="939" y="4148"/>
                    <a:pt x="2057" y="4148"/>
                  </a:cubicBezTo>
                  <a:cubicBezTo>
                    <a:pt x="3211" y="4148"/>
                    <a:pt x="4149" y="3211"/>
                    <a:pt x="4149" y="2057"/>
                  </a:cubicBezTo>
                  <a:cubicBezTo>
                    <a:pt x="4149" y="938"/>
                    <a:pt x="3211" y="1"/>
                    <a:pt x="20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4894;p64">
              <a:extLst>
                <a:ext uri="{FF2B5EF4-FFF2-40B4-BE49-F238E27FC236}">
                  <a16:creationId xmlns:a16="http://schemas.microsoft.com/office/drawing/2014/main" id="{C18337FA-C92C-7983-6A06-FBC6894A4B05}"/>
                </a:ext>
              </a:extLst>
            </p:cNvPr>
            <p:cNvSpPr/>
            <p:nvPr/>
          </p:nvSpPr>
          <p:spPr>
            <a:xfrm>
              <a:off x="6202150" y="3190200"/>
              <a:ext cx="89275" cy="88400"/>
            </a:xfrm>
            <a:custGeom>
              <a:avLst/>
              <a:gdLst/>
              <a:ahLst/>
              <a:cxnLst/>
              <a:rect l="l" t="t" r="r" b="b"/>
              <a:pathLst>
                <a:path w="3571" h="3536" extrusionOk="0">
                  <a:moveTo>
                    <a:pt x="1803" y="1"/>
                  </a:moveTo>
                  <a:cubicBezTo>
                    <a:pt x="793" y="1"/>
                    <a:pt x="0" y="794"/>
                    <a:pt x="0" y="1768"/>
                  </a:cubicBezTo>
                  <a:cubicBezTo>
                    <a:pt x="0" y="2742"/>
                    <a:pt x="793" y="3535"/>
                    <a:pt x="1803" y="3535"/>
                  </a:cubicBezTo>
                  <a:cubicBezTo>
                    <a:pt x="2777" y="3535"/>
                    <a:pt x="3571" y="2742"/>
                    <a:pt x="3571" y="1768"/>
                  </a:cubicBezTo>
                  <a:cubicBezTo>
                    <a:pt x="3571" y="794"/>
                    <a:pt x="2777" y="1"/>
                    <a:pt x="18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4895;p64">
              <a:extLst>
                <a:ext uri="{FF2B5EF4-FFF2-40B4-BE49-F238E27FC236}">
                  <a16:creationId xmlns:a16="http://schemas.microsoft.com/office/drawing/2014/main" id="{29DDC8BA-B6FC-9BEB-29D3-04FB56BA9103}"/>
                </a:ext>
              </a:extLst>
            </p:cNvPr>
            <p:cNvSpPr/>
            <p:nvPr/>
          </p:nvSpPr>
          <p:spPr>
            <a:xfrm>
              <a:off x="6194925" y="3183000"/>
              <a:ext cx="103725" cy="103700"/>
            </a:xfrm>
            <a:custGeom>
              <a:avLst/>
              <a:gdLst/>
              <a:ahLst/>
              <a:cxnLst/>
              <a:rect l="l" t="t" r="r" b="b"/>
              <a:pathLst>
                <a:path w="4149" h="4148" extrusionOk="0">
                  <a:moveTo>
                    <a:pt x="2092" y="577"/>
                  </a:moveTo>
                  <a:cubicBezTo>
                    <a:pt x="2886" y="577"/>
                    <a:pt x="3535" y="1263"/>
                    <a:pt x="3535" y="2056"/>
                  </a:cubicBezTo>
                  <a:cubicBezTo>
                    <a:pt x="3535" y="2886"/>
                    <a:pt x="2886" y="3535"/>
                    <a:pt x="2092" y="3535"/>
                  </a:cubicBezTo>
                  <a:cubicBezTo>
                    <a:pt x="1263" y="3535"/>
                    <a:pt x="614" y="2886"/>
                    <a:pt x="614" y="2056"/>
                  </a:cubicBezTo>
                  <a:cubicBezTo>
                    <a:pt x="614" y="1263"/>
                    <a:pt x="1263" y="577"/>
                    <a:pt x="2092" y="577"/>
                  </a:cubicBezTo>
                  <a:close/>
                  <a:moveTo>
                    <a:pt x="2092" y="0"/>
                  </a:moveTo>
                  <a:cubicBezTo>
                    <a:pt x="938" y="0"/>
                    <a:pt x="0" y="902"/>
                    <a:pt x="0" y="2056"/>
                  </a:cubicBezTo>
                  <a:cubicBezTo>
                    <a:pt x="0" y="3210"/>
                    <a:pt x="938" y="4148"/>
                    <a:pt x="2092" y="4148"/>
                  </a:cubicBezTo>
                  <a:cubicBezTo>
                    <a:pt x="3210" y="4148"/>
                    <a:pt x="4148" y="3210"/>
                    <a:pt x="4148" y="2056"/>
                  </a:cubicBezTo>
                  <a:cubicBezTo>
                    <a:pt x="4148" y="902"/>
                    <a:pt x="3210" y="0"/>
                    <a:pt x="20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4896;p64">
              <a:extLst>
                <a:ext uri="{FF2B5EF4-FFF2-40B4-BE49-F238E27FC236}">
                  <a16:creationId xmlns:a16="http://schemas.microsoft.com/office/drawing/2014/main" id="{1C159FD8-D51F-B87F-E49C-987FC32BA6D9}"/>
                </a:ext>
              </a:extLst>
            </p:cNvPr>
            <p:cNvSpPr/>
            <p:nvPr/>
          </p:nvSpPr>
          <p:spPr>
            <a:xfrm>
              <a:off x="4767575" y="3615800"/>
              <a:ext cx="89275" cy="88400"/>
            </a:xfrm>
            <a:custGeom>
              <a:avLst/>
              <a:gdLst/>
              <a:ahLst/>
              <a:cxnLst/>
              <a:rect l="l" t="t" r="r" b="b"/>
              <a:pathLst>
                <a:path w="3571" h="3536" extrusionOk="0">
                  <a:moveTo>
                    <a:pt x="1804" y="0"/>
                  </a:moveTo>
                  <a:cubicBezTo>
                    <a:pt x="794" y="0"/>
                    <a:pt x="0" y="794"/>
                    <a:pt x="0" y="1768"/>
                  </a:cubicBezTo>
                  <a:cubicBezTo>
                    <a:pt x="0" y="2742"/>
                    <a:pt x="794" y="3535"/>
                    <a:pt x="1804" y="3535"/>
                  </a:cubicBezTo>
                  <a:cubicBezTo>
                    <a:pt x="2777" y="3535"/>
                    <a:pt x="3571" y="2742"/>
                    <a:pt x="3571" y="1768"/>
                  </a:cubicBezTo>
                  <a:cubicBezTo>
                    <a:pt x="3571" y="794"/>
                    <a:pt x="2777" y="0"/>
                    <a:pt x="18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4897;p64">
              <a:extLst>
                <a:ext uri="{FF2B5EF4-FFF2-40B4-BE49-F238E27FC236}">
                  <a16:creationId xmlns:a16="http://schemas.microsoft.com/office/drawing/2014/main" id="{656195F1-D344-3CAA-8948-E008357948A2}"/>
                </a:ext>
              </a:extLst>
            </p:cNvPr>
            <p:cNvSpPr/>
            <p:nvPr/>
          </p:nvSpPr>
          <p:spPr>
            <a:xfrm>
              <a:off x="4760350" y="3607675"/>
              <a:ext cx="103725" cy="103725"/>
            </a:xfrm>
            <a:custGeom>
              <a:avLst/>
              <a:gdLst/>
              <a:ahLst/>
              <a:cxnLst/>
              <a:rect l="l" t="t" r="r" b="b"/>
              <a:pathLst>
                <a:path w="4149" h="4149" extrusionOk="0">
                  <a:moveTo>
                    <a:pt x="2093" y="614"/>
                  </a:moveTo>
                  <a:cubicBezTo>
                    <a:pt x="2886" y="614"/>
                    <a:pt x="3535" y="1263"/>
                    <a:pt x="3571" y="2093"/>
                  </a:cubicBezTo>
                  <a:cubicBezTo>
                    <a:pt x="3535" y="2886"/>
                    <a:pt x="2886" y="3572"/>
                    <a:pt x="2093" y="3572"/>
                  </a:cubicBezTo>
                  <a:cubicBezTo>
                    <a:pt x="1263" y="3572"/>
                    <a:pt x="614" y="2886"/>
                    <a:pt x="614" y="2093"/>
                  </a:cubicBezTo>
                  <a:cubicBezTo>
                    <a:pt x="614" y="1263"/>
                    <a:pt x="1263" y="614"/>
                    <a:pt x="2093" y="614"/>
                  </a:cubicBezTo>
                  <a:close/>
                  <a:moveTo>
                    <a:pt x="2093" y="1"/>
                  </a:moveTo>
                  <a:cubicBezTo>
                    <a:pt x="938" y="1"/>
                    <a:pt x="1" y="939"/>
                    <a:pt x="1" y="2093"/>
                  </a:cubicBezTo>
                  <a:cubicBezTo>
                    <a:pt x="1" y="3247"/>
                    <a:pt x="938" y="4149"/>
                    <a:pt x="2093" y="4149"/>
                  </a:cubicBezTo>
                  <a:cubicBezTo>
                    <a:pt x="3211" y="4149"/>
                    <a:pt x="4148" y="3247"/>
                    <a:pt x="4148" y="2093"/>
                  </a:cubicBezTo>
                  <a:cubicBezTo>
                    <a:pt x="4148" y="939"/>
                    <a:pt x="3211" y="1"/>
                    <a:pt x="20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4898;p64">
              <a:extLst>
                <a:ext uri="{FF2B5EF4-FFF2-40B4-BE49-F238E27FC236}">
                  <a16:creationId xmlns:a16="http://schemas.microsoft.com/office/drawing/2014/main" id="{00FF6352-1FCA-AB0E-B2A1-27B427143C9D}"/>
                </a:ext>
              </a:extLst>
            </p:cNvPr>
            <p:cNvSpPr/>
            <p:nvPr/>
          </p:nvSpPr>
          <p:spPr>
            <a:xfrm>
              <a:off x="5351850" y="3488650"/>
              <a:ext cx="89300" cy="88400"/>
            </a:xfrm>
            <a:custGeom>
              <a:avLst/>
              <a:gdLst/>
              <a:ahLst/>
              <a:cxnLst/>
              <a:rect l="l" t="t" r="r" b="b"/>
              <a:pathLst>
                <a:path w="3572" h="3536" extrusionOk="0">
                  <a:moveTo>
                    <a:pt x="1768" y="1"/>
                  </a:moveTo>
                  <a:cubicBezTo>
                    <a:pt x="794" y="1"/>
                    <a:pt x="1" y="794"/>
                    <a:pt x="1" y="1768"/>
                  </a:cubicBezTo>
                  <a:cubicBezTo>
                    <a:pt x="1" y="2742"/>
                    <a:pt x="794" y="3536"/>
                    <a:pt x="1768" y="3536"/>
                  </a:cubicBezTo>
                  <a:cubicBezTo>
                    <a:pt x="2742" y="3536"/>
                    <a:pt x="3571" y="2742"/>
                    <a:pt x="3571" y="1768"/>
                  </a:cubicBezTo>
                  <a:cubicBezTo>
                    <a:pt x="3571" y="794"/>
                    <a:pt x="2742" y="1"/>
                    <a:pt x="17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4899;p64">
              <a:extLst>
                <a:ext uri="{FF2B5EF4-FFF2-40B4-BE49-F238E27FC236}">
                  <a16:creationId xmlns:a16="http://schemas.microsoft.com/office/drawing/2014/main" id="{04AF66B3-CFED-EC4C-585D-099925A779B1}"/>
                </a:ext>
              </a:extLst>
            </p:cNvPr>
            <p:cNvSpPr/>
            <p:nvPr/>
          </p:nvSpPr>
          <p:spPr>
            <a:xfrm>
              <a:off x="5344650" y="3480550"/>
              <a:ext cx="103700" cy="104625"/>
            </a:xfrm>
            <a:custGeom>
              <a:avLst/>
              <a:gdLst/>
              <a:ahLst/>
              <a:cxnLst/>
              <a:rect l="l" t="t" r="r" b="b"/>
              <a:pathLst>
                <a:path w="4148" h="4185" extrusionOk="0">
                  <a:moveTo>
                    <a:pt x="2056" y="614"/>
                  </a:moveTo>
                  <a:cubicBezTo>
                    <a:pt x="2886" y="614"/>
                    <a:pt x="3535" y="1263"/>
                    <a:pt x="3535" y="2092"/>
                  </a:cubicBezTo>
                  <a:cubicBezTo>
                    <a:pt x="3535" y="2922"/>
                    <a:pt x="2886" y="3571"/>
                    <a:pt x="2056" y="3571"/>
                  </a:cubicBezTo>
                  <a:cubicBezTo>
                    <a:pt x="1263" y="3571"/>
                    <a:pt x="577" y="2922"/>
                    <a:pt x="577" y="2092"/>
                  </a:cubicBezTo>
                  <a:cubicBezTo>
                    <a:pt x="577" y="1263"/>
                    <a:pt x="1263" y="614"/>
                    <a:pt x="2056" y="614"/>
                  </a:cubicBezTo>
                  <a:close/>
                  <a:moveTo>
                    <a:pt x="2056" y="0"/>
                  </a:moveTo>
                  <a:cubicBezTo>
                    <a:pt x="902" y="0"/>
                    <a:pt x="0" y="938"/>
                    <a:pt x="0" y="2092"/>
                  </a:cubicBezTo>
                  <a:cubicBezTo>
                    <a:pt x="0" y="3246"/>
                    <a:pt x="902" y="4184"/>
                    <a:pt x="2056" y="4184"/>
                  </a:cubicBezTo>
                  <a:cubicBezTo>
                    <a:pt x="3210" y="4184"/>
                    <a:pt x="4148" y="3246"/>
                    <a:pt x="4148" y="2092"/>
                  </a:cubicBezTo>
                  <a:cubicBezTo>
                    <a:pt x="4148" y="938"/>
                    <a:pt x="3210" y="0"/>
                    <a:pt x="20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4900;p64">
              <a:extLst>
                <a:ext uri="{FF2B5EF4-FFF2-40B4-BE49-F238E27FC236}">
                  <a16:creationId xmlns:a16="http://schemas.microsoft.com/office/drawing/2014/main" id="{E4BA0815-4C81-E983-7969-CF63AA4799CE}"/>
                </a:ext>
              </a:extLst>
            </p:cNvPr>
            <p:cNvSpPr/>
            <p:nvPr/>
          </p:nvSpPr>
          <p:spPr>
            <a:xfrm>
              <a:off x="2393450" y="2124425"/>
              <a:ext cx="147900" cy="90200"/>
            </a:xfrm>
            <a:custGeom>
              <a:avLst/>
              <a:gdLst/>
              <a:ahLst/>
              <a:cxnLst/>
              <a:rect l="l" t="t" r="r" b="b"/>
              <a:pathLst>
                <a:path w="5916" h="3608" extrusionOk="0">
                  <a:moveTo>
                    <a:pt x="5563" y="0"/>
                  </a:moveTo>
                  <a:cubicBezTo>
                    <a:pt x="5511" y="0"/>
                    <a:pt x="5459" y="12"/>
                    <a:pt x="5411" y="36"/>
                  </a:cubicBezTo>
                  <a:lnTo>
                    <a:pt x="181" y="3066"/>
                  </a:lnTo>
                  <a:cubicBezTo>
                    <a:pt x="37" y="3138"/>
                    <a:pt x="1" y="3319"/>
                    <a:pt x="73" y="3463"/>
                  </a:cubicBezTo>
                  <a:cubicBezTo>
                    <a:pt x="145" y="3559"/>
                    <a:pt x="249" y="3607"/>
                    <a:pt x="353" y="3607"/>
                  </a:cubicBezTo>
                  <a:cubicBezTo>
                    <a:pt x="405" y="3607"/>
                    <a:pt x="457" y="3595"/>
                    <a:pt x="506" y="3571"/>
                  </a:cubicBezTo>
                  <a:lnTo>
                    <a:pt x="5735" y="578"/>
                  </a:lnTo>
                  <a:cubicBezTo>
                    <a:pt x="5880" y="469"/>
                    <a:pt x="5916" y="289"/>
                    <a:pt x="5843" y="145"/>
                  </a:cubicBezTo>
                  <a:cubicBezTo>
                    <a:pt x="5771" y="49"/>
                    <a:pt x="5667" y="0"/>
                    <a:pt x="55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4901;p64">
              <a:extLst>
                <a:ext uri="{FF2B5EF4-FFF2-40B4-BE49-F238E27FC236}">
                  <a16:creationId xmlns:a16="http://schemas.microsoft.com/office/drawing/2014/main" id="{F76D65A7-268B-427C-2B90-E5F50D4CF1A0}"/>
                </a:ext>
              </a:extLst>
            </p:cNvPr>
            <p:cNvSpPr/>
            <p:nvPr/>
          </p:nvSpPr>
          <p:spPr>
            <a:xfrm>
              <a:off x="1756875" y="1902825"/>
              <a:ext cx="783575" cy="901950"/>
            </a:xfrm>
            <a:custGeom>
              <a:avLst/>
              <a:gdLst/>
              <a:ahLst/>
              <a:cxnLst/>
              <a:rect l="l" t="t" r="r" b="b"/>
              <a:pathLst>
                <a:path w="31343" h="36078" extrusionOk="0">
                  <a:moveTo>
                    <a:pt x="15653" y="641"/>
                  </a:moveTo>
                  <a:lnTo>
                    <a:pt x="30729" y="9333"/>
                  </a:lnTo>
                  <a:lnTo>
                    <a:pt x="30729" y="26718"/>
                  </a:lnTo>
                  <a:lnTo>
                    <a:pt x="15653" y="35446"/>
                  </a:lnTo>
                  <a:lnTo>
                    <a:pt x="613" y="26718"/>
                  </a:lnTo>
                  <a:lnTo>
                    <a:pt x="613" y="9358"/>
                  </a:lnTo>
                  <a:lnTo>
                    <a:pt x="15653" y="641"/>
                  </a:lnTo>
                  <a:close/>
                  <a:moveTo>
                    <a:pt x="15671" y="1"/>
                  </a:moveTo>
                  <a:cubicBezTo>
                    <a:pt x="15617" y="1"/>
                    <a:pt x="15563" y="10"/>
                    <a:pt x="15509" y="28"/>
                  </a:cubicBezTo>
                  <a:lnTo>
                    <a:pt x="144" y="8900"/>
                  </a:lnTo>
                  <a:cubicBezTo>
                    <a:pt x="72" y="8973"/>
                    <a:pt x="0" y="9045"/>
                    <a:pt x="0" y="9153"/>
                  </a:cubicBezTo>
                  <a:lnTo>
                    <a:pt x="0" y="26898"/>
                  </a:lnTo>
                  <a:cubicBezTo>
                    <a:pt x="0" y="27006"/>
                    <a:pt x="72" y="27114"/>
                    <a:pt x="144" y="27150"/>
                  </a:cubicBezTo>
                  <a:lnTo>
                    <a:pt x="15509" y="36023"/>
                  </a:lnTo>
                  <a:cubicBezTo>
                    <a:pt x="15563" y="36059"/>
                    <a:pt x="15617" y="36077"/>
                    <a:pt x="15671" y="36077"/>
                  </a:cubicBezTo>
                  <a:cubicBezTo>
                    <a:pt x="15725" y="36077"/>
                    <a:pt x="15780" y="36059"/>
                    <a:pt x="15834" y="36023"/>
                  </a:cubicBezTo>
                  <a:lnTo>
                    <a:pt x="31198" y="27150"/>
                  </a:lnTo>
                  <a:cubicBezTo>
                    <a:pt x="31270" y="27114"/>
                    <a:pt x="31343" y="27006"/>
                    <a:pt x="31343" y="26898"/>
                  </a:cubicBezTo>
                  <a:lnTo>
                    <a:pt x="31343" y="9153"/>
                  </a:lnTo>
                  <a:cubicBezTo>
                    <a:pt x="31343" y="9045"/>
                    <a:pt x="31270" y="8973"/>
                    <a:pt x="31198" y="8900"/>
                  </a:cubicBezTo>
                  <a:lnTo>
                    <a:pt x="15834" y="28"/>
                  </a:lnTo>
                  <a:cubicBezTo>
                    <a:pt x="15780" y="10"/>
                    <a:pt x="15725" y="1"/>
                    <a:pt x="156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4902;p64">
              <a:extLst>
                <a:ext uri="{FF2B5EF4-FFF2-40B4-BE49-F238E27FC236}">
                  <a16:creationId xmlns:a16="http://schemas.microsoft.com/office/drawing/2014/main" id="{D6FAA49A-04FF-6E9B-0EEA-6262EB4BF3C3}"/>
                </a:ext>
              </a:extLst>
            </p:cNvPr>
            <p:cNvSpPr/>
            <p:nvPr/>
          </p:nvSpPr>
          <p:spPr>
            <a:xfrm>
              <a:off x="1887600" y="2053425"/>
              <a:ext cx="522100" cy="600750"/>
            </a:xfrm>
            <a:custGeom>
              <a:avLst/>
              <a:gdLst/>
              <a:ahLst/>
              <a:cxnLst/>
              <a:rect l="l" t="t" r="r" b="b"/>
              <a:pathLst>
                <a:path w="20884" h="24030" extrusionOk="0">
                  <a:moveTo>
                    <a:pt x="10424" y="640"/>
                  </a:moveTo>
                  <a:lnTo>
                    <a:pt x="20271" y="6339"/>
                  </a:lnTo>
                  <a:lnTo>
                    <a:pt x="20271" y="17700"/>
                  </a:lnTo>
                  <a:lnTo>
                    <a:pt x="10424" y="23363"/>
                  </a:lnTo>
                  <a:lnTo>
                    <a:pt x="614" y="17700"/>
                  </a:lnTo>
                  <a:lnTo>
                    <a:pt x="614" y="6307"/>
                  </a:lnTo>
                  <a:lnTo>
                    <a:pt x="10424" y="640"/>
                  </a:lnTo>
                  <a:close/>
                  <a:moveTo>
                    <a:pt x="10442" y="0"/>
                  </a:moveTo>
                  <a:cubicBezTo>
                    <a:pt x="10388" y="0"/>
                    <a:pt x="10334" y="9"/>
                    <a:pt x="10280" y="27"/>
                  </a:cubicBezTo>
                  <a:lnTo>
                    <a:pt x="145" y="5906"/>
                  </a:lnTo>
                  <a:cubicBezTo>
                    <a:pt x="73" y="5942"/>
                    <a:pt x="1" y="6050"/>
                    <a:pt x="1" y="6159"/>
                  </a:cubicBezTo>
                  <a:lnTo>
                    <a:pt x="1" y="17880"/>
                  </a:lnTo>
                  <a:cubicBezTo>
                    <a:pt x="1" y="17989"/>
                    <a:pt x="73" y="18061"/>
                    <a:pt x="145" y="18133"/>
                  </a:cubicBezTo>
                  <a:lnTo>
                    <a:pt x="10280" y="23976"/>
                  </a:lnTo>
                  <a:cubicBezTo>
                    <a:pt x="10334" y="24012"/>
                    <a:pt x="10388" y="24030"/>
                    <a:pt x="10442" y="24030"/>
                  </a:cubicBezTo>
                  <a:cubicBezTo>
                    <a:pt x="10496" y="24030"/>
                    <a:pt x="10551" y="24012"/>
                    <a:pt x="10605" y="23976"/>
                  </a:cubicBezTo>
                  <a:lnTo>
                    <a:pt x="20740" y="18133"/>
                  </a:lnTo>
                  <a:cubicBezTo>
                    <a:pt x="20812" y="18061"/>
                    <a:pt x="20884" y="17989"/>
                    <a:pt x="20884" y="17880"/>
                  </a:cubicBezTo>
                  <a:lnTo>
                    <a:pt x="20884" y="6159"/>
                  </a:lnTo>
                  <a:cubicBezTo>
                    <a:pt x="20884" y="6050"/>
                    <a:pt x="20812" y="5942"/>
                    <a:pt x="20740" y="5906"/>
                  </a:cubicBezTo>
                  <a:lnTo>
                    <a:pt x="10605" y="27"/>
                  </a:lnTo>
                  <a:cubicBezTo>
                    <a:pt x="10551" y="9"/>
                    <a:pt x="10496" y="0"/>
                    <a:pt x="104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4903;p64">
              <a:extLst>
                <a:ext uri="{FF2B5EF4-FFF2-40B4-BE49-F238E27FC236}">
                  <a16:creationId xmlns:a16="http://schemas.microsoft.com/office/drawing/2014/main" id="{AFB0C686-549C-E5C2-20E9-4B334995EA05}"/>
                </a:ext>
              </a:extLst>
            </p:cNvPr>
            <p:cNvSpPr/>
            <p:nvPr/>
          </p:nvSpPr>
          <p:spPr>
            <a:xfrm>
              <a:off x="2140975" y="1573500"/>
              <a:ext cx="15350" cy="344475"/>
            </a:xfrm>
            <a:custGeom>
              <a:avLst/>
              <a:gdLst/>
              <a:ahLst/>
              <a:cxnLst/>
              <a:rect l="l" t="t" r="r" b="b"/>
              <a:pathLst>
                <a:path w="614" h="13779" extrusionOk="0">
                  <a:moveTo>
                    <a:pt x="289" y="0"/>
                  </a:moveTo>
                  <a:cubicBezTo>
                    <a:pt x="145" y="0"/>
                    <a:pt x="1" y="109"/>
                    <a:pt x="1" y="289"/>
                  </a:cubicBezTo>
                  <a:lnTo>
                    <a:pt x="1" y="13453"/>
                  </a:lnTo>
                  <a:cubicBezTo>
                    <a:pt x="1" y="13634"/>
                    <a:pt x="145" y="13778"/>
                    <a:pt x="289" y="13778"/>
                  </a:cubicBezTo>
                  <a:cubicBezTo>
                    <a:pt x="470" y="13778"/>
                    <a:pt x="614" y="13634"/>
                    <a:pt x="614" y="13453"/>
                  </a:cubicBezTo>
                  <a:lnTo>
                    <a:pt x="614" y="289"/>
                  </a:lnTo>
                  <a:cubicBezTo>
                    <a:pt x="614" y="109"/>
                    <a:pt x="470" y="0"/>
                    <a:pt x="2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4904;p64">
              <a:extLst>
                <a:ext uri="{FF2B5EF4-FFF2-40B4-BE49-F238E27FC236}">
                  <a16:creationId xmlns:a16="http://schemas.microsoft.com/office/drawing/2014/main" id="{97BFCC2E-5459-AB2C-C1EC-41DB4D986D21}"/>
                </a:ext>
              </a:extLst>
            </p:cNvPr>
            <p:cNvSpPr/>
            <p:nvPr/>
          </p:nvSpPr>
          <p:spPr>
            <a:xfrm>
              <a:off x="2083275" y="1499550"/>
              <a:ext cx="129875" cy="129875"/>
            </a:xfrm>
            <a:custGeom>
              <a:avLst/>
              <a:gdLst/>
              <a:ahLst/>
              <a:cxnLst/>
              <a:rect l="l" t="t" r="r" b="b"/>
              <a:pathLst>
                <a:path w="5195" h="5195" extrusionOk="0">
                  <a:moveTo>
                    <a:pt x="2597" y="1"/>
                  </a:moveTo>
                  <a:cubicBezTo>
                    <a:pt x="1191" y="1"/>
                    <a:pt x="1" y="1155"/>
                    <a:pt x="1" y="2598"/>
                  </a:cubicBezTo>
                  <a:cubicBezTo>
                    <a:pt x="1" y="4040"/>
                    <a:pt x="1191" y="5195"/>
                    <a:pt x="2597" y="5195"/>
                  </a:cubicBezTo>
                  <a:cubicBezTo>
                    <a:pt x="4040" y="5195"/>
                    <a:pt x="5194" y="4040"/>
                    <a:pt x="5194" y="2598"/>
                  </a:cubicBezTo>
                  <a:cubicBezTo>
                    <a:pt x="5194" y="1155"/>
                    <a:pt x="4040" y="1"/>
                    <a:pt x="25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4905;p64">
              <a:extLst>
                <a:ext uri="{FF2B5EF4-FFF2-40B4-BE49-F238E27FC236}">
                  <a16:creationId xmlns:a16="http://schemas.microsoft.com/office/drawing/2014/main" id="{B34D11AC-BDAB-5BD7-89D6-28B908B9A0A5}"/>
                </a:ext>
              </a:extLst>
            </p:cNvPr>
            <p:cNvSpPr/>
            <p:nvPr/>
          </p:nvSpPr>
          <p:spPr>
            <a:xfrm>
              <a:off x="2076050" y="1492350"/>
              <a:ext cx="145200" cy="144300"/>
            </a:xfrm>
            <a:custGeom>
              <a:avLst/>
              <a:gdLst/>
              <a:ahLst/>
              <a:cxnLst/>
              <a:rect l="l" t="t" r="r" b="b"/>
              <a:pathLst>
                <a:path w="5808" h="5772" extrusionOk="0">
                  <a:moveTo>
                    <a:pt x="2886" y="577"/>
                  </a:moveTo>
                  <a:cubicBezTo>
                    <a:pt x="3536" y="577"/>
                    <a:pt x="4113" y="830"/>
                    <a:pt x="4509" y="1263"/>
                  </a:cubicBezTo>
                  <a:cubicBezTo>
                    <a:pt x="4942" y="1659"/>
                    <a:pt x="5195" y="2237"/>
                    <a:pt x="5195" y="2886"/>
                  </a:cubicBezTo>
                  <a:cubicBezTo>
                    <a:pt x="5195" y="3499"/>
                    <a:pt x="4942" y="4076"/>
                    <a:pt x="4509" y="4509"/>
                  </a:cubicBezTo>
                  <a:cubicBezTo>
                    <a:pt x="4113" y="4906"/>
                    <a:pt x="3536" y="5158"/>
                    <a:pt x="2886" y="5158"/>
                  </a:cubicBezTo>
                  <a:cubicBezTo>
                    <a:pt x="2273" y="5158"/>
                    <a:pt x="1696" y="4906"/>
                    <a:pt x="1263" y="4509"/>
                  </a:cubicBezTo>
                  <a:cubicBezTo>
                    <a:pt x="867" y="4076"/>
                    <a:pt x="614" y="3499"/>
                    <a:pt x="614" y="2886"/>
                  </a:cubicBezTo>
                  <a:cubicBezTo>
                    <a:pt x="614" y="2237"/>
                    <a:pt x="867" y="1659"/>
                    <a:pt x="1263" y="1263"/>
                  </a:cubicBezTo>
                  <a:cubicBezTo>
                    <a:pt x="1696" y="830"/>
                    <a:pt x="2273" y="577"/>
                    <a:pt x="2886" y="577"/>
                  </a:cubicBezTo>
                  <a:close/>
                  <a:moveTo>
                    <a:pt x="2886" y="0"/>
                  </a:moveTo>
                  <a:cubicBezTo>
                    <a:pt x="1299" y="0"/>
                    <a:pt x="1" y="1299"/>
                    <a:pt x="1" y="2886"/>
                  </a:cubicBezTo>
                  <a:cubicBezTo>
                    <a:pt x="1" y="4473"/>
                    <a:pt x="1299" y="5771"/>
                    <a:pt x="2886" y="5771"/>
                  </a:cubicBezTo>
                  <a:cubicBezTo>
                    <a:pt x="4509" y="5771"/>
                    <a:pt x="5808" y="4473"/>
                    <a:pt x="5808" y="2886"/>
                  </a:cubicBezTo>
                  <a:cubicBezTo>
                    <a:pt x="5808" y="1299"/>
                    <a:pt x="4509" y="0"/>
                    <a:pt x="28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4906;p64">
              <a:extLst>
                <a:ext uri="{FF2B5EF4-FFF2-40B4-BE49-F238E27FC236}">
                  <a16:creationId xmlns:a16="http://schemas.microsoft.com/office/drawing/2014/main" id="{D866209C-A151-9284-ADB2-EA918FFBA329}"/>
                </a:ext>
              </a:extLst>
            </p:cNvPr>
            <p:cNvSpPr/>
            <p:nvPr/>
          </p:nvSpPr>
          <p:spPr>
            <a:xfrm>
              <a:off x="2140975" y="2779950"/>
              <a:ext cx="15350" cy="345350"/>
            </a:xfrm>
            <a:custGeom>
              <a:avLst/>
              <a:gdLst/>
              <a:ahLst/>
              <a:cxnLst/>
              <a:rect l="l" t="t" r="r" b="b"/>
              <a:pathLst>
                <a:path w="614" h="13814" extrusionOk="0">
                  <a:moveTo>
                    <a:pt x="289" y="0"/>
                  </a:moveTo>
                  <a:cubicBezTo>
                    <a:pt x="145" y="0"/>
                    <a:pt x="1" y="144"/>
                    <a:pt x="1" y="325"/>
                  </a:cubicBezTo>
                  <a:lnTo>
                    <a:pt x="1" y="13489"/>
                  </a:lnTo>
                  <a:cubicBezTo>
                    <a:pt x="1" y="13670"/>
                    <a:pt x="145" y="13814"/>
                    <a:pt x="289" y="13814"/>
                  </a:cubicBezTo>
                  <a:cubicBezTo>
                    <a:pt x="470" y="13814"/>
                    <a:pt x="614" y="13670"/>
                    <a:pt x="614" y="13489"/>
                  </a:cubicBezTo>
                  <a:lnTo>
                    <a:pt x="614" y="325"/>
                  </a:lnTo>
                  <a:cubicBezTo>
                    <a:pt x="614" y="144"/>
                    <a:pt x="470" y="0"/>
                    <a:pt x="2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4907;p64">
              <a:extLst>
                <a:ext uri="{FF2B5EF4-FFF2-40B4-BE49-F238E27FC236}">
                  <a16:creationId xmlns:a16="http://schemas.microsoft.com/office/drawing/2014/main" id="{6F9DD50D-66A8-0FE9-01DE-4A39BBFBB64A}"/>
                </a:ext>
              </a:extLst>
            </p:cNvPr>
            <p:cNvSpPr/>
            <p:nvPr/>
          </p:nvSpPr>
          <p:spPr>
            <a:xfrm>
              <a:off x="2083275" y="3068475"/>
              <a:ext cx="129875" cy="129875"/>
            </a:xfrm>
            <a:custGeom>
              <a:avLst/>
              <a:gdLst/>
              <a:ahLst/>
              <a:cxnLst/>
              <a:rect l="l" t="t" r="r" b="b"/>
              <a:pathLst>
                <a:path w="5195" h="5195" extrusionOk="0">
                  <a:moveTo>
                    <a:pt x="2597" y="1"/>
                  </a:moveTo>
                  <a:cubicBezTo>
                    <a:pt x="1191" y="1"/>
                    <a:pt x="1" y="1191"/>
                    <a:pt x="1" y="2598"/>
                  </a:cubicBezTo>
                  <a:cubicBezTo>
                    <a:pt x="1" y="4040"/>
                    <a:pt x="1191" y="5194"/>
                    <a:pt x="2597" y="5194"/>
                  </a:cubicBezTo>
                  <a:cubicBezTo>
                    <a:pt x="4040" y="5194"/>
                    <a:pt x="5194" y="4040"/>
                    <a:pt x="5194" y="2598"/>
                  </a:cubicBezTo>
                  <a:cubicBezTo>
                    <a:pt x="5194" y="1191"/>
                    <a:pt x="4040" y="1"/>
                    <a:pt x="25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4908;p64">
              <a:extLst>
                <a:ext uri="{FF2B5EF4-FFF2-40B4-BE49-F238E27FC236}">
                  <a16:creationId xmlns:a16="http://schemas.microsoft.com/office/drawing/2014/main" id="{11880829-6D5A-93BF-3C03-2F12E13D983A}"/>
                </a:ext>
              </a:extLst>
            </p:cNvPr>
            <p:cNvSpPr/>
            <p:nvPr/>
          </p:nvSpPr>
          <p:spPr>
            <a:xfrm>
              <a:off x="2076050" y="3061275"/>
              <a:ext cx="145200" cy="145175"/>
            </a:xfrm>
            <a:custGeom>
              <a:avLst/>
              <a:gdLst/>
              <a:ahLst/>
              <a:cxnLst/>
              <a:rect l="l" t="t" r="r" b="b"/>
              <a:pathLst>
                <a:path w="5808" h="5807" extrusionOk="0">
                  <a:moveTo>
                    <a:pt x="2886" y="613"/>
                  </a:moveTo>
                  <a:cubicBezTo>
                    <a:pt x="3536" y="613"/>
                    <a:pt x="4113" y="866"/>
                    <a:pt x="4509" y="1263"/>
                  </a:cubicBezTo>
                  <a:cubicBezTo>
                    <a:pt x="4942" y="1695"/>
                    <a:pt x="5195" y="2272"/>
                    <a:pt x="5195" y="2886"/>
                  </a:cubicBezTo>
                  <a:cubicBezTo>
                    <a:pt x="5195" y="3535"/>
                    <a:pt x="4942" y="4112"/>
                    <a:pt x="4509" y="4509"/>
                  </a:cubicBezTo>
                  <a:cubicBezTo>
                    <a:pt x="4113" y="4941"/>
                    <a:pt x="3536" y="5194"/>
                    <a:pt x="2886" y="5194"/>
                  </a:cubicBezTo>
                  <a:cubicBezTo>
                    <a:pt x="2273" y="5194"/>
                    <a:pt x="1696" y="4941"/>
                    <a:pt x="1263" y="4509"/>
                  </a:cubicBezTo>
                  <a:cubicBezTo>
                    <a:pt x="867" y="4112"/>
                    <a:pt x="614" y="3535"/>
                    <a:pt x="614" y="2886"/>
                  </a:cubicBezTo>
                  <a:cubicBezTo>
                    <a:pt x="614" y="2272"/>
                    <a:pt x="867" y="1695"/>
                    <a:pt x="1263" y="1263"/>
                  </a:cubicBezTo>
                  <a:cubicBezTo>
                    <a:pt x="1696" y="866"/>
                    <a:pt x="2273" y="613"/>
                    <a:pt x="2886" y="613"/>
                  </a:cubicBezTo>
                  <a:close/>
                  <a:moveTo>
                    <a:pt x="2886" y="0"/>
                  </a:moveTo>
                  <a:cubicBezTo>
                    <a:pt x="1299" y="0"/>
                    <a:pt x="1" y="1299"/>
                    <a:pt x="1" y="2886"/>
                  </a:cubicBezTo>
                  <a:cubicBezTo>
                    <a:pt x="1" y="4509"/>
                    <a:pt x="1299" y="5771"/>
                    <a:pt x="2886" y="5807"/>
                  </a:cubicBezTo>
                  <a:cubicBezTo>
                    <a:pt x="4509" y="5771"/>
                    <a:pt x="5808" y="4509"/>
                    <a:pt x="5808" y="2886"/>
                  </a:cubicBezTo>
                  <a:cubicBezTo>
                    <a:pt x="5808" y="1299"/>
                    <a:pt x="4509" y="0"/>
                    <a:pt x="28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4909;p64">
              <a:extLst>
                <a:ext uri="{FF2B5EF4-FFF2-40B4-BE49-F238E27FC236}">
                  <a16:creationId xmlns:a16="http://schemas.microsoft.com/office/drawing/2014/main" id="{BCA1FF76-2EB3-F1DC-DE0C-2B180BA66E04}"/>
                </a:ext>
              </a:extLst>
            </p:cNvPr>
            <p:cNvSpPr/>
            <p:nvPr/>
          </p:nvSpPr>
          <p:spPr>
            <a:xfrm>
              <a:off x="1755975" y="2124425"/>
              <a:ext cx="147900" cy="90200"/>
            </a:xfrm>
            <a:custGeom>
              <a:avLst/>
              <a:gdLst/>
              <a:ahLst/>
              <a:cxnLst/>
              <a:rect l="l" t="t" r="r" b="b"/>
              <a:pathLst>
                <a:path w="5916" h="3608" extrusionOk="0">
                  <a:moveTo>
                    <a:pt x="345" y="0"/>
                  </a:moveTo>
                  <a:cubicBezTo>
                    <a:pt x="233" y="0"/>
                    <a:pt x="120" y="49"/>
                    <a:pt x="72" y="145"/>
                  </a:cubicBezTo>
                  <a:cubicBezTo>
                    <a:pt x="0" y="289"/>
                    <a:pt x="36" y="469"/>
                    <a:pt x="180" y="578"/>
                  </a:cubicBezTo>
                  <a:lnTo>
                    <a:pt x="5410" y="3571"/>
                  </a:lnTo>
                  <a:cubicBezTo>
                    <a:pt x="5458" y="3595"/>
                    <a:pt x="5510" y="3607"/>
                    <a:pt x="5563" y="3607"/>
                  </a:cubicBezTo>
                  <a:cubicBezTo>
                    <a:pt x="5667" y="3607"/>
                    <a:pt x="5771" y="3559"/>
                    <a:pt x="5843" y="3463"/>
                  </a:cubicBezTo>
                  <a:cubicBezTo>
                    <a:pt x="5915" y="3319"/>
                    <a:pt x="5843" y="3138"/>
                    <a:pt x="5699" y="3066"/>
                  </a:cubicBezTo>
                  <a:lnTo>
                    <a:pt x="505" y="36"/>
                  </a:lnTo>
                  <a:cubicBezTo>
                    <a:pt x="457" y="12"/>
                    <a:pt x="401" y="0"/>
                    <a:pt x="3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4910;p64">
              <a:extLst>
                <a:ext uri="{FF2B5EF4-FFF2-40B4-BE49-F238E27FC236}">
                  <a16:creationId xmlns:a16="http://schemas.microsoft.com/office/drawing/2014/main" id="{4E0D67AE-A03E-654A-F535-EAF456A81A9B}"/>
                </a:ext>
              </a:extLst>
            </p:cNvPr>
            <p:cNvSpPr/>
            <p:nvPr/>
          </p:nvSpPr>
          <p:spPr>
            <a:xfrm>
              <a:off x="1897525" y="2348350"/>
              <a:ext cx="513075" cy="161125"/>
            </a:xfrm>
            <a:custGeom>
              <a:avLst/>
              <a:gdLst/>
              <a:ahLst/>
              <a:cxnLst/>
              <a:rect l="l" t="t" r="r" b="b"/>
              <a:pathLst>
                <a:path w="20523" h="6445" extrusionOk="0">
                  <a:moveTo>
                    <a:pt x="10450" y="0"/>
                  </a:moveTo>
                  <a:cubicBezTo>
                    <a:pt x="10406" y="0"/>
                    <a:pt x="10361" y="9"/>
                    <a:pt x="10316" y="24"/>
                  </a:cubicBezTo>
                  <a:lnTo>
                    <a:pt x="181" y="5903"/>
                  </a:lnTo>
                  <a:cubicBezTo>
                    <a:pt x="37" y="5975"/>
                    <a:pt x="1" y="6156"/>
                    <a:pt x="73" y="6300"/>
                  </a:cubicBezTo>
                  <a:cubicBezTo>
                    <a:pt x="145" y="6396"/>
                    <a:pt x="249" y="6444"/>
                    <a:pt x="353" y="6444"/>
                  </a:cubicBezTo>
                  <a:cubicBezTo>
                    <a:pt x="405" y="6444"/>
                    <a:pt x="458" y="6432"/>
                    <a:pt x="506" y="6408"/>
                  </a:cubicBezTo>
                  <a:lnTo>
                    <a:pt x="10496" y="637"/>
                  </a:lnTo>
                  <a:lnTo>
                    <a:pt x="20018" y="6336"/>
                  </a:lnTo>
                  <a:cubicBezTo>
                    <a:pt x="20066" y="6360"/>
                    <a:pt x="20118" y="6372"/>
                    <a:pt x="20170" y="6372"/>
                  </a:cubicBezTo>
                  <a:cubicBezTo>
                    <a:pt x="20274" y="6372"/>
                    <a:pt x="20379" y="6324"/>
                    <a:pt x="20451" y="6228"/>
                  </a:cubicBezTo>
                  <a:cubicBezTo>
                    <a:pt x="20523" y="6083"/>
                    <a:pt x="20487" y="5903"/>
                    <a:pt x="20343" y="5795"/>
                  </a:cubicBezTo>
                  <a:lnTo>
                    <a:pt x="10640" y="60"/>
                  </a:lnTo>
                  <a:cubicBezTo>
                    <a:pt x="10577" y="18"/>
                    <a:pt x="10514" y="0"/>
                    <a:pt x="104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4911;p64">
              <a:extLst>
                <a:ext uri="{FF2B5EF4-FFF2-40B4-BE49-F238E27FC236}">
                  <a16:creationId xmlns:a16="http://schemas.microsoft.com/office/drawing/2014/main" id="{50BC8727-8B46-31A5-67B2-B12D200ADE04}"/>
                </a:ext>
              </a:extLst>
            </p:cNvPr>
            <p:cNvSpPr/>
            <p:nvPr/>
          </p:nvSpPr>
          <p:spPr>
            <a:xfrm>
              <a:off x="2151800" y="2053200"/>
              <a:ext cx="15350" cy="310200"/>
            </a:xfrm>
            <a:custGeom>
              <a:avLst/>
              <a:gdLst/>
              <a:ahLst/>
              <a:cxnLst/>
              <a:rect l="l" t="t" r="r" b="b"/>
              <a:pathLst>
                <a:path w="614" h="12408" extrusionOk="0">
                  <a:moveTo>
                    <a:pt x="325" y="0"/>
                  </a:moveTo>
                  <a:cubicBezTo>
                    <a:pt x="145" y="0"/>
                    <a:pt x="1" y="144"/>
                    <a:pt x="1" y="325"/>
                  </a:cubicBezTo>
                  <a:lnTo>
                    <a:pt x="1" y="12119"/>
                  </a:lnTo>
                  <a:cubicBezTo>
                    <a:pt x="1" y="12263"/>
                    <a:pt x="145" y="12407"/>
                    <a:pt x="325" y="12407"/>
                  </a:cubicBezTo>
                  <a:cubicBezTo>
                    <a:pt x="469" y="12407"/>
                    <a:pt x="614" y="12263"/>
                    <a:pt x="614" y="12119"/>
                  </a:cubicBezTo>
                  <a:lnTo>
                    <a:pt x="614" y="325"/>
                  </a:lnTo>
                  <a:cubicBezTo>
                    <a:pt x="614" y="144"/>
                    <a:pt x="469" y="0"/>
                    <a:pt x="3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4912;p64">
              <a:extLst>
                <a:ext uri="{FF2B5EF4-FFF2-40B4-BE49-F238E27FC236}">
                  <a16:creationId xmlns:a16="http://schemas.microsoft.com/office/drawing/2014/main" id="{10A6CD47-C12A-B695-D56B-4DBFB64A9603}"/>
                </a:ext>
              </a:extLst>
            </p:cNvPr>
            <p:cNvSpPr/>
            <p:nvPr/>
          </p:nvSpPr>
          <p:spPr>
            <a:xfrm>
              <a:off x="2929950" y="911675"/>
              <a:ext cx="189375" cy="15350"/>
            </a:xfrm>
            <a:custGeom>
              <a:avLst/>
              <a:gdLst/>
              <a:ahLst/>
              <a:cxnLst/>
              <a:rect l="l" t="t" r="r" b="b"/>
              <a:pathLst>
                <a:path w="7575" h="614" extrusionOk="0">
                  <a:moveTo>
                    <a:pt x="325" y="0"/>
                  </a:moveTo>
                  <a:cubicBezTo>
                    <a:pt x="145" y="0"/>
                    <a:pt x="1" y="144"/>
                    <a:pt x="1" y="325"/>
                  </a:cubicBezTo>
                  <a:cubicBezTo>
                    <a:pt x="1" y="469"/>
                    <a:pt x="145" y="613"/>
                    <a:pt x="325" y="613"/>
                  </a:cubicBezTo>
                  <a:lnTo>
                    <a:pt x="7250" y="613"/>
                  </a:lnTo>
                  <a:cubicBezTo>
                    <a:pt x="7430" y="613"/>
                    <a:pt x="7575" y="469"/>
                    <a:pt x="7575" y="325"/>
                  </a:cubicBezTo>
                  <a:cubicBezTo>
                    <a:pt x="7575" y="144"/>
                    <a:pt x="7430" y="0"/>
                    <a:pt x="72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4913;p64">
              <a:extLst>
                <a:ext uri="{FF2B5EF4-FFF2-40B4-BE49-F238E27FC236}">
                  <a16:creationId xmlns:a16="http://schemas.microsoft.com/office/drawing/2014/main" id="{BC4B0CC5-C98D-8200-C643-18226B4349B7}"/>
                </a:ext>
              </a:extLst>
            </p:cNvPr>
            <p:cNvSpPr/>
            <p:nvPr/>
          </p:nvSpPr>
          <p:spPr>
            <a:xfrm>
              <a:off x="2496250" y="911675"/>
              <a:ext cx="376925" cy="15350"/>
            </a:xfrm>
            <a:custGeom>
              <a:avLst/>
              <a:gdLst/>
              <a:ahLst/>
              <a:cxnLst/>
              <a:rect l="l" t="t" r="r" b="b"/>
              <a:pathLst>
                <a:path w="15077" h="614" extrusionOk="0">
                  <a:moveTo>
                    <a:pt x="289" y="0"/>
                  </a:moveTo>
                  <a:cubicBezTo>
                    <a:pt x="108" y="0"/>
                    <a:pt x="0" y="144"/>
                    <a:pt x="0" y="325"/>
                  </a:cubicBezTo>
                  <a:cubicBezTo>
                    <a:pt x="0" y="469"/>
                    <a:pt x="108" y="613"/>
                    <a:pt x="289" y="613"/>
                  </a:cubicBezTo>
                  <a:lnTo>
                    <a:pt x="14788" y="613"/>
                  </a:lnTo>
                  <a:cubicBezTo>
                    <a:pt x="14932" y="613"/>
                    <a:pt x="15076" y="469"/>
                    <a:pt x="15076" y="325"/>
                  </a:cubicBezTo>
                  <a:cubicBezTo>
                    <a:pt x="15076" y="144"/>
                    <a:pt x="14932" y="0"/>
                    <a:pt x="147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4914;p64">
              <a:extLst>
                <a:ext uri="{FF2B5EF4-FFF2-40B4-BE49-F238E27FC236}">
                  <a16:creationId xmlns:a16="http://schemas.microsoft.com/office/drawing/2014/main" id="{9C527CA9-A120-A0BC-65C8-B1E18AC46D47}"/>
                </a:ext>
              </a:extLst>
            </p:cNvPr>
            <p:cNvSpPr/>
            <p:nvPr/>
          </p:nvSpPr>
          <p:spPr>
            <a:xfrm>
              <a:off x="2322225" y="911675"/>
              <a:ext cx="109125" cy="15350"/>
            </a:xfrm>
            <a:custGeom>
              <a:avLst/>
              <a:gdLst/>
              <a:ahLst/>
              <a:cxnLst/>
              <a:rect l="l" t="t" r="r" b="b"/>
              <a:pathLst>
                <a:path w="4365" h="614" extrusionOk="0">
                  <a:moveTo>
                    <a:pt x="289" y="0"/>
                  </a:moveTo>
                  <a:cubicBezTo>
                    <a:pt x="145" y="0"/>
                    <a:pt x="0" y="144"/>
                    <a:pt x="0" y="325"/>
                  </a:cubicBezTo>
                  <a:cubicBezTo>
                    <a:pt x="0" y="469"/>
                    <a:pt x="145" y="613"/>
                    <a:pt x="289" y="613"/>
                  </a:cubicBezTo>
                  <a:lnTo>
                    <a:pt x="4076" y="613"/>
                  </a:lnTo>
                  <a:cubicBezTo>
                    <a:pt x="4220" y="613"/>
                    <a:pt x="4364" y="469"/>
                    <a:pt x="4364" y="325"/>
                  </a:cubicBezTo>
                  <a:cubicBezTo>
                    <a:pt x="4364" y="144"/>
                    <a:pt x="4220" y="0"/>
                    <a:pt x="40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4915;p64">
              <a:extLst>
                <a:ext uri="{FF2B5EF4-FFF2-40B4-BE49-F238E27FC236}">
                  <a16:creationId xmlns:a16="http://schemas.microsoft.com/office/drawing/2014/main" id="{CE0F52BC-5010-BBB7-6979-885C3314F528}"/>
                </a:ext>
              </a:extLst>
            </p:cNvPr>
            <p:cNvSpPr/>
            <p:nvPr/>
          </p:nvSpPr>
          <p:spPr>
            <a:xfrm>
              <a:off x="2647725" y="984700"/>
              <a:ext cx="471600" cy="15350"/>
            </a:xfrm>
            <a:custGeom>
              <a:avLst/>
              <a:gdLst/>
              <a:ahLst/>
              <a:cxnLst/>
              <a:rect l="l" t="t" r="r" b="b"/>
              <a:pathLst>
                <a:path w="18864" h="614" extrusionOk="0">
                  <a:moveTo>
                    <a:pt x="325" y="1"/>
                  </a:moveTo>
                  <a:cubicBezTo>
                    <a:pt x="145" y="1"/>
                    <a:pt x="1" y="145"/>
                    <a:pt x="1" y="289"/>
                  </a:cubicBezTo>
                  <a:cubicBezTo>
                    <a:pt x="1" y="469"/>
                    <a:pt x="145" y="614"/>
                    <a:pt x="325" y="614"/>
                  </a:cubicBezTo>
                  <a:lnTo>
                    <a:pt x="18539" y="614"/>
                  </a:lnTo>
                  <a:cubicBezTo>
                    <a:pt x="18719" y="614"/>
                    <a:pt x="18864" y="469"/>
                    <a:pt x="18864" y="289"/>
                  </a:cubicBezTo>
                  <a:cubicBezTo>
                    <a:pt x="18864" y="145"/>
                    <a:pt x="18719" y="1"/>
                    <a:pt x="185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4916;p64">
              <a:extLst>
                <a:ext uri="{FF2B5EF4-FFF2-40B4-BE49-F238E27FC236}">
                  <a16:creationId xmlns:a16="http://schemas.microsoft.com/office/drawing/2014/main" id="{5089C65B-03DB-ACCA-2E21-B2D46E17F910}"/>
                </a:ext>
              </a:extLst>
            </p:cNvPr>
            <p:cNvSpPr/>
            <p:nvPr/>
          </p:nvSpPr>
          <p:spPr>
            <a:xfrm>
              <a:off x="2322225" y="984700"/>
              <a:ext cx="174050" cy="15350"/>
            </a:xfrm>
            <a:custGeom>
              <a:avLst/>
              <a:gdLst/>
              <a:ahLst/>
              <a:cxnLst/>
              <a:rect l="l" t="t" r="r" b="b"/>
              <a:pathLst>
                <a:path w="6962" h="614" extrusionOk="0">
                  <a:moveTo>
                    <a:pt x="289" y="1"/>
                  </a:moveTo>
                  <a:cubicBezTo>
                    <a:pt x="145" y="1"/>
                    <a:pt x="0" y="145"/>
                    <a:pt x="0" y="289"/>
                  </a:cubicBezTo>
                  <a:cubicBezTo>
                    <a:pt x="0" y="469"/>
                    <a:pt x="145" y="614"/>
                    <a:pt x="289" y="614"/>
                  </a:cubicBezTo>
                  <a:lnTo>
                    <a:pt x="6673" y="614"/>
                  </a:lnTo>
                  <a:cubicBezTo>
                    <a:pt x="6853" y="614"/>
                    <a:pt x="6961" y="469"/>
                    <a:pt x="6961" y="289"/>
                  </a:cubicBezTo>
                  <a:cubicBezTo>
                    <a:pt x="6961" y="145"/>
                    <a:pt x="6853" y="1"/>
                    <a:pt x="66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4917;p64">
              <a:extLst>
                <a:ext uri="{FF2B5EF4-FFF2-40B4-BE49-F238E27FC236}">
                  <a16:creationId xmlns:a16="http://schemas.microsoft.com/office/drawing/2014/main" id="{72019B1C-B244-27A1-196E-CAC347AED210}"/>
                </a:ext>
              </a:extLst>
            </p:cNvPr>
            <p:cNvSpPr/>
            <p:nvPr/>
          </p:nvSpPr>
          <p:spPr>
            <a:xfrm>
              <a:off x="3024625" y="1067650"/>
              <a:ext cx="94700" cy="15350"/>
            </a:xfrm>
            <a:custGeom>
              <a:avLst/>
              <a:gdLst/>
              <a:ahLst/>
              <a:cxnLst/>
              <a:rect l="l" t="t" r="r" b="b"/>
              <a:pathLst>
                <a:path w="3788" h="614" extrusionOk="0">
                  <a:moveTo>
                    <a:pt x="289" y="1"/>
                  </a:moveTo>
                  <a:cubicBezTo>
                    <a:pt x="145" y="1"/>
                    <a:pt x="1" y="145"/>
                    <a:pt x="1" y="325"/>
                  </a:cubicBezTo>
                  <a:cubicBezTo>
                    <a:pt x="1" y="470"/>
                    <a:pt x="145" y="614"/>
                    <a:pt x="289" y="614"/>
                  </a:cubicBezTo>
                  <a:lnTo>
                    <a:pt x="3463" y="614"/>
                  </a:lnTo>
                  <a:cubicBezTo>
                    <a:pt x="3643" y="614"/>
                    <a:pt x="3788" y="470"/>
                    <a:pt x="3788" y="325"/>
                  </a:cubicBezTo>
                  <a:cubicBezTo>
                    <a:pt x="3788" y="145"/>
                    <a:pt x="3643" y="1"/>
                    <a:pt x="34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4918;p64">
              <a:extLst>
                <a:ext uri="{FF2B5EF4-FFF2-40B4-BE49-F238E27FC236}">
                  <a16:creationId xmlns:a16="http://schemas.microsoft.com/office/drawing/2014/main" id="{E4FDCD71-A87B-CDB0-BD32-51CD275D4579}"/>
                </a:ext>
              </a:extLst>
            </p:cNvPr>
            <p:cNvSpPr/>
            <p:nvPr/>
          </p:nvSpPr>
          <p:spPr>
            <a:xfrm>
              <a:off x="2800100" y="1067650"/>
              <a:ext cx="174050" cy="15350"/>
            </a:xfrm>
            <a:custGeom>
              <a:avLst/>
              <a:gdLst/>
              <a:ahLst/>
              <a:cxnLst/>
              <a:rect l="l" t="t" r="r" b="b"/>
              <a:pathLst>
                <a:path w="6962" h="614" extrusionOk="0">
                  <a:moveTo>
                    <a:pt x="289" y="1"/>
                  </a:moveTo>
                  <a:cubicBezTo>
                    <a:pt x="145" y="1"/>
                    <a:pt x="1" y="145"/>
                    <a:pt x="1" y="325"/>
                  </a:cubicBezTo>
                  <a:cubicBezTo>
                    <a:pt x="1" y="470"/>
                    <a:pt x="145" y="614"/>
                    <a:pt x="289" y="614"/>
                  </a:cubicBezTo>
                  <a:lnTo>
                    <a:pt x="6673" y="614"/>
                  </a:lnTo>
                  <a:cubicBezTo>
                    <a:pt x="6854" y="614"/>
                    <a:pt x="6962" y="470"/>
                    <a:pt x="6962" y="325"/>
                  </a:cubicBezTo>
                  <a:cubicBezTo>
                    <a:pt x="6962" y="145"/>
                    <a:pt x="6854" y="1"/>
                    <a:pt x="66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4919;p64">
              <a:extLst>
                <a:ext uri="{FF2B5EF4-FFF2-40B4-BE49-F238E27FC236}">
                  <a16:creationId xmlns:a16="http://schemas.microsoft.com/office/drawing/2014/main" id="{F715DABD-022E-945D-2EE6-8566863329C8}"/>
                </a:ext>
              </a:extLst>
            </p:cNvPr>
            <p:cNvSpPr/>
            <p:nvPr/>
          </p:nvSpPr>
          <p:spPr>
            <a:xfrm>
              <a:off x="2322225" y="1067650"/>
              <a:ext cx="384125" cy="15350"/>
            </a:xfrm>
            <a:custGeom>
              <a:avLst/>
              <a:gdLst/>
              <a:ahLst/>
              <a:cxnLst/>
              <a:rect l="l" t="t" r="r" b="b"/>
              <a:pathLst>
                <a:path w="15365" h="614" extrusionOk="0">
                  <a:moveTo>
                    <a:pt x="289" y="1"/>
                  </a:moveTo>
                  <a:cubicBezTo>
                    <a:pt x="145" y="1"/>
                    <a:pt x="0" y="145"/>
                    <a:pt x="0" y="325"/>
                  </a:cubicBezTo>
                  <a:cubicBezTo>
                    <a:pt x="0" y="470"/>
                    <a:pt x="145" y="614"/>
                    <a:pt x="289" y="614"/>
                  </a:cubicBezTo>
                  <a:lnTo>
                    <a:pt x="15076" y="614"/>
                  </a:lnTo>
                  <a:cubicBezTo>
                    <a:pt x="15221" y="614"/>
                    <a:pt x="15365" y="470"/>
                    <a:pt x="15365" y="325"/>
                  </a:cubicBezTo>
                  <a:cubicBezTo>
                    <a:pt x="15365" y="145"/>
                    <a:pt x="15221" y="1"/>
                    <a:pt x="150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4920;p64">
              <a:extLst>
                <a:ext uri="{FF2B5EF4-FFF2-40B4-BE49-F238E27FC236}">
                  <a16:creationId xmlns:a16="http://schemas.microsoft.com/office/drawing/2014/main" id="{5983034C-7AA7-39FA-B803-1A1FD20438C2}"/>
                </a:ext>
              </a:extLst>
            </p:cNvPr>
            <p:cNvSpPr/>
            <p:nvPr/>
          </p:nvSpPr>
          <p:spPr>
            <a:xfrm>
              <a:off x="2699125" y="1151525"/>
              <a:ext cx="420200" cy="14450"/>
            </a:xfrm>
            <a:custGeom>
              <a:avLst/>
              <a:gdLst/>
              <a:ahLst/>
              <a:cxnLst/>
              <a:rect l="l" t="t" r="r" b="b"/>
              <a:pathLst>
                <a:path w="16808" h="578" extrusionOk="0">
                  <a:moveTo>
                    <a:pt x="289" y="0"/>
                  </a:moveTo>
                  <a:cubicBezTo>
                    <a:pt x="109" y="0"/>
                    <a:pt x="0" y="108"/>
                    <a:pt x="0" y="289"/>
                  </a:cubicBezTo>
                  <a:cubicBezTo>
                    <a:pt x="0" y="433"/>
                    <a:pt x="109" y="577"/>
                    <a:pt x="289" y="577"/>
                  </a:cubicBezTo>
                  <a:lnTo>
                    <a:pt x="16483" y="577"/>
                  </a:lnTo>
                  <a:cubicBezTo>
                    <a:pt x="16663" y="577"/>
                    <a:pt x="16808" y="433"/>
                    <a:pt x="16808" y="289"/>
                  </a:cubicBezTo>
                  <a:cubicBezTo>
                    <a:pt x="16808" y="108"/>
                    <a:pt x="16663" y="0"/>
                    <a:pt x="164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4921;p64">
              <a:extLst>
                <a:ext uri="{FF2B5EF4-FFF2-40B4-BE49-F238E27FC236}">
                  <a16:creationId xmlns:a16="http://schemas.microsoft.com/office/drawing/2014/main" id="{426A90E8-5979-A01A-64E4-E2602CB89F2A}"/>
                </a:ext>
              </a:extLst>
            </p:cNvPr>
            <p:cNvSpPr/>
            <p:nvPr/>
          </p:nvSpPr>
          <p:spPr>
            <a:xfrm>
              <a:off x="2322225" y="1151525"/>
              <a:ext cx="304775" cy="14450"/>
            </a:xfrm>
            <a:custGeom>
              <a:avLst/>
              <a:gdLst/>
              <a:ahLst/>
              <a:cxnLst/>
              <a:rect l="l" t="t" r="r" b="b"/>
              <a:pathLst>
                <a:path w="12191" h="578" extrusionOk="0">
                  <a:moveTo>
                    <a:pt x="289" y="0"/>
                  </a:moveTo>
                  <a:cubicBezTo>
                    <a:pt x="145" y="0"/>
                    <a:pt x="0" y="108"/>
                    <a:pt x="0" y="289"/>
                  </a:cubicBezTo>
                  <a:cubicBezTo>
                    <a:pt x="0" y="433"/>
                    <a:pt x="145" y="577"/>
                    <a:pt x="289" y="577"/>
                  </a:cubicBezTo>
                  <a:lnTo>
                    <a:pt x="11902" y="577"/>
                  </a:lnTo>
                  <a:cubicBezTo>
                    <a:pt x="12047" y="577"/>
                    <a:pt x="12191" y="433"/>
                    <a:pt x="12191" y="289"/>
                  </a:cubicBezTo>
                  <a:cubicBezTo>
                    <a:pt x="12191" y="108"/>
                    <a:pt x="12047" y="0"/>
                    <a:pt x="119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4922;p64">
              <a:extLst>
                <a:ext uri="{FF2B5EF4-FFF2-40B4-BE49-F238E27FC236}">
                  <a16:creationId xmlns:a16="http://schemas.microsoft.com/office/drawing/2014/main" id="{F74A66D9-8F37-880F-E696-1A526FB5126E}"/>
                </a:ext>
              </a:extLst>
            </p:cNvPr>
            <p:cNvSpPr/>
            <p:nvPr/>
          </p:nvSpPr>
          <p:spPr>
            <a:xfrm>
              <a:off x="2929950" y="1234475"/>
              <a:ext cx="189375" cy="14450"/>
            </a:xfrm>
            <a:custGeom>
              <a:avLst/>
              <a:gdLst/>
              <a:ahLst/>
              <a:cxnLst/>
              <a:rect l="l" t="t" r="r" b="b"/>
              <a:pathLst>
                <a:path w="7575" h="578" extrusionOk="0">
                  <a:moveTo>
                    <a:pt x="325" y="0"/>
                  </a:moveTo>
                  <a:cubicBezTo>
                    <a:pt x="145" y="0"/>
                    <a:pt x="1" y="144"/>
                    <a:pt x="1" y="289"/>
                  </a:cubicBezTo>
                  <a:cubicBezTo>
                    <a:pt x="1" y="469"/>
                    <a:pt x="145" y="577"/>
                    <a:pt x="325" y="577"/>
                  </a:cubicBezTo>
                  <a:lnTo>
                    <a:pt x="7250" y="577"/>
                  </a:lnTo>
                  <a:cubicBezTo>
                    <a:pt x="7430" y="577"/>
                    <a:pt x="7575" y="469"/>
                    <a:pt x="7575" y="289"/>
                  </a:cubicBezTo>
                  <a:cubicBezTo>
                    <a:pt x="7575" y="144"/>
                    <a:pt x="7430" y="0"/>
                    <a:pt x="72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4923;p64">
              <a:extLst>
                <a:ext uri="{FF2B5EF4-FFF2-40B4-BE49-F238E27FC236}">
                  <a16:creationId xmlns:a16="http://schemas.microsoft.com/office/drawing/2014/main" id="{6A820422-D9F2-EFD9-0B04-C26903D38FB0}"/>
                </a:ext>
              </a:extLst>
            </p:cNvPr>
            <p:cNvSpPr/>
            <p:nvPr/>
          </p:nvSpPr>
          <p:spPr>
            <a:xfrm>
              <a:off x="2496250" y="1234475"/>
              <a:ext cx="376925" cy="14450"/>
            </a:xfrm>
            <a:custGeom>
              <a:avLst/>
              <a:gdLst/>
              <a:ahLst/>
              <a:cxnLst/>
              <a:rect l="l" t="t" r="r" b="b"/>
              <a:pathLst>
                <a:path w="15077" h="578" extrusionOk="0">
                  <a:moveTo>
                    <a:pt x="289" y="0"/>
                  </a:moveTo>
                  <a:cubicBezTo>
                    <a:pt x="108" y="0"/>
                    <a:pt x="0" y="144"/>
                    <a:pt x="0" y="289"/>
                  </a:cubicBezTo>
                  <a:cubicBezTo>
                    <a:pt x="0" y="469"/>
                    <a:pt x="108" y="577"/>
                    <a:pt x="289" y="577"/>
                  </a:cubicBezTo>
                  <a:lnTo>
                    <a:pt x="14788" y="577"/>
                  </a:lnTo>
                  <a:cubicBezTo>
                    <a:pt x="14932" y="577"/>
                    <a:pt x="15076" y="469"/>
                    <a:pt x="15076" y="289"/>
                  </a:cubicBezTo>
                  <a:cubicBezTo>
                    <a:pt x="15076" y="144"/>
                    <a:pt x="14932" y="0"/>
                    <a:pt x="147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4924;p64">
              <a:extLst>
                <a:ext uri="{FF2B5EF4-FFF2-40B4-BE49-F238E27FC236}">
                  <a16:creationId xmlns:a16="http://schemas.microsoft.com/office/drawing/2014/main" id="{1D80E047-2B02-0428-B356-E8094DFDFA89}"/>
                </a:ext>
              </a:extLst>
            </p:cNvPr>
            <p:cNvSpPr/>
            <p:nvPr/>
          </p:nvSpPr>
          <p:spPr>
            <a:xfrm>
              <a:off x="2322225" y="1234475"/>
              <a:ext cx="109125" cy="14450"/>
            </a:xfrm>
            <a:custGeom>
              <a:avLst/>
              <a:gdLst/>
              <a:ahLst/>
              <a:cxnLst/>
              <a:rect l="l" t="t" r="r" b="b"/>
              <a:pathLst>
                <a:path w="4365" h="578" extrusionOk="0">
                  <a:moveTo>
                    <a:pt x="289" y="0"/>
                  </a:moveTo>
                  <a:cubicBezTo>
                    <a:pt x="145" y="0"/>
                    <a:pt x="0" y="144"/>
                    <a:pt x="0" y="289"/>
                  </a:cubicBezTo>
                  <a:cubicBezTo>
                    <a:pt x="0" y="469"/>
                    <a:pt x="145" y="577"/>
                    <a:pt x="289" y="577"/>
                  </a:cubicBezTo>
                  <a:lnTo>
                    <a:pt x="4076" y="577"/>
                  </a:lnTo>
                  <a:cubicBezTo>
                    <a:pt x="4220" y="577"/>
                    <a:pt x="4364" y="469"/>
                    <a:pt x="4364" y="289"/>
                  </a:cubicBezTo>
                  <a:cubicBezTo>
                    <a:pt x="4364" y="144"/>
                    <a:pt x="4220" y="0"/>
                    <a:pt x="40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4925;p64">
              <a:extLst>
                <a:ext uri="{FF2B5EF4-FFF2-40B4-BE49-F238E27FC236}">
                  <a16:creationId xmlns:a16="http://schemas.microsoft.com/office/drawing/2014/main" id="{A0C4ADC9-C6E7-90A0-6740-FF541AFAC947}"/>
                </a:ext>
              </a:extLst>
            </p:cNvPr>
            <p:cNvSpPr/>
            <p:nvPr/>
          </p:nvSpPr>
          <p:spPr>
            <a:xfrm>
              <a:off x="2647725" y="1306600"/>
              <a:ext cx="471600" cy="15350"/>
            </a:xfrm>
            <a:custGeom>
              <a:avLst/>
              <a:gdLst/>
              <a:ahLst/>
              <a:cxnLst/>
              <a:rect l="l" t="t" r="r" b="b"/>
              <a:pathLst>
                <a:path w="18864" h="614" extrusionOk="0">
                  <a:moveTo>
                    <a:pt x="325" y="1"/>
                  </a:moveTo>
                  <a:cubicBezTo>
                    <a:pt x="145" y="1"/>
                    <a:pt x="1" y="145"/>
                    <a:pt x="1" y="325"/>
                  </a:cubicBezTo>
                  <a:cubicBezTo>
                    <a:pt x="1" y="469"/>
                    <a:pt x="145" y="614"/>
                    <a:pt x="325" y="614"/>
                  </a:cubicBezTo>
                  <a:lnTo>
                    <a:pt x="18539" y="614"/>
                  </a:lnTo>
                  <a:cubicBezTo>
                    <a:pt x="18719" y="614"/>
                    <a:pt x="18864" y="469"/>
                    <a:pt x="18864" y="325"/>
                  </a:cubicBezTo>
                  <a:cubicBezTo>
                    <a:pt x="18864" y="145"/>
                    <a:pt x="18719" y="1"/>
                    <a:pt x="185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4926;p64">
              <a:extLst>
                <a:ext uri="{FF2B5EF4-FFF2-40B4-BE49-F238E27FC236}">
                  <a16:creationId xmlns:a16="http://schemas.microsoft.com/office/drawing/2014/main" id="{5062F95E-065F-2F36-5EED-DBBBB51DDCE3}"/>
                </a:ext>
              </a:extLst>
            </p:cNvPr>
            <p:cNvSpPr/>
            <p:nvPr/>
          </p:nvSpPr>
          <p:spPr>
            <a:xfrm>
              <a:off x="2322225" y="1306600"/>
              <a:ext cx="174050" cy="15350"/>
            </a:xfrm>
            <a:custGeom>
              <a:avLst/>
              <a:gdLst/>
              <a:ahLst/>
              <a:cxnLst/>
              <a:rect l="l" t="t" r="r" b="b"/>
              <a:pathLst>
                <a:path w="6962" h="614" extrusionOk="0">
                  <a:moveTo>
                    <a:pt x="289" y="1"/>
                  </a:moveTo>
                  <a:cubicBezTo>
                    <a:pt x="145" y="1"/>
                    <a:pt x="0" y="145"/>
                    <a:pt x="0" y="325"/>
                  </a:cubicBezTo>
                  <a:cubicBezTo>
                    <a:pt x="0" y="469"/>
                    <a:pt x="145" y="614"/>
                    <a:pt x="289" y="614"/>
                  </a:cubicBezTo>
                  <a:lnTo>
                    <a:pt x="6673" y="614"/>
                  </a:lnTo>
                  <a:cubicBezTo>
                    <a:pt x="6853" y="614"/>
                    <a:pt x="6961" y="469"/>
                    <a:pt x="6961" y="325"/>
                  </a:cubicBezTo>
                  <a:cubicBezTo>
                    <a:pt x="6961" y="145"/>
                    <a:pt x="6853" y="1"/>
                    <a:pt x="66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4927;p64">
              <a:extLst>
                <a:ext uri="{FF2B5EF4-FFF2-40B4-BE49-F238E27FC236}">
                  <a16:creationId xmlns:a16="http://schemas.microsoft.com/office/drawing/2014/main" id="{A2FDAAE9-83ED-0ED6-E77A-204A76DB0B1B}"/>
                </a:ext>
              </a:extLst>
            </p:cNvPr>
            <p:cNvSpPr/>
            <p:nvPr/>
          </p:nvSpPr>
          <p:spPr>
            <a:xfrm>
              <a:off x="3024625" y="1390450"/>
              <a:ext cx="94700" cy="14450"/>
            </a:xfrm>
            <a:custGeom>
              <a:avLst/>
              <a:gdLst/>
              <a:ahLst/>
              <a:cxnLst/>
              <a:rect l="l" t="t" r="r" b="b"/>
              <a:pathLst>
                <a:path w="3788" h="578" extrusionOk="0">
                  <a:moveTo>
                    <a:pt x="289" y="1"/>
                  </a:moveTo>
                  <a:cubicBezTo>
                    <a:pt x="145" y="1"/>
                    <a:pt x="1" y="109"/>
                    <a:pt x="1" y="289"/>
                  </a:cubicBezTo>
                  <a:cubicBezTo>
                    <a:pt x="1" y="470"/>
                    <a:pt x="145" y="578"/>
                    <a:pt x="289" y="578"/>
                  </a:cubicBezTo>
                  <a:lnTo>
                    <a:pt x="3463" y="578"/>
                  </a:lnTo>
                  <a:cubicBezTo>
                    <a:pt x="3643" y="578"/>
                    <a:pt x="3788" y="470"/>
                    <a:pt x="3788" y="289"/>
                  </a:cubicBezTo>
                  <a:cubicBezTo>
                    <a:pt x="3788" y="109"/>
                    <a:pt x="3643" y="1"/>
                    <a:pt x="34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4928;p64">
              <a:extLst>
                <a:ext uri="{FF2B5EF4-FFF2-40B4-BE49-F238E27FC236}">
                  <a16:creationId xmlns:a16="http://schemas.microsoft.com/office/drawing/2014/main" id="{D282F36E-9BFD-46FE-815B-8BED74D52E15}"/>
                </a:ext>
              </a:extLst>
            </p:cNvPr>
            <p:cNvSpPr/>
            <p:nvPr/>
          </p:nvSpPr>
          <p:spPr>
            <a:xfrm>
              <a:off x="2800100" y="1390450"/>
              <a:ext cx="174050" cy="14450"/>
            </a:xfrm>
            <a:custGeom>
              <a:avLst/>
              <a:gdLst/>
              <a:ahLst/>
              <a:cxnLst/>
              <a:rect l="l" t="t" r="r" b="b"/>
              <a:pathLst>
                <a:path w="6962" h="578" extrusionOk="0">
                  <a:moveTo>
                    <a:pt x="289" y="1"/>
                  </a:moveTo>
                  <a:cubicBezTo>
                    <a:pt x="145" y="1"/>
                    <a:pt x="1" y="109"/>
                    <a:pt x="1" y="289"/>
                  </a:cubicBezTo>
                  <a:cubicBezTo>
                    <a:pt x="1" y="470"/>
                    <a:pt x="145" y="578"/>
                    <a:pt x="289" y="578"/>
                  </a:cubicBezTo>
                  <a:lnTo>
                    <a:pt x="6673" y="578"/>
                  </a:lnTo>
                  <a:cubicBezTo>
                    <a:pt x="6854" y="578"/>
                    <a:pt x="6962" y="470"/>
                    <a:pt x="6962" y="289"/>
                  </a:cubicBezTo>
                  <a:cubicBezTo>
                    <a:pt x="6962" y="109"/>
                    <a:pt x="6854" y="1"/>
                    <a:pt x="66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4929;p64">
              <a:extLst>
                <a:ext uri="{FF2B5EF4-FFF2-40B4-BE49-F238E27FC236}">
                  <a16:creationId xmlns:a16="http://schemas.microsoft.com/office/drawing/2014/main" id="{2FD94E60-A6D8-529A-1E97-4094FCE14BD9}"/>
                </a:ext>
              </a:extLst>
            </p:cNvPr>
            <p:cNvSpPr/>
            <p:nvPr/>
          </p:nvSpPr>
          <p:spPr>
            <a:xfrm>
              <a:off x="2322225" y="1390450"/>
              <a:ext cx="384125" cy="14450"/>
            </a:xfrm>
            <a:custGeom>
              <a:avLst/>
              <a:gdLst/>
              <a:ahLst/>
              <a:cxnLst/>
              <a:rect l="l" t="t" r="r" b="b"/>
              <a:pathLst>
                <a:path w="15365" h="578" extrusionOk="0">
                  <a:moveTo>
                    <a:pt x="289" y="1"/>
                  </a:moveTo>
                  <a:cubicBezTo>
                    <a:pt x="145" y="1"/>
                    <a:pt x="0" y="109"/>
                    <a:pt x="0" y="289"/>
                  </a:cubicBezTo>
                  <a:cubicBezTo>
                    <a:pt x="0" y="470"/>
                    <a:pt x="145" y="578"/>
                    <a:pt x="289" y="578"/>
                  </a:cubicBezTo>
                  <a:lnTo>
                    <a:pt x="15076" y="578"/>
                  </a:lnTo>
                  <a:cubicBezTo>
                    <a:pt x="15221" y="578"/>
                    <a:pt x="15365" y="470"/>
                    <a:pt x="15365" y="289"/>
                  </a:cubicBezTo>
                  <a:cubicBezTo>
                    <a:pt x="15365" y="109"/>
                    <a:pt x="15221" y="1"/>
                    <a:pt x="150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4930;p64">
              <a:extLst>
                <a:ext uri="{FF2B5EF4-FFF2-40B4-BE49-F238E27FC236}">
                  <a16:creationId xmlns:a16="http://schemas.microsoft.com/office/drawing/2014/main" id="{787C9196-B28F-2158-2020-D533F65FA6E7}"/>
                </a:ext>
              </a:extLst>
            </p:cNvPr>
            <p:cNvSpPr/>
            <p:nvPr/>
          </p:nvSpPr>
          <p:spPr>
            <a:xfrm>
              <a:off x="2699125" y="1473400"/>
              <a:ext cx="420200" cy="15375"/>
            </a:xfrm>
            <a:custGeom>
              <a:avLst/>
              <a:gdLst/>
              <a:ahLst/>
              <a:cxnLst/>
              <a:rect l="l" t="t" r="r" b="b"/>
              <a:pathLst>
                <a:path w="16808" h="615" extrusionOk="0">
                  <a:moveTo>
                    <a:pt x="289" y="1"/>
                  </a:moveTo>
                  <a:cubicBezTo>
                    <a:pt x="109" y="1"/>
                    <a:pt x="0" y="145"/>
                    <a:pt x="0" y="290"/>
                  </a:cubicBezTo>
                  <a:cubicBezTo>
                    <a:pt x="0" y="470"/>
                    <a:pt x="109" y="614"/>
                    <a:pt x="289" y="614"/>
                  </a:cubicBezTo>
                  <a:lnTo>
                    <a:pt x="16483" y="614"/>
                  </a:lnTo>
                  <a:cubicBezTo>
                    <a:pt x="16663" y="614"/>
                    <a:pt x="16808" y="470"/>
                    <a:pt x="16808" y="290"/>
                  </a:cubicBezTo>
                  <a:cubicBezTo>
                    <a:pt x="16808" y="145"/>
                    <a:pt x="16663" y="1"/>
                    <a:pt x="164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4931;p64">
              <a:extLst>
                <a:ext uri="{FF2B5EF4-FFF2-40B4-BE49-F238E27FC236}">
                  <a16:creationId xmlns:a16="http://schemas.microsoft.com/office/drawing/2014/main" id="{1EBB1767-239F-6B28-7D92-912908A3F9DD}"/>
                </a:ext>
              </a:extLst>
            </p:cNvPr>
            <p:cNvSpPr/>
            <p:nvPr/>
          </p:nvSpPr>
          <p:spPr>
            <a:xfrm>
              <a:off x="2322225" y="1473400"/>
              <a:ext cx="304775" cy="15375"/>
            </a:xfrm>
            <a:custGeom>
              <a:avLst/>
              <a:gdLst/>
              <a:ahLst/>
              <a:cxnLst/>
              <a:rect l="l" t="t" r="r" b="b"/>
              <a:pathLst>
                <a:path w="12191" h="615" extrusionOk="0">
                  <a:moveTo>
                    <a:pt x="289" y="1"/>
                  </a:moveTo>
                  <a:cubicBezTo>
                    <a:pt x="145" y="1"/>
                    <a:pt x="0" y="145"/>
                    <a:pt x="0" y="290"/>
                  </a:cubicBezTo>
                  <a:cubicBezTo>
                    <a:pt x="0" y="470"/>
                    <a:pt x="145" y="614"/>
                    <a:pt x="289" y="614"/>
                  </a:cubicBezTo>
                  <a:lnTo>
                    <a:pt x="11902" y="614"/>
                  </a:lnTo>
                  <a:cubicBezTo>
                    <a:pt x="12047" y="614"/>
                    <a:pt x="12191" y="470"/>
                    <a:pt x="12191" y="290"/>
                  </a:cubicBezTo>
                  <a:cubicBezTo>
                    <a:pt x="12191" y="145"/>
                    <a:pt x="12047" y="1"/>
                    <a:pt x="119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4932;p64">
              <a:extLst>
                <a:ext uri="{FF2B5EF4-FFF2-40B4-BE49-F238E27FC236}">
                  <a16:creationId xmlns:a16="http://schemas.microsoft.com/office/drawing/2014/main" id="{F645EAAD-C8CA-9CAE-82FC-B1C80F778D8F}"/>
                </a:ext>
              </a:extLst>
            </p:cNvPr>
            <p:cNvSpPr/>
            <p:nvPr/>
          </p:nvSpPr>
          <p:spPr>
            <a:xfrm>
              <a:off x="2929950" y="1556375"/>
              <a:ext cx="189375" cy="15350"/>
            </a:xfrm>
            <a:custGeom>
              <a:avLst/>
              <a:gdLst/>
              <a:ahLst/>
              <a:cxnLst/>
              <a:rect l="l" t="t" r="r" b="b"/>
              <a:pathLst>
                <a:path w="7575" h="614" extrusionOk="0">
                  <a:moveTo>
                    <a:pt x="325" y="0"/>
                  </a:moveTo>
                  <a:cubicBezTo>
                    <a:pt x="145" y="0"/>
                    <a:pt x="1" y="144"/>
                    <a:pt x="1" y="325"/>
                  </a:cubicBezTo>
                  <a:cubicBezTo>
                    <a:pt x="1" y="469"/>
                    <a:pt x="145" y="613"/>
                    <a:pt x="325" y="613"/>
                  </a:cubicBezTo>
                  <a:lnTo>
                    <a:pt x="7250" y="613"/>
                  </a:lnTo>
                  <a:cubicBezTo>
                    <a:pt x="7430" y="613"/>
                    <a:pt x="7575" y="469"/>
                    <a:pt x="7575" y="325"/>
                  </a:cubicBezTo>
                  <a:cubicBezTo>
                    <a:pt x="7575" y="144"/>
                    <a:pt x="7430" y="0"/>
                    <a:pt x="72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4933;p64">
              <a:extLst>
                <a:ext uri="{FF2B5EF4-FFF2-40B4-BE49-F238E27FC236}">
                  <a16:creationId xmlns:a16="http://schemas.microsoft.com/office/drawing/2014/main" id="{BAE7A36E-C076-4C49-120F-A867302C3835}"/>
                </a:ext>
              </a:extLst>
            </p:cNvPr>
            <p:cNvSpPr/>
            <p:nvPr/>
          </p:nvSpPr>
          <p:spPr>
            <a:xfrm>
              <a:off x="2496250" y="1556375"/>
              <a:ext cx="376925" cy="15350"/>
            </a:xfrm>
            <a:custGeom>
              <a:avLst/>
              <a:gdLst/>
              <a:ahLst/>
              <a:cxnLst/>
              <a:rect l="l" t="t" r="r" b="b"/>
              <a:pathLst>
                <a:path w="15077" h="614" extrusionOk="0">
                  <a:moveTo>
                    <a:pt x="289" y="0"/>
                  </a:moveTo>
                  <a:cubicBezTo>
                    <a:pt x="108" y="0"/>
                    <a:pt x="0" y="144"/>
                    <a:pt x="0" y="325"/>
                  </a:cubicBezTo>
                  <a:cubicBezTo>
                    <a:pt x="0" y="469"/>
                    <a:pt x="108" y="613"/>
                    <a:pt x="289" y="613"/>
                  </a:cubicBezTo>
                  <a:lnTo>
                    <a:pt x="14788" y="613"/>
                  </a:lnTo>
                  <a:cubicBezTo>
                    <a:pt x="14932" y="613"/>
                    <a:pt x="15076" y="469"/>
                    <a:pt x="15076" y="325"/>
                  </a:cubicBezTo>
                  <a:cubicBezTo>
                    <a:pt x="15076" y="144"/>
                    <a:pt x="14932" y="0"/>
                    <a:pt x="147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4934;p64">
              <a:extLst>
                <a:ext uri="{FF2B5EF4-FFF2-40B4-BE49-F238E27FC236}">
                  <a16:creationId xmlns:a16="http://schemas.microsoft.com/office/drawing/2014/main" id="{B8EA0CBB-E661-793B-3C5C-DFC6E5CEC14C}"/>
                </a:ext>
              </a:extLst>
            </p:cNvPr>
            <p:cNvSpPr/>
            <p:nvPr/>
          </p:nvSpPr>
          <p:spPr>
            <a:xfrm>
              <a:off x="2322225" y="1556375"/>
              <a:ext cx="109125" cy="15350"/>
            </a:xfrm>
            <a:custGeom>
              <a:avLst/>
              <a:gdLst/>
              <a:ahLst/>
              <a:cxnLst/>
              <a:rect l="l" t="t" r="r" b="b"/>
              <a:pathLst>
                <a:path w="4365" h="614" extrusionOk="0">
                  <a:moveTo>
                    <a:pt x="289" y="0"/>
                  </a:moveTo>
                  <a:cubicBezTo>
                    <a:pt x="145" y="0"/>
                    <a:pt x="0" y="144"/>
                    <a:pt x="0" y="325"/>
                  </a:cubicBezTo>
                  <a:cubicBezTo>
                    <a:pt x="0" y="469"/>
                    <a:pt x="145" y="613"/>
                    <a:pt x="289" y="613"/>
                  </a:cubicBezTo>
                  <a:lnTo>
                    <a:pt x="4076" y="613"/>
                  </a:lnTo>
                  <a:cubicBezTo>
                    <a:pt x="4220" y="613"/>
                    <a:pt x="4364" y="469"/>
                    <a:pt x="4364" y="325"/>
                  </a:cubicBezTo>
                  <a:cubicBezTo>
                    <a:pt x="4364" y="144"/>
                    <a:pt x="4220" y="0"/>
                    <a:pt x="40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4935;p64">
              <a:extLst>
                <a:ext uri="{FF2B5EF4-FFF2-40B4-BE49-F238E27FC236}">
                  <a16:creationId xmlns:a16="http://schemas.microsoft.com/office/drawing/2014/main" id="{AA453815-A08C-9F72-8560-40A79EB6F1F7}"/>
                </a:ext>
              </a:extLst>
            </p:cNvPr>
            <p:cNvSpPr/>
            <p:nvPr/>
          </p:nvSpPr>
          <p:spPr>
            <a:xfrm>
              <a:off x="2647725" y="1629400"/>
              <a:ext cx="471600" cy="15350"/>
            </a:xfrm>
            <a:custGeom>
              <a:avLst/>
              <a:gdLst/>
              <a:ahLst/>
              <a:cxnLst/>
              <a:rect l="l" t="t" r="r" b="b"/>
              <a:pathLst>
                <a:path w="18864" h="614" extrusionOk="0">
                  <a:moveTo>
                    <a:pt x="325" y="1"/>
                  </a:moveTo>
                  <a:cubicBezTo>
                    <a:pt x="145" y="1"/>
                    <a:pt x="1" y="145"/>
                    <a:pt x="1" y="289"/>
                  </a:cubicBezTo>
                  <a:cubicBezTo>
                    <a:pt x="1" y="469"/>
                    <a:pt x="145" y="614"/>
                    <a:pt x="325" y="614"/>
                  </a:cubicBezTo>
                  <a:lnTo>
                    <a:pt x="18539" y="614"/>
                  </a:lnTo>
                  <a:cubicBezTo>
                    <a:pt x="18719" y="614"/>
                    <a:pt x="18864" y="469"/>
                    <a:pt x="18864" y="289"/>
                  </a:cubicBezTo>
                  <a:cubicBezTo>
                    <a:pt x="18864" y="145"/>
                    <a:pt x="18719" y="1"/>
                    <a:pt x="185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4936;p64">
              <a:extLst>
                <a:ext uri="{FF2B5EF4-FFF2-40B4-BE49-F238E27FC236}">
                  <a16:creationId xmlns:a16="http://schemas.microsoft.com/office/drawing/2014/main" id="{8A86CD6F-03C2-C54F-7302-2E05C6AB4EAF}"/>
                </a:ext>
              </a:extLst>
            </p:cNvPr>
            <p:cNvSpPr/>
            <p:nvPr/>
          </p:nvSpPr>
          <p:spPr>
            <a:xfrm>
              <a:off x="2322225" y="1629400"/>
              <a:ext cx="174050" cy="15350"/>
            </a:xfrm>
            <a:custGeom>
              <a:avLst/>
              <a:gdLst/>
              <a:ahLst/>
              <a:cxnLst/>
              <a:rect l="l" t="t" r="r" b="b"/>
              <a:pathLst>
                <a:path w="6962" h="614" extrusionOk="0">
                  <a:moveTo>
                    <a:pt x="289" y="1"/>
                  </a:moveTo>
                  <a:cubicBezTo>
                    <a:pt x="145" y="1"/>
                    <a:pt x="0" y="145"/>
                    <a:pt x="0" y="289"/>
                  </a:cubicBezTo>
                  <a:cubicBezTo>
                    <a:pt x="0" y="469"/>
                    <a:pt x="145" y="614"/>
                    <a:pt x="289" y="614"/>
                  </a:cubicBezTo>
                  <a:lnTo>
                    <a:pt x="6673" y="614"/>
                  </a:lnTo>
                  <a:cubicBezTo>
                    <a:pt x="6853" y="614"/>
                    <a:pt x="6961" y="469"/>
                    <a:pt x="6961" y="289"/>
                  </a:cubicBezTo>
                  <a:cubicBezTo>
                    <a:pt x="6961" y="145"/>
                    <a:pt x="6853" y="1"/>
                    <a:pt x="66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4937;p64">
              <a:extLst>
                <a:ext uri="{FF2B5EF4-FFF2-40B4-BE49-F238E27FC236}">
                  <a16:creationId xmlns:a16="http://schemas.microsoft.com/office/drawing/2014/main" id="{502985CE-9001-DD31-8CC3-F4756992E066}"/>
                </a:ext>
              </a:extLst>
            </p:cNvPr>
            <p:cNvSpPr/>
            <p:nvPr/>
          </p:nvSpPr>
          <p:spPr>
            <a:xfrm>
              <a:off x="3024625" y="1712350"/>
              <a:ext cx="94700" cy="15350"/>
            </a:xfrm>
            <a:custGeom>
              <a:avLst/>
              <a:gdLst/>
              <a:ahLst/>
              <a:cxnLst/>
              <a:rect l="l" t="t" r="r" b="b"/>
              <a:pathLst>
                <a:path w="3788" h="614" extrusionOk="0">
                  <a:moveTo>
                    <a:pt x="289" y="1"/>
                  </a:moveTo>
                  <a:cubicBezTo>
                    <a:pt x="145" y="1"/>
                    <a:pt x="1" y="145"/>
                    <a:pt x="1" y="325"/>
                  </a:cubicBezTo>
                  <a:cubicBezTo>
                    <a:pt x="1" y="470"/>
                    <a:pt x="145" y="614"/>
                    <a:pt x="289" y="614"/>
                  </a:cubicBezTo>
                  <a:lnTo>
                    <a:pt x="3463" y="614"/>
                  </a:lnTo>
                  <a:cubicBezTo>
                    <a:pt x="3643" y="614"/>
                    <a:pt x="3788" y="470"/>
                    <a:pt x="3788" y="325"/>
                  </a:cubicBezTo>
                  <a:cubicBezTo>
                    <a:pt x="3788" y="145"/>
                    <a:pt x="3643" y="1"/>
                    <a:pt x="34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4938;p64">
              <a:extLst>
                <a:ext uri="{FF2B5EF4-FFF2-40B4-BE49-F238E27FC236}">
                  <a16:creationId xmlns:a16="http://schemas.microsoft.com/office/drawing/2014/main" id="{2E9CA6EA-5F14-F498-C1AA-03BB96DC1186}"/>
                </a:ext>
              </a:extLst>
            </p:cNvPr>
            <p:cNvSpPr/>
            <p:nvPr/>
          </p:nvSpPr>
          <p:spPr>
            <a:xfrm>
              <a:off x="2800100" y="1712350"/>
              <a:ext cx="174050" cy="15350"/>
            </a:xfrm>
            <a:custGeom>
              <a:avLst/>
              <a:gdLst/>
              <a:ahLst/>
              <a:cxnLst/>
              <a:rect l="l" t="t" r="r" b="b"/>
              <a:pathLst>
                <a:path w="6962" h="614" extrusionOk="0">
                  <a:moveTo>
                    <a:pt x="289" y="1"/>
                  </a:moveTo>
                  <a:cubicBezTo>
                    <a:pt x="145" y="1"/>
                    <a:pt x="1" y="145"/>
                    <a:pt x="1" y="325"/>
                  </a:cubicBezTo>
                  <a:cubicBezTo>
                    <a:pt x="1" y="470"/>
                    <a:pt x="145" y="614"/>
                    <a:pt x="289" y="614"/>
                  </a:cubicBezTo>
                  <a:lnTo>
                    <a:pt x="6673" y="614"/>
                  </a:lnTo>
                  <a:cubicBezTo>
                    <a:pt x="6854" y="614"/>
                    <a:pt x="6962" y="470"/>
                    <a:pt x="6962" y="325"/>
                  </a:cubicBezTo>
                  <a:cubicBezTo>
                    <a:pt x="6962" y="145"/>
                    <a:pt x="6854" y="1"/>
                    <a:pt x="66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4939;p64">
              <a:extLst>
                <a:ext uri="{FF2B5EF4-FFF2-40B4-BE49-F238E27FC236}">
                  <a16:creationId xmlns:a16="http://schemas.microsoft.com/office/drawing/2014/main" id="{72B06FF2-252C-2C7C-9DEE-D7DEFCA5C171}"/>
                </a:ext>
              </a:extLst>
            </p:cNvPr>
            <p:cNvSpPr/>
            <p:nvPr/>
          </p:nvSpPr>
          <p:spPr>
            <a:xfrm>
              <a:off x="2322225" y="1712350"/>
              <a:ext cx="384125" cy="15350"/>
            </a:xfrm>
            <a:custGeom>
              <a:avLst/>
              <a:gdLst/>
              <a:ahLst/>
              <a:cxnLst/>
              <a:rect l="l" t="t" r="r" b="b"/>
              <a:pathLst>
                <a:path w="15365" h="614" extrusionOk="0">
                  <a:moveTo>
                    <a:pt x="289" y="1"/>
                  </a:moveTo>
                  <a:cubicBezTo>
                    <a:pt x="145" y="1"/>
                    <a:pt x="0" y="145"/>
                    <a:pt x="0" y="325"/>
                  </a:cubicBezTo>
                  <a:cubicBezTo>
                    <a:pt x="0" y="470"/>
                    <a:pt x="145" y="614"/>
                    <a:pt x="289" y="614"/>
                  </a:cubicBezTo>
                  <a:lnTo>
                    <a:pt x="15076" y="614"/>
                  </a:lnTo>
                  <a:cubicBezTo>
                    <a:pt x="15221" y="614"/>
                    <a:pt x="15365" y="470"/>
                    <a:pt x="15365" y="325"/>
                  </a:cubicBezTo>
                  <a:cubicBezTo>
                    <a:pt x="15365" y="145"/>
                    <a:pt x="15221" y="1"/>
                    <a:pt x="150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4940;p64">
              <a:extLst>
                <a:ext uri="{FF2B5EF4-FFF2-40B4-BE49-F238E27FC236}">
                  <a16:creationId xmlns:a16="http://schemas.microsoft.com/office/drawing/2014/main" id="{E2C194B1-C7C0-C5F9-1147-4A1D5257DDF7}"/>
                </a:ext>
              </a:extLst>
            </p:cNvPr>
            <p:cNvSpPr/>
            <p:nvPr/>
          </p:nvSpPr>
          <p:spPr>
            <a:xfrm>
              <a:off x="2699125" y="1795300"/>
              <a:ext cx="420200" cy="15375"/>
            </a:xfrm>
            <a:custGeom>
              <a:avLst/>
              <a:gdLst/>
              <a:ahLst/>
              <a:cxnLst/>
              <a:rect l="l" t="t" r="r" b="b"/>
              <a:pathLst>
                <a:path w="16808" h="615" extrusionOk="0">
                  <a:moveTo>
                    <a:pt x="289" y="1"/>
                  </a:moveTo>
                  <a:cubicBezTo>
                    <a:pt x="109" y="1"/>
                    <a:pt x="0" y="145"/>
                    <a:pt x="0" y="326"/>
                  </a:cubicBezTo>
                  <a:cubicBezTo>
                    <a:pt x="0" y="470"/>
                    <a:pt x="109" y="614"/>
                    <a:pt x="289" y="614"/>
                  </a:cubicBezTo>
                  <a:lnTo>
                    <a:pt x="16483" y="614"/>
                  </a:lnTo>
                  <a:cubicBezTo>
                    <a:pt x="16663" y="614"/>
                    <a:pt x="16808" y="470"/>
                    <a:pt x="16808" y="326"/>
                  </a:cubicBezTo>
                  <a:cubicBezTo>
                    <a:pt x="16808" y="145"/>
                    <a:pt x="16663" y="1"/>
                    <a:pt x="164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4941;p64">
              <a:extLst>
                <a:ext uri="{FF2B5EF4-FFF2-40B4-BE49-F238E27FC236}">
                  <a16:creationId xmlns:a16="http://schemas.microsoft.com/office/drawing/2014/main" id="{E4C01B25-B5D8-296A-A1F3-A774CB150361}"/>
                </a:ext>
              </a:extLst>
            </p:cNvPr>
            <p:cNvSpPr/>
            <p:nvPr/>
          </p:nvSpPr>
          <p:spPr>
            <a:xfrm>
              <a:off x="2322225" y="1795300"/>
              <a:ext cx="304775" cy="15375"/>
            </a:xfrm>
            <a:custGeom>
              <a:avLst/>
              <a:gdLst/>
              <a:ahLst/>
              <a:cxnLst/>
              <a:rect l="l" t="t" r="r" b="b"/>
              <a:pathLst>
                <a:path w="12191" h="615" extrusionOk="0">
                  <a:moveTo>
                    <a:pt x="289" y="1"/>
                  </a:moveTo>
                  <a:cubicBezTo>
                    <a:pt x="145" y="1"/>
                    <a:pt x="0" y="145"/>
                    <a:pt x="0" y="326"/>
                  </a:cubicBezTo>
                  <a:cubicBezTo>
                    <a:pt x="0" y="470"/>
                    <a:pt x="145" y="614"/>
                    <a:pt x="289" y="614"/>
                  </a:cubicBezTo>
                  <a:lnTo>
                    <a:pt x="11902" y="614"/>
                  </a:lnTo>
                  <a:cubicBezTo>
                    <a:pt x="12047" y="614"/>
                    <a:pt x="12191" y="470"/>
                    <a:pt x="12191" y="326"/>
                  </a:cubicBezTo>
                  <a:cubicBezTo>
                    <a:pt x="12191" y="145"/>
                    <a:pt x="12047" y="1"/>
                    <a:pt x="119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4942;p64">
              <a:extLst>
                <a:ext uri="{FF2B5EF4-FFF2-40B4-BE49-F238E27FC236}">
                  <a16:creationId xmlns:a16="http://schemas.microsoft.com/office/drawing/2014/main" id="{BFA3E753-84A6-504F-C4C6-9D10147C51A5}"/>
                </a:ext>
              </a:extLst>
            </p:cNvPr>
            <p:cNvSpPr/>
            <p:nvPr/>
          </p:nvSpPr>
          <p:spPr>
            <a:xfrm>
              <a:off x="2929950" y="1879175"/>
              <a:ext cx="189375" cy="14450"/>
            </a:xfrm>
            <a:custGeom>
              <a:avLst/>
              <a:gdLst/>
              <a:ahLst/>
              <a:cxnLst/>
              <a:rect l="l" t="t" r="r" b="b"/>
              <a:pathLst>
                <a:path w="7575" h="578" extrusionOk="0">
                  <a:moveTo>
                    <a:pt x="325" y="0"/>
                  </a:moveTo>
                  <a:cubicBezTo>
                    <a:pt x="145" y="0"/>
                    <a:pt x="1" y="108"/>
                    <a:pt x="1" y="289"/>
                  </a:cubicBezTo>
                  <a:cubicBezTo>
                    <a:pt x="1" y="469"/>
                    <a:pt x="145" y="577"/>
                    <a:pt x="325" y="577"/>
                  </a:cubicBezTo>
                  <a:lnTo>
                    <a:pt x="7250" y="577"/>
                  </a:lnTo>
                  <a:cubicBezTo>
                    <a:pt x="7430" y="577"/>
                    <a:pt x="7575" y="469"/>
                    <a:pt x="7575" y="289"/>
                  </a:cubicBezTo>
                  <a:cubicBezTo>
                    <a:pt x="7575" y="108"/>
                    <a:pt x="7430" y="0"/>
                    <a:pt x="72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4943;p64">
              <a:extLst>
                <a:ext uri="{FF2B5EF4-FFF2-40B4-BE49-F238E27FC236}">
                  <a16:creationId xmlns:a16="http://schemas.microsoft.com/office/drawing/2014/main" id="{08B38AF4-EEB3-6693-0A71-94ED9F8EE60F}"/>
                </a:ext>
              </a:extLst>
            </p:cNvPr>
            <p:cNvSpPr/>
            <p:nvPr/>
          </p:nvSpPr>
          <p:spPr>
            <a:xfrm>
              <a:off x="2496250" y="1879175"/>
              <a:ext cx="376925" cy="14450"/>
            </a:xfrm>
            <a:custGeom>
              <a:avLst/>
              <a:gdLst/>
              <a:ahLst/>
              <a:cxnLst/>
              <a:rect l="l" t="t" r="r" b="b"/>
              <a:pathLst>
                <a:path w="15077" h="578" extrusionOk="0">
                  <a:moveTo>
                    <a:pt x="289" y="0"/>
                  </a:moveTo>
                  <a:cubicBezTo>
                    <a:pt x="108" y="0"/>
                    <a:pt x="0" y="108"/>
                    <a:pt x="0" y="289"/>
                  </a:cubicBezTo>
                  <a:cubicBezTo>
                    <a:pt x="0" y="469"/>
                    <a:pt x="108" y="577"/>
                    <a:pt x="289" y="577"/>
                  </a:cubicBezTo>
                  <a:lnTo>
                    <a:pt x="14788" y="577"/>
                  </a:lnTo>
                  <a:cubicBezTo>
                    <a:pt x="14932" y="577"/>
                    <a:pt x="15076" y="469"/>
                    <a:pt x="15076" y="289"/>
                  </a:cubicBezTo>
                  <a:cubicBezTo>
                    <a:pt x="15076" y="108"/>
                    <a:pt x="14932" y="0"/>
                    <a:pt x="147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4944;p64">
              <a:extLst>
                <a:ext uri="{FF2B5EF4-FFF2-40B4-BE49-F238E27FC236}">
                  <a16:creationId xmlns:a16="http://schemas.microsoft.com/office/drawing/2014/main" id="{01C9461D-8356-BD8F-F842-50CBCD23A6B3}"/>
                </a:ext>
              </a:extLst>
            </p:cNvPr>
            <p:cNvSpPr/>
            <p:nvPr/>
          </p:nvSpPr>
          <p:spPr>
            <a:xfrm>
              <a:off x="2322225" y="1879175"/>
              <a:ext cx="109125" cy="14450"/>
            </a:xfrm>
            <a:custGeom>
              <a:avLst/>
              <a:gdLst/>
              <a:ahLst/>
              <a:cxnLst/>
              <a:rect l="l" t="t" r="r" b="b"/>
              <a:pathLst>
                <a:path w="4365" h="578" extrusionOk="0">
                  <a:moveTo>
                    <a:pt x="289" y="0"/>
                  </a:moveTo>
                  <a:cubicBezTo>
                    <a:pt x="145" y="0"/>
                    <a:pt x="0" y="108"/>
                    <a:pt x="0" y="289"/>
                  </a:cubicBezTo>
                  <a:cubicBezTo>
                    <a:pt x="0" y="469"/>
                    <a:pt x="145" y="577"/>
                    <a:pt x="289" y="577"/>
                  </a:cubicBezTo>
                  <a:lnTo>
                    <a:pt x="4076" y="577"/>
                  </a:lnTo>
                  <a:cubicBezTo>
                    <a:pt x="4220" y="577"/>
                    <a:pt x="4364" y="469"/>
                    <a:pt x="4364" y="289"/>
                  </a:cubicBezTo>
                  <a:cubicBezTo>
                    <a:pt x="4364" y="108"/>
                    <a:pt x="4220" y="0"/>
                    <a:pt x="40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6" name="Group 185">
            <a:extLst>
              <a:ext uri="{FF2B5EF4-FFF2-40B4-BE49-F238E27FC236}">
                <a16:creationId xmlns:a16="http://schemas.microsoft.com/office/drawing/2014/main" id="{BF2CA5AA-46CF-6E9E-7852-BA6314852C02}"/>
              </a:ext>
            </a:extLst>
          </p:cNvPr>
          <p:cNvGrpSpPr/>
          <p:nvPr/>
        </p:nvGrpSpPr>
        <p:grpSpPr>
          <a:xfrm>
            <a:off x="6290032" y="3442620"/>
            <a:ext cx="4310059" cy="1284929"/>
            <a:chOff x="1079427" y="1444931"/>
            <a:chExt cx="6001634" cy="1811343"/>
          </a:xfrm>
        </p:grpSpPr>
        <p:pic>
          <p:nvPicPr>
            <p:cNvPr id="187" name="Picture 186">
              <a:extLst>
                <a:ext uri="{FF2B5EF4-FFF2-40B4-BE49-F238E27FC236}">
                  <a16:creationId xmlns:a16="http://schemas.microsoft.com/office/drawing/2014/main" id="{C02EFFC8-041F-4D15-20DA-FFB0559A41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38285"/>
            <a:stretch/>
          </p:blipFill>
          <p:spPr>
            <a:xfrm>
              <a:off x="1079427" y="1444931"/>
              <a:ext cx="2297758" cy="1811343"/>
            </a:xfrm>
            <a:prstGeom prst="rect">
              <a:avLst/>
            </a:prstGeom>
          </p:spPr>
        </p:pic>
        <p:pic>
          <p:nvPicPr>
            <p:cNvPr id="188" name="Picture 187">
              <a:extLst>
                <a:ext uri="{FF2B5EF4-FFF2-40B4-BE49-F238E27FC236}">
                  <a16:creationId xmlns:a16="http://schemas.microsoft.com/office/drawing/2014/main" id="{F4C324C8-3518-CABF-C4AB-7683E8CE15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61715"/>
            <a:stretch/>
          </p:blipFill>
          <p:spPr>
            <a:xfrm>
              <a:off x="3377184" y="1444931"/>
              <a:ext cx="3703877" cy="1811343"/>
            </a:xfrm>
            <a:prstGeom prst="rect">
              <a:avLst/>
            </a:prstGeom>
          </p:spPr>
        </p:pic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504D2B2A-AF16-0D48-0E5B-F6687A8DBB01}"/>
                </a:ext>
              </a:extLst>
            </p:cNvPr>
            <p:cNvSpPr/>
            <p:nvPr/>
          </p:nvSpPr>
          <p:spPr>
            <a:xfrm>
              <a:off x="4666144" y="2326477"/>
              <a:ext cx="1631338" cy="171445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sp>
        <p:nvSpPr>
          <p:cNvPr id="190" name="Subtitle 5">
            <a:extLst>
              <a:ext uri="{FF2B5EF4-FFF2-40B4-BE49-F238E27FC236}">
                <a16:creationId xmlns:a16="http://schemas.microsoft.com/office/drawing/2014/main" id="{CAF0363D-6F72-8DE6-EB5D-6EFC25C7EE3F}"/>
              </a:ext>
            </a:extLst>
          </p:cNvPr>
          <p:cNvSpPr txBox="1">
            <a:spLocks/>
          </p:cNvSpPr>
          <p:nvPr/>
        </p:nvSpPr>
        <p:spPr>
          <a:xfrm>
            <a:off x="7708739" y="4708071"/>
            <a:ext cx="2713473" cy="434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n-US" sz="1400" dirty="0"/>
              <a:t>Default Threshold (0.5)</a:t>
            </a:r>
            <a:endParaRPr lang="en-AU" sz="1400" dirty="0"/>
          </a:p>
        </p:txBody>
      </p:sp>
      <p:grpSp>
        <p:nvGrpSpPr>
          <p:cNvPr id="193" name="Group 192">
            <a:extLst>
              <a:ext uri="{FF2B5EF4-FFF2-40B4-BE49-F238E27FC236}">
                <a16:creationId xmlns:a16="http://schemas.microsoft.com/office/drawing/2014/main" id="{DC82A9EB-7EBB-44E5-5F95-8215410C1AF7}"/>
              </a:ext>
            </a:extLst>
          </p:cNvPr>
          <p:cNvGrpSpPr/>
          <p:nvPr/>
        </p:nvGrpSpPr>
        <p:grpSpPr>
          <a:xfrm>
            <a:off x="4533515" y="5345444"/>
            <a:ext cx="3441946" cy="884226"/>
            <a:chOff x="4661444" y="5292351"/>
            <a:chExt cx="3441946" cy="884226"/>
          </a:xfrm>
        </p:grpSpPr>
        <p:sp>
          <p:nvSpPr>
            <p:cNvPr id="191" name="Text Placeholder 2">
              <a:extLst>
                <a:ext uri="{FF2B5EF4-FFF2-40B4-BE49-F238E27FC236}">
                  <a16:creationId xmlns:a16="http://schemas.microsoft.com/office/drawing/2014/main" id="{96AE1D12-925A-2A23-23E1-C5F3BB1C72FC}"/>
                </a:ext>
              </a:extLst>
            </p:cNvPr>
            <p:cNvSpPr txBox="1">
              <a:spLocks/>
            </p:cNvSpPr>
            <p:nvPr/>
          </p:nvSpPr>
          <p:spPr>
            <a:xfrm>
              <a:off x="4704549" y="5319344"/>
              <a:ext cx="3323641" cy="84843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609585" marR="0" lvl="0" indent="-423323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400"/>
                <a:buFont typeface="Arial"/>
                <a:buChar char="●"/>
                <a:defRPr sz="16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1pPr>
              <a:lvl2pPr marL="1219170" marR="0" lvl="1" indent="-423323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Char char="○"/>
                <a:defRPr sz="1867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2pPr>
              <a:lvl3pPr marL="1828754" marR="0" lvl="2" indent="-423323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Char char="■"/>
                <a:defRPr sz="1867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3pPr>
              <a:lvl4pPr marL="2438339" marR="0" lvl="3" indent="-423323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Char char="●"/>
                <a:defRPr sz="1867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4pPr>
              <a:lvl5pPr marL="3047924" marR="0" lvl="4" indent="-423323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Char char="○"/>
                <a:defRPr sz="1867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5pPr>
              <a:lvl6pPr marL="3657509" marR="0" lvl="5" indent="-423323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Char char="■"/>
                <a:defRPr sz="1867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6pPr>
              <a:lvl7pPr marL="4267093" marR="0" lvl="6" indent="-423323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Char char="●"/>
                <a:defRPr sz="1867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7pPr>
              <a:lvl8pPr marL="4876678" marR="0" lvl="7" indent="-423323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Char char="○"/>
                <a:defRPr sz="1867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8pPr>
              <a:lvl9pPr marL="5486263" marR="0" lvl="8" indent="-423323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Char char="■"/>
                <a:defRPr sz="1867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9pPr>
            </a:lstStyle>
            <a:p>
              <a:pPr marL="186262" indent="0">
                <a:buFont typeface="Arial"/>
                <a:buNone/>
              </a:pPr>
              <a:r>
                <a:rPr lang="en-US" b="1" dirty="0"/>
                <a:t>Modelling Recommendations</a:t>
              </a:r>
              <a:r>
                <a:rPr lang="en-US" dirty="0"/>
                <a:t>:</a:t>
              </a:r>
            </a:p>
            <a:p>
              <a:pPr marL="529162" indent="-342900">
                <a:buAutoNum type="arabicPeriod"/>
              </a:pPr>
              <a:r>
                <a:rPr lang="en-ID" sz="1400" dirty="0"/>
                <a:t>Try more algorithms</a:t>
              </a:r>
            </a:p>
            <a:p>
              <a:pPr marL="529162" indent="-342900">
                <a:buAutoNum type="arabicPeriod"/>
              </a:pPr>
              <a:r>
                <a:rPr lang="en-ID" sz="1400" dirty="0"/>
                <a:t>Try more Hyperparameters for tuning</a:t>
              </a:r>
            </a:p>
          </p:txBody>
        </p:sp>
        <p:sp>
          <p:nvSpPr>
            <p:cNvPr id="192" name="Rectangle 191">
              <a:extLst>
                <a:ext uri="{FF2B5EF4-FFF2-40B4-BE49-F238E27FC236}">
                  <a16:creationId xmlns:a16="http://schemas.microsoft.com/office/drawing/2014/main" id="{DF18662B-A66A-970D-99C5-852F52900E76}"/>
                </a:ext>
              </a:extLst>
            </p:cNvPr>
            <p:cNvSpPr/>
            <p:nvPr/>
          </p:nvSpPr>
          <p:spPr>
            <a:xfrm>
              <a:off x="4661444" y="5292351"/>
              <a:ext cx="3441946" cy="884226"/>
            </a:xfrm>
            <a:prstGeom prst="rect">
              <a:avLst/>
            </a:prstGeom>
            <a:noFill/>
            <a:ln w="12700">
              <a:solidFill>
                <a:srgbClr val="77C6F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</p:spTree>
    <p:extLst>
      <p:ext uri="{BB962C8B-B14F-4D97-AF65-F5344CB8AC3E}">
        <p14:creationId xmlns:p14="http://schemas.microsoft.com/office/powerpoint/2010/main" val="293224876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oogle Shape;3215;p57">
            <a:extLst>
              <a:ext uri="{FF2B5EF4-FFF2-40B4-BE49-F238E27FC236}">
                <a16:creationId xmlns:a16="http://schemas.microsoft.com/office/drawing/2014/main" id="{7C599DBA-9E61-CFBA-B179-66CEECB32EFE}"/>
              </a:ext>
            </a:extLst>
          </p:cNvPr>
          <p:cNvGrpSpPr/>
          <p:nvPr/>
        </p:nvGrpSpPr>
        <p:grpSpPr>
          <a:xfrm>
            <a:off x="8741384" y="2631041"/>
            <a:ext cx="3000947" cy="2359846"/>
            <a:chOff x="845850" y="467825"/>
            <a:chExt cx="5996575" cy="4908600"/>
          </a:xfrm>
        </p:grpSpPr>
        <p:sp>
          <p:nvSpPr>
            <p:cNvPr id="13" name="Google Shape;3216;p57">
              <a:extLst>
                <a:ext uri="{FF2B5EF4-FFF2-40B4-BE49-F238E27FC236}">
                  <a16:creationId xmlns:a16="http://schemas.microsoft.com/office/drawing/2014/main" id="{54EDDA6F-2E9F-F9A5-6968-DDA5E5777771}"/>
                </a:ext>
              </a:extLst>
            </p:cNvPr>
            <p:cNvSpPr/>
            <p:nvPr/>
          </p:nvSpPr>
          <p:spPr>
            <a:xfrm>
              <a:off x="845850" y="467825"/>
              <a:ext cx="5996575" cy="4814800"/>
            </a:xfrm>
            <a:custGeom>
              <a:avLst/>
              <a:gdLst/>
              <a:ahLst/>
              <a:cxnLst/>
              <a:rect l="l" t="t" r="r" b="b"/>
              <a:pathLst>
                <a:path w="239863" h="192592" extrusionOk="0">
                  <a:moveTo>
                    <a:pt x="147813" y="1"/>
                  </a:moveTo>
                  <a:cubicBezTo>
                    <a:pt x="142156" y="1"/>
                    <a:pt x="136078" y="789"/>
                    <a:pt x="129736" y="2770"/>
                  </a:cubicBezTo>
                  <a:cubicBezTo>
                    <a:pt x="98620" y="12477"/>
                    <a:pt x="86341" y="39929"/>
                    <a:pt x="68918" y="59055"/>
                  </a:cubicBezTo>
                  <a:cubicBezTo>
                    <a:pt x="59821" y="69084"/>
                    <a:pt x="45999" y="73102"/>
                    <a:pt x="35038" y="80945"/>
                  </a:cubicBezTo>
                  <a:cubicBezTo>
                    <a:pt x="1" y="106018"/>
                    <a:pt x="6976" y="159667"/>
                    <a:pt x="35231" y="179114"/>
                  </a:cubicBezTo>
                  <a:cubicBezTo>
                    <a:pt x="48326" y="188144"/>
                    <a:pt x="62992" y="192591"/>
                    <a:pt x="79703" y="192591"/>
                  </a:cubicBezTo>
                  <a:cubicBezTo>
                    <a:pt x="94167" y="192591"/>
                    <a:pt x="110163" y="189259"/>
                    <a:pt x="128000" y="182683"/>
                  </a:cubicBezTo>
                  <a:cubicBezTo>
                    <a:pt x="166445" y="168507"/>
                    <a:pt x="194025" y="159828"/>
                    <a:pt x="216944" y="121962"/>
                  </a:cubicBezTo>
                  <a:cubicBezTo>
                    <a:pt x="239863" y="84063"/>
                    <a:pt x="216108" y="37807"/>
                    <a:pt x="185539" y="11995"/>
                  </a:cubicBezTo>
                  <a:cubicBezTo>
                    <a:pt x="185539" y="11995"/>
                    <a:pt x="169878" y="1"/>
                    <a:pt x="1478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217;p57">
              <a:extLst>
                <a:ext uri="{FF2B5EF4-FFF2-40B4-BE49-F238E27FC236}">
                  <a16:creationId xmlns:a16="http://schemas.microsoft.com/office/drawing/2014/main" id="{B861967B-D52B-7930-A8AA-F7F70F8E22D0}"/>
                </a:ext>
              </a:extLst>
            </p:cNvPr>
            <p:cNvSpPr/>
            <p:nvPr/>
          </p:nvSpPr>
          <p:spPr>
            <a:xfrm>
              <a:off x="1128725" y="467950"/>
              <a:ext cx="5369750" cy="4814475"/>
            </a:xfrm>
            <a:custGeom>
              <a:avLst/>
              <a:gdLst/>
              <a:ahLst/>
              <a:cxnLst/>
              <a:rect l="l" t="t" r="r" b="b"/>
              <a:pathLst>
                <a:path w="214790" h="192579" extrusionOk="0">
                  <a:moveTo>
                    <a:pt x="136486" y="0"/>
                  </a:moveTo>
                  <a:cubicBezTo>
                    <a:pt x="130828" y="0"/>
                    <a:pt x="124753" y="772"/>
                    <a:pt x="118421" y="2765"/>
                  </a:cubicBezTo>
                  <a:cubicBezTo>
                    <a:pt x="98363" y="9033"/>
                    <a:pt x="86148" y="22630"/>
                    <a:pt x="75347" y="36645"/>
                  </a:cubicBezTo>
                  <a:lnTo>
                    <a:pt x="188978" y="36645"/>
                  </a:lnTo>
                  <a:lnTo>
                    <a:pt x="188978" y="143911"/>
                  </a:lnTo>
                  <a:cubicBezTo>
                    <a:pt x="194828" y="137836"/>
                    <a:pt x="200357" y="130668"/>
                    <a:pt x="205629" y="121957"/>
                  </a:cubicBezTo>
                  <a:cubicBezTo>
                    <a:pt x="212025" y="111381"/>
                    <a:pt x="214790" y="100195"/>
                    <a:pt x="214790" y="88944"/>
                  </a:cubicBezTo>
                  <a:cubicBezTo>
                    <a:pt x="214790" y="59886"/>
                    <a:pt x="196275" y="30602"/>
                    <a:pt x="174224" y="11990"/>
                  </a:cubicBezTo>
                  <a:cubicBezTo>
                    <a:pt x="174224" y="11990"/>
                    <a:pt x="158569" y="0"/>
                    <a:pt x="136486" y="0"/>
                  </a:cubicBezTo>
                  <a:close/>
                  <a:moveTo>
                    <a:pt x="26745" y="78915"/>
                  </a:moveTo>
                  <a:cubicBezTo>
                    <a:pt x="25716" y="79558"/>
                    <a:pt x="24720" y="80233"/>
                    <a:pt x="23723" y="80940"/>
                  </a:cubicBezTo>
                  <a:cubicBezTo>
                    <a:pt x="7201" y="92769"/>
                    <a:pt x="33" y="110963"/>
                    <a:pt x="33" y="128932"/>
                  </a:cubicBezTo>
                  <a:cubicBezTo>
                    <a:pt x="0" y="149022"/>
                    <a:pt x="9001" y="168855"/>
                    <a:pt x="23916" y="179109"/>
                  </a:cubicBezTo>
                  <a:cubicBezTo>
                    <a:pt x="36999" y="188142"/>
                    <a:pt x="51689" y="192578"/>
                    <a:pt x="68404" y="192578"/>
                  </a:cubicBezTo>
                  <a:cubicBezTo>
                    <a:pt x="82869" y="192578"/>
                    <a:pt x="98877" y="189267"/>
                    <a:pt x="116685" y="182678"/>
                  </a:cubicBezTo>
                  <a:cubicBezTo>
                    <a:pt x="127678" y="178627"/>
                    <a:pt x="137804" y="175027"/>
                    <a:pt x="147158" y="171041"/>
                  </a:cubicBezTo>
                  <a:lnTo>
                    <a:pt x="26745" y="171041"/>
                  </a:lnTo>
                  <a:lnTo>
                    <a:pt x="26745" y="789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218;p57">
              <a:extLst>
                <a:ext uri="{FF2B5EF4-FFF2-40B4-BE49-F238E27FC236}">
                  <a16:creationId xmlns:a16="http://schemas.microsoft.com/office/drawing/2014/main" id="{850E237E-4B06-589E-0687-86DE6B676F81}"/>
                </a:ext>
              </a:extLst>
            </p:cNvPr>
            <p:cNvSpPr/>
            <p:nvPr/>
          </p:nvSpPr>
          <p:spPr>
            <a:xfrm>
              <a:off x="1797325" y="1384075"/>
              <a:ext cx="4055850" cy="3359925"/>
            </a:xfrm>
            <a:custGeom>
              <a:avLst/>
              <a:gdLst/>
              <a:ahLst/>
              <a:cxnLst/>
              <a:rect l="l" t="t" r="r" b="b"/>
              <a:pathLst>
                <a:path w="162234" h="134397" extrusionOk="0">
                  <a:moveTo>
                    <a:pt x="1" y="0"/>
                  </a:moveTo>
                  <a:lnTo>
                    <a:pt x="1" y="134396"/>
                  </a:lnTo>
                  <a:lnTo>
                    <a:pt x="162234" y="134396"/>
                  </a:lnTo>
                  <a:lnTo>
                    <a:pt x="1622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219;p57">
              <a:extLst>
                <a:ext uri="{FF2B5EF4-FFF2-40B4-BE49-F238E27FC236}">
                  <a16:creationId xmlns:a16="http://schemas.microsoft.com/office/drawing/2014/main" id="{4BB0DB97-3755-141F-5306-784F890E29EF}"/>
                </a:ext>
              </a:extLst>
            </p:cNvPr>
            <p:cNvSpPr/>
            <p:nvPr/>
          </p:nvSpPr>
          <p:spPr>
            <a:xfrm>
              <a:off x="1797325" y="1384075"/>
              <a:ext cx="4055850" cy="3359925"/>
            </a:xfrm>
            <a:custGeom>
              <a:avLst/>
              <a:gdLst/>
              <a:ahLst/>
              <a:cxnLst/>
              <a:rect l="l" t="t" r="r" b="b"/>
              <a:pathLst>
                <a:path w="162234" h="134397" extrusionOk="0">
                  <a:moveTo>
                    <a:pt x="1" y="0"/>
                  </a:moveTo>
                  <a:lnTo>
                    <a:pt x="1" y="134396"/>
                  </a:lnTo>
                  <a:lnTo>
                    <a:pt x="162234" y="134396"/>
                  </a:lnTo>
                  <a:lnTo>
                    <a:pt x="16223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220;p57">
              <a:extLst>
                <a:ext uri="{FF2B5EF4-FFF2-40B4-BE49-F238E27FC236}">
                  <a16:creationId xmlns:a16="http://schemas.microsoft.com/office/drawing/2014/main" id="{B53F2425-0C02-45B3-DFAA-C06ABAF8C92C}"/>
                </a:ext>
              </a:extLst>
            </p:cNvPr>
            <p:cNvSpPr/>
            <p:nvPr/>
          </p:nvSpPr>
          <p:spPr>
            <a:xfrm>
              <a:off x="1895375" y="1994800"/>
              <a:ext cx="3780200" cy="1720575"/>
            </a:xfrm>
            <a:custGeom>
              <a:avLst/>
              <a:gdLst/>
              <a:ahLst/>
              <a:cxnLst/>
              <a:rect l="l" t="t" r="r" b="b"/>
              <a:pathLst>
                <a:path w="151208" h="68823" extrusionOk="0">
                  <a:moveTo>
                    <a:pt x="0" y="1"/>
                  </a:moveTo>
                  <a:lnTo>
                    <a:pt x="0" y="68822"/>
                  </a:lnTo>
                  <a:lnTo>
                    <a:pt x="151208" y="68822"/>
                  </a:lnTo>
                  <a:lnTo>
                    <a:pt x="15120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3221;p57">
              <a:extLst>
                <a:ext uri="{FF2B5EF4-FFF2-40B4-BE49-F238E27FC236}">
                  <a16:creationId xmlns:a16="http://schemas.microsoft.com/office/drawing/2014/main" id="{E6FE72F3-FF98-1876-F5C3-5BB32502525C}"/>
                </a:ext>
              </a:extLst>
            </p:cNvPr>
            <p:cNvSpPr/>
            <p:nvPr/>
          </p:nvSpPr>
          <p:spPr>
            <a:xfrm>
              <a:off x="2015100" y="3464625"/>
              <a:ext cx="3521450" cy="6450"/>
            </a:xfrm>
            <a:custGeom>
              <a:avLst/>
              <a:gdLst/>
              <a:ahLst/>
              <a:cxnLst/>
              <a:rect l="l" t="t" r="r" b="b"/>
              <a:pathLst>
                <a:path w="140858" h="258" extrusionOk="0">
                  <a:moveTo>
                    <a:pt x="1" y="0"/>
                  </a:moveTo>
                  <a:lnTo>
                    <a:pt x="1" y="257"/>
                  </a:lnTo>
                  <a:lnTo>
                    <a:pt x="140858" y="257"/>
                  </a:lnTo>
                  <a:lnTo>
                    <a:pt x="140858" y="0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222;p57">
              <a:extLst>
                <a:ext uri="{FF2B5EF4-FFF2-40B4-BE49-F238E27FC236}">
                  <a16:creationId xmlns:a16="http://schemas.microsoft.com/office/drawing/2014/main" id="{DD7103B6-115B-9AC0-6520-AB43A25B4C17}"/>
                </a:ext>
              </a:extLst>
            </p:cNvPr>
            <p:cNvSpPr/>
            <p:nvPr/>
          </p:nvSpPr>
          <p:spPr>
            <a:xfrm>
              <a:off x="2011900" y="3433275"/>
              <a:ext cx="6450" cy="34575"/>
            </a:xfrm>
            <a:custGeom>
              <a:avLst/>
              <a:gdLst/>
              <a:ahLst/>
              <a:cxnLst/>
              <a:rect l="l" t="t" r="r" b="b"/>
              <a:pathLst>
                <a:path w="258" h="1383" extrusionOk="0">
                  <a:moveTo>
                    <a:pt x="0" y="1"/>
                  </a:moveTo>
                  <a:lnTo>
                    <a:pt x="0" y="1383"/>
                  </a:lnTo>
                  <a:lnTo>
                    <a:pt x="257" y="1383"/>
                  </a:lnTo>
                  <a:lnTo>
                    <a:pt x="257" y="1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223;p57">
              <a:extLst>
                <a:ext uri="{FF2B5EF4-FFF2-40B4-BE49-F238E27FC236}">
                  <a16:creationId xmlns:a16="http://schemas.microsoft.com/office/drawing/2014/main" id="{162B1476-75E7-1064-282F-518564E4904F}"/>
                </a:ext>
              </a:extLst>
            </p:cNvPr>
            <p:cNvSpPr/>
            <p:nvPr/>
          </p:nvSpPr>
          <p:spPr>
            <a:xfrm>
              <a:off x="2196725" y="3433275"/>
              <a:ext cx="7250" cy="34575"/>
            </a:xfrm>
            <a:custGeom>
              <a:avLst/>
              <a:gdLst/>
              <a:ahLst/>
              <a:cxnLst/>
              <a:rect l="l" t="t" r="r" b="b"/>
              <a:pathLst>
                <a:path w="290" h="1383" extrusionOk="0">
                  <a:moveTo>
                    <a:pt x="0" y="1"/>
                  </a:moveTo>
                  <a:lnTo>
                    <a:pt x="0" y="1383"/>
                  </a:lnTo>
                  <a:lnTo>
                    <a:pt x="290" y="1383"/>
                  </a:lnTo>
                  <a:lnTo>
                    <a:pt x="290" y="1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3224;p57">
              <a:extLst>
                <a:ext uri="{FF2B5EF4-FFF2-40B4-BE49-F238E27FC236}">
                  <a16:creationId xmlns:a16="http://schemas.microsoft.com/office/drawing/2014/main" id="{3A9CDDC9-CC35-2807-74E9-5B42051F909A}"/>
                </a:ext>
              </a:extLst>
            </p:cNvPr>
            <p:cNvSpPr/>
            <p:nvPr/>
          </p:nvSpPr>
          <p:spPr>
            <a:xfrm>
              <a:off x="2382350" y="3433275"/>
              <a:ext cx="6475" cy="34575"/>
            </a:xfrm>
            <a:custGeom>
              <a:avLst/>
              <a:gdLst/>
              <a:ahLst/>
              <a:cxnLst/>
              <a:rect l="l" t="t" r="r" b="b"/>
              <a:pathLst>
                <a:path w="259" h="1383" extrusionOk="0">
                  <a:moveTo>
                    <a:pt x="1" y="1"/>
                  </a:moveTo>
                  <a:lnTo>
                    <a:pt x="1" y="1383"/>
                  </a:lnTo>
                  <a:lnTo>
                    <a:pt x="258" y="1383"/>
                  </a:lnTo>
                  <a:lnTo>
                    <a:pt x="258" y="1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3225;p57">
              <a:extLst>
                <a:ext uri="{FF2B5EF4-FFF2-40B4-BE49-F238E27FC236}">
                  <a16:creationId xmlns:a16="http://schemas.microsoft.com/office/drawing/2014/main" id="{665ABABF-8BF8-154F-8748-CB5EA756F03E}"/>
                </a:ext>
              </a:extLst>
            </p:cNvPr>
            <p:cNvSpPr/>
            <p:nvPr/>
          </p:nvSpPr>
          <p:spPr>
            <a:xfrm>
              <a:off x="2568000" y="3433275"/>
              <a:ext cx="6450" cy="34575"/>
            </a:xfrm>
            <a:custGeom>
              <a:avLst/>
              <a:gdLst/>
              <a:ahLst/>
              <a:cxnLst/>
              <a:rect l="l" t="t" r="r" b="b"/>
              <a:pathLst>
                <a:path w="258" h="1383" extrusionOk="0">
                  <a:moveTo>
                    <a:pt x="0" y="1"/>
                  </a:moveTo>
                  <a:lnTo>
                    <a:pt x="0" y="1383"/>
                  </a:lnTo>
                  <a:lnTo>
                    <a:pt x="257" y="1383"/>
                  </a:lnTo>
                  <a:lnTo>
                    <a:pt x="257" y="1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226;p57">
              <a:extLst>
                <a:ext uri="{FF2B5EF4-FFF2-40B4-BE49-F238E27FC236}">
                  <a16:creationId xmlns:a16="http://schemas.microsoft.com/office/drawing/2014/main" id="{01182821-FE1E-39D0-1B2E-EC3DE699E251}"/>
                </a:ext>
              </a:extLst>
            </p:cNvPr>
            <p:cNvSpPr/>
            <p:nvPr/>
          </p:nvSpPr>
          <p:spPr>
            <a:xfrm>
              <a:off x="2752825" y="3433275"/>
              <a:ext cx="6450" cy="34575"/>
            </a:xfrm>
            <a:custGeom>
              <a:avLst/>
              <a:gdLst/>
              <a:ahLst/>
              <a:cxnLst/>
              <a:rect l="l" t="t" r="r" b="b"/>
              <a:pathLst>
                <a:path w="258" h="1383" extrusionOk="0">
                  <a:moveTo>
                    <a:pt x="0" y="1"/>
                  </a:moveTo>
                  <a:lnTo>
                    <a:pt x="0" y="1383"/>
                  </a:lnTo>
                  <a:lnTo>
                    <a:pt x="258" y="1383"/>
                  </a:lnTo>
                  <a:lnTo>
                    <a:pt x="258" y="1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3227;p57">
              <a:extLst>
                <a:ext uri="{FF2B5EF4-FFF2-40B4-BE49-F238E27FC236}">
                  <a16:creationId xmlns:a16="http://schemas.microsoft.com/office/drawing/2014/main" id="{6CFE57CB-D908-C8B2-88DB-9BA873852134}"/>
                </a:ext>
              </a:extLst>
            </p:cNvPr>
            <p:cNvSpPr/>
            <p:nvPr/>
          </p:nvSpPr>
          <p:spPr>
            <a:xfrm>
              <a:off x="2938450" y="3433275"/>
              <a:ext cx="6450" cy="34575"/>
            </a:xfrm>
            <a:custGeom>
              <a:avLst/>
              <a:gdLst/>
              <a:ahLst/>
              <a:cxnLst/>
              <a:rect l="l" t="t" r="r" b="b"/>
              <a:pathLst>
                <a:path w="258" h="1383" extrusionOk="0">
                  <a:moveTo>
                    <a:pt x="1" y="1"/>
                  </a:moveTo>
                  <a:lnTo>
                    <a:pt x="1" y="1383"/>
                  </a:lnTo>
                  <a:lnTo>
                    <a:pt x="258" y="1383"/>
                  </a:lnTo>
                  <a:lnTo>
                    <a:pt x="258" y="1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228;p57">
              <a:extLst>
                <a:ext uri="{FF2B5EF4-FFF2-40B4-BE49-F238E27FC236}">
                  <a16:creationId xmlns:a16="http://schemas.microsoft.com/office/drawing/2014/main" id="{6DDA35DC-BFAA-111F-70D0-78DC2062BDC5}"/>
                </a:ext>
              </a:extLst>
            </p:cNvPr>
            <p:cNvSpPr/>
            <p:nvPr/>
          </p:nvSpPr>
          <p:spPr>
            <a:xfrm>
              <a:off x="3123300" y="3433275"/>
              <a:ext cx="7250" cy="34575"/>
            </a:xfrm>
            <a:custGeom>
              <a:avLst/>
              <a:gdLst/>
              <a:ahLst/>
              <a:cxnLst/>
              <a:rect l="l" t="t" r="r" b="b"/>
              <a:pathLst>
                <a:path w="290" h="1383" extrusionOk="0">
                  <a:moveTo>
                    <a:pt x="0" y="1"/>
                  </a:moveTo>
                  <a:lnTo>
                    <a:pt x="0" y="1383"/>
                  </a:lnTo>
                  <a:lnTo>
                    <a:pt x="289" y="1383"/>
                  </a:lnTo>
                  <a:lnTo>
                    <a:pt x="289" y="1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3229;p57">
              <a:extLst>
                <a:ext uri="{FF2B5EF4-FFF2-40B4-BE49-F238E27FC236}">
                  <a16:creationId xmlns:a16="http://schemas.microsoft.com/office/drawing/2014/main" id="{F64A8C89-0C18-748F-F292-F38B47221ED2}"/>
                </a:ext>
              </a:extLst>
            </p:cNvPr>
            <p:cNvSpPr/>
            <p:nvPr/>
          </p:nvSpPr>
          <p:spPr>
            <a:xfrm>
              <a:off x="3308925" y="3433275"/>
              <a:ext cx="6450" cy="34575"/>
            </a:xfrm>
            <a:custGeom>
              <a:avLst/>
              <a:gdLst/>
              <a:ahLst/>
              <a:cxnLst/>
              <a:rect l="l" t="t" r="r" b="b"/>
              <a:pathLst>
                <a:path w="258" h="1383" extrusionOk="0">
                  <a:moveTo>
                    <a:pt x="0" y="1"/>
                  </a:moveTo>
                  <a:lnTo>
                    <a:pt x="0" y="1383"/>
                  </a:lnTo>
                  <a:lnTo>
                    <a:pt x="258" y="1383"/>
                  </a:lnTo>
                  <a:lnTo>
                    <a:pt x="258" y="1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3230;p57">
              <a:extLst>
                <a:ext uri="{FF2B5EF4-FFF2-40B4-BE49-F238E27FC236}">
                  <a16:creationId xmlns:a16="http://schemas.microsoft.com/office/drawing/2014/main" id="{06E132BC-CAA5-3D9E-2E81-943EE476FC25}"/>
                </a:ext>
              </a:extLst>
            </p:cNvPr>
            <p:cNvSpPr/>
            <p:nvPr/>
          </p:nvSpPr>
          <p:spPr>
            <a:xfrm>
              <a:off x="3494550" y="3433275"/>
              <a:ext cx="6450" cy="34575"/>
            </a:xfrm>
            <a:custGeom>
              <a:avLst/>
              <a:gdLst/>
              <a:ahLst/>
              <a:cxnLst/>
              <a:rect l="l" t="t" r="r" b="b"/>
              <a:pathLst>
                <a:path w="258" h="1383" extrusionOk="0">
                  <a:moveTo>
                    <a:pt x="1" y="1"/>
                  </a:moveTo>
                  <a:lnTo>
                    <a:pt x="1" y="1383"/>
                  </a:lnTo>
                  <a:lnTo>
                    <a:pt x="258" y="1383"/>
                  </a:lnTo>
                  <a:lnTo>
                    <a:pt x="258" y="1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3231;p57">
              <a:extLst>
                <a:ext uri="{FF2B5EF4-FFF2-40B4-BE49-F238E27FC236}">
                  <a16:creationId xmlns:a16="http://schemas.microsoft.com/office/drawing/2014/main" id="{E6B2D2BA-4CD3-30D6-9DAF-AA31EC25F549}"/>
                </a:ext>
              </a:extLst>
            </p:cNvPr>
            <p:cNvSpPr/>
            <p:nvPr/>
          </p:nvSpPr>
          <p:spPr>
            <a:xfrm>
              <a:off x="3679400" y="3433275"/>
              <a:ext cx="7250" cy="34575"/>
            </a:xfrm>
            <a:custGeom>
              <a:avLst/>
              <a:gdLst/>
              <a:ahLst/>
              <a:cxnLst/>
              <a:rect l="l" t="t" r="r" b="b"/>
              <a:pathLst>
                <a:path w="290" h="1383" extrusionOk="0">
                  <a:moveTo>
                    <a:pt x="0" y="1"/>
                  </a:moveTo>
                  <a:lnTo>
                    <a:pt x="0" y="1383"/>
                  </a:lnTo>
                  <a:lnTo>
                    <a:pt x="289" y="1383"/>
                  </a:lnTo>
                  <a:lnTo>
                    <a:pt x="289" y="1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3232;p57">
              <a:extLst>
                <a:ext uri="{FF2B5EF4-FFF2-40B4-BE49-F238E27FC236}">
                  <a16:creationId xmlns:a16="http://schemas.microsoft.com/office/drawing/2014/main" id="{A7DC68E8-94BA-3ED0-D02E-7052DFF79ED1}"/>
                </a:ext>
              </a:extLst>
            </p:cNvPr>
            <p:cNvSpPr/>
            <p:nvPr/>
          </p:nvSpPr>
          <p:spPr>
            <a:xfrm>
              <a:off x="3865025" y="3433275"/>
              <a:ext cx="6450" cy="34575"/>
            </a:xfrm>
            <a:custGeom>
              <a:avLst/>
              <a:gdLst/>
              <a:ahLst/>
              <a:cxnLst/>
              <a:rect l="l" t="t" r="r" b="b"/>
              <a:pathLst>
                <a:path w="258" h="1383" extrusionOk="0">
                  <a:moveTo>
                    <a:pt x="0" y="1"/>
                  </a:moveTo>
                  <a:lnTo>
                    <a:pt x="0" y="1383"/>
                  </a:lnTo>
                  <a:lnTo>
                    <a:pt x="258" y="1383"/>
                  </a:lnTo>
                  <a:lnTo>
                    <a:pt x="258" y="1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233;p57">
              <a:extLst>
                <a:ext uri="{FF2B5EF4-FFF2-40B4-BE49-F238E27FC236}">
                  <a16:creationId xmlns:a16="http://schemas.microsoft.com/office/drawing/2014/main" id="{1E455C95-5351-1F64-12C1-F753F748707D}"/>
                </a:ext>
              </a:extLst>
            </p:cNvPr>
            <p:cNvSpPr/>
            <p:nvPr/>
          </p:nvSpPr>
          <p:spPr>
            <a:xfrm>
              <a:off x="4049850" y="3433275"/>
              <a:ext cx="7250" cy="34575"/>
            </a:xfrm>
            <a:custGeom>
              <a:avLst/>
              <a:gdLst/>
              <a:ahLst/>
              <a:cxnLst/>
              <a:rect l="l" t="t" r="r" b="b"/>
              <a:pathLst>
                <a:path w="290" h="1383" extrusionOk="0">
                  <a:moveTo>
                    <a:pt x="1" y="1"/>
                  </a:moveTo>
                  <a:lnTo>
                    <a:pt x="1" y="1383"/>
                  </a:lnTo>
                  <a:lnTo>
                    <a:pt x="290" y="1383"/>
                  </a:lnTo>
                  <a:lnTo>
                    <a:pt x="290" y="1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234;p57">
              <a:extLst>
                <a:ext uri="{FF2B5EF4-FFF2-40B4-BE49-F238E27FC236}">
                  <a16:creationId xmlns:a16="http://schemas.microsoft.com/office/drawing/2014/main" id="{DB450B31-A713-AD0E-2B30-FAD7D80E52F5}"/>
                </a:ext>
              </a:extLst>
            </p:cNvPr>
            <p:cNvSpPr/>
            <p:nvPr/>
          </p:nvSpPr>
          <p:spPr>
            <a:xfrm>
              <a:off x="4235500" y="3433275"/>
              <a:ext cx="6450" cy="34575"/>
            </a:xfrm>
            <a:custGeom>
              <a:avLst/>
              <a:gdLst/>
              <a:ahLst/>
              <a:cxnLst/>
              <a:rect l="l" t="t" r="r" b="b"/>
              <a:pathLst>
                <a:path w="258" h="1383" extrusionOk="0">
                  <a:moveTo>
                    <a:pt x="0" y="1"/>
                  </a:moveTo>
                  <a:lnTo>
                    <a:pt x="0" y="1383"/>
                  </a:lnTo>
                  <a:lnTo>
                    <a:pt x="257" y="1383"/>
                  </a:lnTo>
                  <a:lnTo>
                    <a:pt x="257" y="1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35;p57">
              <a:extLst>
                <a:ext uri="{FF2B5EF4-FFF2-40B4-BE49-F238E27FC236}">
                  <a16:creationId xmlns:a16="http://schemas.microsoft.com/office/drawing/2014/main" id="{7327BF06-DB71-021C-1E07-F884F8FB68B6}"/>
                </a:ext>
              </a:extLst>
            </p:cNvPr>
            <p:cNvSpPr/>
            <p:nvPr/>
          </p:nvSpPr>
          <p:spPr>
            <a:xfrm>
              <a:off x="4421125" y="3433275"/>
              <a:ext cx="6450" cy="34575"/>
            </a:xfrm>
            <a:custGeom>
              <a:avLst/>
              <a:gdLst/>
              <a:ahLst/>
              <a:cxnLst/>
              <a:rect l="l" t="t" r="r" b="b"/>
              <a:pathLst>
                <a:path w="258" h="1383" extrusionOk="0">
                  <a:moveTo>
                    <a:pt x="0" y="1"/>
                  </a:moveTo>
                  <a:lnTo>
                    <a:pt x="0" y="1383"/>
                  </a:lnTo>
                  <a:lnTo>
                    <a:pt x="258" y="1383"/>
                  </a:lnTo>
                  <a:lnTo>
                    <a:pt x="258" y="1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236;p57">
              <a:extLst>
                <a:ext uri="{FF2B5EF4-FFF2-40B4-BE49-F238E27FC236}">
                  <a16:creationId xmlns:a16="http://schemas.microsoft.com/office/drawing/2014/main" id="{24102EE1-EB7D-88E2-4110-160565B47470}"/>
                </a:ext>
              </a:extLst>
            </p:cNvPr>
            <p:cNvSpPr/>
            <p:nvPr/>
          </p:nvSpPr>
          <p:spPr>
            <a:xfrm>
              <a:off x="4605950" y="3433275"/>
              <a:ext cx="7250" cy="34575"/>
            </a:xfrm>
            <a:custGeom>
              <a:avLst/>
              <a:gdLst/>
              <a:ahLst/>
              <a:cxnLst/>
              <a:rect l="l" t="t" r="r" b="b"/>
              <a:pathLst>
                <a:path w="290" h="1383" extrusionOk="0">
                  <a:moveTo>
                    <a:pt x="1" y="1"/>
                  </a:moveTo>
                  <a:lnTo>
                    <a:pt x="1" y="1383"/>
                  </a:lnTo>
                  <a:lnTo>
                    <a:pt x="290" y="1383"/>
                  </a:lnTo>
                  <a:lnTo>
                    <a:pt x="290" y="1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237;p57">
              <a:extLst>
                <a:ext uri="{FF2B5EF4-FFF2-40B4-BE49-F238E27FC236}">
                  <a16:creationId xmlns:a16="http://schemas.microsoft.com/office/drawing/2014/main" id="{C475A54E-1253-1A5A-0B57-C0954A6B7D43}"/>
                </a:ext>
              </a:extLst>
            </p:cNvPr>
            <p:cNvSpPr/>
            <p:nvPr/>
          </p:nvSpPr>
          <p:spPr>
            <a:xfrm>
              <a:off x="4791575" y="3433275"/>
              <a:ext cx="6475" cy="34575"/>
            </a:xfrm>
            <a:custGeom>
              <a:avLst/>
              <a:gdLst/>
              <a:ahLst/>
              <a:cxnLst/>
              <a:rect l="l" t="t" r="r" b="b"/>
              <a:pathLst>
                <a:path w="259" h="1383" extrusionOk="0">
                  <a:moveTo>
                    <a:pt x="1" y="1"/>
                  </a:moveTo>
                  <a:lnTo>
                    <a:pt x="1" y="1383"/>
                  </a:lnTo>
                  <a:lnTo>
                    <a:pt x="258" y="1383"/>
                  </a:lnTo>
                  <a:lnTo>
                    <a:pt x="258" y="1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238;p57">
              <a:extLst>
                <a:ext uri="{FF2B5EF4-FFF2-40B4-BE49-F238E27FC236}">
                  <a16:creationId xmlns:a16="http://schemas.microsoft.com/office/drawing/2014/main" id="{673A265C-2E4E-71BF-5BD6-E48AD530746B}"/>
                </a:ext>
              </a:extLst>
            </p:cNvPr>
            <p:cNvSpPr/>
            <p:nvPr/>
          </p:nvSpPr>
          <p:spPr>
            <a:xfrm>
              <a:off x="4977225" y="3433275"/>
              <a:ext cx="6450" cy="34575"/>
            </a:xfrm>
            <a:custGeom>
              <a:avLst/>
              <a:gdLst/>
              <a:ahLst/>
              <a:cxnLst/>
              <a:rect l="l" t="t" r="r" b="b"/>
              <a:pathLst>
                <a:path w="258" h="1383" extrusionOk="0">
                  <a:moveTo>
                    <a:pt x="0" y="1"/>
                  </a:moveTo>
                  <a:lnTo>
                    <a:pt x="0" y="1383"/>
                  </a:lnTo>
                  <a:lnTo>
                    <a:pt x="258" y="1383"/>
                  </a:lnTo>
                  <a:lnTo>
                    <a:pt x="258" y="1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239;p57">
              <a:extLst>
                <a:ext uri="{FF2B5EF4-FFF2-40B4-BE49-F238E27FC236}">
                  <a16:creationId xmlns:a16="http://schemas.microsoft.com/office/drawing/2014/main" id="{F8CCF682-54F3-A59E-661B-742C3850DF91}"/>
                </a:ext>
              </a:extLst>
            </p:cNvPr>
            <p:cNvSpPr/>
            <p:nvPr/>
          </p:nvSpPr>
          <p:spPr>
            <a:xfrm>
              <a:off x="5162050" y="3433275"/>
              <a:ext cx="7250" cy="34575"/>
            </a:xfrm>
            <a:custGeom>
              <a:avLst/>
              <a:gdLst/>
              <a:ahLst/>
              <a:cxnLst/>
              <a:rect l="l" t="t" r="r" b="b"/>
              <a:pathLst>
                <a:path w="290" h="1383" extrusionOk="0">
                  <a:moveTo>
                    <a:pt x="1" y="1"/>
                  </a:moveTo>
                  <a:lnTo>
                    <a:pt x="1" y="1383"/>
                  </a:lnTo>
                  <a:lnTo>
                    <a:pt x="290" y="1383"/>
                  </a:lnTo>
                  <a:lnTo>
                    <a:pt x="290" y="1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240;p57">
              <a:extLst>
                <a:ext uri="{FF2B5EF4-FFF2-40B4-BE49-F238E27FC236}">
                  <a16:creationId xmlns:a16="http://schemas.microsoft.com/office/drawing/2014/main" id="{F33F5C8D-8719-BCDA-8892-5092C94E5762}"/>
                </a:ext>
              </a:extLst>
            </p:cNvPr>
            <p:cNvSpPr/>
            <p:nvPr/>
          </p:nvSpPr>
          <p:spPr>
            <a:xfrm>
              <a:off x="5347675" y="3433275"/>
              <a:ext cx="6475" cy="34575"/>
            </a:xfrm>
            <a:custGeom>
              <a:avLst/>
              <a:gdLst/>
              <a:ahLst/>
              <a:cxnLst/>
              <a:rect l="l" t="t" r="r" b="b"/>
              <a:pathLst>
                <a:path w="259" h="1383" extrusionOk="0">
                  <a:moveTo>
                    <a:pt x="1" y="1"/>
                  </a:moveTo>
                  <a:lnTo>
                    <a:pt x="1" y="1383"/>
                  </a:lnTo>
                  <a:lnTo>
                    <a:pt x="258" y="1383"/>
                  </a:lnTo>
                  <a:lnTo>
                    <a:pt x="258" y="1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241;p57">
              <a:extLst>
                <a:ext uri="{FF2B5EF4-FFF2-40B4-BE49-F238E27FC236}">
                  <a16:creationId xmlns:a16="http://schemas.microsoft.com/office/drawing/2014/main" id="{0489ADD8-7CCD-7AEC-AC51-F479ED99ED1B}"/>
                </a:ext>
              </a:extLst>
            </p:cNvPr>
            <p:cNvSpPr/>
            <p:nvPr/>
          </p:nvSpPr>
          <p:spPr>
            <a:xfrm>
              <a:off x="5532525" y="3433275"/>
              <a:ext cx="7250" cy="34575"/>
            </a:xfrm>
            <a:custGeom>
              <a:avLst/>
              <a:gdLst/>
              <a:ahLst/>
              <a:cxnLst/>
              <a:rect l="l" t="t" r="r" b="b"/>
              <a:pathLst>
                <a:path w="290" h="1383" extrusionOk="0">
                  <a:moveTo>
                    <a:pt x="0" y="1"/>
                  </a:moveTo>
                  <a:lnTo>
                    <a:pt x="0" y="1383"/>
                  </a:lnTo>
                  <a:lnTo>
                    <a:pt x="289" y="1383"/>
                  </a:lnTo>
                  <a:lnTo>
                    <a:pt x="289" y="1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242;p57">
              <a:extLst>
                <a:ext uri="{FF2B5EF4-FFF2-40B4-BE49-F238E27FC236}">
                  <a16:creationId xmlns:a16="http://schemas.microsoft.com/office/drawing/2014/main" id="{BD30AB07-0FFA-8985-B57D-0654EBB4F105}"/>
                </a:ext>
              </a:extLst>
            </p:cNvPr>
            <p:cNvSpPr/>
            <p:nvPr/>
          </p:nvSpPr>
          <p:spPr>
            <a:xfrm>
              <a:off x="2011900" y="2086425"/>
              <a:ext cx="6450" cy="1381425"/>
            </a:xfrm>
            <a:custGeom>
              <a:avLst/>
              <a:gdLst/>
              <a:ahLst/>
              <a:cxnLst/>
              <a:rect l="l" t="t" r="r" b="b"/>
              <a:pathLst>
                <a:path w="258" h="55257" extrusionOk="0">
                  <a:moveTo>
                    <a:pt x="0" y="0"/>
                  </a:moveTo>
                  <a:lnTo>
                    <a:pt x="0" y="55257"/>
                  </a:lnTo>
                  <a:lnTo>
                    <a:pt x="257" y="55257"/>
                  </a:lnTo>
                  <a:lnTo>
                    <a:pt x="257" y="0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243;p57">
              <a:extLst>
                <a:ext uri="{FF2B5EF4-FFF2-40B4-BE49-F238E27FC236}">
                  <a16:creationId xmlns:a16="http://schemas.microsoft.com/office/drawing/2014/main" id="{8E2CBD53-BA67-94E1-9010-14CA2903C60B}"/>
                </a:ext>
              </a:extLst>
            </p:cNvPr>
            <p:cNvSpPr/>
            <p:nvPr/>
          </p:nvSpPr>
          <p:spPr>
            <a:xfrm>
              <a:off x="2015100" y="3464625"/>
              <a:ext cx="87625" cy="6450"/>
            </a:xfrm>
            <a:custGeom>
              <a:avLst/>
              <a:gdLst/>
              <a:ahLst/>
              <a:cxnLst/>
              <a:rect l="l" t="t" r="r" b="b"/>
              <a:pathLst>
                <a:path w="3505" h="258" extrusionOk="0">
                  <a:moveTo>
                    <a:pt x="1" y="0"/>
                  </a:moveTo>
                  <a:lnTo>
                    <a:pt x="1" y="257"/>
                  </a:lnTo>
                  <a:lnTo>
                    <a:pt x="3505" y="257"/>
                  </a:lnTo>
                  <a:lnTo>
                    <a:pt x="3505" y="0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244;p57">
              <a:extLst>
                <a:ext uri="{FF2B5EF4-FFF2-40B4-BE49-F238E27FC236}">
                  <a16:creationId xmlns:a16="http://schemas.microsoft.com/office/drawing/2014/main" id="{5FDBD39E-B89A-10C4-59E9-A1B25CA9EEAA}"/>
                </a:ext>
              </a:extLst>
            </p:cNvPr>
            <p:cNvSpPr/>
            <p:nvPr/>
          </p:nvSpPr>
          <p:spPr>
            <a:xfrm>
              <a:off x="1917875" y="3188175"/>
              <a:ext cx="97250" cy="6450"/>
            </a:xfrm>
            <a:custGeom>
              <a:avLst/>
              <a:gdLst/>
              <a:ahLst/>
              <a:cxnLst/>
              <a:rect l="l" t="t" r="r" b="b"/>
              <a:pathLst>
                <a:path w="3890" h="258" extrusionOk="0">
                  <a:moveTo>
                    <a:pt x="0" y="0"/>
                  </a:moveTo>
                  <a:lnTo>
                    <a:pt x="0" y="258"/>
                  </a:lnTo>
                  <a:lnTo>
                    <a:pt x="3890" y="258"/>
                  </a:lnTo>
                  <a:lnTo>
                    <a:pt x="3890" y="0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245;p57">
              <a:extLst>
                <a:ext uri="{FF2B5EF4-FFF2-40B4-BE49-F238E27FC236}">
                  <a16:creationId xmlns:a16="http://schemas.microsoft.com/office/drawing/2014/main" id="{1D4E1009-9A88-45C8-E1AE-813FF7ED48C4}"/>
                </a:ext>
              </a:extLst>
            </p:cNvPr>
            <p:cNvSpPr/>
            <p:nvPr/>
          </p:nvSpPr>
          <p:spPr>
            <a:xfrm>
              <a:off x="1917875" y="2911725"/>
              <a:ext cx="97250" cy="7275"/>
            </a:xfrm>
            <a:custGeom>
              <a:avLst/>
              <a:gdLst/>
              <a:ahLst/>
              <a:cxnLst/>
              <a:rect l="l" t="t" r="r" b="b"/>
              <a:pathLst>
                <a:path w="3890" h="291" extrusionOk="0">
                  <a:moveTo>
                    <a:pt x="0" y="1"/>
                  </a:moveTo>
                  <a:lnTo>
                    <a:pt x="0" y="290"/>
                  </a:lnTo>
                  <a:lnTo>
                    <a:pt x="3890" y="290"/>
                  </a:lnTo>
                  <a:lnTo>
                    <a:pt x="3890" y="1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246;p57">
              <a:extLst>
                <a:ext uri="{FF2B5EF4-FFF2-40B4-BE49-F238E27FC236}">
                  <a16:creationId xmlns:a16="http://schemas.microsoft.com/office/drawing/2014/main" id="{A2DAEDBF-E84F-574B-0C38-B3BB91AD7064}"/>
                </a:ext>
              </a:extLst>
            </p:cNvPr>
            <p:cNvSpPr/>
            <p:nvPr/>
          </p:nvSpPr>
          <p:spPr>
            <a:xfrm>
              <a:off x="1917875" y="2636100"/>
              <a:ext cx="97250" cy="6450"/>
            </a:xfrm>
            <a:custGeom>
              <a:avLst/>
              <a:gdLst/>
              <a:ahLst/>
              <a:cxnLst/>
              <a:rect l="l" t="t" r="r" b="b"/>
              <a:pathLst>
                <a:path w="3890" h="258" extrusionOk="0">
                  <a:moveTo>
                    <a:pt x="0" y="0"/>
                  </a:moveTo>
                  <a:lnTo>
                    <a:pt x="0" y="257"/>
                  </a:lnTo>
                  <a:lnTo>
                    <a:pt x="3890" y="257"/>
                  </a:lnTo>
                  <a:lnTo>
                    <a:pt x="3890" y="0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3247;p57">
              <a:extLst>
                <a:ext uri="{FF2B5EF4-FFF2-40B4-BE49-F238E27FC236}">
                  <a16:creationId xmlns:a16="http://schemas.microsoft.com/office/drawing/2014/main" id="{E087F8DA-C308-DF8B-9993-FEA34281FB06}"/>
                </a:ext>
              </a:extLst>
            </p:cNvPr>
            <p:cNvSpPr/>
            <p:nvPr/>
          </p:nvSpPr>
          <p:spPr>
            <a:xfrm>
              <a:off x="1917875" y="2359650"/>
              <a:ext cx="97250" cy="6450"/>
            </a:xfrm>
            <a:custGeom>
              <a:avLst/>
              <a:gdLst/>
              <a:ahLst/>
              <a:cxnLst/>
              <a:rect l="l" t="t" r="r" b="b"/>
              <a:pathLst>
                <a:path w="3890" h="258" extrusionOk="0">
                  <a:moveTo>
                    <a:pt x="0" y="0"/>
                  </a:moveTo>
                  <a:lnTo>
                    <a:pt x="0" y="258"/>
                  </a:lnTo>
                  <a:lnTo>
                    <a:pt x="3890" y="258"/>
                  </a:lnTo>
                  <a:lnTo>
                    <a:pt x="3890" y="0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248;p57">
              <a:extLst>
                <a:ext uri="{FF2B5EF4-FFF2-40B4-BE49-F238E27FC236}">
                  <a16:creationId xmlns:a16="http://schemas.microsoft.com/office/drawing/2014/main" id="{9FE1C303-3229-A278-CF60-0382FD0E63D2}"/>
                </a:ext>
              </a:extLst>
            </p:cNvPr>
            <p:cNvSpPr/>
            <p:nvPr/>
          </p:nvSpPr>
          <p:spPr>
            <a:xfrm>
              <a:off x="1917875" y="2083200"/>
              <a:ext cx="97250" cy="6450"/>
            </a:xfrm>
            <a:custGeom>
              <a:avLst/>
              <a:gdLst/>
              <a:ahLst/>
              <a:cxnLst/>
              <a:rect l="l" t="t" r="r" b="b"/>
              <a:pathLst>
                <a:path w="3890" h="258" extrusionOk="0">
                  <a:moveTo>
                    <a:pt x="0" y="1"/>
                  </a:moveTo>
                  <a:lnTo>
                    <a:pt x="0" y="258"/>
                  </a:lnTo>
                  <a:lnTo>
                    <a:pt x="3890" y="258"/>
                  </a:lnTo>
                  <a:lnTo>
                    <a:pt x="3890" y="1"/>
                  </a:lnTo>
                  <a:close/>
                </a:path>
              </a:pathLst>
            </a:custGeom>
            <a:solidFill>
              <a:srgbClr val="8C8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249;p57">
              <a:extLst>
                <a:ext uri="{FF2B5EF4-FFF2-40B4-BE49-F238E27FC236}">
                  <a16:creationId xmlns:a16="http://schemas.microsoft.com/office/drawing/2014/main" id="{D00B6F67-D867-27DA-6EF0-69DF4CA7DA56}"/>
                </a:ext>
              </a:extLst>
            </p:cNvPr>
            <p:cNvSpPr/>
            <p:nvPr/>
          </p:nvSpPr>
          <p:spPr>
            <a:xfrm>
              <a:off x="2093050" y="2349650"/>
              <a:ext cx="214600" cy="855725"/>
            </a:xfrm>
            <a:custGeom>
              <a:avLst/>
              <a:gdLst/>
              <a:ahLst/>
              <a:cxnLst/>
              <a:rect l="l" t="t" r="r" b="b"/>
              <a:pathLst>
                <a:path w="8584" h="34229" extrusionOk="0">
                  <a:moveTo>
                    <a:pt x="7976" y="1"/>
                  </a:moveTo>
                  <a:cubicBezTo>
                    <a:pt x="7740" y="1"/>
                    <a:pt x="7541" y="154"/>
                    <a:pt x="7458" y="400"/>
                  </a:cubicBezTo>
                  <a:lnTo>
                    <a:pt x="65" y="33574"/>
                  </a:lnTo>
                  <a:cubicBezTo>
                    <a:pt x="1" y="33863"/>
                    <a:pt x="194" y="34152"/>
                    <a:pt x="483" y="34217"/>
                  </a:cubicBezTo>
                  <a:cubicBezTo>
                    <a:pt x="517" y="34225"/>
                    <a:pt x="551" y="34229"/>
                    <a:pt x="585" y="34229"/>
                  </a:cubicBezTo>
                  <a:cubicBezTo>
                    <a:pt x="812" y="34229"/>
                    <a:pt x="1038" y="34050"/>
                    <a:pt x="1094" y="33799"/>
                  </a:cubicBezTo>
                  <a:lnTo>
                    <a:pt x="8519" y="658"/>
                  </a:lnTo>
                  <a:cubicBezTo>
                    <a:pt x="8583" y="368"/>
                    <a:pt x="8391" y="79"/>
                    <a:pt x="8101" y="15"/>
                  </a:cubicBezTo>
                  <a:cubicBezTo>
                    <a:pt x="8059" y="5"/>
                    <a:pt x="8017" y="1"/>
                    <a:pt x="79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3250;p57">
              <a:extLst>
                <a:ext uri="{FF2B5EF4-FFF2-40B4-BE49-F238E27FC236}">
                  <a16:creationId xmlns:a16="http://schemas.microsoft.com/office/drawing/2014/main" id="{A349AC97-326E-7CC5-2AFF-27AB346FFAD0}"/>
                </a:ext>
              </a:extLst>
            </p:cNvPr>
            <p:cNvSpPr/>
            <p:nvPr/>
          </p:nvSpPr>
          <p:spPr>
            <a:xfrm>
              <a:off x="2277900" y="2349575"/>
              <a:ext cx="215375" cy="496275"/>
            </a:xfrm>
            <a:custGeom>
              <a:avLst/>
              <a:gdLst/>
              <a:ahLst/>
              <a:cxnLst/>
              <a:rect l="l" t="t" r="r" b="b"/>
              <a:pathLst>
                <a:path w="8615" h="19851" extrusionOk="0">
                  <a:moveTo>
                    <a:pt x="629" y="0"/>
                  </a:moveTo>
                  <a:cubicBezTo>
                    <a:pt x="558" y="0"/>
                    <a:pt x="486" y="16"/>
                    <a:pt x="418" y="50"/>
                  </a:cubicBezTo>
                  <a:cubicBezTo>
                    <a:pt x="129" y="146"/>
                    <a:pt x="0" y="468"/>
                    <a:pt x="97" y="725"/>
                  </a:cubicBezTo>
                  <a:lnTo>
                    <a:pt x="7522" y="19529"/>
                  </a:lnTo>
                  <a:cubicBezTo>
                    <a:pt x="7597" y="19729"/>
                    <a:pt x="7806" y="19851"/>
                    <a:pt x="8017" y="19851"/>
                  </a:cubicBezTo>
                  <a:cubicBezTo>
                    <a:pt x="8078" y="19851"/>
                    <a:pt x="8139" y="19840"/>
                    <a:pt x="8197" y="19819"/>
                  </a:cubicBezTo>
                  <a:cubicBezTo>
                    <a:pt x="8486" y="19722"/>
                    <a:pt x="8615" y="19401"/>
                    <a:pt x="8518" y="19112"/>
                  </a:cubicBezTo>
                  <a:lnTo>
                    <a:pt x="1093" y="339"/>
                  </a:lnTo>
                  <a:cubicBezTo>
                    <a:pt x="1022" y="126"/>
                    <a:pt x="829" y="0"/>
                    <a:pt x="6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3251;p57">
              <a:extLst>
                <a:ext uri="{FF2B5EF4-FFF2-40B4-BE49-F238E27FC236}">
                  <a16:creationId xmlns:a16="http://schemas.microsoft.com/office/drawing/2014/main" id="{C711B0C5-0DA3-1C4A-DFDF-817C6059566E}"/>
                </a:ext>
              </a:extLst>
            </p:cNvPr>
            <p:cNvSpPr/>
            <p:nvPr/>
          </p:nvSpPr>
          <p:spPr>
            <a:xfrm>
              <a:off x="2463525" y="2625750"/>
              <a:ext cx="214600" cy="220300"/>
            </a:xfrm>
            <a:custGeom>
              <a:avLst/>
              <a:gdLst/>
              <a:ahLst/>
              <a:cxnLst/>
              <a:rect l="l" t="t" r="r" b="b"/>
              <a:pathLst>
                <a:path w="8584" h="8812" extrusionOk="0">
                  <a:moveTo>
                    <a:pt x="8009" y="0"/>
                  </a:moveTo>
                  <a:cubicBezTo>
                    <a:pt x="7862" y="0"/>
                    <a:pt x="7719" y="57"/>
                    <a:pt x="7619" y="157"/>
                  </a:cubicBezTo>
                  <a:lnTo>
                    <a:pt x="193" y="7904"/>
                  </a:lnTo>
                  <a:cubicBezTo>
                    <a:pt x="0" y="8129"/>
                    <a:pt x="0" y="8450"/>
                    <a:pt x="225" y="8643"/>
                  </a:cubicBezTo>
                  <a:cubicBezTo>
                    <a:pt x="322" y="8756"/>
                    <a:pt x="459" y="8812"/>
                    <a:pt x="595" y="8812"/>
                  </a:cubicBezTo>
                  <a:cubicBezTo>
                    <a:pt x="732" y="8812"/>
                    <a:pt x="868" y="8756"/>
                    <a:pt x="965" y="8643"/>
                  </a:cubicBezTo>
                  <a:lnTo>
                    <a:pt x="8390" y="896"/>
                  </a:lnTo>
                  <a:cubicBezTo>
                    <a:pt x="8583" y="703"/>
                    <a:pt x="8583" y="350"/>
                    <a:pt x="8390" y="157"/>
                  </a:cubicBezTo>
                  <a:cubicBezTo>
                    <a:pt x="8282" y="49"/>
                    <a:pt x="8144" y="0"/>
                    <a:pt x="80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252;p57">
              <a:extLst>
                <a:ext uri="{FF2B5EF4-FFF2-40B4-BE49-F238E27FC236}">
                  <a16:creationId xmlns:a16="http://schemas.microsoft.com/office/drawing/2014/main" id="{C3C62856-9C08-D2D0-B7A9-06182DA42B0F}"/>
                </a:ext>
              </a:extLst>
            </p:cNvPr>
            <p:cNvSpPr/>
            <p:nvPr/>
          </p:nvSpPr>
          <p:spPr>
            <a:xfrm>
              <a:off x="2648350" y="2625650"/>
              <a:ext cx="215400" cy="523975"/>
            </a:xfrm>
            <a:custGeom>
              <a:avLst/>
              <a:gdLst/>
              <a:ahLst/>
              <a:cxnLst/>
              <a:rect l="l" t="t" r="r" b="b"/>
              <a:pathLst>
                <a:path w="8616" h="20959" extrusionOk="0">
                  <a:moveTo>
                    <a:pt x="609" y="1"/>
                  </a:moveTo>
                  <a:cubicBezTo>
                    <a:pt x="547" y="1"/>
                    <a:pt x="483" y="11"/>
                    <a:pt x="419" y="32"/>
                  </a:cubicBezTo>
                  <a:cubicBezTo>
                    <a:pt x="161" y="129"/>
                    <a:pt x="1" y="450"/>
                    <a:pt x="97" y="740"/>
                  </a:cubicBezTo>
                  <a:lnTo>
                    <a:pt x="7522" y="20605"/>
                  </a:lnTo>
                  <a:cubicBezTo>
                    <a:pt x="7598" y="20830"/>
                    <a:pt x="7809" y="20958"/>
                    <a:pt x="8020" y="20958"/>
                  </a:cubicBezTo>
                  <a:cubicBezTo>
                    <a:pt x="8081" y="20958"/>
                    <a:pt x="8141" y="20948"/>
                    <a:pt x="8198" y="20926"/>
                  </a:cubicBezTo>
                  <a:cubicBezTo>
                    <a:pt x="8487" y="20830"/>
                    <a:pt x="8615" y="20509"/>
                    <a:pt x="8519" y="20251"/>
                  </a:cubicBezTo>
                  <a:lnTo>
                    <a:pt x="1126" y="354"/>
                  </a:lnTo>
                  <a:cubicBezTo>
                    <a:pt x="1026" y="129"/>
                    <a:pt x="828" y="1"/>
                    <a:pt x="60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3253;p57">
              <a:extLst>
                <a:ext uri="{FF2B5EF4-FFF2-40B4-BE49-F238E27FC236}">
                  <a16:creationId xmlns:a16="http://schemas.microsoft.com/office/drawing/2014/main" id="{13AB6DD6-1AB5-69E4-17BD-53DDF977CF6B}"/>
                </a:ext>
              </a:extLst>
            </p:cNvPr>
            <p:cNvSpPr/>
            <p:nvPr/>
          </p:nvSpPr>
          <p:spPr>
            <a:xfrm>
              <a:off x="2834000" y="2349650"/>
              <a:ext cx="215375" cy="800275"/>
            </a:xfrm>
            <a:custGeom>
              <a:avLst/>
              <a:gdLst/>
              <a:ahLst/>
              <a:cxnLst/>
              <a:rect l="l" t="t" r="r" b="b"/>
              <a:pathLst>
                <a:path w="8615" h="32011" extrusionOk="0">
                  <a:moveTo>
                    <a:pt x="8005" y="1"/>
                  </a:moveTo>
                  <a:cubicBezTo>
                    <a:pt x="7763" y="1"/>
                    <a:pt x="7545" y="154"/>
                    <a:pt x="7490" y="400"/>
                  </a:cubicBezTo>
                  <a:lnTo>
                    <a:pt x="64" y="31356"/>
                  </a:lnTo>
                  <a:cubicBezTo>
                    <a:pt x="0" y="31645"/>
                    <a:pt x="193" y="31934"/>
                    <a:pt x="482" y="31999"/>
                  </a:cubicBezTo>
                  <a:cubicBezTo>
                    <a:pt x="520" y="32007"/>
                    <a:pt x="558" y="32011"/>
                    <a:pt x="595" y="32011"/>
                  </a:cubicBezTo>
                  <a:cubicBezTo>
                    <a:pt x="843" y="32011"/>
                    <a:pt x="1069" y="31832"/>
                    <a:pt x="1125" y="31581"/>
                  </a:cubicBezTo>
                  <a:lnTo>
                    <a:pt x="8518" y="658"/>
                  </a:lnTo>
                  <a:cubicBezTo>
                    <a:pt x="8615" y="368"/>
                    <a:pt x="8422" y="79"/>
                    <a:pt x="8133" y="15"/>
                  </a:cubicBezTo>
                  <a:cubicBezTo>
                    <a:pt x="8090" y="5"/>
                    <a:pt x="8047" y="1"/>
                    <a:pt x="800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3254;p57">
              <a:extLst>
                <a:ext uri="{FF2B5EF4-FFF2-40B4-BE49-F238E27FC236}">
                  <a16:creationId xmlns:a16="http://schemas.microsoft.com/office/drawing/2014/main" id="{AE0E5194-1333-70CA-570A-64D8CD5C8799}"/>
                </a:ext>
              </a:extLst>
            </p:cNvPr>
            <p:cNvSpPr/>
            <p:nvPr/>
          </p:nvSpPr>
          <p:spPr>
            <a:xfrm>
              <a:off x="3018825" y="2072975"/>
              <a:ext cx="216200" cy="303350"/>
            </a:xfrm>
            <a:custGeom>
              <a:avLst/>
              <a:gdLst/>
              <a:ahLst/>
              <a:cxnLst/>
              <a:rect l="l" t="t" r="r" b="b"/>
              <a:pathLst>
                <a:path w="8648" h="12134" extrusionOk="0">
                  <a:moveTo>
                    <a:pt x="8042" y="1"/>
                  </a:moveTo>
                  <a:cubicBezTo>
                    <a:pt x="7867" y="1"/>
                    <a:pt x="7688" y="86"/>
                    <a:pt x="7586" y="249"/>
                  </a:cubicBezTo>
                  <a:lnTo>
                    <a:pt x="161" y="11307"/>
                  </a:lnTo>
                  <a:cubicBezTo>
                    <a:pt x="0" y="11532"/>
                    <a:pt x="65" y="11885"/>
                    <a:pt x="322" y="12046"/>
                  </a:cubicBezTo>
                  <a:cubicBezTo>
                    <a:pt x="416" y="12105"/>
                    <a:pt x="519" y="12134"/>
                    <a:pt x="619" y="12134"/>
                  </a:cubicBezTo>
                  <a:cubicBezTo>
                    <a:pt x="793" y="12134"/>
                    <a:pt x="959" y="12048"/>
                    <a:pt x="1061" y="11885"/>
                  </a:cubicBezTo>
                  <a:lnTo>
                    <a:pt x="8486" y="860"/>
                  </a:lnTo>
                  <a:cubicBezTo>
                    <a:pt x="8647" y="603"/>
                    <a:pt x="8583" y="281"/>
                    <a:pt x="8326" y="88"/>
                  </a:cubicBezTo>
                  <a:cubicBezTo>
                    <a:pt x="8243" y="29"/>
                    <a:pt x="8143" y="1"/>
                    <a:pt x="80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3255;p57">
              <a:extLst>
                <a:ext uri="{FF2B5EF4-FFF2-40B4-BE49-F238E27FC236}">
                  <a16:creationId xmlns:a16="http://schemas.microsoft.com/office/drawing/2014/main" id="{EE34B1FB-DEF9-C14D-A524-C92C6F66CE7A}"/>
                </a:ext>
              </a:extLst>
            </p:cNvPr>
            <p:cNvSpPr/>
            <p:nvPr/>
          </p:nvSpPr>
          <p:spPr>
            <a:xfrm>
              <a:off x="3205250" y="2073275"/>
              <a:ext cx="213800" cy="1270100"/>
            </a:xfrm>
            <a:custGeom>
              <a:avLst/>
              <a:gdLst/>
              <a:ahLst/>
              <a:cxnLst/>
              <a:rect l="l" t="t" r="r" b="b"/>
              <a:pathLst>
                <a:path w="8552" h="50804" extrusionOk="0">
                  <a:moveTo>
                    <a:pt x="592" y="1"/>
                  </a:moveTo>
                  <a:cubicBezTo>
                    <a:pt x="557" y="1"/>
                    <a:pt x="520" y="5"/>
                    <a:pt x="483" y="12"/>
                  </a:cubicBezTo>
                  <a:cubicBezTo>
                    <a:pt x="194" y="44"/>
                    <a:pt x="1" y="333"/>
                    <a:pt x="33" y="623"/>
                  </a:cubicBezTo>
                  <a:lnTo>
                    <a:pt x="7458" y="50350"/>
                  </a:lnTo>
                  <a:cubicBezTo>
                    <a:pt x="7488" y="50619"/>
                    <a:pt x="7739" y="50804"/>
                    <a:pt x="8006" y="50804"/>
                  </a:cubicBezTo>
                  <a:cubicBezTo>
                    <a:pt x="8027" y="50804"/>
                    <a:pt x="8048" y="50803"/>
                    <a:pt x="8069" y="50800"/>
                  </a:cubicBezTo>
                  <a:cubicBezTo>
                    <a:pt x="8358" y="50736"/>
                    <a:pt x="8551" y="50479"/>
                    <a:pt x="8519" y="50190"/>
                  </a:cubicBezTo>
                  <a:lnTo>
                    <a:pt x="1094" y="462"/>
                  </a:lnTo>
                  <a:cubicBezTo>
                    <a:pt x="1065" y="206"/>
                    <a:pt x="861" y="1"/>
                    <a:pt x="5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3256;p57">
              <a:extLst>
                <a:ext uri="{FF2B5EF4-FFF2-40B4-BE49-F238E27FC236}">
                  <a16:creationId xmlns:a16="http://schemas.microsoft.com/office/drawing/2014/main" id="{4EEBBC50-A706-8AB0-D236-1E22CEBA579E}"/>
                </a:ext>
              </a:extLst>
            </p:cNvPr>
            <p:cNvSpPr/>
            <p:nvPr/>
          </p:nvSpPr>
          <p:spPr>
            <a:xfrm>
              <a:off x="3390100" y="3233525"/>
              <a:ext cx="215375" cy="109425"/>
            </a:xfrm>
            <a:custGeom>
              <a:avLst/>
              <a:gdLst/>
              <a:ahLst/>
              <a:cxnLst/>
              <a:rect l="l" t="t" r="r" b="b"/>
              <a:pathLst>
                <a:path w="8615" h="4377" extrusionOk="0">
                  <a:moveTo>
                    <a:pt x="8014" y="0"/>
                  </a:moveTo>
                  <a:cubicBezTo>
                    <a:pt x="7936" y="0"/>
                    <a:pt x="7857" y="16"/>
                    <a:pt x="7779" y="51"/>
                  </a:cubicBezTo>
                  <a:lnTo>
                    <a:pt x="386" y="3362"/>
                  </a:lnTo>
                  <a:cubicBezTo>
                    <a:pt x="96" y="3490"/>
                    <a:pt x="0" y="3812"/>
                    <a:pt x="96" y="4069"/>
                  </a:cubicBezTo>
                  <a:cubicBezTo>
                    <a:pt x="191" y="4257"/>
                    <a:pt x="388" y="4377"/>
                    <a:pt x="588" y="4377"/>
                  </a:cubicBezTo>
                  <a:cubicBezTo>
                    <a:pt x="661" y="4377"/>
                    <a:pt x="735" y="4361"/>
                    <a:pt x="804" y="4326"/>
                  </a:cubicBezTo>
                  <a:lnTo>
                    <a:pt x="8229" y="1015"/>
                  </a:lnTo>
                  <a:cubicBezTo>
                    <a:pt x="8486" y="887"/>
                    <a:pt x="8615" y="597"/>
                    <a:pt x="8486" y="308"/>
                  </a:cubicBezTo>
                  <a:cubicBezTo>
                    <a:pt x="8416" y="120"/>
                    <a:pt x="8224" y="0"/>
                    <a:pt x="80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3257;p57">
              <a:extLst>
                <a:ext uri="{FF2B5EF4-FFF2-40B4-BE49-F238E27FC236}">
                  <a16:creationId xmlns:a16="http://schemas.microsoft.com/office/drawing/2014/main" id="{D1E2E27D-994B-E4ED-BFEF-26E63B6DACDD}"/>
                </a:ext>
              </a:extLst>
            </p:cNvPr>
            <p:cNvSpPr/>
            <p:nvPr/>
          </p:nvSpPr>
          <p:spPr>
            <a:xfrm>
              <a:off x="3575725" y="3205775"/>
              <a:ext cx="214575" cy="54250"/>
            </a:xfrm>
            <a:custGeom>
              <a:avLst/>
              <a:gdLst/>
              <a:ahLst/>
              <a:cxnLst/>
              <a:rect l="l" t="t" r="r" b="b"/>
              <a:pathLst>
                <a:path w="8583" h="2170" extrusionOk="0">
                  <a:moveTo>
                    <a:pt x="7971" y="0"/>
                  </a:moveTo>
                  <a:cubicBezTo>
                    <a:pt x="7950" y="0"/>
                    <a:pt x="7929" y="1"/>
                    <a:pt x="7908" y="4"/>
                  </a:cubicBezTo>
                  <a:lnTo>
                    <a:pt x="515" y="1129"/>
                  </a:lnTo>
                  <a:cubicBezTo>
                    <a:pt x="225" y="1161"/>
                    <a:pt x="0" y="1418"/>
                    <a:pt x="65" y="1707"/>
                  </a:cubicBezTo>
                  <a:cubicBezTo>
                    <a:pt x="93" y="1987"/>
                    <a:pt x="291" y="2170"/>
                    <a:pt x="554" y="2170"/>
                  </a:cubicBezTo>
                  <a:cubicBezTo>
                    <a:pt x="593" y="2170"/>
                    <a:pt x="634" y="2166"/>
                    <a:pt x="675" y="2157"/>
                  </a:cubicBezTo>
                  <a:lnTo>
                    <a:pt x="8069" y="1064"/>
                  </a:lnTo>
                  <a:cubicBezTo>
                    <a:pt x="8358" y="1032"/>
                    <a:pt x="8583" y="743"/>
                    <a:pt x="8519" y="454"/>
                  </a:cubicBezTo>
                  <a:cubicBezTo>
                    <a:pt x="8489" y="185"/>
                    <a:pt x="8238" y="0"/>
                    <a:pt x="79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3258;p57">
              <a:extLst>
                <a:ext uri="{FF2B5EF4-FFF2-40B4-BE49-F238E27FC236}">
                  <a16:creationId xmlns:a16="http://schemas.microsoft.com/office/drawing/2014/main" id="{E00144B5-35A3-B001-F8FB-FA8B31A0571C}"/>
                </a:ext>
              </a:extLst>
            </p:cNvPr>
            <p:cNvSpPr/>
            <p:nvPr/>
          </p:nvSpPr>
          <p:spPr>
            <a:xfrm>
              <a:off x="3760550" y="3122975"/>
              <a:ext cx="215400" cy="109875"/>
            </a:xfrm>
            <a:custGeom>
              <a:avLst/>
              <a:gdLst/>
              <a:ahLst/>
              <a:cxnLst/>
              <a:rect l="l" t="t" r="r" b="b"/>
              <a:pathLst>
                <a:path w="8616" h="4395" extrusionOk="0">
                  <a:moveTo>
                    <a:pt x="8013" y="1"/>
                  </a:moveTo>
                  <a:cubicBezTo>
                    <a:pt x="7944" y="1"/>
                    <a:pt x="7876" y="13"/>
                    <a:pt x="7812" y="37"/>
                  </a:cubicBezTo>
                  <a:lnTo>
                    <a:pt x="386" y="3348"/>
                  </a:lnTo>
                  <a:cubicBezTo>
                    <a:pt x="129" y="3476"/>
                    <a:pt x="1" y="3798"/>
                    <a:pt x="129" y="4055"/>
                  </a:cubicBezTo>
                  <a:cubicBezTo>
                    <a:pt x="200" y="4268"/>
                    <a:pt x="394" y="4394"/>
                    <a:pt x="606" y="4394"/>
                  </a:cubicBezTo>
                  <a:cubicBezTo>
                    <a:pt x="682" y="4394"/>
                    <a:pt x="760" y="4378"/>
                    <a:pt x="836" y="4344"/>
                  </a:cubicBezTo>
                  <a:lnTo>
                    <a:pt x="8230" y="1033"/>
                  </a:lnTo>
                  <a:cubicBezTo>
                    <a:pt x="8519" y="905"/>
                    <a:pt x="8615" y="583"/>
                    <a:pt x="8519" y="326"/>
                  </a:cubicBezTo>
                  <a:cubicBezTo>
                    <a:pt x="8422" y="109"/>
                    <a:pt x="8218" y="1"/>
                    <a:pt x="80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3259;p57">
              <a:extLst>
                <a:ext uri="{FF2B5EF4-FFF2-40B4-BE49-F238E27FC236}">
                  <a16:creationId xmlns:a16="http://schemas.microsoft.com/office/drawing/2014/main" id="{C715CE0A-19AB-1449-BC58-02797614794F}"/>
                </a:ext>
              </a:extLst>
            </p:cNvPr>
            <p:cNvSpPr/>
            <p:nvPr/>
          </p:nvSpPr>
          <p:spPr>
            <a:xfrm>
              <a:off x="3945375" y="3012600"/>
              <a:ext cx="216200" cy="137375"/>
            </a:xfrm>
            <a:custGeom>
              <a:avLst/>
              <a:gdLst/>
              <a:ahLst/>
              <a:cxnLst/>
              <a:rect l="l" t="t" r="r" b="b"/>
              <a:pathLst>
                <a:path w="8648" h="5495" extrusionOk="0">
                  <a:moveTo>
                    <a:pt x="8032" y="0"/>
                  </a:moveTo>
                  <a:cubicBezTo>
                    <a:pt x="7935" y="0"/>
                    <a:pt x="7836" y="25"/>
                    <a:pt x="7748" y="80"/>
                  </a:cubicBezTo>
                  <a:lnTo>
                    <a:pt x="354" y="4484"/>
                  </a:lnTo>
                  <a:cubicBezTo>
                    <a:pt x="97" y="4645"/>
                    <a:pt x="1" y="4966"/>
                    <a:pt x="162" y="5223"/>
                  </a:cubicBezTo>
                  <a:cubicBezTo>
                    <a:pt x="269" y="5395"/>
                    <a:pt x="447" y="5495"/>
                    <a:pt x="631" y="5495"/>
                  </a:cubicBezTo>
                  <a:cubicBezTo>
                    <a:pt x="722" y="5495"/>
                    <a:pt x="815" y="5470"/>
                    <a:pt x="901" y="5416"/>
                  </a:cubicBezTo>
                  <a:lnTo>
                    <a:pt x="8326" y="980"/>
                  </a:lnTo>
                  <a:cubicBezTo>
                    <a:pt x="8551" y="852"/>
                    <a:pt x="8648" y="498"/>
                    <a:pt x="8487" y="241"/>
                  </a:cubicBezTo>
                  <a:cubicBezTo>
                    <a:pt x="8402" y="93"/>
                    <a:pt x="8220" y="0"/>
                    <a:pt x="80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3260;p57">
              <a:extLst>
                <a:ext uri="{FF2B5EF4-FFF2-40B4-BE49-F238E27FC236}">
                  <a16:creationId xmlns:a16="http://schemas.microsoft.com/office/drawing/2014/main" id="{7CC585C8-87F1-9278-EE27-B569E6C9286F}"/>
                </a:ext>
              </a:extLst>
            </p:cNvPr>
            <p:cNvSpPr/>
            <p:nvPr/>
          </p:nvSpPr>
          <p:spPr>
            <a:xfrm>
              <a:off x="4131025" y="3012275"/>
              <a:ext cx="215375" cy="82250"/>
            </a:xfrm>
            <a:custGeom>
              <a:avLst/>
              <a:gdLst/>
              <a:ahLst/>
              <a:cxnLst/>
              <a:rect l="l" t="t" r="r" b="b"/>
              <a:pathLst>
                <a:path w="8615" h="3290" extrusionOk="0">
                  <a:moveTo>
                    <a:pt x="602" y="1"/>
                  </a:moveTo>
                  <a:cubicBezTo>
                    <a:pt x="376" y="1"/>
                    <a:pt x="174" y="150"/>
                    <a:pt x="97" y="383"/>
                  </a:cubicBezTo>
                  <a:cubicBezTo>
                    <a:pt x="0" y="672"/>
                    <a:pt x="161" y="961"/>
                    <a:pt x="450" y="1058"/>
                  </a:cubicBezTo>
                  <a:lnTo>
                    <a:pt x="7876" y="3276"/>
                  </a:lnTo>
                  <a:cubicBezTo>
                    <a:pt x="7919" y="3285"/>
                    <a:pt x="7962" y="3290"/>
                    <a:pt x="8004" y="3290"/>
                  </a:cubicBezTo>
                  <a:cubicBezTo>
                    <a:pt x="8247" y="3290"/>
                    <a:pt x="8469" y="3141"/>
                    <a:pt x="8551" y="2922"/>
                  </a:cubicBezTo>
                  <a:cubicBezTo>
                    <a:pt x="8615" y="2633"/>
                    <a:pt x="8454" y="2311"/>
                    <a:pt x="8165" y="2247"/>
                  </a:cubicBezTo>
                  <a:lnTo>
                    <a:pt x="772" y="29"/>
                  </a:lnTo>
                  <a:cubicBezTo>
                    <a:pt x="715" y="10"/>
                    <a:pt x="658" y="1"/>
                    <a:pt x="6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3261;p57">
              <a:extLst>
                <a:ext uri="{FF2B5EF4-FFF2-40B4-BE49-F238E27FC236}">
                  <a16:creationId xmlns:a16="http://schemas.microsoft.com/office/drawing/2014/main" id="{9CBC3F10-E43C-C159-E394-DBBF43A0828F}"/>
                </a:ext>
              </a:extLst>
            </p:cNvPr>
            <p:cNvSpPr/>
            <p:nvPr/>
          </p:nvSpPr>
          <p:spPr>
            <a:xfrm>
              <a:off x="4316650" y="3067625"/>
              <a:ext cx="215400" cy="137450"/>
            </a:xfrm>
            <a:custGeom>
              <a:avLst/>
              <a:gdLst/>
              <a:ahLst/>
              <a:cxnLst/>
              <a:rect l="l" t="t" r="r" b="b"/>
              <a:pathLst>
                <a:path w="8616" h="5498" extrusionOk="0">
                  <a:moveTo>
                    <a:pt x="598" y="1"/>
                  </a:moveTo>
                  <a:cubicBezTo>
                    <a:pt x="415" y="1"/>
                    <a:pt x="236" y="87"/>
                    <a:pt x="129" y="258"/>
                  </a:cubicBezTo>
                  <a:cubicBezTo>
                    <a:pt x="1" y="515"/>
                    <a:pt x="65" y="837"/>
                    <a:pt x="322" y="997"/>
                  </a:cubicBezTo>
                  <a:lnTo>
                    <a:pt x="7747" y="5433"/>
                  </a:lnTo>
                  <a:cubicBezTo>
                    <a:pt x="7833" y="5476"/>
                    <a:pt x="7926" y="5498"/>
                    <a:pt x="8018" y="5498"/>
                  </a:cubicBezTo>
                  <a:cubicBezTo>
                    <a:pt x="8201" y="5498"/>
                    <a:pt x="8380" y="5412"/>
                    <a:pt x="8487" y="5240"/>
                  </a:cubicBezTo>
                  <a:cubicBezTo>
                    <a:pt x="8615" y="4983"/>
                    <a:pt x="8551" y="4662"/>
                    <a:pt x="8294" y="4501"/>
                  </a:cubicBezTo>
                  <a:lnTo>
                    <a:pt x="868" y="65"/>
                  </a:lnTo>
                  <a:cubicBezTo>
                    <a:pt x="783" y="22"/>
                    <a:pt x="690" y="1"/>
                    <a:pt x="5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3262;p57">
              <a:extLst>
                <a:ext uri="{FF2B5EF4-FFF2-40B4-BE49-F238E27FC236}">
                  <a16:creationId xmlns:a16="http://schemas.microsoft.com/office/drawing/2014/main" id="{DB24557C-2533-F474-288E-F0A7019BEFD8}"/>
                </a:ext>
              </a:extLst>
            </p:cNvPr>
            <p:cNvSpPr/>
            <p:nvPr/>
          </p:nvSpPr>
          <p:spPr>
            <a:xfrm>
              <a:off x="4502275" y="2598425"/>
              <a:ext cx="215400" cy="606550"/>
            </a:xfrm>
            <a:custGeom>
              <a:avLst/>
              <a:gdLst/>
              <a:ahLst/>
              <a:cxnLst/>
              <a:rect l="l" t="t" r="r" b="b"/>
              <a:pathLst>
                <a:path w="8616" h="24262" extrusionOk="0">
                  <a:moveTo>
                    <a:pt x="7994" y="0"/>
                  </a:moveTo>
                  <a:cubicBezTo>
                    <a:pt x="7768" y="0"/>
                    <a:pt x="7568" y="144"/>
                    <a:pt x="7491" y="350"/>
                  </a:cubicBezTo>
                  <a:lnTo>
                    <a:pt x="65" y="23558"/>
                  </a:lnTo>
                  <a:cubicBezTo>
                    <a:pt x="1" y="23848"/>
                    <a:pt x="130" y="24137"/>
                    <a:pt x="419" y="24233"/>
                  </a:cubicBezTo>
                  <a:cubicBezTo>
                    <a:pt x="476" y="24252"/>
                    <a:pt x="533" y="24261"/>
                    <a:pt x="589" y="24261"/>
                  </a:cubicBezTo>
                  <a:cubicBezTo>
                    <a:pt x="815" y="24261"/>
                    <a:pt x="1016" y="24112"/>
                    <a:pt x="1094" y="23880"/>
                  </a:cubicBezTo>
                  <a:lnTo>
                    <a:pt x="8519" y="671"/>
                  </a:lnTo>
                  <a:cubicBezTo>
                    <a:pt x="8616" y="414"/>
                    <a:pt x="8455" y="93"/>
                    <a:pt x="8166" y="29"/>
                  </a:cubicBezTo>
                  <a:cubicBezTo>
                    <a:pt x="8108" y="9"/>
                    <a:pt x="8050" y="0"/>
                    <a:pt x="79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3263;p57">
              <a:extLst>
                <a:ext uri="{FF2B5EF4-FFF2-40B4-BE49-F238E27FC236}">
                  <a16:creationId xmlns:a16="http://schemas.microsoft.com/office/drawing/2014/main" id="{1CE3D5A0-6A74-5DD4-755F-3DD946AD6C52}"/>
                </a:ext>
              </a:extLst>
            </p:cNvPr>
            <p:cNvSpPr/>
            <p:nvPr/>
          </p:nvSpPr>
          <p:spPr>
            <a:xfrm>
              <a:off x="4687125" y="2515100"/>
              <a:ext cx="215375" cy="109875"/>
            </a:xfrm>
            <a:custGeom>
              <a:avLst/>
              <a:gdLst/>
              <a:ahLst/>
              <a:cxnLst/>
              <a:rect l="l" t="t" r="r" b="b"/>
              <a:pathLst>
                <a:path w="8615" h="4395" extrusionOk="0">
                  <a:moveTo>
                    <a:pt x="8027" y="0"/>
                  </a:moveTo>
                  <a:cubicBezTo>
                    <a:pt x="7954" y="0"/>
                    <a:pt x="7880" y="16"/>
                    <a:pt x="7811" y="51"/>
                  </a:cubicBezTo>
                  <a:lnTo>
                    <a:pt x="386" y="3362"/>
                  </a:lnTo>
                  <a:cubicBezTo>
                    <a:pt x="129" y="3490"/>
                    <a:pt x="0" y="3812"/>
                    <a:pt x="129" y="4069"/>
                  </a:cubicBezTo>
                  <a:cubicBezTo>
                    <a:pt x="201" y="4286"/>
                    <a:pt x="400" y="4394"/>
                    <a:pt x="617" y="4394"/>
                  </a:cubicBezTo>
                  <a:cubicBezTo>
                    <a:pt x="689" y="4394"/>
                    <a:pt x="764" y="4382"/>
                    <a:pt x="836" y="4358"/>
                  </a:cubicBezTo>
                  <a:lnTo>
                    <a:pt x="8229" y="1015"/>
                  </a:lnTo>
                  <a:cubicBezTo>
                    <a:pt x="8518" y="919"/>
                    <a:pt x="8615" y="597"/>
                    <a:pt x="8518" y="308"/>
                  </a:cubicBezTo>
                  <a:cubicBezTo>
                    <a:pt x="8424" y="120"/>
                    <a:pt x="8227" y="0"/>
                    <a:pt x="80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3264;p57">
              <a:extLst>
                <a:ext uri="{FF2B5EF4-FFF2-40B4-BE49-F238E27FC236}">
                  <a16:creationId xmlns:a16="http://schemas.microsoft.com/office/drawing/2014/main" id="{B8010064-8198-489B-0E9E-50DEF33731B9}"/>
                </a:ext>
              </a:extLst>
            </p:cNvPr>
            <p:cNvSpPr/>
            <p:nvPr/>
          </p:nvSpPr>
          <p:spPr>
            <a:xfrm>
              <a:off x="4871950" y="2404650"/>
              <a:ext cx="216200" cy="137450"/>
            </a:xfrm>
            <a:custGeom>
              <a:avLst/>
              <a:gdLst/>
              <a:ahLst/>
              <a:cxnLst/>
              <a:rect l="l" t="t" r="r" b="b"/>
              <a:pathLst>
                <a:path w="8648" h="5498" extrusionOk="0">
                  <a:moveTo>
                    <a:pt x="8034" y="1"/>
                  </a:moveTo>
                  <a:cubicBezTo>
                    <a:pt x="7944" y="1"/>
                    <a:pt x="7854" y="22"/>
                    <a:pt x="7779" y="65"/>
                  </a:cubicBezTo>
                  <a:lnTo>
                    <a:pt x="354" y="4501"/>
                  </a:lnTo>
                  <a:cubicBezTo>
                    <a:pt x="97" y="4662"/>
                    <a:pt x="0" y="4983"/>
                    <a:pt x="161" y="5240"/>
                  </a:cubicBezTo>
                  <a:cubicBezTo>
                    <a:pt x="268" y="5412"/>
                    <a:pt x="447" y="5497"/>
                    <a:pt x="630" y="5497"/>
                  </a:cubicBezTo>
                  <a:cubicBezTo>
                    <a:pt x="722" y="5497"/>
                    <a:pt x="815" y="5476"/>
                    <a:pt x="900" y="5433"/>
                  </a:cubicBezTo>
                  <a:lnTo>
                    <a:pt x="8326" y="997"/>
                  </a:lnTo>
                  <a:cubicBezTo>
                    <a:pt x="8583" y="836"/>
                    <a:pt x="8647" y="515"/>
                    <a:pt x="8487" y="258"/>
                  </a:cubicBezTo>
                  <a:cubicBezTo>
                    <a:pt x="8401" y="86"/>
                    <a:pt x="8215" y="1"/>
                    <a:pt x="80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3265;p57">
              <a:extLst>
                <a:ext uri="{FF2B5EF4-FFF2-40B4-BE49-F238E27FC236}">
                  <a16:creationId xmlns:a16="http://schemas.microsoft.com/office/drawing/2014/main" id="{63F6D31E-29FC-0290-B8AB-EF18493813B2}"/>
                </a:ext>
              </a:extLst>
            </p:cNvPr>
            <p:cNvSpPr/>
            <p:nvPr/>
          </p:nvSpPr>
          <p:spPr>
            <a:xfrm>
              <a:off x="5057575" y="2404650"/>
              <a:ext cx="216200" cy="137450"/>
            </a:xfrm>
            <a:custGeom>
              <a:avLst/>
              <a:gdLst/>
              <a:ahLst/>
              <a:cxnLst/>
              <a:rect l="l" t="t" r="r" b="b"/>
              <a:pathLst>
                <a:path w="8648" h="5498" extrusionOk="0">
                  <a:moveTo>
                    <a:pt x="623" y="1"/>
                  </a:moveTo>
                  <a:cubicBezTo>
                    <a:pt x="433" y="1"/>
                    <a:pt x="247" y="86"/>
                    <a:pt x="162" y="258"/>
                  </a:cubicBezTo>
                  <a:cubicBezTo>
                    <a:pt x="1" y="515"/>
                    <a:pt x="97" y="836"/>
                    <a:pt x="354" y="997"/>
                  </a:cubicBezTo>
                  <a:lnTo>
                    <a:pt x="7748" y="5433"/>
                  </a:lnTo>
                  <a:cubicBezTo>
                    <a:pt x="7833" y="5476"/>
                    <a:pt x="7926" y="5497"/>
                    <a:pt x="8018" y="5497"/>
                  </a:cubicBezTo>
                  <a:cubicBezTo>
                    <a:pt x="8201" y="5497"/>
                    <a:pt x="8380" y="5412"/>
                    <a:pt x="8487" y="5240"/>
                  </a:cubicBezTo>
                  <a:cubicBezTo>
                    <a:pt x="8648" y="4983"/>
                    <a:pt x="8551" y="4662"/>
                    <a:pt x="8294" y="4501"/>
                  </a:cubicBezTo>
                  <a:lnTo>
                    <a:pt x="901" y="65"/>
                  </a:lnTo>
                  <a:cubicBezTo>
                    <a:pt x="815" y="22"/>
                    <a:pt x="719" y="1"/>
                    <a:pt x="6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3266;p57">
              <a:extLst>
                <a:ext uri="{FF2B5EF4-FFF2-40B4-BE49-F238E27FC236}">
                  <a16:creationId xmlns:a16="http://schemas.microsoft.com/office/drawing/2014/main" id="{416025FE-8011-DAF8-4127-848AC6C798A5}"/>
                </a:ext>
              </a:extLst>
            </p:cNvPr>
            <p:cNvSpPr/>
            <p:nvPr/>
          </p:nvSpPr>
          <p:spPr>
            <a:xfrm>
              <a:off x="5243225" y="2515200"/>
              <a:ext cx="215375" cy="137350"/>
            </a:xfrm>
            <a:custGeom>
              <a:avLst/>
              <a:gdLst/>
              <a:ahLst/>
              <a:cxnLst/>
              <a:rect l="l" t="t" r="r" b="b"/>
              <a:pathLst>
                <a:path w="8615" h="5494" extrusionOk="0">
                  <a:moveTo>
                    <a:pt x="598" y="0"/>
                  </a:moveTo>
                  <a:cubicBezTo>
                    <a:pt x="414" y="0"/>
                    <a:pt x="236" y="100"/>
                    <a:pt x="129" y="272"/>
                  </a:cubicBezTo>
                  <a:cubicBezTo>
                    <a:pt x="0" y="529"/>
                    <a:pt x="64" y="850"/>
                    <a:pt x="322" y="1011"/>
                  </a:cubicBezTo>
                  <a:lnTo>
                    <a:pt x="7747" y="5415"/>
                  </a:lnTo>
                  <a:cubicBezTo>
                    <a:pt x="7833" y="5468"/>
                    <a:pt x="7926" y="5493"/>
                    <a:pt x="8017" y="5493"/>
                  </a:cubicBezTo>
                  <a:cubicBezTo>
                    <a:pt x="8201" y="5493"/>
                    <a:pt x="8379" y="5393"/>
                    <a:pt x="8486" y="5222"/>
                  </a:cubicBezTo>
                  <a:cubicBezTo>
                    <a:pt x="8615" y="4965"/>
                    <a:pt x="8551" y="4643"/>
                    <a:pt x="8293" y="4483"/>
                  </a:cubicBezTo>
                  <a:lnTo>
                    <a:pt x="868" y="79"/>
                  </a:lnTo>
                  <a:cubicBezTo>
                    <a:pt x="782" y="25"/>
                    <a:pt x="689" y="0"/>
                    <a:pt x="5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3267;p57">
              <a:extLst>
                <a:ext uri="{FF2B5EF4-FFF2-40B4-BE49-F238E27FC236}">
                  <a16:creationId xmlns:a16="http://schemas.microsoft.com/office/drawing/2014/main" id="{DFE63525-15FC-F5D0-BF28-355662A2B0EC}"/>
                </a:ext>
              </a:extLst>
            </p:cNvPr>
            <p:cNvSpPr/>
            <p:nvPr/>
          </p:nvSpPr>
          <p:spPr>
            <a:xfrm>
              <a:off x="2074575" y="3159250"/>
              <a:ext cx="65925" cy="65100"/>
            </a:xfrm>
            <a:custGeom>
              <a:avLst/>
              <a:gdLst/>
              <a:ahLst/>
              <a:cxnLst/>
              <a:rect l="l" t="t" r="r" b="b"/>
              <a:pathLst>
                <a:path w="2637" h="2604" extrusionOk="0">
                  <a:moveTo>
                    <a:pt x="1318" y="0"/>
                  </a:moveTo>
                  <a:cubicBezTo>
                    <a:pt x="611" y="0"/>
                    <a:pt x="1" y="579"/>
                    <a:pt x="1" y="1286"/>
                  </a:cubicBezTo>
                  <a:cubicBezTo>
                    <a:pt x="1" y="2025"/>
                    <a:pt x="611" y="2604"/>
                    <a:pt x="1318" y="2604"/>
                  </a:cubicBezTo>
                  <a:cubicBezTo>
                    <a:pt x="2058" y="2604"/>
                    <a:pt x="2636" y="2025"/>
                    <a:pt x="2636" y="1286"/>
                  </a:cubicBezTo>
                  <a:cubicBezTo>
                    <a:pt x="2636" y="579"/>
                    <a:pt x="2058" y="0"/>
                    <a:pt x="13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3268;p57">
              <a:extLst>
                <a:ext uri="{FF2B5EF4-FFF2-40B4-BE49-F238E27FC236}">
                  <a16:creationId xmlns:a16="http://schemas.microsoft.com/office/drawing/2014/main" id="{FDE8D30C-AE59-4C09-33E9-5ACE570289A0}"/>
                </a:ext>
              </a:extLst>
            </p:cNvPr>
            <p:cNvSpPr/>
            <p:nvPr/>
          </p:nvSpPr>
          <p:spPr>
            <a:xfrm>
              <a:off x="2068150" y="3152000"/>
              <a:ext cx="78775" cy="78800"/>
            </a:xfrm>
            <a:custGeom>
              <a:avLst/>
              <a:gdLst/>
              <a:ahLst/>
              <a:cxnLst/>
              <a:rect l="l" t="t" r="r" b="b"/>
              <a:pathLst>
                <a:path w="3151" h="3152" extrusionOk="0">
                  <a:moveTo>
                    <a:pt x="1575" y="547"/>
                  </a:moveTo>
                  <a:cubicBezTo>
                    <a:pt x="2154" y="547"/>
                    <a:pt x="2636" y="997"/>
                    <a:pt x="2636" y="1576"/>
                  </a:cubicBezTo>
                  <a:cubicBezTo>
                    <a:pt x="2636" y="2155"/>
                    <a:pt x="2154" y="2637"/>
                    <a:pt x="1575" y="2637"/>
                  </a:cubicBezTo>
                  <a:cubicBezTo>
                    <a:pt x="997" y="2637"/>
                    <a:pt x="547" y="2155"/>
                    <a:pt x="547" y="1576"/>
                  </a:cubicBezTo>
                  <a:cubicBezTo>
                    <a:pt x="547" y="997"/>
                    <a:pt x="997" y="547"/>
                    <a:pt x="1575" y="547"/>
                  </a:cubicBezTo>
                  <a:close/>
                  <a:moveTo>
                    <a:pt x="1575" y="1"/>
                  </a:moveTo>
                  <a:cubicBezTo>
                    <a:pt x="708" y="1"/>
                    <a:pt x="0" y="708"/>
                    <a:pt x="0" y="1576"/>
                  </a:cubicBezTo>
                  <a:cubicBezTo>
                    <a:pt x="0" y="2444"/>
                    <a:pt x="708" y="3151"/>
                    <a:pt x="1575" y="3151"/>
                  </a:cubicBezTo>
                  <a:cubicBezTo>
                    <a:pt x="2443" y="3151"/>
                    <a:pt x="3151" y="2444"/>
                    <a:pt x="3151" y="1576"/>
                  </a:cubicBezTo>
                  <a:cubicBezTo>
                    <a:pt x="3151" y="708"/>
                    <a:pt x="2443" y="1"/>
                    <a:pt x="15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3269;p57">
              <a:extLst>
                <a:ext uri="{FF2B5EF4-FFF2-40B4-BE49-F238E27FC236}">
                  <a16:creationId xmlns:a16="http://schemas.microsoft.com/office/drawing/2014/main" id="{CF72C35A-2841-6DEF-91A4-50CA2C98E5EF}"/>
                </a:ext>
              </a:extLst>
            </p:cNvPr>
            <p:cNvSpPr/>
            <p:nvPr/>
          </p:nvSpPr>
          <p:spPr>
            <a:xfrm>
              <a:off x="2260200" y="2329925"/>
              <a:ext cx="65925" cy="65900"/>
            </a:xfrm>
            <a:custGeom>
              <a:avLst/>
              <a:gdLst/>
              <a:ahLst/>
              <a:cxnLst/>
              <a:rect l="l" t="t" r="r" b="b"/>
              <a:pathLst>
                <a:path w="2637" h="2636" extrusionOk="0">
                  <a:moveTo>
                    <a:pt x="1319" y="0"/>
                  </a:moveTo>
                  <a:cubicBezTo>
                    <a:pt x="579" y="0"/>
                    <a:pt x="1" y="579"/>
                    <a:pt x="1" y="1318"/>
                  </a:cubicBezTo>
                  <a:cubicBezTo>
                    <a:pt x="1" y="2057"/>
                    <a:pt x="579" y="2636"/>
                    <a:pt x="1319" y="2636"/>
                  </a:cubicBezTo>
                  <a:cubicBezTo>
                    <a:pt x="2026" y="2636"/>
                    <a:pt x="2637" y="2057"/>
                    <a:pt x="2637" y="1318"/>
                  </a:cubicBezTo>
                  <a:cubicBezTo>
                    <a:pt x="2637" y="579"/>
                    <a:pt x="2026" y="0"/>
                    <a:pt x="131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270;p57">
              <a:extLst>
                <a:ext uri="{FF2B5EF4-FFF2-40B4-BE49-F238E27FC236}">
                  <a16:creationId xmlns:a16="http://schemas.microsoft.com/office/drawing/2014/main" id="{78C782D1-A2DA-2256-6442-1D80BE62C4CE}"/>
                </a:ext>
              </a:extLst>
            </p:cNvPr>
            <p:cNvSpPr/>
            <p:nvPr/>
          </p:nvSpPr>
          <p:spPr>
            <a:xfrm>
              <a:off x="2253775" y="2323475"/>
              <a:ext cx="78775" cy="78800"/>
            </a:xfrm>
            <a:custGeom>
              <a:avLst/>
              <a:gdLst/>
              <a:ahLst/>
              <a:cxnLst/>
              <a:rect l="l" t="t" r="r" b="b"/>
              <a:pathLst>
                <a:path w="3151" h="3152" extrusionOk="0">
                  <a:moveTo>
                    <a:pt x="1576" y="547"/>
                  </a:moveTo>
                  <a:cubicBezTo>
                    <a:pt x="2154" y="547"/>
                    <a:pt x="2604" y="997"/>
                    <a:pt x="2604" y="1576"/>
                  </a:cubicBezTo>
                  <a:cubicBezTo>
                    <a:pt x="2604" y="2155"/>
                    <a:pt x="2154" y="2605"/>
                    <a:pt x="1576" y="2605"/>
                  </a:cubicBezTo>
                  <a:cubicBezTo>
                    <a:pt x="997" y="2605"/>
                    <a:pt x="515" y="2155"/>
                    <a:pt x="515" y="1576"/>
                  </a:cubicBezTo>
                  <a:cubicBezTo>
                    <a:pt x="515" y="997"/>
                    <a:pt x="997" y="547"/>
                    <a:pt x="1576" y="547"/>
                  </a:cubicBezTo>
                  <a:close/>
                  <a:moveTo>
                    <a:pt x="1576" y="1"/>
                  </a:moveTo>
                  <a:cubicBezTo>
                    <a:pt x="708" y="1"/>
                    <a:pt x="1" y="708"/>
                    <a:pt x="1" y="1576"/>
                  </a:cubicBezTo>
                  <a:cubicBezTo>
                    <a:pt x="1" y="2444"/>
                    <a:pt x="708" y="3151"/>
                    <a:pt x="1576" y="3151"/>
                  </a:cubicBezTo>
                  <a:cubicBezTo>
                    <a:pt x="2444" y="3151"/>
                    <a:pt x="3151" y="2444"/>
                    <a:pt x="3151" y="1576"/>
                  </a:cubicBezTo>
                  <a:cubicBezTo>
                    <a:pt x="3151" y="708"/>
                    <a:pt x="2444" y="1"/>
                    <a:pt x="15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271;p57">
              <a:extLst>
                <a:ext uri="{FF2B5EF4-FFF2-40B4-BE49-F238E27FC236}">
                  <a16:creationId xmlns:a16="http://schemas.microsoft.com/office/drawing/2014/main" id="{094C9FEB-29A8-E412-6ED9-C6F38CE4A471}"/>
                </a:ext>
              </a:extLst>
            </p:cNvPr>
            <p:cNvSpPr/>
            <p:nvPr/>
          </p:nvSpPr>
          <p:spPr>
            <a:xfrm>
              <a:off x="2445850" y="2800025"/>
              <a:ext cx="65100" cy="65125"/>
            </a:xfrm>
            <a:custGeom>
              <a:avLst/>
              <a:gdLst/>
              <a:ahLst/>
              <a:cxnLst/>
              <a:rect l="l" t="t" r="r" b="b"/>
              <a:pathLst>
                <a:path w="2604" h="2605" extrusionOk="0">
                  <a:moveTo>
                    <a:pt x="1286" y="1"/>
                  </a:moveTo>
                  <a:cubicBezTo>
                    <a:pt x="579" y="1"/>
                    <a:pt x="0" y="579"/>
                    <a:pt x="0" y="1286"/>
                  </a:cubicBezTo>
                  <a:cubicBezTo>
                    <a:pt x="0" y="2026"/>
                    <a:pt x="579" y="2604"/>
                    <a:pt x="1286" y="2604"/>
                  </a:cubicBezTo>
                  <a:cubicBezTo>
                    <a:pt x="2025" y="2604"/>
                    <a:pt x="2604" y="2026"/>
                    <a:pt x="2604" y="1286"/>
                  </a:cubicBezTo>
                  <a:cubicBezTo>
                    <a:pt x="2604" y="579"/>
                    <a:pt x="2025" y="1"/>
                    <a:pt x="12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272;p57">
              <a:extLst>
                <a:ext uri="{FF2B5EF4-FFF2-40B4-BE49-F238E27FC236}">
                  <a16:creationId xmlns:a16="http://schemas.microsoft.com/office/drawing/2014/main" id="{A3DF02FD-9913-5E1F-0D2B-5613DE03B8E6}"/>
                </a:ext>
              </a:extLst>
            </p:cNvPr>
            <p:cNvSpPr/>
            <p:nvPr/>
          </p:nvSpPr>
          <p:spPr>
            <a:xfrm>
              <a:off x="2438600" y="2792800"/>
              <a:ext cx="78800" cy="78775"/>
            </a:xfrm>
            <a:custGeom>
              <a:avLst/>
              <a:gdLst/>
              <a:ahLst/>
              <a:cxnLst/>
              <a:rect l="l" t="t" r="r" b="b"/>
              <a:pathLst>
                <a:path w="3152" h="3151" extrusionOk="0">
                  <a:moveTo>
                    <a:pt x="1576" y="547"/>
                  </a:moveTo>
                  <a:cubicBezTo>
                    <a:pt x="2155" y="547"/>
                    <a:pt x="2637" y="997"/>
                    <a:pt x="2637" y="1575"/>
                  </a:cubicBezTo>
                  <a:cubicBezTo>
                    <a:pt x="2637" y="2154"/>
                    <a:pt x="2155" y="2636"/>
                    <a:pt x="1576" y="2636"/>
                  </a:cubicBezTo>
                  <a:cubicBezTo>
                    <a:pt x="997" y="2636"/>
                    <a:pt x="547" y="2154"/>
                    <a:pt x="547" y="1575"/>
                  </a:cubicBezTo>
                  <a:cubicBezTo>
                    <a:pt x="547" y="997"/>
                    <a:pt x="997" y="547"/>
                    <a:pt x="1576" y="547"/>
                  </a:cubicBezTo>
                  <a:close/>
                  <a:moveTo>
                    <a:pt x="1576" y="0"/>
                  </a:moveTo>
                  <a:cubicBezTo>
                    <a:pt x="708" y="0"/>
                    <a:pt x="1" y="708"/>
                    <a:pt x="1" y="1575"/>
                  </a:cubicBezTo>
                  <a:cubicBezTo>
                    <a:pt x="1" y="2475"/>
                    <a:pt x="708" y="3151"/>
                    <a:pt x="1576" y="3151"/>
                  </a:cubicBezTo>
                  <a:cubicBezTo>
                    <a:pt x="2476" y="3151"/>
                    <a:pt x="3151" y="2475"/>
                    <a:pt x="3151" y="1575"/>
                  </a:cubicBezTo>
                  <a:cubicBezTo>
                    <a:pt x="3151" y="708"/>
                    <a:pt x="2476" y="0"/>
                    <a:pt x="15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273;p57">
              <a:extLst>
                <a:ext uri="{FF2B5EF4-FFF2-40B4-BE49-F238E27FC236}">
                  <a16:creationId xmlns:a16="http://schemas.microsoft.com/office/drawing/2014/main" id="{CB798DBF-7AEF-F6F0-27C5-FBFD781F62D3}"/>
                </a:ext>
              </a:extLst>
            </p:cNvPr>
            <p:cNvSpPr/>
            <p:nvPr/>
          </p:nvSpPr>
          <p:spPr>
            <a:xfrm>
              <a:off x="2630675" y="2606350"/>
              <a:ext cx="65925" cy="65925"/>
            </a:xfrm>
            <a:custGeom>
              <a:avLst/>
              <a:gdLst/>
              <a:ahLst/>
              <a:cxnLst/>
              <a:rect l="l" t="t" r="r" b="b"/>
              <a:pathLst>
                <a:path w="2637" h="2637" extrusionOk="0">
                  <a:moveTo>
                    <a:pt x="1318" y="1"/>
                  </a:moveTo>
                  <a:cubicBezTo>
                    <a:pt x="611" y="1"/>
                    <a:pt x="0" y="579"/>
                    <a:pt x="0" y="1319"/>
                  </a:cubicBezTo>
                  <a:cubicBezTo>
                    <a:pt x="0" y="2026"/>
                    <a:pt x="611" y="2637"/>
                    <a:pt x="1318" y="2637"/>
                  </a:cubicBezTo>
                  <a:cubicBezTo>
                    <a:pt x="2058" y="2637"/>
                    <a:pt x="2636" y="2026"/>
                    <a:pt x="2636" y="1319"/>
                  </a:cubicBezTo>
                  <a:cubicBezTo>
                    <a:pt x="2636" y="579"/>
                    <a:pt x="2058" y="1"/>
                    <a:pt x="13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274;p57">
              <a:extLst>
                <a:ext uri="{FF2B5EF4-FFF2-40B4-BE49-F238E27FC236}">
                  <a16:creationId xmlns:a16="http://schemas.microsoft.com/office/drawing/2014/main" id="{4B91DE49-EF81-062C-1D50-AE8494F24A6B}"/>
                </a:ext>
              </a:extLst>
            </p:cNvPr>
            <p:cNvSpPr/>
            <p:nvPr/>
          </p:nvSpPr>
          <p:spPr>
            <a:xfrm>
              <a:off x="2624250" y="2599925"/>
              <a:ext cx="78775" cy="78775"/>
            </a:xfrm>
            <a:custGeom>
              <a:avLst/>
              <a:gdLst/>
              <a:ahLst/>
              <a:cxnLst/>
              <a:rect l="l" t="t" r="r" b="b"/>
              <a:pathLst>
                <a:path w="3151" h="3151" extrusionOk="0">
                  <a:moveTo>
                    <a:pt x="1575" y="515"/>
                  </a:moveTo>
                  <a:cubicBezTo>
                    <a:pt x="2154" y="515"/>
                    <a:pt x="2604" y="997"/>
                    <a:pt x="2604" y="1576"/>
                  </a:cubicBezTo>
                  <a:cubicBezTo>
                    <a:pt x="2604" y="2154"/>
                    <a:pt x="2154" y="2604"/>
                    <a:pt x="1575" y="2604"/>
                  </a:cubicBezTo>
                  <a:cubicBezTo>
                    <a:pt x="997" y="2604"/>
                    <a:pt x="547" y="2154"/>
                    <a:pt x="547" y="1576"/>
                  </a:cubicBezTo>
                  <a:cubicBezTo>
                    <a:pt x="547" y="997"/>
                    <a:pt x="997" y="515"/>
                    <a:pt x="1575" y="515"/>
                  </a:cubicBezTo>
                  <a:close/>
                  <a:moveTo>
                    <a:pt x="1575" y="1"/>
                  </a:moveTo>
                  <a:cubicBezTo>
                    <a:pt x="708" y="1"/>
                    <a:pt x="0" y="708"/>
                    <a:pt x="0" y="1576"/>
                  </a:cubicBezTo>
                  <a:cubicBezTo>
                    <a:pt x="0" y="2444"/>
                    <a:pt x="708" y="3151"/>
                    <a:pt x="1575" y="3151"/>
                  </a:cubicBezTo>
                  <a:cubicBezTo>
                    <a:pt x="2443" y="3151"/>
                    <a:pt x="3151" y="2444"/>
                    <a:pt x="3151" y="1576"/>
                  </a:cubicBezTo>
                  <a:cubicBezTo>
                    <a:pt x="3151" y="708"/>
                    <a:pt x="2443" y="1"/>
                    <a:pt x="15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275;p57">
              <a:extLst>
                <a:ext uri="{FF2B5EF4-FFF2-40B4-BE49-F238E27FC236}">
                  <a16:creationId xmlns:a16="http://schemas.microsoft.com/office/drawing/2014/main" id="{1A4F44EE-8760-E4E1-75C2-1014F853CEAF}"/>
                </a:ext>
              </a:extLst>
            </p:cNvPr>
            <p:cNvSpPr/>
            <p:nvPr/>
          </p:nvSpPr>
          <p:spPr>
            <a:xfrm>
              <a:off x="2816300" y="3103800"/>
              <a:ext cx="65125" cy="65100"/>
            </a:xfrm>
            <a:custGeom>
              <a:avLst/>
              <a:gdLst/>
              <a:ahLst/>
              <a:cxnLst/>
              <a:rect l="l" t="t" r="r" b="b"/>
              <a:pathLst>
                <a:path w="2605" h="2604" extrusionOk="0">
                  <a:moveTo>
                    <a:pt x="1319" y="0"/>
                  </a:moveTo>
                  <a:cubicBezTo>
                    <a:pt x="579" y="0"/>
                    <a:pt x="1" y="579"/>
                    <a:pt x="1" y="1318"/>
                  </a:cubicBezTo>
                  <a:cubicBezTo>
                    <a:pt x="1" y="2025"/>
                    <a:pt x="579" y="2604"/>
                    <a:pt x="1319" y="2604"/>
                  </a:cubicBezTo>
                  <a:cubicBezTo>
                    <a:pt x="2026" y="2604"/>
                    <a:pt x="2605" y="2025"/>
                    <a:pt x="2605" y="1318"/>
                  </a:cubicBezTo>
                  <a:cubicBezTo>
                    <a:pt x="2605" y="579"/>
                    <a:pt x="2026" y="0"/>
                    <a:pt x="131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276;p57">
              <a:extLst>
                <a:ext uri="{FF2B5EF4-FFF2-40B4-BE49-F238E27FC236}">
                  <a16:creationId xmlns:a16="http://schemas.microsoft.com/office/drawing/2014/main" id="{CC843DAB-6D90-AA41-08E1-33CE6D309BBC}"/>
                </a:ext>
              </a:extLst>
            </p:cNvPr>
            <p:cNvSpPr/>
            <p:nvPr/>
          </p:nvSpPr>
          <p:spPr>
            <a:xfrm>
              <a:off x="2809875" y="3096550"/>
              <a:ext cx="78775" cy="79600"/>
            </a:xfrm>
            <a:custGeom>
              <a:avLst/>
              <a:gdLst/>
              <a:ahLst/>
              <a:cxnLst/>
              <a:rect l="l" t="t" r="r" b="b"/>
              <a:pathLst>
                <a:path w="3151" h="3184" extrusionOk="0">
                  <a:moveTo>
                    <a:pt x="1576" y="547"/>
                  </a:moveTo>
                  <a:cubicBezTo>
                    <a:pt x="2154" y="547"/>
                    <a:pt x="2604" y="1030"/>
                    <a:pt x="2604" y="1608"/>
                  </a:cubicBezTo>
                  <a:cubicBezTo>
                    <a:pt x="2604" y="2155"/>
                    <a:pt x="2154" y="2637"/>
                    <a:pt x="1576" y="2637"/>
                  </a:cubicBezTo>
                  <a:cubicBezTo>
                    <a:pt x="997" y="2637"/>
                    <a:pt x="515" y="2155"/>
                    <a:pt x="515" y="1608"/>
                  </a:cubicBezTo>
                  <a:cubicBezTo>
                    <a:pt x="515" y="1030"/>
                    <a:pt x="997" y="547"/>
                    <a:pt x="1576" y="547"/>
                  </a:cubicBezTo>
                  <a:close/>
                  <a:moveTo>
                    <a:pt x="1576" y="1"/>
                  </a:moveTo>
                  <a:cubicBezTo>
                    <a:pt x="708" y="1"/>
                    <a:pt x="1" y="708"/>
                    <a:pt x="1" y="1608"/>
                  </a:cubicBezTo>
                  <a:cubicBezTo>
                    <a:pt x="1" y="2476"/>
                    <a:pt x="708" y="3183"/>
                    <a:pt x="1576" y="3183"/>
                  </a:cubicBezTo>
                  <a:cubicBezTo>
                    <a:pt x="2444" y="3183"/>
                    <a:pt x="3151" y="2476"/>
                    <a:pt x="3151" y="1608"/>
                  </a:cubicBezTo>
                  <a:cubicBezTo>
                    <a:pt x="3151" y="708"/>
                    <a:pt x="2444" y="1"/>
                    <a:pt x="15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277;p57">
              <a:extLst>
                <a:ext uri="{FF2B5EF4-FFF2-40B4-BE49-F238E27FC236}">
                  <a16:creationId xmlns:a16="http://schemas.microsoft.com/office/drawing/2014/main" id="{9C758D34-895F-A2CE-F5F7-493168B8D84C}"/>
                </a:ext>
              </a:extLst>
            </p:cNvPr>
            <p:cNvSpPr/>
            <p:nvPr/>
          </p:nvSpPr>
          <p:spPr>
            <a:xfrm>
              <a:off x="3001150" y="2329925"/>
              <a:ext cx="65900" cy="65900"/>
            </a:xfrm>
            <a:custGeom>
              <a:avLst/>
              <a:gdLst/>
              <a:ahLst/>
              <a:cxnLst/>
              <a:rect l="l" t="t" r="r" b="b"/>
              <a:pathLst>
                <a:path w="2636" h="2636" extrusionOk="0">
                  <a:moveTo>
                    <a:pt x="1318" y="0"/>
                  </a:moveTo>
                  <a:cubicBezTo>
                    <a:pt x="611" y="0"/>
                    <a:pt x="0" y="579"/>
                    <a:pt x="0" y="1318"/>
                  </a:cubicBezTo>
                  <a:cubicBezTo>
                    <a:pt x="0" y="2057"/>
                    <a:pt x="611" y="2636"/>
                    <a:pt x="1318" y="2636"/>
                  </a:cubicBezTo>
                  <a:cubicBezTo>
                    <a:pt x="2057" y="2636"/>
                    <a:pt x="2636" y="2057"/>
                    <a:pt x="2636" y="1318"/>
                  </a:cubicBezTo>
                  <a:cubicBezTo>
                    <a:pt x="2636" y="579"/>
                    <a:pt x="2057" y="0"/>
                    <a:pt x="13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278;p57">
              <a:extLst>
                <a:ext uri="{FF2B5EF4-FFF2-40B4-BE49-F238E27FC236}">
                  <a16:creationId xmlns:a16="http://schemas.microsoft.com/office/drawing/2014/main" id="{7846A7D4-A221-DA18-1418-1CA0B26301E6}"/>
                </a:ext>
              </a:extLst>
            </p:cNvPr>
            <p:cNvSpPr/>
            <p:nvPr/>
          </p:nvSpPr>
          <p:spPr>
            <a:xfrm>
              <a:off x="2994700" y="2323475"/>
              <a:ext cx="78800" cy="78800"/>
            </a:xfrm>
            <a:custGeom>
              <a:avLst/>
              <a:gdLst/>
              <a:ahLst/>
              <a:cxnLst/>
              <a:rect l="l" t="t" r="r" b="b"/>
              <a:pathLst>
                <a:path w="3152" h="3152" extrusionOk="0">
                  <a:moveTo>
                    <a:pt x="1576" y="547"/>
                  </a:moveTo>
                  <a:cubicBezTo>
                    <a:pt x="2155" y="547"/>
                    <a:pt x="2637" y="997"/>
                    <a:pt x="2637" y="1576"/>
                  </a:cubicBezTo>
                  <a:cubicBezTo>
                    <a:pt x="2637" y="2155"/>
                    <a:pt x="2155" y="2605"/>
                    <a:pt x="1576" y="2605"/>
                  </a:cubicBezTo>
                  <a:cubicBezTo>
                    <a:pt x="997" y="2605"/>
                    <a:pt x="547" y="2155"/>
                    <a:pt x="547" y="1576"/>
                  </a:cubicBezTo>
                  <a:cubicBezTo>
                    <a:pt x="547" y="997"/>
                    <a:pt x="997" y="547"/>
                    <a:pt x="1576" y="547"/>
                  </a:cubicBezTo>
                  <a:close/>
                  <a:moveTo>
                    <a:pt x="1576" y="1"/>
                  </a:moveTo>
                  <a:cubicBezTo>
                    <a:pt x="708" y="1"/>
                    <a:pt x="1" y="708"/>
                    <a:pt x="1" y="1576"/>
                  </a:cubicBezTo>
                  <a:cubicBezTo>
                    <a:pt x="1" y="2444"/>
                    <a:pt x="708" y="3151"/>
                    <a:pt x="1576" y="3151"/>
                  </a:cubicBezTo>
                  <a:cubicBezTo>
                    <a:pt x="2444" y="3151"/>
                    <a:pt x="3151" y="2444"/>
                    <a:pt x="3151" y="1576"/>
                  </a:cubicBezTo>
                  <a:cubicBezTo>
                    <a:pt x="3151" y="708"/>
                    <a:pt x="2444" y="1"/>
                    <a:pt x="15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3279;p57">
              <a:extLst>
                <a:ext uri="{FF2B5EF4-FFF2-40B4-BE49-F238E27FC236}">
                  <a16:creationId xmlns:a16="http://schemas.microsoft.com/office/drawing/2014/main" id="{7148D4C5-56DC-44B0-68A7-8FC3DA70EC30}"/>
                </a:ext>
              </a:extLst>
            </p:cNvPr>
            <p:cNvSpPr/>
            <p:nvPr/>
          </p:nvSpPr>
          <p:spPr>
            <a:xfrm>
              <a:off x="3186775" y="2054275"/>
              <a:ext cx="65925" cy="65125"/>
            </a:xfrm>
            <a:custGeom>
              <a:avLst/>
              <a:gdLst/>
              <a:ahLst/>
              <a:cxnLst/>
              <a:rect l="l" t="t" r="r" b="b"/>
              <a:pathLst>
                <a:path w="2637" h="2605" extrusionOk="0">
                  <a:moveTo>
                    <a:pt x="1318" y="1"/>
                  </a:moveTo>
                  <a:cubicBezTo>
                    <a:pt x="579" y="1"/>
                    <a:pt x="0" y="579"/>
                    <a:pt x="0" y="1286"/>
                  </a:cubicBezTo>
                  <a:cubicBezTo>
                    <a:pt x="0" y="2026"/>
                    <a:pt x="579" y="2604"/>
                    <a:pt x="1318" y="2604"/>
                  </a:cubicBezTo>
                  <a:cubicBezTo>
                    <a:pt x="2026" y="2604"/>
                    <a:pt x="2636" y="2026"/>
                    <a:pt x="2636" y="1286"/>
                  </a:cubicBezTo>
                  <a:cubicBezTo>
                    <a:pt x="2636" y="579"/>
                    <a:pt x="2026" y="1"/>
                    <a:pt x="13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3280;p57">
              <a:extLst>
                <a:ext uri="{FF2B5EF4-FFF2-40B4-BE49-F238E27FC236}">
                  <a16:creationId xmlns:a16="http://schemas.microsoft.com/office/drawing/2014/main" id="{9BE2DBC4-B206-906F-CDE3-9DCE4951C536}"/>
                </a:ext>
              </a:extLst>
            </p:cNvPr>
            <p:cNvSpPr/>
            <p:nvPr/>
          </p:nvSpPr>
          <p:spPr>
            <a:xfrm>
              <a:off x="3180350" y="2047050"/>
              <a:ext cx="78775" cy="78775"/>
            </a:xfrm>
            <a:custGeom>
              <a:avLst/>
              <a:gdLst/>
              <a:ahLst/>
              <a:cxnLst/>
              <a:rect l="l" t="t" r="r" b="b"/>
              <a:pathLst>
                <a:path w="3151" h="3151" extrusionOk="0">
                  <a:moveTo>
                    <a:pt x="1575" y="547"/>
                  </a:moveTo>
                  <a:cubicBezTo>
                    <a:pt x="2154" y="547"/>
                    <a:pt x="2604" y="997"/>
                    <a:pt x="2604" y="1575"/>
                  </a:cubicBezTo>
                  <a:cubicBezTo>
                    <a:pt x="2604" y="2154"/>
                    <a:pt x="2154" y="2636"/>
                    <a:pt x="1575" y="2636"/>
                  </a:cubicBezTo>
                  <a:cubicBezTo>
                    <a:pt x="997" y="2636"/>
                    <a:pt x="515" y="2154"/>
                    <a:pt x="515" y="1575"/>
                  </a:cubicBezTo>
                  <a:cubicBezTo>
                    <a:pt x="515" y="997"/>
                    <a:pt x="997" y="547"/>
                    <a:pt x="1575" y="547"/>
                  </a:cubicBezTo>
                  <a:close/>
                  <a:moveTo>
                    <a:pt x="1575" y="0"/>
                  </a:moveTo>
                  <a:cubicBezTo>
                    <a:pt x="707" y="0"/>
                    <a:pt x="0" y="707"/>
                    <a:pt x="0" y="1575"/>
                  </a:cubicBezTo>
                  <a:cubicBezTo>
                    <a:pt x="0" y="2443"/>
                    <a:pt x="707" y="3150"/>
                    <a:pt x="1575" y="3150"/>
                  </a:cubicBezTo>
                  <a:cubicBezTo>
                    <a:pt x="2443" y="3150"/>
                    <a:pt x="3150" y="2443"/>
                    <a:pt x="3150" y="1575"/>
                  </a:cubicBezTo>
                  <a:cubicBezTo>
                    <a:pt x="3150" y="707"/>
                    <a:pt x="2443" y="0"/>
                    <a:pt x="15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3281;p57">
              <a:extLst>
                <a:ext uri="{FF2B5EF4-FFF2-40B4-BE49-F238E27FC236}">
                  <a16:creationId xmlns:a16="http://schemas.microsoft.com/office/drawing/2014/main" id="{B59E4316-42E4-84F6-67C4-122F3DADC2F2}"/>
                </a:ext>
              </a:extLst>
            </p:cNvPr>
            <p:cNvSpPr/>
            <p:nvPr/>
          </p:nvSpPr>
          <p:spPr>
            <a:xfrm>
              <a:off x="3372400" y="3296650"/>
              <a:ext cx="65125" cy="65925"/>
            </a:xfrm>
            <a:custGeom>
              <a:avLst/>
              <a:gdLst/>
              <a:ahLst/>
              <a:cxnLst/>
              <a:rect l="l" t="t" r="r" b="b"/>
              <a:pathLst>
                <a:path w="2605" h="2637" extrusionOk="0">
                  <a:moveTo>
                    <a:pt x="1287" y="1"/>
                  </a:moveTo>
                  <a:cubicBezTo>
                    <a:pt x="579" y="1"/>
                    <a:pt x="1" y="612"/>
                    <a:pt x="1" y="1319"/>
                  </a:cubicBezTo>
                  <a:cubicBezTo>
                    <a:pt x="1" y="2058"/>
                    <a:pt x="579" y="2637"/>
                    <a:pt x="1287" y="2637"/>
                  </a:cubicBezTo>
                  <a:cubicBezTo>
                    <a:pt x="2026" y="2637"/>
                    <a:pt x="2605" y="2058"/>
                    <a:pt x="2605" y="1319"/>
                  </a:cubicBezTo>
                  <a:cubicBezTo>
                    <a:pt x="2605" y="612"/>
                    <a:pt x="2026" y="1"/>
                    <a:pt x="128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3282;p57">
              <a:extLst>
                <a:ext uri="{FF2B5EF4-FFF2-40B4-BE49-F238E27FC236}">
                  <a16:creationId xmlns:a16="http://schemas.microsoft.com/office/drawing/2014/main" id="{CC4093DE-EF3F-56C7-05DA-DA06E9DFECB6}"/>
                </a:ext>
              </a:extLst>
            </p:cNvPr>
            <p:cNvSpPr/>
            <p:nvPr/>
          </p:nvSpPr>
          <p:spPr>
            <a:xfrm>
              <a:off x="3365175" y="3290225"/>
              <a:ext cx="79575" cy="78775"/>
            </a:xfrm>
            <a:custGeom>
              <a:avLst/>
              <a:gdLst/>
              <a:ahLst/>
              <a:cxnLst/>
              <a:rect l="l" t="t" r="r" b="b"/>
              <a:pathLst>
                <a:path w="3183" h="3151" extrusionOk="0">
                  <a:moveTo>
                    <a:pt x="1576" y="547"/>
                  </a:moveTo>
                  <a:cubicBezTo>
                    <a:pt x="2154" y="547"/>
                    <a:pt x="2636" y="997"/>
                    <a:pt x="2636" y="1576"/>
                  </a:cubicBezTo>
                  <a:cubicBezTo>
                    <a:pt x="2636" y="2155"/>
                    <a:pt x="2154" y="2637"/>
                    <a:pt x="1576" y="2637"/>
                  </a:cubicBezTo>
                  <a:cubicBezTo>
                    <a:pt x="1029" y="2637"/>
                    <a:pt x="547" y="2155"/>
                    <a:pt x="547" y="1576"/>
                  </a:cubicBezTo>
                  <a:cubicBezTo>
                    <a:pt x="547" y="997"/>
                    <a:pt x="1029" y="547"/>
                    <a:pt x="1576" y="547"/>
                  </a:cubicBezTo>
                  <a:close/>
                  <a:moveTo>
                    <a:pt x="1576" y="1"/>
                  </a:moveTo>
                  <a:cubicBezTo>
                    <a:pt x="708" y="1"/>
                    <a:pt x="1" y="708"/>
                    <a:pt x="1" y="1576"/>
                  </a:cubicBezTo>
                  <a:cubicBezTo>
                    <a:pt x="1" y="2444"/>
                    <a:pt x="708" y="3151"/>
                    <a:pt x="1576" y="3151"/>
                  </a:cubicBezTo>
                  <a:cubicBezTo>
                    <a:pt x="2476" y="3151"/>
                    <a:pt x="3183" y="2444"/>
                    <a:pt x="3183" y="1576"/>
                  </a:cubicBezTo>
                  <a:cubicBezTo>
                    <a:pt x="3183" y="708"/>
                    <a:pt x="2476" y="1"/>
                    <a:pt x="15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3283;p57">
              <a:extLst>
                <a:ext uri="{FF2B5EF4-FFF2-40B4-BE49-F238E27FC236}">
                  <a16:creationId xmlns:a16="http://schemas.microsoft.com/office/drawing/2014/main" id="{B5781764-B081-0DE1-5D13-F80515F7EB04}"/>
                </a:ext>
              </a:extLst>
            </p:cNvPr>
            <p:cNvSpPr/>
            <p:nvPr/>
          </p:nvSpPr>
          <p:spPr>
            <a:xfrm>
              <a:off x="3557250" y="3213900"/>
              <a:ext cx="65900" cy="65900"/>
            </a:xfrm>
            <a:custGeom>
              <a:avLst/>
              <a:gdLst/>
              <a:ahLst/>
              <a:cxnLst/>
              <a:rect l="l" t="t" r="r" b="b"/>
              <a:pathLst>
                <a:path w="2636" h="2636" extrusionOk="0">
                  <a:moveTo>
                    <a:pt x="1318" y="0"/>
                  </a:moveTo>
                  <a:cubicBezTo>
                    <a:pt x="611" y="0"/>
                    <a:pt x="0" y="579"/>
                    <a:pt x="0" y="1318"/>
                  </a:cubicBezTo>
                  <a:cubicBezTo>
                    <a:pt x="0" y="2057"/>
                    <a:pt x="611" y="2636"/>
                    <a:pt x="1318" y="2636"/>
                  </a:cubicBezTo>
                  <a:cubicBezTo>
                    <a:pt x="2057" y="2636"/>
                    <a:pt x="2636" y="2057"/>
                    <a:pt x="2636" y="1318"/>
                  </a:cubicBezTo>
                  <a:cubicBezTo>
                    <a:pt x="2636" y="579"/>
                    <a:pt x="2057" y="0"/>
                    <a:pt x="13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3284;p57">
              <a:extLst>
                <a:ext uri="{FF2B5EF4-FFF2-40B4-BE49-F238E27FC236}">
                  <a16:creationId xmlns:a16="http://schemas.microsoft.com/office/drawing/2014/main" id="{0BFA444B-C52D-4B9C-BEC0-95E3612591FE}"/>
                </a:ext>
              </a:extLst>
            </p:cNvPr>
            <p:cNvSpPr/>
            <p:nvPr/>
          </p:nvSpPr>
          <p:spPr>
            <a:xfrm>
              <a:off x="3550800" y="3207450"/>
              <a:ext cx="78800" cy="78800"/>
            </a:xfrm>
            <a:custGeom>
              <a:avLst/>
              <a:gdLst/>
              <a:ahLst/>
              <a:cxnLst/>
              <a:rect l="l" t="t" r="r" b="b"/>
              <a:pathLst>
                <a:path w="3152" h="3152" extrusionOk="0">
                  <a:moveTo>
                    <a:pt x="1576" y="547"/>
                  </a:moveTo>
                  <a:cubicBezTo>
                    <a:pt x="2155" y="547"/>
                    <a:pt x="2637" y="997"/>
                    <a:pt x="2637" y="1576"/>
                  </a:cubicBezTo>
                  <a:cubicBezTo>
                    <a:pt x="2637" y="2155"/>
                    <a:pt x="2155" y="2605"/>
                    <a:pt x="1576" y="2605"/>
                  </a:cubicBezTo>
                  <a:cubicBezTo>
                    <a:pt x="997" y="2605"/>
                    <a:pt x="547" y="2155"/>
                    <a:pt x="547" y="1576"/>
                  </a:cubicBezTo>
                  <a:cubicBezTo>
                    <a:pt x="547" y="997"/>
                    <a:pt x="997" y="547"/>
                    <a:pt x="1576" y="547"/>
                  </a:cubicBezTo>
                  <a:close/>
                  <a:moveTo>
                    <a:pt x="1576" y="1"/>
                  </a:moveTo>
                  <a:cubicBezTo>
                    <a:pt x="708" y="1"/>
                    <a:pt x="1" y="708"/>
                    <a:pt x="1" y="1576"/>
                  </a:cubicBezTo>
                  <a:cubicBezTo>
                    <a:pt x="1" y="2444"/>
                    <a:pt x="708" y="3151"/>
                    <a:pt x="1576" y="3151"/>
                  </a:cubicBezTo>
                  <a:cubicBezTo>
                    <a:pt x="2444" y="3151"/>
                    <a:pt x="3151" y="2444"/>
                    <a:pt x="3151" y="1576"/>
                  </a:cubicBezTo>
                  <a:cubicBezTo>
                    <a:pt x="3151" y="708"/>
                    <a:pt x="2444" y="1"/>
                    <a:pt x="15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3285;p57">
              <a:extLst>
                <a:ext uri="{FF2B5EF4-FFF2-40B4-BE49-F238E27FC236}">
                  <a16:creationId xmlns:a16="http://schemas.microsoft.com/office/drawing/2014/main" id="{2159AFFB-305D-D8AC-9ACC-F0173764C0C8}"/>
                </a:ext>
              </a:extLst>
            </p:cNvPr>
            <p:cNvSpPr/>
            <p:nvPr/>
          </p:nvSpPr>
          <p:spPr>
            <a:xfrm>
              <a:off x="3742875" y="3186575"/>
              <a:ext cx="65125" cy="65100"/>
            </a:xfrm>
            <a:custGeom>
              <a:avLst/>
              <a:gdLst/>
              <a:ahLst/>
              <a:cxnLst/>
              <a:rect l="l" t="t" r="r" b="b"/>
              <a:pathLst>
                <a:path w="2605" h="2604" extrusionOk="0">
                  <a:moveTo>
                    <a:pt x="1318" y="0"/>
                  </a:moveTo>
                  <a:cubicBezTo>
                    <a:pt x="579" y="0"/>
                    <a:pt x="0" y="579"/>
                    <a:pt x="0" y="1318"/>
                  </a:cubicBezTo>
                  <a:cubicBezTo>
                    <a:pt x="0" y="2025"/>
                    <a:pt x="579" y="2604"/>
                    <a:pt x="1318" y="2604"/>
                  </a:cubicBezTo>
                  <a:cubicBezTo>
                    <a:pt x="2026" y="2604"/>
                    <a:pt x="2604" y="2025"/>
                    <a:pt x="2604" y="1318"/>
                  </a:cubicBezTo>
                  <a:cubicBezTo>
                    <a:pt x="2604" y="579"/>
                    <a:pt x="2026" y="0"/>
                    <a:pt x="13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3286;p57">
              <a:extLst>
                <a:ext uri="{FF2B5EF4-FFF2-40B4-BE49-F238E27FC236}">
                  <a16:creationId xmlns:a16="http://schemas.microsoft.com/office/drawing/2014/main" id="{65F32B40-6243-DB24-6D93-4CFBCA0344BD}"/>
                </a:ext>
              </a:extLst>
            </p:cNvPr>
            <p:cNvSpPr/>
            <p:nvPr/>
          </p:nvSpPr>
          <p:spPr>
            <a:xfrm>
              <a:off x="3736450" y="3180150"/>
              <a:ext cx="78775" cy="78775"/>
            </a:xfrm>
            <a:custGeom>
              <a:avLst/>
              <a:gdLst/>
              <a:ahLst/>
              <a:cxnLst/>
              <a:rect l="l" t="t" r="r" b="b"/>
              <a:pathLst>
                <a:path w="3151" h="3151" extrusionOk="0">
                  <a:moveTo>
                    <a:pt x="1575" y="514"/>
                  </a:moveTo>
                  <a:cubicBezTo>
                    <a:pt x="2154" y="514"/>
                    <a:pt x="2604" y="997"/>
                    <a:pt x="2604" y="1575"/>
                  </a:cubicBezTo>
                  <a:cubicBezTo>
                    <a:pt x="2604" y="2154"/>
                    <a:pt x="2154" y="2604"/>
                    <a:pt x="1575" y="2604"/>
                  </a:cubicBezTo>
                  <a:cubicBezTo>
                    <a:pt x="997" y="2604"/>
                    <a:pt x="515" y="2154"/>
                    <a:pt x="515" y="1575"/>
                  </a:cubicBezTo>
                  <a:cubicBezTo>
                    <a:pt x="515" y="997"/>
                    <a:pt x="997" y="514"/>
                    <a:pt x="1575" y="514"/>
                  </a:cubicBezTo>
                  <a:close/>
                  <a:moveTo>
                    <a:pt x="1575" y="0"/>
                  </a:moveTo>
                  <a:cubicBezTo>
                    <a:pt x="707" y="0"/>
                    <a:pt x="0" y="707"/>
                    <a:pt x="0" y="1575"/>
                  </a:cubicBezTo>
                  <a:cubicBezTo>
                    <a:pt x="0" y="2443"/>
                    <a:pt x="707" y="3150"/>
                    <a:pt x="1575" y="3150"/>
                  </a:cubicBezTo>
                  <a:cubicBezTo>
                    <a:pt x="2443" y="3150"/>
                    <a:pt x="3150" y="2443"/>
                    <a:pt x="3150" y="1575"/>
                  </a:cubicBezTo>
                  <a:cubicBezTo>
                    <a:pt x="3150" y="707"/>
                    <a:pt x="2443" y="0"/>
                    <a:pt x="15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3287;p57">
              <a:extLst>
                <a:ext uri="{FF2B5EF4-FFF2-40B4-BE49-F238E27FC236}">
                  <a16:creationId xmlns:a16="http://schemas.microsoft.com/office/drawing/2014/main" id="{F422DACA-C653-57B9-0DA4-53677576A8AB}"/>
                </a:ext>
              </a:extLst>
            </p:cNvPr>
            <p:cNvSpPr/>
            <p:nvPr/>
          </p:nvSpPr>
          <p:spPr>
            <a:xfrm>
              <a:off x="3928500" y="3103800"/>
              <a:ext cx="65125" cy="65100"/>
            </a:xfrm>
            <a:custGeom>
              <a:avLst/>
              <a:gdLst/>
              <a:ahLst/>
              <a:cxnLst/>
              <a:rect l="l" t="t" r="r" b="b"/>
              <a:pathLst>
                <a:path w="2605" h="2604" extrusionOk="0">
                  <a:moveTo>
                    <a:pt x="1287" y="0"/>
                  </a:moveTo>
                  <a:cubicBezTo>
                    <a:pt x="579" y="0"/>
                    <a:pt x="1" y="579"/>
                    <a:pt x="1" y="1318"/>
                  </a:cubicBezTo>
                  <a:cubicBezTo>
                    <a:pt x="1" y="2025"/>
                    <a:pt x="579" y="2604"/>
                    <a:pt x="1287" y="2604"/>
                  </a:cubicBezTo>
                  <a:cubicBezTo>
                    <a:pt x="2026" y="2604"/>
                    <a:pt x="2605" y="2025"/>
                    <a:pt x="2605" y="1318"/>
                  </a:cubicBezTo>
                  <a:cubicBezTo>
                    <a:pt x="2605" y="579"/>
                    <a:pt x="2026" y="0"/>
                    <a:pt x="128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3288;p57">
              <a:extLst>
                <a:ext uri="{FF2B5EF4-FFF2-40B4-BE49-F238E27FC236}">
                  <a16:creationId xmlns:a16="http://schemas.microsoft.com/office/drawing/2014/main" id="{BCFF51D8-9CA4-D651-E0EF-D5EC4FB4C877}"/>
                </a:ext>
              </a:extLst>
            </p:cNvPr>
            <p:cNvSpPr/>
            <p:nvPr/>
          </p:nvSpPr>
          <p:spPr>
            <a:xfrm>
              <a:off x="3921275" y="3096550"/>
              <a:ext cx="78775" cy="79600"/>
            </a:xfrm>
            <a:custGeom>
              <a:avLst/>
              <a:gdLst/>
              <a:ahLst/>
              <a:cxnLst/>
              <a:rect l="l" t="t" r="r" b="b"/>
              <a:pathLst>
                <a:path w="3151" h="3184" extrusionOk="0">
                  <a:moveTo>
                    <a:pt x="1576" y="547"/>
                  </a:moveTo>
                  <a:cubicBezTo>
                    <a:pt x="2154" y="547"/>
                    <a:pt x="2636" y="1030"/>
                    <a:pt x="2636" y="1608"/>
                  </a:cubicBezTo>
                  <a:cubicBezTo>
                    <a:pt x="2636" y="2155"/>
                    <a:pt x="2154" y="2637"/>
                    <a:pt x="1576" y="2637"/>
                  </a:cubicBezTo>
                  <a:cubicBezTo>
                    <a:pt x="997" y="2637"/>
                    <a:pt x="547" y="2155"/>
                    <a:pt x="547" y="1608"/>
                  </a:cubicBezTo>
                  <a:cubicBezTo>
                    <a:pt x="547" y="1030"/>
                    <a:pt x="997" y="547"/>
                    <a:pt x="1576" y="547"/>
                  </a:cubicBezTo>
                  <a:close/>
                  <a:moveTo>
                    <a:pt x="1576" y="1"/>
                  </a:moveTo>
                  <a:cubicBezTo>
                    <a:pt x="708" y="1"/>
                    <a:pt x="1" y="708"/>
                    <a:pt x="1" y="1608"/>
                  </a:cubicBezTo>
                  <a:cubicBezTo>
                    <a:pt x="1" y="2476"/>
                    <a:pt x="708" y="3183"/>
                    <a:pt x="1576" y="3183"/>
                  </a:cubicBezTo>
                  <a:cubicBezTo>
                    <a:pt x="2443" y="3183"/>
                    <a:pt x="3151" y="2476"/>
                    <a:pt x="3151" y="1608"/>
                  </a:cubicBezTo>
                  <a:cubicBezTo>
                    <a:pt x="3151" y="708"/>
                    <a:pt x="2443" y="1"/>
                    <a:pt x="15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3289;p57">
              <a:extLst>
                <a:ext uri="{FF2B5EF4-FFF2-40B4-BE49-F238E27FC236}">
                  <a16:creationId xmlns:a16="http://schemas.microsoft.com/office/drawing/2014/main" id="{424357FD-811B-0DE9-6A80-01A48BC84A4D}"/>
                </a:ext>
              </a:extLst>
            </p:cNvPr>
            <p:cNvSpPr/>
            <p:nvPr/>
          </p:nvSpPr>
          <p:spPr>
            <a:xfrm>
              <a:off x="4113350" y="2992900"/>
              <a:ext cx="65900" cy="65925"/>
            </a:xfrm>
            <a:custGeom>
              <a:avLst/>
              <a:gdLst/>
              <a:ahLst/>
              <a:cxnLst/>
              <a:rect l="l" t="t" r="r" b="b"/>
              <a:pathLst>
                <a:path w="2636" h="2637" extrusionOk="0">
                  <a:moveTo>
                    <a:pt x="1318" y="0"/>
                  </a:moveTo>
                  <a:cubicBezTo>
                    <a:pt x="579" y="0"/>
                    <a:pt x="0" y="579"/>
                    <a:pt x="0" y="1318"/>
                  </a:cubicBezTo>
                  <a:cubicBezTo>
                    <a:pt x="0" y="2058"/>
                    <a:pt x="579" y="2636"/>
                    <a:pt x="1318" y="2636"/>
                  </a:cubicBezTo>
                  <a:cubicBezTo>
                    <a:pt x="2025" y="2636"/>
                    <a:pt x="2636" y="2058"/>
                    <a:pt x="2636" y="1318"/>
                  </a:cubicBezTo>
                  <a:cubicBezTo>
                    <a:pt x="2636" y="579"/>
                    <a:pt x="2025" y="0"/>
                    <a:pt x="13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3290;p57">
              <a:extLst>
                <a:ext uri="{FF2B5EF4-FFF2-40B4-BE49-F238E27FC236}">
                  <a16:creationId xmlns:a16="http://schemas.microsoft.com/office/drawing/2014/main" id="{EAA4CA36-C273-A298-A5CF-EA17D0BD0EE5}"/>
                </a:ext>
              </a:extLst>
            </p:cNvPr>
            <p:cNvSpPr/>
            <p:nvPr/>
          </p:nvSpPr>
          <p:spPr>
            <a:xfrm>
              <a:off x="4106900" y="2986475"/>
              <a:ext cx="78800" cy="78775"/>
            </a:xfrm>
            <a:custGeom>
              <a:avLst/>
              <a:gdLst/>
              <a:ahLst/>
              <a:cxnLst/>
              <a:rect l="l" t="t" r="r" b="b"/>
              <a:pathLst>
                <a:path w="3152" h="3151" extrusionOk="0">
                  <a:moveTo>
                    <a:pt x="1576" y="547"/>
                  </a:moveTo>
                  <a:cubicBezTo>
                    <a:pt x="2155" y="547"/>
                    <a:pt x="2605" y="997"/>
                    <a:pt x="2605" y="1575"/>
                  </a:cubicBezTo>
                  <a:cubicBezTo>
                    <a:pt x="2605" y="2154"/>
                    <a:pt x="2155" y="2604"/>
                    <a:pt x="1576" y="2604"/>
                  </a:cubicBezTo>
                  <a:cubicBezTo>
                    <a:pt x="997" y="2604"/>
                    <a:pt x="547" y="2154"/>
                    <a:pt x="547" y="1575"/>
                  </a:cubicBezTo>
                  <a:cubicBezTo>
                    <a:pt x="547" y="997"/>
                    <a:pt x="997" y="547"/>
                    <a:pt x="1576" y="547"/>
                  </a:cubicBezTo>
                  <a:close/>
                  <a:moveTo>
                    <a:pt x="1576" y="0"/>
                  </a:moveTo>
                  <a:cubicBezTo>
                    <a:pt x="708" y="0"/>
                    <a:pt x="1" y="707"/>
                    <a:pt x="1" y="1575"/>
                  </a:cubicBezTo>
                  <a:cubicBezTo>
                    <a:pt x="1" y="2443"/>
                    <a:pt x="708" y="3150"/>
                    <a:pt x="1576" y="3150"/>
                  </a:cubicBezTo>
                  <a:cubicBezTo>
                    <a:pt x="2444" y="3150"/>
                    <a:pt x="3151" y="2443"/>
                    <a:pt x="3151" y="1575"/>
                  </a:cubicBezTo>
                  <a:cubicBezTo>
                    <a:pt x="3151" y="707"/>
                    <a:pt x="2444" y="0"/>
                    <a:pt x="15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3291;p57">
              <a:extLst>
                <a:ext uri="{FF2B5EF4-FFF2-40B4-BE49-F238E27FC236}">
                  <a16:creationId xmlns:a16="http://schemas.microsoft.com/office/drawing/2014/main" id="{85A6634F-D4CF-D962-D70E-D7BADB99C941}"/>
                </a:ext>
              </a:extLst>
            </p:cNvPr>
            <p:cNvSpPr/>
            <p:nvPr/>
          </p:nvSpPr>
          <p:spPr>
            <a:xfrm>
              <a:off x="4298975" y="3048350"/>
              <a:ext cx="65125" cy="65925"/>
            </a:xfrm>
            <a:custGeom>
              <a:avLst/>
              <a:gdLst/>
              <a:ahLst/>
              <a:cxnLst/>
              <a:rect l="l" t="t" r="r" b="b"/>
              <a:pathLst>
                <a:path w="2605" h="2637" extrusionOk="0">
                  <a:moveTo>
                    <a:pt x="1318" y="0"/>
                  </a:moveTo>
                  <a:cubicBezTo>
                    <a:pt x="579" y="0"/>
                    <a:pt x="0" y="579"/>
                    <a:pt x="0" y="1318"/>
                  </a:cubicBezTo>
                  <a:cubicBezTo>
                    <a:pt x="0" y="2025"/>
                    <a:pt x="579" y="2636"/>
                    <a:pt x="1318" y="2636"/>
                  </a:cubicBezTo>
                  <a:cubicBezTo>
                    <a:pt x="2026" y="2636"/>
                    <a:pt x="2604" y="2025"/>
                    <a:pt x="2604" y="1318"/>
                  </a:cubicBezTo>
                  <a:cubicBezTo>
                    <a:pt x="2604" y="579"/>
                    <a:pt x="2026" y="0"/>
                    <a:pt x="13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3292;p57">
              <a:extLst>
                <a:ext uri="{FF2B5EF4-FFF2-40B4-BE49-F238E27FC236}">
                  <a16:creationId xmlns:a16="http://schemas.microsoft.com/office/drawing/2014/main" id="{297DD563-01C7-DEF3-2C52-C66A397C3281}"/>
                </a:ext>
              </a:extLst>
            </p:cNvPr>
            <p:cNvSpPr/>
            <p:nvPr/>
          </p:nvSpPr>
          <p:spPr>
            <a:xfrm>
              <a:off x="4292550" y="3041925"/>
              <a:ext cx="78775" cy="78775"/>
            </a:xfrm>
            <a:custGeom>
              <a:avLst/>
              <a:gdLst/>
              <a:ahLst/>
              <a:cxnLst/>
              <a:rect l="l" t="t" r="r" b="b"/>
              <a:pathLst>
                <a:path w="3151" h="3151" extrusionOk="0">
                  <a:moveTo>
                    <a:pt x="1575" y="514"/>
                  </a:moveTo>
                  <a:cubicBezTo>
                    <a:pt x="2122" y="514"/>
                    <a:pt x="2604" y="997"/>
                    <a:pt x="2604" y="1575"/>
                  </a:cubicBezTo>
                  <a:cubicBezTo>
                    <a:pt x="2604" y="2154"/>
                    <a:pt x="2122" y="2604"/>
                    <a:pt x="1575" y="2604"/>
                  </a:cubicBezTo>
                  <a:cubicBezTo>
                    <a:pt x="997" y="2604"/>
                    <a:pt x="515" y="2154"/>
                    <a:pt x="515" y="1575"/>
                  </a:cubicBezTo>
                  <a:cubicBezTo>
                    <a:pt x="515" y="997"/>
                    <a:pt x="997" y="514"/>
                    <a:pt x="1575" y="514"/>
                  </a:cubicBezTo>
                  <a:close/>
                  <a:moveTo>
                    <a:pt x="1575" y="0"/>
                  </a:moveTo>
                  <a:cubicBezTo>
                    <a:pt x="675" y="0"/>
                    <a:pt x="0" y="707"/>
                    <a:pt x="0" y="1575"/>
                  </a:cubicBezTo>
                  <a:cubicBezTo>
                    <a:pt x="0" y="2443"/>
                    <a:pt x="675" y="3150"/>
                    <a:pt x="1575" y="3150"/>
                  </a:cubicBezTo>
                  <a:cubicBezTo>
                    <a:pt x="2443" y="3150"/>
                    <a:pt x="3150" y="2443"/>
                    <a:pt x="3150" y="1575"/>
                  </a:cubicBezTo>
                  <a:cubicBezTo>
                    <a:pt x="3150" y="707"/>
                    <a:pt x="2443" y="0"/>
                    <a:pt x="15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3293;p57">
              <a:extLst>
                <a:ext uri="{FF2B5EF4-FFF2-40B4-BE49-F238E27FC236}">
                  <a16:creationId xmlns:a16="http://schemas.microsoft.com/office/drawing/2014/main" id="{EDE98F2F-10DA-66F5-17A0-4038F964F264}"/>
                </a:ext>
              </a:extLst>
            </p:cNvPr>
            <p:cNvSpPr/>
            <p:nvPr/>
          </p:nvSpPr>
          <p:spPr>
            <a:xfrm>
              <a:off x="4483800" y="3159250"/>
              <a:ext cx="65925" cy="65100"/>
            </a:xfrm>
            <a:custGeom>
              <a:avLst/>
              <a:gdLst/>
              <a:ahLst/>
              <a:cxnLst/>
              <a:rect l="l" t="t" r="r" b="b"/>
              <a:pathLst>
                <a:path w="2637" h="2604" extrusionOk="0">
                  <a:moveTo>
                    <a:pt x="1319" y="0"/>
                  </a:moveTo>
                  <a:cubicBezTo>
                    <a:pt x="611" y="0"/>
                    <a:pt x="1" y="579"/>
                    <a:pt x="1" y="1286"/>
                  </a:cubicBezTo>
                  <a:cubicBezTo>
                    <a:pt x="1" y="2025"/>
                    <a:pt x="611" y="2604"/>
                    <a:pt x="1319" y="2604"/>
                  </a:cubicBezTo>
                  <a:cubicBezTo>
                    <a:pt x="2058" y="2604"/>
                    <a:pt x="2636" y="2025"/>
                    <a:pt x="2636" y="1286"/>
                  </a:cubicBezTo>
                  <a:cubicBezTo>
                    <a:pt x="2636" y="579"/>
                    <a:pt x="2058" y="0"/>
                    <a:pt x="131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3294;p57">
              <a:extLst>
                <a:ext uri="{FF2B5EF4-FFF2-40B4-BE49-F238E27FC236}">
                  <a16:creationId xmlns:a16="http://schemas.microsoft.com/office/drawing/2014/main" id="{E3A67F28-22FF-8074-D5B7-3AA18F978D32}"/>
                </a:ext>
              </a:extLst>
            </p:cNvPr>
            <p:cNvSpPr/>
            <p:nvPr/>
          </p:nvSpPr>
          <p:spPr>
            <a:xfrm>
              <a:off x="4477375" y="3152000"/>
              <a:ext cx="78775" cy="78800"/>
            </a:xfrm>
            <a:custGeom>
              <a:avLst/>
              <a:gdLst/>
              <a:ahLst/>
              <a:cxnLst/>
              <a:rect l="l" t="t" r="r" b="b"/>
              <a:pathLst>
                <a:path w="3151" h="3152" extrusionOk="0">
                  <a:moveTo>
                    <a:pt x="1576" y="547"/>
                  </a:moveTo>
                  <a:cubicBezTo>
                    <a:pt x="2154" y="547"/>
                    <a:pt x="2636" y="997"/>
                    <a:pt x="2636" y="1576"/>
                  </a:cubicBezTo>
                  <a:cubicBezTo>
                    <a:pt x="2636" y="2155"/>
                    <a:pt x="2154" y="2637"/>
                    <a:pt x="1576" y="2637"/>
                  </a:cubicBezTo>
                  <a:cubicBezTo>
                    <a:pt x="997" y="2637"/>
                    <a:pt x="547" y="2155"/>
                    <a:pt x="547" y="1576"/>
                  </a:cubicBezTo>
                  <a:cubicBezTo>
                    <a:pt x="547" y="997"/>
                    <a:pt x="997" y="547"/>
                    <a:pt x="1576" y="547"/>
                  </a:cubicBezTo>
                  <a:close/>
                  <a:moveTo>
                    <a:pt x="1576" y="1"/>
                  </a:moveTo>
                  <a:cubicBezTo>
                    <a:pt x="708" y="1"/>
                    <a:pt x="0" y="708"/>
                    <a:pt x="0" y="1576"/>
                  </a:cubicBezTo>
                  <a:cubicBezTo>
                    <a:pt x="0" y="2444"/>
                    <a:pt x="708" y="3151"/>
                    <a:pt x="1576" y="3151"/>
                  </a:cubicBezTo>
                  <a:cubicBezTo>
                    <a:pt x="2443" y="3151"/>
                    <a:pt x="3151" y="2444"/>
                    <a:pt x="3151" y="1576"/>
                  </a:cubicBezTo>
                  <a:cubicBezTo>
                    <a:pt x="3151" y="708"/>
                    <a:pt x="2443" y="1"/>
                    <a:pt x="15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3295;p57">
              <a:extLst>
                <a:ext uri="{FF2B5EF4-FFF2-40B4-BE49-F238E27FC236}">
                  <a16:creationId xmlns:a16="http://schemas.microsoft.com/office/drawing/2014/main" id="{D735A924-9C73-79E2-6AA3-32A32672D369}"/>
                </a:ext>
              </a:extLst>
            </p:cNvPr>
            <p:cNvSpPr/>
            <p:nvPr/>
          </p:nvSpPr>
          <p:spPr>
            <a:xfrm>
              <a:off x="4669450" y="2579025"/>
              <a:ext cx="65900" cy="65125"/>
            </a:xfrm>
            <a:custGeom>
              <a:avLst/>
              <a:gdLst/>
              <a:ahLst/>
              <a:cxnLst/>
              <a:rect l="l" t="t" r="r" b="b"/>
              <a:pathLst>
                <a:path w="2636" h="2605" extrusionOk="0">
                  <a:moveTo>
                    <a:pt x="1318" y="1"/>
                  </a:moveTo>
                  <a:cubicBezTo>
                    <a:pt x="579" y="1"/>
                    <a:pt x="0" y="580"/>
                    <a:pt x="0" y="1287"/>
                  </a:cubicBezTo>
                  <a:cubicBezTo>
                    <a:pt x="0" y="2026"/>
                    <a:pt x="579" y="2605"/>
                    <a:pt x="1318" y="2605"/>
                  </a:cubicBezTo>
                  <a:cubicBezTo>
                    <a:pt x="2025" y="2605"/>
                    <a:pt x="2636" y="2026"/>
                    <a:pt x="2636" y="1287"/>
                  </a:cubicBezTo>
                  <a:cubicBezTo>
                    <a:pt x="2636" y="580"/>
                    <a:pt x="2025" y="1"/>
                    <a:pt x="13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3296;p57">
              <a:extLst>
                <a:ext uri="{FF2B5EF4-FFF2-40B4-BE49-F238E27FC236}">
                  <a16:creationId xmlns:a16="http://schemas.microsoft.com/office/drawing/2014/main" id="{C646D23A-43E2-BB95-05A4-99BF9BF59625}"/>
                </a:ext>
              </a:extLst>
            </p:cNvPr>
            <p:cNvSpPr/>
            <p:nvPr/>
          </p:nvSpPr>
          <p:spPr>
            <a:xfrm>
              <a:off x="4663000" y="2571800"/>
              <a:ext cx="78800" cy="78775"/>
            </a:xfrm>
            <a:custGeom>
              <a:avLst/>
              <a:gdLst/>
              <a:ahLst/>
              <a:cxnLst/>
              <a:rect l="l" t="t" r="r" b="b"/>
              <a:pathLst>
                <a:path w="3152" h="3151" extrusionOk="0">
                  <a:moveTo>
                    <a:pt x="1576" y="547"/>
                  </a:moveTo>
                  <a:cubicBezTo>
                    <a:pt x="2155" y="547"/>
                    <a:pt x="2605" y="997"/>
                    <a:pt x="2605" y="1576"/>
                  </a:cubicBezTo>
                  <a:cubicBezTo>
                    <a:pt x="2605" y="2154"/>
                    <a:pt x="2155" y="2636"/>
                    <a:pt x="1576" y="2636"/>
                  </a:cubicBezTo>
                  <a:cubicBezTo>
                    <a:pt x="997" y="2636"/>
                    <a:pt x="515" y="2154"/>
                    <a:pt x="515" y="1576"/>
                  </a:cubicBezTo>
                  <a:cubicBezTo>
                    <a:pt x="515" y="997"/>
                    <a:pt x="997" y="547"/>
                    <a:pt x="1576" y="547"/>
                  </a:cubicBezTo>
                  <a:close/>
                  <a:moveTo>
                    <a:pt x="1576" y="1"/>
                  </a:moveTo>
                  <a:cubicBezTo>
                    <a:pt x="708" y="1"/>
                    <a:pt x="1" y="708"/>
                    <a:pt x="1" y="1576"/>
                  </a:cubicBezTo>
                  <a:cubicBezTo>
                    <a:pt x="1" y="2476"/>
                    <a:pt x="708" y="3151"/>
                    <a:pt x="1576" y="3151"/>
                  </a:cubicBezTo>
                  <a:cubicBezTo>
                    <a:pt x="2444" y="3151"/>
                    <a:pt x="3151" y="2476"/>
                    <a:pt x="3151" y="1576"/>
                  </a:cubicBezTo>
                  <a:cubicBezTo>
                    <a:pt x="3151" y="708"/>
                    <a:pt x="2444" y="1"/>
                    <a:pt x="15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3297;p57">
              <a:extLst>
                <a:ext uri="{FF2B5EF4-FFF2-40B4-BE49-F238E27FC236}">
                  <a16:creationId xmlns:a16="http://schemas.microsoft.com/office/drawing/2014/main" id="{D5673C14-4A5A-9EA3-5DDE-97E1AB9E31A8}"/>
                </a:ext>
              </a:extLst>
            </p:cNvPr>
            <p:cNvSpPr/>
            <p:nvPr/>
          </p:nvSpPr>
          <p:spPr>
            <a:xfrm>
              <a:off x="4855075" y="2496275"/>
              <a:ext cx="65125" cy="65100"/>
            </a:xfrm>
            <a:custGeom>
              <a:avLst/>
              <a:gdLst/>
              <a:ahLst/>
              <a:cxnLst/>
              <a:rect l="l" t="t" r="r" b="b"/>
              <a:pathLst>
                <a:path w="2605" h="2604" extrusionOk="0">
                  <a:moveTo>
                    <a:pt x="1286" y="0"/>
                  </a:moveTo>
                  <a:cubicBezTo>
                    <a:pt x="579" y="0"/>
                    <a:pt x="0" y="579"/>
                    <a:pt x="0" y="1286"/>
                  </a:cubicBezTo>
                  <a:cubicBezTo>
                    <a:pt x="0" y="2025"/>
                    <a:pt x="579" y="2604"/>
                    <a:pt x="1286" y="2604"/>
                  </a:cubicBezTo>
                  <a:cubicBezTo>
                    <a:pt x="2025" y="2604"/>
                    <a:pt x="2604" y="2025"/>
                    <a:pt x="2604" y="1286"/>
                  </a:cubicBezTo>
                  <a:cubicBezTo>
                    <a:pt x="2604" y="579"/>
                    <a:pt x="2025" y="0"/>
                    <a:pt x="12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3298;p57">
              <a:extLst>
                <a:ext uri="{FF2B5EF4-FFF2-40B4-BE49-F238E27FC236}">
                  <a16:creationId xmlns:a16="http://schemas.microsoft.com/office/drawing/2014/main" id="{C14DD7F4-49C2-95F8-BC90-77924E2E8412}"/>
                </a:ext>
              </a:extLst>
            </p:cNvPr>
            <p:cNvSpPr/>
            <p:nvPr/>
          </p:nvSpPr>
          <p:spPr>
            <a:xfrm>
              <a:off x="4847850" y="2489025"/>
              <a:ext cx="79575" cy="78775"/>
            </a:xfrm>
            <a:custGeom>
              <a:avLst/>
              <a:gdLst/>
              <a:ahLst/>
              <a:cxnLst/>
              <a:rect l="l" t="t" r="r" b="b"/>
              <a:pathLst>
                <a:path w="3183" h="3151" extrusionOk="0">
                  <a:moveTo>
                    <a:pt x="1575" y="547"/>
                  </a:moveTo>
                  <a:cubicBezTo>
                    <a:pt x="2154" y="547"/>
                    <a:pt x="2636" y="997"/>
                    <a:pt x="2636" y="1576"/>
                  </a:cubicBezTo>
                  <a:cubicBezTo>
                    <a:pt x="2636" y="2154"/>
                    <a:pt x="2154" y="2637"/>
                    <a:pt x="1575" y="2637"/>
                  </a:cubicBezTo>
                  <a:cubicBezTo>
                    <a:pt x="1029" y="2637"/>
                    <a:pt x="547" y="2154"/>
                    <a:pt x="547" y="1576"/>
                  </a:cubicBezTo>
                  <a:cubicBezTo>
                    <a:pt x="547" y="997"/>
                    <a:pt x="1029" y="547"/>
                    <a:pt x="1575" y="547"/>
                  </a:cubicBezTo>
                  <a:close/>
                  <a:moveTo>
                    <a:pt x="1575" y="1"/>
                  </a:moveTo>
                  <a:cubicBezTo>
                    <a:pt x="707" y="1"/>
                    <a:pt x="0" y="708"/>
                    <a:pt x="0" y="1576"/>
                  </a:cubicBezTo>
                  <a:cubicBezTo>
                    <a:pt x="0" y="2444"/>
                    <a:pt x="707" y="3151"/>
                    <a:pt x="1575" y="3151"/>
                  </a:cubicBezTo>
                  <a:cubicBezTo>
                    <a:pt x="2475" y="3151"/>
                    <a:pt x="3182" y="2444"/>
                    <a:pt x="3182" y="1576"/>
                  </a:cubicBezTo>
                  <a:cubicBezTo>
                    <a:pt x="3182" y="708"/>
                    <a:pt x="2475" y="1"/>
                    <a:pt x="15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3299;p57">
              <a:extLst>
                <a:ext uri="{FF2B5EF4-FFF2-40B4-BE49-F238E27FC236}">
                  <a16:creationId xmlns:a16="http://schemas.microsoft.com/office/drawing/2014/main" id="{7740E171-F2B1-1848-C1A7-AC2A0796ACA6}"/>
                </a:ext>
              </a:extLst>
            </p:cNvPr>
            <p:cNvSpPr/>
            <p:nvPr/>
          </p:nvSpPr>
          <p:spPr>
            <a:xfrm>
              <a:off x="5039900" y="2385375"/>
              <a:ext cx="65925" cy="65900"/>
            </a:xfrm>
            <a:custGeom>
              <a:avLst/>
              <a:gdLst/>
              <a:ahLst/>
              <a:cxnLst/>
              <a:rect l="l" t="t" r="r" b="b"/>
              <a:pathLst>
                <a:path w="2637" h="2636" extrusionOk="0">
                  <a:moveTo>
                    <a:pt x="1319" y="0"/>
                  </a:moveTo>
                  <a:cubicBezTo>
                    <a:pt x="611" y="0"/>
                    <a:pt x="1" y="579"/>
                    <a:pt x="1" y="1318"/>
                  </a:cubicBezTo>
                  <a:cubicBezTo>
                    <a:pt x="1" y="2025"/>
                    <a:pt x="611" y="2636"/>
                    <a:pt x="1319" y="2636"/>
                  </a:cubicBezTo>
                  <a:cubicBezTo>
                    <a:pt x="2058" y="2636"/>
                    <a:pt x="2636" y="2025"/>
                    <a:pt x="2636" y="1318"/>
                  </a:cubicBezTo>
                  <a:cubicBezTo>
                    <a:pt x="2636" y="579"/>
                    <a:pt x="2058" y="0"/>
                    <a:pt x="131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3300;p57">
              <a:extLst>
                <a:ext uri="{FF2B5EF4-FFF2-40B4-BE49-F238E27FC236}">
                  <a16:creationId xmlns:a16="http://schemas.microsoft.com/office/drawing/2014/main" id="{67724304-67EC-6578-0DA0-E9F92BDEBE32}"/>
                </a:ext>
              </a:extLst>
            </p:cNvPr>
            <p:cNvSpPr/>
            <p:nvPr/>
          </p:nvSpPr>
          <p:spPr>
            <a:xfrm>
              <a:off x="5033475" y="2378925"/>
              <a:ext cx="78775" cy="78800"/>
            </a:xfrm>
            <a:custGeom>
              <a:avLst/>
              <a:gdLst/>
              <a:ahLst/>
              <a:cxnLst/>
              <a:rect l="l" t="t" r="r" b="b"/>
              <a:pathLst>
                <a:path w="3151" h="3152" extrusionOk="0">
                  <a:moveTo>
                    <a:pt x="1576" y="515"/>
                  </a:moveTo>
                  <a:cubicBezTo>
                    <a:pt x="2154" y="515"/>
                    <a:pt x="2604" y="997"/>
                    <a:pt x="2636" y="1576"/>
                  </a:cubicBezTo>
                  <a:cubicBezTo>
                    <a:pt x="2604" y="2155"/>
                    <a:pt x="2154" y="2605"/>
                    <a:pt x="1576" y="2605"/>
                  </a:cubicBezTo>
                  <a:cubicBezTo>
                    <a:pt x="997" y="2605"/>
                    <a:pt x="547" y="2155"/>
                    <a:pt x="547" y="1576"/>
                  </a:cubicBezTo>
                  <a:cubicBezTo>
                    <a:pt x="547" y="997"/>
                    <a:pt x="997" y="515"/>
                    <a:pt x="1576" y="515"/>
                  </a:cubicBezTo>
                  <a:close/>
                  <a:moveTo>
                    <a:pt x="1576" y="1"/>
                  </a:moveTo>
                  <a:cubicBezTo>
                    <a:pt x="708" y="1"/>
                    <a:pt x="0" y="708"/>
                    <a:pt x="0" y="1576"/>
                  </a:cubicBezTo>
                  <a:cubicBezTo>
                    <a:pt x="0" y="2444"/>
                    <a:pt x="708" y="3151"/>
                    <a:pt x="1576" y="3151"/>
                  </a:cubicBezTo>
                  <a:cubicBezTo>
                    <a:pt x="2443" y="3151"/>
                    <a:pt x="3151" y="2444"/>
                    <a:pt x="3151" y="1576"/>
                  </a:cubicBezTo>
                  <a:cubicBezTo>
                    <a:pt x="3151" y="708"/>
                    <a:pt x="2443" y="1"/>
                    <a:pt x="15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3301;p57">
              <a:extLst>
                <a:ext uri="{FF2B5EF4-FFF2-40B4-BE49-F238E27FC236}">
                  <a16:creationId xmlns:a16="http://schemas.microsoft.com/office/drawing/2014/main" id="{0E85569C-1A4E-AC05-A550-5E6254A8340B}"/>
                </a:ext>
              </a:extLst>
            </p:cNvPr>
            <p:cNvSpPr/>
            <p:nvPr/>
          </p:nvSpPr>
          <p:spPr>
            <a:xfrm>
              <a:off x="5225525" y="2496275"/>
              <a:ext cx="65125" cy="65100"/>
            </a:xfrm>
            <a:custGeom>
              <a:avLst/>
              <a:gdLst/>
              <a:ahLst/>
              <a:cxnLst/>
              <a:rect l="l" t="t" r="r" b="b"/>
              <a:pathLst>
                <a:path w="2605" h="2604" extrusionOk="0">
                  <a:moveTo>
                    <a:pt x="1319" y="0"/>
                  </a:moveTo>
                  <a:cubicBezTo>
                    <a:pt x="580" y="0"/>
                    <a:pt x="1" y="579"/>
                    <a:pt x="1" y="1286"/>
                  </a:cubicBezTo>
                  <a:cubicBezTo>
                    <a:pt x="1" y="2025"/>
                    <a:pt x="580" y="2604"/>
                    <a:pt x="1319" y="2604"/>
                  </a:cubicBezTo>
                  <a:cubicBezTo>
                    <a:pt x="2026" y="2604"/>
                    <a:pt x="2605" y="2025"/>
                    <a:pt x="2605" y="1286"/>
                  </a:cubicBezTo>
                  <a:cubicBezTo>
                    <a:pt x="2605" y="579"/>
                    <a:pt x="2026" y="0"/>
                    <a:pt x="131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3302;p57">
              <a:extLst>
                <a:ext uri="{FF2B5EF4-FFF2-40B4-BE49-F238E27FC236}">
                  <a16:creationId xmlns:a16="http://schemas.microsoft.com/office/drawing/2014/main" id="{47F443F8-0262-CDCC-5F53-4B7C19FC06D1}"/>
                </a:ext>
              </a:extLst>
            </p:cNvPr>
            <p:cNvSpPr/>
            <p:nvPr/>
          </p:nvSpPr>
          <p:spPr>
            <a:xfrm>
              <a:off x="5219100" y="2489025"/>
              <a:ext cx="78775" cy="78775"/>
            </a:xfrm>
            <a:custGeom>
              <a:avLst/>
              <a:gdLst/>
              <a:ahLst/>
              <a:cxnLst/>
              <a:rect l="l" t="t" r="r" b="b"/>
              <a:pathLst>
                <a:path w="3151" h="3151" extrusionOk="0">
                  <a:moveTo>
                    <a:pt x="1576" y="547"/>
                  </a:moveTo>
                  <a:cubicBezTo>
                    <a:pt x="2155" y="547"/>
                    <a:pt x="2605" y="997"/>
                    <a:pt x="2605" y="1576"/>
                  </a:cubicBezTo>
                  <a:cubicBezTo>
                    <a:pt x="2605" y="2154"/>
                    <a:pt x="2155" y="2637"/>
                    <a:pt x="1576" y="2637"/>
                  </a:cubicBezTo>
                  <a:cubicBezTo>
                    <a:pt x="997" y="2637"/>
                    <a:pt x="515" y="2154"/>
                    <a:pt x="515" y="1576"/>
                  </a:cubicBezTo>
                  <a:cubicBezTo>
                    <a:pt x="515" y="997"/>
                    <a:pt x="997" y="547"/>
                    <a:pt x="1576" y="547"/>
                  </a:cubicBezTo>
                  <a:close/>
                  <a:moveTo>
                    <a:pt x="1576" y="1"/>
                  </a:moveTo>
                  <a:cubicBezTo>
                    <a:pt x="708" y="1"/>
                    <a:pt x="1" y="708"/>
                    <a:pt x="1" y="1576"/>
                  </a:cubicBezTo>
                  <a:cubicBezTo>
                    <a:pt x="1" y="2444"/>
                    <a:pt x="708" y="3151"/>
                    <a:pt x="1576" y="3151"/>
                  </a:cubicBezTo>
                  <a:cubicBezTo>
                    <a:pt x="2444" y="3151"/>
                    <a:pt x="3151" y="2444"/>
                    <a:pt x="3151" y="1576"/>
                  </a:cubicBezTo>
                  <a:cubicBezTo>
                    <a:pt x="3151" y="708"/>
                    <a:pt x="2444" y="1"/>
                    <a:pt x="15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3303;p57">
              <a:extLst>
                <a:ext uri="{FF2B5EF4-FFF2-40B4-BE49-F238E27FC236}">
                  <a16:creationId xmlns:a16="http://schemas.microsoft.com/office/drawing/2014/main" id="{8958D947-6107-0034-E11D-45DAD9A0F7E7}"/>
                </a:ext>
              </a:extLst>
            </p:cNvPr>
            <p:cNvSpPr/>
            <p:nvPr/>
          </p:nvSpPr>
          <p:spPr>
            <a:xfrm>
              <a:off x="5411175" y="2606350"/>
              <a:ext cx="65125" cy="65925"/>
            </a:xfrm>
            <a:custGeom>
              <a:avLst/>
              <a:gdLst/>
              <a:ahLst/>
              <a:cxnLst/>
              <a:rect l="l" t="t" r="r" b="b"/>
              <a:pathLst>
                <a:path w="2605" h="2637" extrusionOk="0">
                  <a:moveTo>
                    <a:pt x="1286" y="1"/>
                  </a:moveTo>
                  <a:cubicBezTo>
                    <a:pt x="579" y="1"/>
                    <a:pt x="0" y="579"/>
                    <a:pt x="0" y="1319"/>
                  </a:cubicBezTo>
                  <a:cubicBezTo>
                    <a:pt x="0" y="2026"/>
                    <a:pt x="579" y="2637"/>
                    <a:pt x="1286" y="2637"/>
                  </a:cubicBezTo>
                  <a:cubicBezTo>
                    <a:pt x="2025" y="2637"/>
                    <a:pt x="2604" y="2026"/>
                    <a:pt x="2604" y="1319"/>
                  </a:cubicBezTo>
                  <a:cubicBezTo>
                    <a:pt x="2604" y="579"/>
                    <a:pt x="2025" y="1"/>
                    <a:pt x="12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3304;p57">
              <a:extLst>
                <a:ext uri="{FF2B5EF4-FFF2-40B4-BE49-F238E27FC236}">
                  <a16:creationId xmlns:a16="http://schemas.microsoft.com/office/drawing/2014/main" id="{CD38C707-F86A-A828-307D-CA15725978AA}"/>
                </a:ext>
              </a:extLst>
            </p:cNvPr>
            <p:cNvSpPr/>
            <p:nvPr/>
          </p:nvSpPr>
          <p:spPr>
            <a:xfrm>
              <a:off x="5403950" y="2599925"/>
              <a:ext cx="78775" cy="78775"/>
            </a:xfrm>
            <a:custGeom>
              <a:avLst/>
              <a:gdLst/>
              <a:ahLst/>
              <a:cxnLst/>
              <a:rect l="l" t="t" r="r" b="b"/>
              <a:pathLst>
                <a:path w="3151" h="3151" extrusionOk="0">
                  <a:moveTo>
                    <a:pt x="1575" y="515"/>
                  </a:moveTo>
                  <a:cubicBezTo>
                    <a:pt x="2154" y="515"/>
                    <a:pt x="2636" y="997"/>
                    <a:pt x="2636" y="1576"/>
                  </a:cubicBezTo>
                  <a:cubicBezTo>
                    <a:pt x="2636" y="2154"/>
                    <a:pt x="2154" y="2604"/>
                    <a:pt x="1575" y="2604"/>
                  </a:cubicBezTo>
                  <a:cubicBezTo>
                    <a:pt x="997" y="2604"/>
                    <a:pt x="547" y="2154"/>
                    <a:pt x="547" y="1576"/>
                  </a:cubicBezTo>
                  <a:cubicBezTo>
                    <a:pt x="547" y="997"/>
                    <a:pt x="997" y="515"/>
                    <a:pt x="1575" y="515"/>
                  </a:cubicBezTo>
                  <a:close/>
                  <a:moveTo>
                    <a:pt x="1575" y="1"/>
                  </a:moveTo>
                  <a:cubicBezTo>
                    <a:pt x="707" y="1"/>
                    <a:pt x="0" y="708"/>
                    <a:pt x="0" y="1576"/>
                  </a:cubicBezTo>
                  <a:cubicBezTo>
                    <a:pt x="0" y="2444"/>
                    <a:pt x="707" y="3151"/>
                    <a:pt x="1575" y="3151"/>
                  </a:cubicBezTo>
                  <a:cubicBezTo>
                    <a:pt x="2443" y="3151"/>
                    <a:pt x="3150" y="2444"/>
                    <a:pt x="3150" y="1576"/>
                  </a:cubicBezTo>
                  <a:cubicBezTo>
                    <a:pt x="3150" y="708"/>
                    <a:pt x="2443" y="1"/>
                    <a:pt x="15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3305;p57">
              <a:extLst>
                <a:ext uri="{FF2B5EF4-FFF2-40B4-BE49-F238E27FC236}">
                  <a16:creationId xmlns:a16="http://schemas.microsoft.com/office/drawing/2014/main" id="{93E32EAF-6DB7-A9BC-16B6-9BE428FC4E7E}"/>
                </a:ext>
              </a:extLst>
            </p:cNvPr>
            <p:cNvSpPr/>
            <p:nvPr/>
          </p:nvSpPr>
          <p:spPr>
            <a:xfrm>
              <a:off x="5747875" y="1384075"/>
              <a:ext cx="105300" cy="3359925"/>
            </a:xfrm>
            <a:custGeom>
              <a:avLst/>
              <a:gdLst/>
              <a:ahLst/>
              <a:cxnLst/>
              <a:rect l="l" t="t" r="r" b="b"/>
              <a:pathLst>
                <a:path w="4212" h="134397" extrusionOk="0">
                  <a:moveTo>
                    <a:pt x="1" y="0"/>
                  </a:moveTo>
                  <a:lnTo>
                    <a:pt x="1" y="134396"/>
                  </a:lnTo>
                  <a:lnTo>
                    <a:pt x="4212" y="134396"/>
                  </a:lnTo>
                  <a:lnTo>
                    <a:pt x="4212" y="0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3306;p57">
              <a:extLst>
                <a:ext uri="{FF2B5EF4-FFF2-40B4-BE49-F238E27FC236}">
                  <a16:creationId xmlns:a16="http://schemas.microsoft.com/office/drawing/2014/main" id="{A335F9D5-260F-6575-A13D-E68ECD159EBD}"/>
                </a:ext>
              </a:extLst>
            </p:cNvPr>
            <p:cNvSpPr/>
            <p:nvPr/>
          </p:nvSpPr>
          <p:spPr>
            <a:xfrm>
              <a:off x="5747875" y="1797925"/>
              <a:ext cx="105300" cy="856675"/>
            </a:xfrm>
            <a:custGeom>
              <a:avLst/>
              <a:gdLst/>
              <a:ahLst/>
              <a:cxnLst/>
              <a:rect l="l" t="t" r="r" b="b"/>
              <a:pathLst>
                <a:path w="4212" h="34267" extrusionOk="0">
                  <a:moveTo>
                    <a:pt x="1" y="0"/>
                  </a:moveTo>
                  <a:lnTo>
                    <a:pt x="1" y="34267"/>
                  </a:lnTo>
                  <a:lnTo>
                    <a:pt x="4212" y="34267"/>
                  </a:lnTo>
                  <a:lnTo>
                    <a:pt x="421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3307;p57">
              <a:extLst>
                <a:ext uri="{FF2B5EF4-FFF2-40B4-BE49-F238E27FC236}">
                  <a16:creationId xmlns:a16="http://schemas.microsoft.com/office/drawing/2014/main" id="{8EF7A69A-1C62-E2C3-5B40-0453CA18458D}"/>
                </a:ext>
              </a:extLst>
            </p:cNvPr>
            <p:cNvSpPr/>
            <p:nvPr/>
          </p:nvSpPr>
          <p:spPr>
            <a:xfrm>
              <a:off x="1797325" y="1384075"/>
              <a:ext cx="4055850" cy="205750"/>
            </a:xfrm>
            <a:custGeom>
              <a:avLst/>
              <a:gdLst/>
              <a:ahLst/>
              <a:cxnLst/>
              <a:rect l="l" t="t" r="r" b="b"/>
              <a:pathLst>
                <a:path w="162234" h="8230" extrusionOk="0">
                  <a:moveTo>
                    <a:pt x="1" y="0"/>
                  </a:moveTo>
                  <a:lnTo>
                    <a:pt x="1" y="8229"/>
                  </a:lnTo>
                  <a:lnTo>
                    <a:pt x="162234" y="8229"/>
                  </a:lnTo>
                  <a:lnTo>
                    <a:pt x="16223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3308;p57">
              <a:extLst>
                <a:ext uri="{FF2B5EF4-FFF2-40B4-BE49-F238E27FC236}">
                  <a16:creationId xmlns:a16="http://schemas.microsoft.com/office/drawing/2014/main" id="{153A6CAC-31F6-B108-2D56-E1D1E550D309}"/>
                </a:ext>
              </a:extLst>
            </p:cNvPr>
            <p:cNvSpPr/>
            <p:nvPr/>
          </p:nvSpPr>
          <p:spPr>
            <a:xfrm>
              <a:off x="1797325" y="1652475"/>
              <a:ext cx="1042325" cy="164750"/>
            </a:xfrm>
            <a:custGeom>
              <a:avLst/>
              <a:gdLst/>
              <a:ahLst/>
              <a:cxnLst/>
              <a:rect l="l" t="t" r="r" b="b"/>
              <a:pathLst>
                <a:path w="41693" h="6590" extrusionOk="0">
                  <a:moveTo>
                    <a:pt x="1" y="0"/>
                  </a:moveTo>
                  <a:lnTo>
                    <a:pt x="1" y="6590"/>
                  </a:lnTo>
                  <a:lnTo>
                    <a:pt x="40599" y="6590"/>
                  </a:lnTo>
                  <a:cubicBezTo>
                    <a:pt x="41178" y="6590"/>
                    <a:pt x="41692" y="6108"/>
                    <a:pt x="41692" y="5497"/>
                  </a:cubicBezTo>
                  <a:lnTo>
                    <a:pt x="41692" y="1061"/>
                  </a:lnTo>
                  <a:cubicBezTo>
                    <a:pt x="41692" y="482"/>
                    <a:pt x="41178" y="0"/>
                    <a:pt x="405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3309;p57">
              <a:extLst>
                <a:ext uri="{FF2B5EF4-FFF2-40B4-BE49-F238E27FC236}">
                  <a16:creationId xmlns:a16="http://schemas.microsoft.com/office/drawing/2014/main" id="{0FFFB403-3F13-C79A-AD2A-2E0F226B93A3}"/>
                </a:ext>
              </a:extLst>
            </p:cNvPr>
            <p:cNvSpPr/>
            <p:nvPr/>
          </p:nvSpPr>
          <p:spPr>
            <a:xfrm>
              <a:off x="1927525" y="1675775"/>
              <a:ext cx="65900" cy="100475"/>
            </a:xfrm>
            <a:custGeom>
              <a:avLst/>
              <a:gdLst/>
              <a:ahLst/>
              <a:cxnLst/>
              <a:rect l="l" t="t" r="r" b="b"/>
              <a:pathLst>
                <a:path w="2636" h="4019" extrusionOk="0">
                  <a:moveTo>
                    <a:pt x="0" y="1"/>
                  </a:moveTo>
                  <a:lnTo>
                    <a:pt x="0" y="4019"/>
                  </a:lnTo>
                  <a:lnTo>
                    <a:pt x="547" y="4019"/>
                  </a:lnTo>
                  <a:lnTo>
                    <a:pt x="547" y="1190"/>
                  </a:lnTo>
                  <a:lnTo>
                    <a:pt x="997" y="4019"/>
                  </a:lnTo>
                  <a:lnTo>
                    <a:pt x="1607" y="4019"/>
                  </a:lnTo>
                  <a:lnTo>
                    <a:pt x="2025" y="1126"/>
                  </a:lnTo>
                  <a:lnTo>
                    <a:pt x="2025" y="4019"/>
                  </a:lnTo>
                  <a:lnTo>
                    <a:pt x="2636" y="4019"/>
                  </a:lnTo>
                  <a:lnTo>
                    <a:pt x="2636" y="1"/>
                  </a:lnTo>
                  <a:lnTo>
                    <a:pt x="1768" y="1"/>
                  </a:lnTo>
                  <a:lnTo>
                    <a:pt x="1318" y="2861"/>
                  </a:lnTo>
                  <a:lnTo>
                    <a:pt x="86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3310;p57">
              <a:extLst>
                <a:ext uri="{FF2B5EF4-FFF2-40B4-BE49-F238E27FC236}">
                  <a16:creationId xmlns:a16="http://schemas.microsoft.com/office/drawing/2014/main" id="{B71B1C85-AE24-EB8E-81B6-4C6E25973C98}"/>
                </a:ext>
              </a:extLst>
            </p:cNvPr>
            <p:cNvSpPr/>
            <p:nvPr/>
          </p:nvSpPr>
          <p:spPr>
            <a:xfrm>
              <a:off x="2000650" y="1675775"/>
              <a:ext cx="55475" cy="100475"/>
            </a:xfrm>
            <a:custGeom>
              <a:avLst/>
              <a:gdLst/>
              <a:ahLst/>
              <a:cxnLst/>
              <a:rect l="l" t="t" r="r" b="b"/>
              <a:pathLst>
                <a:path w="2219" h="4019" extrusionOk="0">
                  <a:moveTo>
                    <a:pt x="1093" y="708"/>
                  </a:moveTo>
                  <a:lnTo>
                    <a:pt x="1382" y="2733"/>
                  </a:lnTo>
                  <a:lnTo>
                    <a:pt x="772" y="2733"/>
                  </a:lnTo>
                  <a:lnTo>
                    <a:pt x="1093" y="708"/>
                  </a:lnTo>
                  <a:close/>
                  <a:moveTo>
                    <a:pt x="643" y="1"/>
                  </a:moveTo>
                  <a:lnTo>
                    <a:pt x="0" y="4019"/>
                  </a:lnTo>
                  <a:lnTo>
                    <a:pt x="579" y="4019"/>
                  </a:lnTo>
                  <a:lnTo>
                    <a:pt x="707" y="3279"/>
                  </a:lnTo>
                  <a:lnTo>
                    <a:pt x="1479" y="3279"/>
                  </a:lnTo>
                  <a:lnTo>
                    <a:pt x="1575" y="4019"/>
                  </a:lnTo>
                  <a:lnTo>
                    <a:pt x="2218" y="4019"/>
                  </a:lnTo>
                  <a:lnTo>
                    <a:pt x="157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3311;p57">
              <a:extLst>
                <a:ext uri="{FF2B5EF4-FFF2-40B4-BE49-F238E27FC236}">
                  <a16:creationId xmlns:a16="http://schemas.microsoft.com/office/drawing/2014/main" id="{494986A7-B63B-3EBD-7C76-F4453FD0728D}"/>
                </a:ext>
              </a:extLst>
            </p:cNvPr>
            <p:cNvSpPr/>
            <p:nvPr/>
          </p:nvSpPr>
          <p:spPr>
            <a:xfrm>
              <a:off x="2063325" y="1675775"/>
              <a:ext cx="49050" cy="100475"/>
            </a:xfrm>
            <a:custGeom>
              <a:avLst/>
              <a:gdLst/>
              <a:ahLst/>
              <a:cxnLst/>
              <a:rect l="l" t="t" r="r" b="b"/>
              <a:pathLst>
                <a:path w="1962" h="4019" extrusionOk="0">
                  <a:moveTo>
                    <a:pt x="933" y="579"/>
                  </a:moveTo>
                  <a:cubicBezTo>
                    <a:pt x="1158" y="579"/>
                    <a:pt x="1254" y="708"/>
                    <a:pt x="1254" y="997"/>
                  </a:cubicBezTo>
                  <a:lnTo>
                    <a:pt x="1254" y="1383"/>
                  </a:lnTo>
                  <a:cubicBezTo>
                    <a:pt x="1254" y="1704"/>
                    <a:pt x="1126" y="1801"/>
                    <a:pt x="868" y="1801"/>
                  </a:cubicBezTo>
                  <a:lnTo>
                    <a:pt x="643" y="1801"/>
                  </a:lnTo>
                  <a:lnTo>
                    <a:pt x="643" y="579"/>
                  </a:lnTo>
                  <a:close/>
                  <a:moveTo>
                    <a:pt x="1" y="1"/>
                  </a:moveTo>
                  <a:lnTo>
                    <a:pt x="1" y="4019"/>
                  </a:lnTo>
                  <a:lnTo>
                    <a:pt x="643" y="4019"/>
                  </a:lnTo>
                  <a:lnTo>
                    <a:pt x="643" y="2379"/>
                  </a:lnTo>
                  <a:lnTo>
                    <a:pt x="868" y="2379"/>
                  </a:lnTo>
                  <a:cubicBezTo>
                    <a:pt x="1126" y="2379"/>
                    <a:pt x="1254" y="2508"/>
                    <a:pt x="1254" y="2894"/>
                  </a:cubicBezTo>
                  <a:lnTo>
                    <a:pt x="1254" y="3536"/>
                  </a:lnTo>
                  <a:cubicBezTo>
                    <a:pt x="1254" y="3858"/>
                    <a:pt x="1286" y="3922"/>
                    <a:pt x="1318" y="4019"/>
                  </a:cubicBezTo>
                  <a:lnTo>
                    <a:pt x="1961" y="4019"/>
                  </a:lnTo>
                  <a:cubicBezTo>
                    <a:pt x="1897" y="3858"/>
                    <a:pt x="1897" y="3729"/>
                    <a:pt x="1897" y="3536"/>
                  </a:cubicBezTo>
                  <a:lnTo>
                    <a:pt x="1897" y="2926"/>
                  </a:lnTo>
                  <a:cubicBezTo>
                    <a:pt x="1897" y="2508"/>
                    <a:pt x="1801" y="2186"/>
                    <a:pt x="1479" y="2058"/>
                  </a:cubicBezTo>
                  <a:cubicBezTo>
                    <a:pt x="1768" y="1929"/>
                    <a:pt x="1897" y="1672"/>
                    <a:pt x="1897" y="1254"/>
                  </a:cubicBezTo>
                  <a:lnTo>
                    <a:pt x="1897" y="933"/>
                  </a:lnTo>
                  <a:cubicBezTo>
                    <a:pt x="1897" y="322"/>
                    <a:pt x="1608" y="1"/>
                    <a:pt x="9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3312;p57">
              <a:extLst>
                <a:ext uri="{FF2B5EF4-FFF2-40B4-BE49-F238E27FC236}">
                  <a16:creationId xmlns:a16="http://schemas.microsoft.com/office/drawing/2014/main" id="{8E99B04E-FA47-3E23-CB5A-15A0A1038D2F}"/>
                </a:ext>
              </a:extLst>
            </p:cNvPr>
            <p:cNvSpPr/>
            <p:nvPr/>
          </p:nvSpPr>
          <p:spPr>
            <a:xfrm>
              <a:off x="2119575" y="1674975"/>
              <a:ext cx="47450" cy="102075"/>
            </a:xfrm>
            <a:custGeom>
              <a:avLst/>
              <a:gdLst/>
              <a:ahLst/>
              <a:cxnLst/>
              <a:rect l="l" t="t" r="r" b="b"/>
              <a:pathLst>
                <a:path w="1898" h="4083" extrusionOk="0">
                  <a:moveTo>
                    <a:pt x="965" y="0"/>
                  </a:moveTo>
                  <a:cubicBezTo>
                    <a:pt x="322" y="0"/>
                    <a:pt x="1" y="354"/>
                    <a:pt x="1" y="997"/>
                  </a:cubicBezTo>
                  <a:lnTo>
                    <a:pt x="1" y="3086"/>
                  </a:lnTo>
                  <a:cubicBezTo>
                    <a:pt x="1" y="3729"/>
                    <a:pt x="322" y="4083"/>
                    <a:pt x="965" y="4083"/>
                  </a:cubicBezTo>
                  <a:cubicBezTo>
                    <a:pt x="1576" y="4083"/>
                    <a:pt x="1897" y="3729"/>
                    <a:pt x="1897" y="3086"/>
                  </a:cubicBezTo>
                  <a:lnTo>
                    <a:pt x="1897" y="2540"/>
                  </a:lnTo>
                  <a:lnTo>
                    <a:pt x="1286" y="2540"/>
                  </a:lnTo>
                  <a:lnTo>
                    <a:pt x="1286" y="3118"/>
                  </a:lnTo>
                  <a:cubicBezTo>
                    <a:pt x="1286" y="3408"/>
                    <a:pt x="1158" y="3504"/>
                    <a:pt x="965" y="3504"/>
                  </a:cubicBezTo>
                  <a:cubicBezTo>
                    <a:pt x="772" y="3504"/>
                    <a:pt x="644" y="3408"/>
                    <a:pt x="644" y="3118"/>
                  </a:cubicBezTo>
                  <a:lnTo>
                    <a:pt x="644" y="965"/>
                  </a:lnTo>
                  <a:cubicBezTo>
                    <a:pt x="644" y="675"/>
                    <a:pt x="772" y="579"/>
                    <a:pt x="965" y="579"/>
                  </a:cubicBezTo>
                  <a:cubicBezTo>
                    <a:pt x="1158" y="579"/>
                    <a:pt x="1286" y="675"/>
                    <a:pt x="1286" y="965"/>
                  </a:cubicBezTo>
                  <a:lnTo>
                    <a:pt x="1286" y="1383"/>
                  </a:lnTo>
                  <a:lnTo>
                    <a:pt x="1897" y="1383"/>
                  </a:lnTo>
                  <a:lnTo>
                    <a:pt x="1897" y="997"/>
                  </a:lnTo>
                  <a:cubicBezTo>
                    <a:pt x="1897" y="354"/>
                    <a:pt x="1576" y="0"/>
                    <a:pt x="9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3313;p57">
              <a:extLst>
                <a:ext uri="{FF2B5EF4-FFF2-40B4-BE49-F238E27FC236}">
                  <a16:creationId xmlns:a16="http://schemas.microsoft.com/office/drawing/2014/main" id="{6187ACA2-23DA-9383-E7C6-49E1873598BF}"/>
                </a:ext>
              </a:extLst>
            </p:cNvPr>
            <p:cNvSpPr/>
            <p:nvPr/>
          </p:nvSpPr>
          <p:spPr>
            <a:xfrm>
              <a:off x="2176625" y="1675775"/>
              <a:ext cx="49850" cy="100475"/>
            </a:xfrm>
            <a:custGeom>
              <a:avLst/>
              <a:gdLst/>
              <a:ahLst/>
              <a:cxnLst/>
              <a:rect l="l" t="t" r="r" b="b"/>
              <a:pathLst>
                <a:path w="1994" h="4019" extrusionOk="0">
                  <a:moveTo>
                    <a:pt x="1" y="1"/>
                  </a:moveTo>
                  <a:lnTo>
                    <a:pt x="1" y="4019"/>
                  </a:lnTo>
                  <a:lnTo>
                    <a:pt x="612" y="4019"/>
                  </a:lnTo>
                  <a:lnTo>
                    <a:pt x="612" y="2315"/>
                  </a:lnTo>
                  <a:lnTo>
                    <a:pt x="1351" y="2315"/>
                  </a:lnTo>
                  <a:lnTo>
                    <a:pt x="1351" y="4019"/>
                  </a:lnTo>
                  <a:lnTo>
                    <a:pt x="1994" y="4019"/>
                  </a:lnTo>
                  <a:lnTo>
                    <a:pt x="1994" y="1"/>
                  </a:lnTo>
                  <a:lnTo>
                    <a:pt x="1351" y="1"/>
                  </a:lnTo>
                  <a:lnTo>
                    <a:pt x="1351" y="1736"/>
                  </a:lnTo>
                  <a:lnTo>
                    <a:pt x="612" y="1736"/>
                  </a:lnTo>
                  <a:lnTo>
                    <a:pt x="61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3314;p57">
              <a:extLst>
                <a:ext uri="{FF2B5EF4-FFF2-40B4-BE49-F238E27FC236}">
                  <a16:creationId xmlns:a16="http://schemas.microsoft.com/office/drawing/2014/main" id="{1F644468-B39C-721D-C385-52AC0125CDFB}"/>
                </a:ext>
              </a:extLst>
            </p:cNvPr>
            <p:cNvSpPr/>
            <p:nvPr/>
          </p:nvSpPr>
          <p:spPr>
            <a:xfrm>
              <a:off x="2064125" y="1418625"/>
              <a:ext cx="2607750" cy="116550"/>
            </a:xfrm>
            <a:custGeom>
              <a:avLst/>
              <a:gdLst/>
              <a:ahLst/>
              <a:cxnLst/>
              <a:rect l="l" t="t" r="r" b="b"/>
              <a:pathLst>
                <a:path w="104310" h="4662" extrusionOk="0">
                  <a:moveTo>
                    <a:pt x="1" y="0"/>
                  </a:moveTo>
                  <a:lnTo>
                    <a:pt x="1" y="4661"/>
                  </a:lnTo>
                  <a:lnTo>
                    <a:pt x="104309" y="4661"/>
                  </a:lnTo>
                  <a:lnTo>
                    <a:pt x="10430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3315;p57">
              <a:extLst>
                <a:ext uri="{FF2B5EF4-FFF2-40B4-BE49-F238E27FC236}">
                  <a16:creationId xmlns:a16="http://schemas.microsoft.com/office/drawing/2014/main" id="{0905F961-E731-6504-152C-2B0A73A7538D}"/>
                </a:ext>
              </a:extLst>
            </p:cNvPr>
            <p:cNvSpPr/>
            <p:nvPr/>
          </p:nvSpPr>
          <p:spPr>
            <a:xfrm>
              <a:off x="2016725" y="3505600"/>
              <a:ext cx="176800" cy="81200"/>
            </a:xfrm>
            <a:custGeom>
              <a:avLst/>
              <a:gdLst/>
              <a:ahLst/>
              <a:cxnLst/>
              <a:rect l="l" t="t" r="r" b="b"/>
              <a:pathLst>
                <a:path w="7072" h="3248" extrusionOk="0">
                  <a:moveTo>
                    <a:pt x="0" y="1"/>
                  </a:moveTo>
                  <a:lnTo>
                    <a:pt x="0" y="3247"/>
                  </a:lnTo>
                  <a:lnTo>
                    <a:pt x="7072" y="3247"/>
                  </a:lnTo>
                  <a:lnTo>
                    <a:pt x="707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3316;p57">
              <a:extLst>
                <a:ext uri="{FF2B5EF4-FFF2-40B4-BE49-F238E27FC236}">
                  <a16:creationId xmlns:a16="http://schemas.microsoft.com/office/drawing/2014/main" id="{E91A4ED5-BC29-3289-7F68-29B4F3750A12}"/>
                </a:ext>
              </a:extLst>
            </p:cNvPr>
            <p:cNvSpPr/>
            <p:nvPr/>
          </p:nvSpPr>
          <p:spPr>
            <a:xfrm>
              <a:off x="2202350" y="3505600"/>
              <a:ext cx="176825" cy="81200"/>
            </a:xfrm>
            <a:custGeom>
              <a:avLst/>
              <a:gdLst/>
              <a:ahLst/>
              <a:cxnLst/>
              <a:rect l="l" t="t" r="r" b="b"/>
              <a:pathLst>
                <a:path w="7073" h="3248" extrusionOk="0">
                  <a:moveTo>
                    <a:pt x="0" y="1"/>
                  </a:moveTo>
                  <a:lnTo>
                    <a:pt x="0" y="3247"/>
                  </a:lnTo>
                  <a:lnTo>
                    <a:pt x="7072" y="3247"/>
                  </a:lnTo>
                  <a:lnTo>
                    <a:pt x="707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3317;p57">
              <a:extLst>
                <a:ext uri="{FF2B5EF4-FFF2-40B4-BE49-F238E27FC236}">
                  <a16:creationId xmlns:a16="http://schemas.microsoft.com/office/drawing/2014/main" id="{1DB5AF9C-0AF0-BB20-B202-150DA99057E3}"/>
                </a:ext>
              </a:extLst>
            </p:cNvPr>
            <p:cNvSpPr/>
            <p:nvPr/>
          </p:nvSpPr>
          <p:spPr>
            <a:xfrm>
              <a:off x="2387975" y="3505600"/>
              <a:ext cx="176825" cy="81200"/>
            </a:xfrm>
            <a:custGeom>
              <a:avLst/>
              <a:gdLst/>
              <a:ahLst/>
              <a:cxnLst/>
              <a:rect l="l" t="t" r="r" b="b"/>
              <a:pathLst>
                <a:path w="7073" h="3248" extrusionOk="0">
                  <a:moveTo>
                    <a:pt x="1" y="1"/>
                  </a:moveTo>
                  <a:lnTo>
                    <a:pt x="1" y="3247"/>
                  </a:lnTo>
                  <a:lnTo>
                    <a:pt x="7073" y="3247"/>
                  </a:lnTo>
                  <a:lnTo>
                    <a:pt x="707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3318;p57">
              <a:extLst>
                <a:ext uri="{FF2B5EF4-FFF2-40B4-BE49-F238E27FC236}">
                  <a16:creationId xmlns:a16="http://schemas.microsoft.com/office/drawing/2014/main" id="{0F50E50C-D22F-35DC-CA35-987663530412}"/>
                </a:ext>
              </a:extLst>
            </p:cNvPr>
            <p:cNvSpPr/>
            <p:nvPr/>
          </p:nvSpPr>
          <p:spPr>
            <a:xfrm>
              <a:off x="2573625" y="3505600"/>
              <a:ext cx="176825" cy="81200"/>
            </a:xfrm>
            <a:custGeom>
              <a:avLst/>
              <a:gdLst/>
              <a:ahLst/>
              <a:cxnLst/>
              <a:rect l="l" t="t" r="r" b="b"/>
              <a:pathLst>
                <a:path w="7073" h="3248" extrusionOk="0">
                  <a:moveTo>
                    <a:pt x="0" y="1"/>
                  </a:moveTo>
                  <a:lnTo>
                    <a:pt x="0" y="3247"/>
                  </a:lnTo>
                  <a:lnTo>
                    <a:pt x="7072" y="3247"/>
                  </a:lnTo>
                  <a:lnTo>
                    <a:pt x="707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3319;p57">
              <a:extLst>
                <a:ext uri="{FF2B5EF4-FFF2-40B4-BE49-F238E27FC236}">
                  <a16:creationId xmlns:a16="http://schemas.microsoft.com/office/drawing/2014/main" id="{EEC42A9E-B648-3442-8907-5C5EE680BA79}"/>
                </a:ext>
              </a:extLst>
            </p:cNvPr>
            <p:cNvSpPr/>
            <p:nvPr/>
          </p:nvSpPr>
          <p:spPr>
            <a:xfrm>
              <a:off x="2759250" y="3505600"/>
              <a:ext cx="176025" cy="81200"/>
            </a:xfrm>
            <a:custGeom>
              <a:avLst/>
              <a:gdLst/>
              <a:ahLst/>
              <a:cxnLst/>
              <a:rect l="l" t="t" r="r" b="b"/>
              <a:pathLst>
                <a:path w="7041" h="3248" extrusionOk="0">
                  <a:moveTo>
                    <a:pt x="1" y="1"/>
                  </a:moveTo>
                  <a:lnTo>
                    <a:pt x="1" y="3247"/>
                  </a:lnTo>
                  <a:lnTo>
                    <a:pt x="7040" y="3247"/>
                  </a:lnTo>
                  <a:lnTo>
                    <a:pt x="704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3320;p57">
              <a:extLst>
                <a:ext uri="{FF2B5EF4-FFF2-40B4-BE49-F238E27FC236}">
                  <a16:creationId xmlns:a16="http://schemas.microsoft.com/office/drawing/2014/main" id="{083D928C-F096-FF95-738A-F3FCEF318484}"/>
                </a:ext>
              </a:extLst>
            </p:cNvPr>
            <p:cNvSpPr/>
            <p:nvPr/>
          </p:nvSpPr>
          <p:spPr>
            <a:xfrm>
              <a:off x="2944875" y="3505600"/>
              <a:ext cx="176025" cy="81200"/>
            </a:xfrm>
            <a:custGeom>
              <a:avLst/>
              <a:gdLst/>
              <a:ahLst/>
              <a:cxnLst/>
              <a:rect l="l" t="t" r="r" b="b"/>
              <a:pathLst>
                <a:path w="7041" h="3248" extrusionOk="0">
                  <a:moveTo>
                    <a:pt x="1" y="1"/>
                  </a:moveTo>
                  <a:lnTo>
                    <a:pt x="1" y="3247"/>
                  </a:lnTo>
                  <a:lnTo>
                    <a:pt x="7041" y="3247"/>
                  </a:lnTo>
                  <a:lnTo>
                    <a:pt x="70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3321;p57">
              <a:extLst>
                <a:ext uri="{FF2B5EF4-FFF2-40B4-BE49-F238E27FC236}">
                  <a16:creationId xmlns:a16="http://schemas.microsoft.com/office/drawing/2014/main" id="{EB6F58FD-50F5-C93A-E9F0-194B69CE7280}"/>
                </a:ext>
              </a:extLst>
            </p:cNvPr>
            <p:cNvSpPr/>
            <p:nvPr/>
          </p:nvSpPr>
          <p:spPr>
            <a:xfrm>
              <a:off x="3130525" y="3505600"/>
              <a:ext cx="176000" cy="81200"/>
            </a:xfrm>
            <a:custGeom>
              <a:avLst/>
              <a:gdLst/>
              <a:ahLst/>
              <a:cxnLst/>
              <a:rect l="l" t="t" r="r" b="b"/>
              <a:pathLst>
                <a:path w="7040" h="3248" extrusionOk="0">
                  <a:moveTo>
                    <a:pt x="0" y="1"/>
                  </a:moveTo>
                  <a:lnTo>
                    <a:pt x="0" y="3247"/>
                  </a:lnTo>
                  <a:lnTo>
                    <a:pt x="7040" y="3247"/>
                  </a:lnTo>
                  <a:lnTo>
                    <a:pt x="704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3322;p57">
              <a:extLst>
                <a:ext uri="{FF2B5EF4-FFF2-40B4-BE49-F238E27FC236}">
                  <a16:creationId xmlns:a16="http://schemas.microsoft.com/office/drawing/2014/main" id="{D8977D7C-3CE4-193B-14B0-FAA32642A84C}"/>
                </a:ext>
              </a:extLst>
            </p:cNvPr>
            <p:cNvSpPr/>
            <p:nvPr/>
          </p:nvSpPr>
          <p:spPr>
            <a:xfrm>
              <a:off x="3316150" y="3505600"/>
              <a:ext cx="176025" cy="81200"/>
            </a:xfrm>
            <a:custGeom>
              <a:avLst/>
              <a:gdLst/>
              <a:ahLst/>
              <a:cxnLst/>
              <a:rect l="l" t="t" r="r" b="b"/>
              <a:pathLst>
                <a:path w="7041" h="3248" extrusionOk="0">
                  <a:moveTo>
                    <a:pt x="1" y="1"/>
                  </a:moveTo>
                  <a:lnTo>
                    <a:pt x="1" y="3247"/>
                  </a:lnTo>
                  <a:lnTo>
                    <a:pt x="7040" y="3247"/>
                  </a:lnTo>
                  <a:lnTo>
                    <a:pt x="70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3323;p57">
              <a:extLst>
                <a:ext uri="{FF2B5EF4-FFF2-40B4-BE49-F238E27FC236}">
                  <a16:creationId xmlns:a16="http://schemas.microsoft.com/office/drawing/2014/main" id="{11DBC1ED-5A4E-B1D3-24BB-72CCB14E4CB8}"/>
                </a:ext>
              </a:extLst>
            </p:cNvPr>
            <p:cNvSpPr/>
            <p:nvPr/>
          </p:nvSpPr>
          <p:spPr>
            <a:xfrm>
              <a:off x="3501800" y="3505600"/>
              <a:ext cx="176000" cy="81200"/>
            </a:xfrm>
            <a:custGeom>
              <a:avLst/>
              <a:gdLst/>
              <a:ahLst/>
              <a:cxnLst/>
              <a:rect l="l" t="t" r="r" b="b"/>
              <a:pathLst>
                <a:path w="7040" h="3248" extrusionOk="0">
                  <a:moveTo>
                    <a:pt x="0" y="1"/>
                  </a:moveTo>
                  <a:lnTo>
                    <a:pt x="0" y="3247"/>
                  </a:lnTo>
                  <a:lnTo>
                    <a:pt x="7040" y="3247"/>
                  </a:lnTo>
                  <a:lnTo>
                    <a:pt x="704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3324;p57">
              <a:extLst>
                <a:ext uri="{FF2B5EF4-FFF2-40B4-BE49-F238E27FC236}">
                  <a16:creationId xmlns:a16="http://schemas.microsoft.com/office/drawing/2014/main" id="{648F7E33-4609-63B1-FDB9-BEEA63A7BD77}"/>
                </a:ext>
              </a:extLst>
            </p:cNvPr>
            <p:cNvSpPr/>
            <p:nvPr/>
          </p:nvSpPr>
          <p:spPr>
            <a:xfrm>
              <a:off x="3686625" y="3505600"/>
              <a:ext cx="176825" cy="81200"/>
            </a:xfrm>
            <a:custGeom>
              <a:avLst/>
              <a:gdLst/>
              <a:ahLst/>
              <a:cxnLst/>
              <a:rect l="l" t="t" r="r" b="b"/>
              <a:pathLst>
                <a:path w="7073" h="3248" extrusionOk="0">
                  <a:moveTo>
                    <a:pt x="0" y="1"/>
                  </a:moveTo>
                  <a:lnTo>
                    <a:pt x="0" y="3247"/>
                  </a:lnTo>
                  <a:lnTo>
                    <a:pt x="7072" y="3247"/>
                  </a:lnTo>
                  <a:lnTo>
                    <a:pt x="707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3325;p57">
              <a:extLst>
                <a:ext uri="{FF2B5EF4-FFF2-40B4-BE49-F238E27FC236}">
                  <a16:creationId xmlns:a16="http://schemas.microsoft.com/office/drawing/2014/main" id="{C3EC91C5-2F5A-3805-D59B-43450695985A}"/>
                </a:ext>
              </a:extLst>
            </p:cNvPr>
            <p:cNvSpPr/>
            <p:nvPr/>
          </p:nvSpPr>
          <p:spPr>
            <a:xfrm>
              <a:off x="3872250" y="3505600"/>
              <a:ext cx="176825" cy="81200"/>
            </a:xfrm>
            <a:custGeom>
              <a:avLst/>
              <a:gdLst/>
              <a:ahLst/>
              <a:cxnLst/>
              <a:rect l="l" t="t" r="r" b="b"/>
              <a:pathLst>
                <a:path w="7073" h="3248" extrusionOk="0">
                  <a:moveTo>
                    <a:pt x="1" y="1"/>
                  </a:moveTo>
                  <a:lnTo>
                    <a:pt x="1" y="3247"/>
                  </a:lnTo>
                  <a:lnTo>
                    <a:pt x="7072" y="3247"/>
                  </a:lnTo>
                  <a:lnTo>
                    <a:pt x="707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3326;p57">
              <a:extLst>
                <a:ext uri="{FF2B5EF4-FFF2-40B4-BE49-F238E27FC236}">
                  <a16:creationId xmlns:a16="http://schemas.microsoft.com/office/drawing/2014/main" id="{02C4E2A5-E2DD-0A17-50C6-76D586D41F6D}"/>
                </a:ext>
              </a:extLst>
            </p:cNvPr>
            <p:cNvSpPr/>
            <p:nvPr/>
          </p:nvSpPr>
          <p:spPr>
            <a:xfrm>
              <a:off x="4057900" y="3505600"/>
              <a:ext cx="176800" cy="81200"/>
            </a:xfrm>
            <a:custGeom>
              <a:avLst/>
              <a:gdLst/>
              <a:ahLst/>
              <a:cxnLst/>
              <a:rect l="l" t="t" r="r" b="b"/>
              <a:pathLst>
                <a:path w="7072" h="3248" extrusionOk="0">
                  <a:moveTo>
                    <a:pt x="0" y="1"/>
                  </a:moveTo>
                  <a:lnTo>
                    <a:pt x="0" y="3247"/>
                  </a:lnTo>
                  <a:lnTo>
                    <a:pt x="7072" y="3247"/>
                  </a:lnTo>
                  <a:lnTo>
                    <a:pt x="707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3327;p57">
              <a:extLst>
                <a:ext uri="{FF2B5EF4-FFF2-40B4-BE49-F238E27FC236}">
                  <a16:creationId xmlns:a16="http://schemas.microsoft.com/office/drawing/2014/main" id="{9A7E7B11-B347-DABF-E5CA-FD1C6CD63B96}"/>
                </a:ext>
              </a:extLst>
            </p:cNvPr>
            <p:cNvSpPr/>
            <p:nvPr/>
          </p:nvSpPr>
          <p:spPr>
            <a:xfrm>
              <a:off x="4243525" y="3505600"/>
              <a:ext cx="176825" cy="81200"/>
            </a:xfrm>
            <a:custGeom>
              <a:avLst/>
              <a:gdLst/>
              <a:ahLst/>
              <a:cxnLst/>
              <a:rect l="l" t="t" r="r" b="b"/>
              <a:pathLst>
                <a:path w="7073" h="3248" extrusionOk="0">
                  <a:moveTo>
                    <a:pt x="0" y="1"/>
                  </a:moveTo>
                  <a:lnTo>
                    <a:pt x="0" y="3247"/>
                  </a:lnTo>
                  <a:lnTo>
                    <a:pt x="7072" y="3247"/>
                  </a:lnTo>
                  <a:lnTo>
                    <a:pt x="707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3328;p57">
              <a:extLst>
                <a:ext uri="{FF2B5EF4-FFF2-40B4-BE49-F238E27FC236}">
                  <a16:creationId xmlns:a16="http://schemas.microsoft.com/office/drawing/2014/main" id="{DC665470-8526-6C87-AC89-8B728ADD839F}"/>
                </a:ext>
              </a:extLst>
            </p:cNvPr>
            <p:cNvSpPr/>
            <p:nvPr/>
          </p:nvSpPr>
          <p:spPr>
            <a:xfrm>
              <a:off x="4429150" y="3505600"/>
              <a:ext cx="176825" cy="81200"/>
            </a:xfrm>
            <a:custGeom>
              <a:avLst/>
              <a:gdLst/>
              <a:ahLst/>
              <a:cxnLst/>
              <a:rect l="l" t="t" r="r" b="b"/>
              <a:pathLst>
                <a:path w="7073" h="3248" extrusionOk="0">
                  <a:moveTo>
                    <a:pt x="1" y="1"/>
                  </a:moveTo>
                  <a:lnTo>
                    <a:pt x="1" y="3247"/>
                  </a:lnTo>
                  <a:lnTo>
                    <a:pt x="7073" y="3247"/>
                  </a:lnTo>
                  <a:lnTo>
                    <a:pt x="7073" y="1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3329;p57">
              <a:extLst>
                <a:ext uri="{FF2B5EF4-FFF2-40B4-BE49-F238E27FC236}">
                  <a16:creationId xmlns:a16="http://schemas.microsoft.com/office/drawing/2014/main" id="{25F655F4-4CC6-B04B-63F8-CAD665C554AB}"/>
                </a:ext>
              </a:extLst>
            </p:cNvPr>
            <p:cNvSpPr/>
            <p:nvPr/>
          </p:nvSpPr>
          <p:spPr>
            <a:xfrm>
              <a:off x="4614800" y="3505600"/>
              <a:ext cx="176800" cy="81200"/>
            </a:xfrm>
            <a:custGeom>
              <a:avLst/>
              <a:gdLst/>
              <a:ahLst/>
              <a:cxnLst/>
              <a:rect l="l" t="t" r="r" b="b"/>
              <a:pathLst>
                <a:path w="7072" h="3248" extrusionOk="0">
                  <a:moveTo>
                    <a:pt x="0" y="1"/>
                  </a:moveTo>
                  <a:lnTo>
                    <a:pt x="0" y="3247"/>
                  </a:lnTo>
                  <a:lnTo>
                    <a:pt x="7072" y="3247"/>
                  </a:lnTo>
                  <a:lnTo>
                    <a:pt x="707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3330;p57">
              <a:extLst>
                <a:ext uri="{FF2B5EF4-FFF2-40B4-BE49-F238E27FC236}">
                  <a16:creationId xmlns:a16="http://schemas.microsoft.com/office/drawing/2014/main" id="{A418B2DC-6444-9D55-D197-1ACA0723DE41}"/>
                </a:ext>
              </a:extLst>
            </p:cNvPr>
            <p:cNvSpPr/>
            <p:nvPr/>
          </p:nvSpPr>
          <p:spPr>
            <a:xfrm>
              <a:off x="4800425" y="3505600"/>
              <a:ext cx="176025" cy="81200"/>
            </a:xfrm>
            <a:custGeom>
              <a:avLst/>
              <a:gdLst/>
              <a:ahLst/>
              <a:cxnLst/>
              <a:rect l="l" t="t" r="r" b="b"/>
              <a:pathLst>
                <a:path w="7041" h="3248" extrusionOk="0">
                  <a:moveTo>
                    <a:pt x="1" y="1"/>
                  </a:moveTo>
                  <a:lnTo>
                    <a:pt x="1" y="3247"/>
                  </a:lnTo>
                  <a:lnTo>
                    <a:pt x="7040" y="3247"/>
                  </a:lnTo>
                  <a:lnTo>
                    <a:pt x="70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3331;p57">
              <a:extLst>
                <a:ext uri="{FF2B5EF4-FFF2-40B4-BE49-F238E27FC236}">
                  <a16:creationId xmlns:a16="http://schemas.microsoft.com/office/drawing/2014/main" id="{DBC4BA42-3E39-DFDA-A71E-F570A8B7843C}"/>
                </a:ext>
              </a:extLst>
            </p:cNvPr>
            <p:cNvSpPr/>
            <p:nvPr/>
          </p:nvSpPr>
          <p:spPr>
            <a:xfrm>
              <a:off x="4986050" y="3505600"/>
              <a:ext cx="176025" cy="81200"/>
            </a:xfrm>
            <a:custGeom>
              <a:avLst/>
              <a:gdLst/>
              <a:ahLst/>
              <a:cxnLst/>
              <a:rect l="l" t="t" r="r" b="b"/>
              <a:pathLst>
                <a:path w="7041" h="3248" extrusionOk="0">
                  <a:moveTo>
                    <a:pt x="1" y="1"/>
                  </a:moveTo>
                  <a:lnTo>
                    <a:pt x="1" y="3247"/>
                  </a:lnTo>
                  <a:lnTo>
                    <a:pt x="7041" y="3247"/>
                  </a:lnTo>
                  <a:lnTo>
                    <a:pt x="704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3332;p57">
              <a:extLst>
                <a:ext uri="{FF2B5EF4-FFF2-40B4-BE49-F238E27FC236}">
                  <a16:creationId xmlns:a16="http://schemas.microsoft.com/office/drawing/2014/main" id="{C354E924-6059-F740-3B8D-8A4C554C7E1F}"/>
                </a:ext>
              </a:extLst>
            </p:cNvPr>
            <p:cNvSpPr/>
            <p:nvPr/>
          </p:nvSpPr>
          <p:spPr>
            <a:xfrm>
              <a:off x="5171700" y="3505600"/>
              <a:ext cx="176000" cy="81200"/>
            </a:xfrm>
            <a:custGeom>
              <a:avLst/>
              <a:gdLst/>
              <a:ahLst/>
              <a:cxnLst/>
              <a:rect l="l" t="t" r="r" b="b"/>
              <a:pathLst>
                <a:path w="7040" h="3248" extrusionOk="0">
                  <a:moveTo>
                    <a:pt x="0" y="1"/>
                  </a:moveTo>
                  <a:lnTo>
                    <a:pt x="0" y="3247"/>
                  </a:lnTo>
                  <a:lnTo>
                    <a:pt x="7040" y="3247"/>
                  </a:lnTo>
                  <a:lnTo>
                    <a:pt x="70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3333;p57">
              <a:extLst>
                <a:ext uri="{FF2B5EF4-FFF2-40B4-BE49-F238E27FC236}">
                  <a16:creationId xmlns:a16="http://schemas.microsoft.com/office/drawing/2014/main" id="{85C23D58-A52E-E653-967D-A6959AB2246C}"/>
                </a:ext>
              </a:extLst>
            </p:cNvPr>
            <p:cNvSpPr/>
            <p:nvPr/>
          </p:nvSpPr>
          <p:spPr>
            <a:xfrm>
              <a:off x="5357325" y="3505600"/>
              <a:ext cx="176025" cy="81200"/>
            </a:xfrm>
            <a:custGeom>
              <a:avLst/>
              <a:gdLst/>
              <a:ahLst/>
              <a:cxnLst/>
              <a:rect l="l" t="t" r="r" b="b"/>
              <a:pathLst>
                <a:path w="7041" h="3248" extrusionOk="0">
                  <a:moveTo>
                    <a:pt x="1" y="1"/>
                  </a:moveTo>
                  <a:lnTo>
                    <a:pt x="1" y="3247"/>
                  </a:lnTo>
                  <a:lnTo>
                    <a:pt x="7040" y="3247"/>
                  </a:lnTo>
                  <a:lnTo>
                    <a:pt x="704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3334;p57">
              <a:extLst>
                <a:ext uri="{FF2B5EF4-FFF2-40B4-BE49-F238E27FC236}">
                  <a16:creationId xmlns:a16="http://schemas.microsoft.com/office/drawing/2014/main" id="{A0105F12-2F71-39D6-EC5E-E23B19E682CB}"/>
                </a:ext>
              </a:extLst>
            </p:cNvPr>
            <p:cNvSpPr/>
            <p:nvPr/>
          </p:nvSpPr>
          <p:spPr>
            <a:xfrm>
              <a:off x="1902600" y="1883100"/>
              <a:ext cx="299775" cy="81200"/>
            </a:xfrm>
            <a:custGeom>
              <a:avLst/>
              <a:gdLst/>
              <a:ahLst/>
              <a:cxnLst/>
              <a:rect l="l" t="t" r="r" b="b"/>
              <a:pathLst>
                <a:path w="11991" h="3248" extrusionOk="0">
                  <a:moveTo>
                    <a:pt x="1" y="1"/>
                  </a:moveTo>
                  <a:lnTo>
                    <a:pt x="1" y="3247"/>
                  </a:lnTo>
                  <a:lnTo>
                    <a:pt x="11990" y="3247"/>
                  </a:lnTo>
                  <a:lnTo>
                    <a:pt x="1199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3335;p57">
              <a:extLst>
                <a:ext uri="{FF2B5EF4-FFF2-40B4-BE49-F238E27FC236}">
                  <a16:creationId xmlns:a16="http://schemas.microsoft.com/office/drawing/2014/main" id="{C13F1349-029F-9D1A-9DF5-01A64D08119B}"/>
                </a:ext>
              </a:extLst>
            </p:cNvPr>
            <p:cNvSpPr/>
            <p:nvPr/>
          </p:nvSpPr>
          <p:spPr>
            <a:xfrm>
              <a:off x="2218425" y="1883100"/>
              <a:ext cx="300575" cy="81200"/>
            </a:xfrm>
            <a:custGeom>
              <a:avLst/>
              <a:gdLst/>
              <a:ahLst/>
              <a:cxnLst/>
              <a:rect l="l" t="t" r="r" b="b"/>
              <a:pathLst>
                <a:path w="12023" h="3248" extrusionOk="0">
                  <a:moveTo>
                    <a:pt x="0" y="1"/>
                  </a:moveTo>
                  <a:lnTo>
                    <a:pt x="0" y="3247"/>
                  </a:lnTo>
                  <a:lnTo>
                    <a:pt x="12022" y="3247"/>
                  </a:lnTo>
                  <a:lnTo>
                    <a:pt x="1202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3336;p57">
              <a:extLst>
                <a:ext uri="{FF2B5EF4-FFF2-40B4-BE49-F238E27FC236}">
                  <a16:creationId xmlns:a16="http://schemas.microsoft.com/office/drawing/2014/main" id="{B14EAC2A-A992-F165-6C53-CF5DDA69A75E}"/>
                </a:ext>
              </a:extLst>
            </p:cNvPr>
            <p:cNvSpPr/>
            <p:nvPr/>
          </p:nvSpPr>
          <p:spPr>
            <a:xfrm>
              <a:off x="2534250" y="1883100"/>
              <a:ext cx="300575" cy="81200"/>
            </a:xfrm>
            <a:custGeom>
              <a:avLst/>
              <a:gdLst/>
              <a:ahLst/>
              <a:cxnLst/>
              <a:rect l="l" t="t" r="r" b="b"/>
              <a:pathLst>
                <a:path w="12023" h="3248" extrusionOk="0">
                  <a:moveTo>
                    <a:pt x="0" y="1"/>
                  </a:moveTo>
                  <a:lnTo>
                    <a:pt x="0" y="3247"/>
                  </a:lnTo>
                  <a:lnTo>
                    <a:pt x="12022" y="3247"/>
                  </a:lnTo>
                  <a:lnTo>
                    <a:pt x="1202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3337;p57">
              <a:extLst>
                <a:ext uri="{FF2B5EF4-FFF2-40B4-BE49-F238E27FC236}">
                  <a16:creationId xmlns:a16="http://schemas.microsoft.com/office/drawing/2014/main" id="{624C0A9B-16FA-007D-70C4-5B6B5A515A34}"/>
                </a:ext>
              </a:extLst>
            </p:cNvPr>
            <p:cNvSpPr/>
            <p:nvPr/>
          </p:nvSpPr>
          <p:spPr>
            <a:xfrm>
              <a:off x="2850050" y="1883100"/>
              <a:ext cx="300575" cy="81200"/>
            </a:xfrm>
            <a:custGeom>
              <a:avLst/>
              <a:gdLst/>
              <a:ahLst/>
              <a:cxnLst/>
              <a:rect l="l" t="t" r="r" b="b"/>
              <a:pathLst>
                <a:path w="12023" h="3248" extrusionOk="0">
                  <a:moveTo>
                    <a:pt x="1" y="1"/>
                  </a:moveTo>
                  <a:lnTo>
                    <a:pt x="1" y="3247"/>
                  </a:lnTo>
                  <a:lnTo>
                    <a:pt x="12023" y="3247"/>
                  </a:lnTo>
                  <a:lnTo>
                    <a:pt x="120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3338;p57">
              <a:extLst>
                <a:ext uri="{FF2B5EF4-FFF2-40B4-BE49-F238E27FC236}">
                  <a16:creationId xmlns:a16="http://schemas.microsoft.com/office/drawing/2014/main" id="{E74EBEB7-54F0-2AD7-DBE0-BA2DBF9DF492}"/>
                </a:ext>
              </a:extLst>
            </p:cNvPr>
            <p:cNvSpPr/>
            <p:nvPr/>
          </p:nvSpPr>
          <p:spPr>
            <a:xfrm>
              <a:off x="3166675" y="1883100"/>
              <a:ext cx="300575" cy="81200"/>
            </a:xfrm>
            <a:custGeom>
              <a:avLst/>
              <a:gdLst/>
              <a:ahLst/>
              <a:cxnLst/>
              <a:rect l="l" t="t" r="r" b="b"/>
              <a:pathLst>
                <a:path w="12023" h="3248" extrusionOk="0">
                  <a:moveTo>
                    <a:pt x="1" y="1"/>
                  </a:moveTo>
                  <a:lnTo>
                    <a:pt x="1" y="3247"/>
                  </a:lnTo>
                  <a:lnTo>
                    <a:pt x="12023" y="3247"/>
                  </a:lnTo>
                  <a:lnTo>
                    <a:pt x="1202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3339;p57">
              <a:extLst>
                <a:ext uri="{FF2B5EF4-FFF2-40B4-BE49-F238E27FC236}">
                  <a16:creationId xmlns:a16="http://schemas.microsoft.com/office/drawing/2014/main" id="{2FE9556E-C35F-4595-F12C-5CCDFA494703}"/>
                </a:ext>
              </a:extLst>
            </p:cNvPr>
            <p:cNvSpPr/>
            <p:nvPr/>
          </p:nvSpPr>
          <p:spPr>
            <a:xfrm>
              <a:off x="3482500" y="1883100"/>
              <a:ext cx="300575" cy="81200"/>
            </a:xfrm>
            <a:custGeom>
              <a:avLst/>
              <a:gdLst/>
              <a:ahLst/>
              <a:cxnLst/>
              <a:rect l="l" t="t" r="r" b="b"/>
              <a:pathLst>
                <a:path w="12023" h="3248" extrusionOk="0">
                  <a:moveTo>
                    <a:pt x="1" y="1"/>
                  </a:moveTo>
                  <a:lnTo>
                    <a:pt x="1" y="3247"/>
                  </a:lnTo>
                  <a:lnTo>
                    <a:pt x="12023" y="3247"/>
                  </a:lnTo>
                  <a:lnTo>
                    <a:pt x="120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3340;p57">
              <a:extLst>
                <a:ext uri="{FF2B5EF4-FFF2-40B4-BE49-F238E27FC236}">
                  <a16:creationId xmlns:a16="http://schemas.microsoft.com/office/drawing/2014/main" id="{40200A08-D4C9-6BD1-A722-EF2A1ACFFC97}"/>
                </a:ext>
              </a:extLst>
            </p:cNvPr>
            <p:cNvSpPr/>
            <p:nvPr/>
          </p:nvSpPr>
          <p:spPr>
            <a:xfrm>
              <a:off x="3798325" y="1883100"/>
              <a:ext cx="300575" cy="81200"/>
            </a:xfrm>
            <a:custGeom>
              <a:avLst/>
              <a:gdLst/>
              <a:ahLst/>
              <a:cxnLst/>
              <a:rect l="l" t="t" r="r" b="b"/>
              <a:pathLst>
                <a:path w="12023" h="3248" extrusionOk="0">
                  <a:moveTo>
                    <a:pt x="0" y="1"/>
                  </a:moveTo>
                  <a:lnTo>
                    <a:pt x="0" y="3247"/>
                  </a:lnTo>
                  <a:lnTo>
                    <a:pt x="12022" y="3247"/>
                  </a:lnTo>
                  <a:lnTo>
                    <a:pt x="1202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3341;p57">
              <a:extLst>
                <a:ext uri="{FF2B5EF4-FFF2-40B4-BE49-F238E27FC236}">
                  <a16:creationId xmlns:a16="http://schemas.microsoft.com/office/drawing/2014/main" id="{AB248FC0-B86A-D809-8476-994E0717600E}"/>
                </a:ext>
              </a:extLst>
            </p:cNvPr>
            <p:cNvSpPr/>
            <p:nvPr/>
          </p:nvSpPr>
          <p:spPr>
            <a:xfrm>
              <a:off x="4114950" y="1883100"/>
              <a:ext cx="300575" cy="81200"/>
            </a:xfrm>
            <a:custGeom>
              <a:avLst/>
              <a:gdLst/>
              <a:ahLst/>
              <a:cxnLst/>
              <a:rect l="l" t="t" r="r" b="b"/>
              <a:pathLst>
                <a:path w="12023" h="3248" extrusionOk="0">
                  <a:moveTo>
                    <a:pt x="0" y="1"/>
                  </a:moveTo>
                  <a:lnTo>
                    <a:pt x="0" y="3247"/>
                  </a:lnTo>
                  <a:lnTo>
                    <a:pt x="12022" y="3247"/>
                  </a:lnTo>
                  <a:lnTo>
                    <a:pt x="1202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3342;p57">
              <a:extLst>
                <a:ext uri="{FF2B5EF4-FFF2-40B4-BE49-F238E27FC236}">
                  <a16:creationId xmlns:a16="http://schemas.microsoft.com/office/drawing/2014/main" id="{9190011F-3759-7689-86D5-D98973EFF674}"/>
                </a:ext>
              </a:extLst>
            </p:cNvPr>
            <p:cNvSpPr/>
            <p:nvPr/>
          </p:nvSpPr>
          <p:spPr>
            <a:xfrm>
              <a:off x="4430775" y="1883100"/>
              <a:ext cx="300575" cy="81200"/>
            </a:xfrm>
            <a:custGeom>
              <a:avLst/>
              <a:gdLst/>
              <a:ahLst/>
              <a:cxnLst/>
              <a:rect l="l" t="t" r="r" b="b"/>
              <a:pathLst>
                <a:path w="12023" h="3248" extrusionOk="0">
                  <a:moveTo>
                    <a:pt x="0" y="1"/>
                  </a:moveTo>
                  <a:lnTo>
                    <a:pt x="0" y="3247"/>
                  </a:lnTo>
                  <a:lnTo>
                    <a:pt x="12022" y="3247"/>
                  </a:lnTo>
                  <a:lnTo>
                    <a:pt x="1202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3343;p57">
              <a:extLst>
                <a:ext uri="{FF2B5EF4-FFF2-40B4-BE49-F238E27FC236}">
                  <a16:creationId xmlns:a16="http://schemas.microsoft.com/office/drawing/2014/main" id="{CF204527-A78A-2638-0526-0A1B1F378027}"/>
                </a:ext>
              </a:extLst>
            </p:cNvPr>
            <p:cNvSpPr/>
            <p:nvPr/>
          </p:nvSpPr>
          <p:spPr>
            <a:xfrm>
              <a:off x="4746575" y="1883100"/>
              <a:ext cx="300575" cy="81200"/>
            </a:xfrm>
            <a:custGeom>
              <a:avLst/>
              <a:gdLst/>
              <a:ahLst/>
              <a:cxnLst/>
              <a:rect l="l" t="t" r="r" b="b"/>
              <a:pathLst>
                <a:path w="12023" h="3248" extrusionOk="0">
                  <a:moveTo>
                    <a:pt x="1" y="1"/>
                  </a:moveTo>
                  <a:lnTo>
                    <a:pt x="1" y="3247"/>
                  </a:lnTo>
                  <a:lnTo>
                    <a:pt x="12023" y="3247"/>
                  </a:lnTo>
                  <a:lnTo>
                    <a:pt x="120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3344;p57">
              <a:extLst>
                <a:ext uri="{FF2B5EF4-FFF2-40B4-BE49-F238E27FC236}">
                  <a16:creationId xmlns:a16="http://schemas.microsoft.com/office/drawing/2014/main" id="{97D68473-A9D8-8B8F-0D0C-5475E904FA8E}"/>
                </a:ext>
              </a:extLst>
            </p:cNvPr>
            <p:cNvSpPr/>
            <p:nvPr/>
          </p:nvSpPr>
          <p:spPr>
            <a:xfrm>
              <a:off x="5063200" y="1883100"/>
              <a:ext cx="299775" cy="81200"/>
            </a:xfrm>
            <a:custGeom>
              <a:avLst/>
              <a:gdLst/>
              <a:ahLst/>
              <a:cxnLst/>
              <a:rect l="l" t="t" r="r" b="b"/>
              <a:pathLst>
                <a:path w="11991" h="3248" extrusionOk="0">
                  <a:moveTo>
                    <a:pt x="1" y="1"/>
                  </a:moveTo>
                  <a:lnTo>
                    <a:pt x="1" y="3247"/>
                  </a:lnTo>
                  <a:lnTo>
                    <a:pt x="11991" y="3247"/>
                  </a:lnTo>
                  <a:lnTo>
                    <a:pt x="1199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3345;p57">
              <a:extLst>
                <a:ext uri="{FF2B5EF4-FFF2-40B4-BE49-F238E27FC236}">
                  <a16:creationId xmlns:a16="http://schemas.microsoft.com/office/drawing/2014/main" id="{1CA0F91F-50E7-394B-4165-5BBEBA295D6C}"/>
                </a:ext>
              </a:extLst>
            </p:cNvPr>
            <p:cNvSpPr/>
            <p:nvPr/>
          </p:nvSpPr>
          <p:spPr>
            <a:xfrm>
              <a:off x="5379025" y="1883100"/>
              <a:ext cx="300575" cy="81200"/>
            </a:xfrm>
            <a:custGeom>
              <a:avLst/>
              <a:gdLst/>
              <a:ahLst/>
              <a:cxnLst/>
              <a:rect l="l" t="t" r="r" b="b"/>
              <a:pathLst>
                <a:path w="12023" h="3248" extrusionOk="0">
                  <a:moveTo>
                    <a:pt x="1" y="1"/>
                  </a:moveTo>
                  <a:lnTo>
                    <a:pt x="1" y="3247"/>
                  </a:lnTo>
                  <a:lnTo>
                    <a:pt x="12023" y="3247"/>
                  </a:lnTo>
                  <a:lnTo>
                    <a:pt x="120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3346;p57">
              <a:extLst>
                <a:ext uri="{FF2B5EF4-FFF2-40B4-BE49-F238E27FC236}">
                  <a16:creationId xmlns:a16="http://schemas.microsoft.com/office/drawing/2014/main" id="{B9B48C2C-ECBD-E7E3-2EB5-704657ADFE8A}"/>
                </a:ext>
              </a:extLst>
            </p:cNvPr>
            <p:cNvSpPr/>
            <p:nvPr/>
          </p:nvSpPr>
          <p:spPr>
            <a:xfrm>
              <a:off x="3290450" y="2074375"/>
              <a:ext cx="512725" cy="198500"/>
            </a:xfrm>
            <a:custGeom>
              <a:avLst/>
              <a:gdLst/>
              <a:ahLst/>
              <a:cxnLst/>
              <a:rect l="l" t="t" r="r" b="b"/>
              <a:pathLst>
                <a:path w="20509" h="7940" extrusionOk="0">
                  <a:moveTo>
                    <a:pt x="0" y="0"/>
                  </a:moveTo>
                  <a:lnTo>
                    <a:pt x="4436" y="2218"/>
                  </a:lnTo>
                  <a:lnTo>
                    <a:pt x="4436" y="6751"/>
                  </a:lnTo>
                  <a:cubicBezTo>
                    <a:pt x="4436" y="7426"/>
                    <a:pt x="4950" y="7940"/>
                    <a:pt x="5625" y="7940"/>
                  </a:cubicBezTo>
                  <a:lnTo>
                    <a:pt x="19319" y="7940"/>
                  </a:lnTo>
                  <a:cubicBezTo>
                    <a:pt x="19962" y="7940"/>
                    <a:pt x="20508" y="7426"/>
                    <a:pt x="20508" y="6751"/>
                  </a:cubicBezTo>
                  <a:lnTo>
                    <a:pt x="20508" y="1190"/>
                  </a:lnTo>
                  <a:cubicBezTo>
                    <a:pt x="20508" y="547"/>
                    <a:pt x="19962" y="0"/>
                    <a:pt x="193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3347;p57">
              <a:extLst>
                <a:ext uri="{FF2B5EF4-FFF2-40B4-BE49-F238E27FC236}">
                  <a16:creationId xmlns:a16="http://schemas.microsoft.com/office/drawing/2014/main" id="{AE39A7D0-C0F2-B42B-36CF-7A1E4212E923}"/>
                </a:ext>
              </a:extLst>
            </p:cNvPr>
            <p:cNvSpPr/>
            <p:nvPr/>
          </p:nvSpPr>
          <p:spPr>
            <a:xfrm>
              <a:off x="3503400" y="2106500"/>
              <a:ext cx="60300" cy="131025"/>
            </a:xfrm>
            <a:custGeom>
              <a:avLst/>
              <a:gdLst/>
              <a:ahLst/>
              <a:cxnLst/>
              <a:rect l="l" t="t" r="r" b="b"/>
              <a:pathLst>
                <a:path w="2412" h="5241" extrusionOk="0">
                  <a:moveTo>
                    <a:pt x="1190" y="1"/>
                  </a:moveTo>
                  <a:cubicBezTo>
                    <a:pt x="418" y="1"/>
                    <a:pt x="0" y="483"/>
                    <a:pt x="0" y="1287"/>
                  </a:cubicBezTo>
                  <a:lnTo>
                    <a:pt x="0" y="1576"/>
                  </a:lnTo>
                  <a:lnTo>
                    <a:pt x="772" y="1576"/>
                  </a:lnTo>
                  <a:lnTo>
                    <a:pt x="772" y="1255"/>
                  </a:lnTo>
                  <a:cubicBezTo>
                    <a:pt x="772" y="869"/>
                    <a:pt x="933" y="740"/>
                    <a:pt x="1190" y="740"/>
                  </a:cubicBezTo>
                  <a:cubicBezTo>
                    <a:pt x="1447" y="740"/>
                    <a:pt x="1608" y="869"/>
                    <a:pt x="1608" y="1319"/>
                  </a:cubicBezTo>
                  <a:lnTo>
                    <a:pt x="1608" y="1608"/>
                  </a:lnTo>
                  <a:cubicBezTo>
                    <a:pt x="1608" y="2026"/>
                    <a:pt x="1415" y="2155"/>
                    <a:pt x="1125" y="2155"/>
                  </a:cubicBezTo>
                  <a:lnTo>
                    <a:pt x="804" y="2155"/>
                  </a:lnTo>
                  <a:lnTo>
                    <a:pt x="804" y="2894"/>
                  </a:lnTo>
                  <a:lnTo>
                    <a:pt x="1061" y="2894"/>
                  </a:lnTo>
                  <a:cubicBezTo>
                    <a:pt x="1447" y="2894"/>
                    <a:pt x="1608" y="3055"/>
                    <a:pt x="1608" y="3537"/>
                  </a:cubicBezTo>
                  <a:lnTo>
                    <a:pt x="1608" y="3955"/>
                  </a:lnTo>
                  <a:cubicBezTo>
                    <a:pt x="1608" y="4405"/>
                    <a:pt x="1447" y="4533"/>
                    <a:pt x="1190" y="4533"/>
                  </a:cubicBezTo>
                  <a:cubicBezTo>
                    <a:pt x="933" y="4533"/>
                    <a:pt x="772" y="4373"/>
                    <a:pt x="772" y="4019"/>
                  </a:cubicBezTo>
                  <a:lnTo>
                    <a:pt x="772" y="3537"/>
                  </a:lnTo>
                  <a:lnTo>
                    <a:pt x="0" y="3537"/>
                  </a:lnTo>
                  <a:lnTo>
                    <a:pt x="0" y="3955"/>
                  </a:lnTo>
                  <a:cubicBezTo>
                    <a:pt x="0" y="4790"/>
                    <a:pt x="418" y="5241"/>
                    <a:pt x="1190" y="5241"/>
                  </a:cubicBezTo>
                  <a:cubicBezTo>
                    <a:pt x="1993" y="5241"/>
                    <a:pt x="2411" y="4790"/>
                    <a:pt x="2411" y="3955"/>
                  </a:cubicBezTo>
                  <a:lnTo>
                    <a:pt x="2411" y="3569"/>
                  </a:lnTo>
                  <a:cubicBezTo>
                    <a:pt x="2411" y="3055"/>
                    <a:pt x="2251" y="2669"/>
                    <a:pt x="1833" y="2476"/>
                  </a:cubicBezTo>
                  <a:cubicBezTo>
                    <a:pt x="2218" y="2315"/>
                    <a:pt x="2411" y="1962"/>
                    <a:pt x="2411" y="1415"/>
                  </a:cubicBezTo>
                  <a:lnTo>
                    <a:pt x="2411" y="1287"/>
                  </a:lnTo>
                  <a:cubicBezTo>
                    <a:pt x="2411" y="483"/>
                    <a:pt x="1993" y="1"/>
                    <a:pt x="119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3348;p57">
              <a:extLst>
                <a:ext uri="{FF2B5EF4-FFF2-40B4-BE49-F238E27FC236}">
                  <a16:creationId xmlns:a16="http://schemas.microsoft.com/office/drawing/2014/main" id="{B9A89483-EC24-A2B8-050E-54A6B00CCF8C}"/>
                </a:ext>
              </a:extLst>
            </p:cNvPr>
            <p:cNvSpPr/>
            <p:nvPr/>
          </p:nvSpPr>
          <p:spPr>
            <a:xfrm>
              <a:off x="3575725" y="2106500"/>
              <a:ext cx="61100" cy="131025"/>
            </a:xfrm>
            <a:custGeom>
              <a:avLst/>
              <a:gdLst/>
              <a:ahLst/>
              <a:cxnLst/>
              <a:rect l="l" t="t" r="r" b="b"/>
              <a:pathLst>
                <a:path w="2444" h="5241" extrusionOk="0">
                  <a:moveTo>
                    <a:pt x="1222" y="740"/>
                  </a:moveTo>
                  <a:cubicBezTo>
                    <a:pt x="1479" y="740"/>
                    <a:pt x="1640" y="869"/>
                    <a:pt x="1640" y="1255"/>
                  </a:cubicBezTo>
                  <a:lnTo>
                    <a:pt x="1640" y="4019"/>
                  </a:lnTo>
                  <a:cubicBezTo>
                    <a:pt x="1640" y="4373"/>
                    <a:pt x="1479" y="4533"/>
                    <a:pt x="1222" y="4533"/>
                  </a:cubicBezTo>
                  <a:cubicBezTo>
                    <a:pt x="965" y="4533"/>
                    <a:pt x="804" y="4373"/>
                    <a:pt x="804" y="4019"/>
                  </a:cubicBezTo>
                  <a:lnTo>
                    <a:pt x="804" y="1255"/>
                  </a:lnTo>
                  <a:cubicBezTo>
                    <a:pt x="804" y="869"/>
                    <a:pt x="965" y="740"/>
                    <a:pt x="1222" y="740"/>
                  </a:cubicBezTo>
                  <a:close/>
                  <a:moveTo>
                    <a:pt x="1222" y="1"/>
                  </a:moveTo>
                  <a:cubicBezTo>
                    <a:pt x="418" y="1"/>
                    <a:pt x="0" y="483"/>
                    <a:pt x="0" y="1287"/>
                  </a:cubicBezTo>
                  <a:lnTo>
                    <a:pt x="0" y="3955"/>
                  </a:lnTo>
                  <a:cubicBezTo>
                    <a:pt x="0" y="4790"/>
                    <a:pt x="418" y="5241"/>
                    <a:pt x="1222" y="5241"/>
                  </a:cubicBezTo>
                  <a:cubicBezTo>
                    <a:pt x="1993" y="5241"/>
                    <a:pt x="2443" y="4790"/>
                    <a:pt x="2443" y="3955"/>
                  </a:cubicBezTo>
                  <a:lnTo>
                    <a:pt x="2443" y="1287"/>
                  </a:lnTo>
                  <a:cubicBezTo>
                    <a:pt x="2443" y="483"/>
                    <a:pt x="1993" y="1"/>
                    <a:pt x="12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3349;p57">
              <a:extLst>
                <a:ext uri="{FF2B5EF4-FFF2-40B4-BE49-F238E27FC236}">
                  <a16:creationId xmlns:a16="http://schemas.microsoft.com/office/drawing/2014/main" id="{56234DCA-8785-4374-A4E0-3C86183955EA}"/>
                </a:ext>
              </a:extLst>
            </p:cNvPr>
            <p:cNvSpPr/>
            <p:nvPr/>
          </p:nvSpPr>
          <p:spPr>
            <a:xfrm>
              <a:off x="3649650" y="2108125"/>
              <a:ext cx="66725" cy="128600"/>
            </a:xfrm>
            <a:custGeom>
              <a:avLst/>
              <a:gdLst/>
              <a:ahLst/>
              <a:cxnLst/>
              <a:rect l="l" t="t" r="r" b="b"/>
              <a:pathLst>
                <a:path w="2669" h="5144" extrusionOk="0">
                  <a:moveTo>
                    <a:pt x="1" y="0"/>
                  </a:moveTo>
                  <a:lnTo>
                    <a:pt x="1" y="5143"/>
                  </a:lnTo>
                  <a:lnTo>
                    <a:pt x="804" y="5143"/>
                  </a:lnTo>
                  <a:lnTo>
                    <a:pt x="804" y="3568"/>
                  </a:lnTo>
                  <a:lnTo>
                    <a:pt x="1061" y="3086"/>
                  </a:lnTo>
                  <a:lnTo>
                    <a:pt x="1833" y="5143"/>
                  </a:lnTo>
                  <a:lnTo>
                    <a:pt x="2669" y="5143"/>
                  </a:lnTo>
                  <a:lnTo>
                    <a:pt x="1544" y="2283"/>
                  </a:lnTo>
                  <a:lnTo>
                    <a:pt x="2669" y="0"/>
                  </a:lnTo>
                  <a:lnTo>
                    <a:pt x="1865" y="0"/>
                  </a:lnTo>
                  <a:lnTo>
                    <a:pt x="804" y="2250"/>
                  </a:lnTo>
                  <a:lnTo>
                    <a:pt x="80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3350;p57">
              <a:extLst>
                <a:ext uri="{FF2B5EF4-FFF2-40B4-BE49-F238E27FC236}">
                  <a16:creationId xmlns:a16="http://schemas.microsoft.com/office/drawing/2014/main" id="{D51B22DC-1190-54C2-1AB1-9C754D7C9B7A}"/>
                </a:ext>
              </a:extLst>
            </p:cNvPr>
            <p:cNvSpPr/>
            <p:nvPr/>
          </p:nvSpPr>
          <p:spPr>
            <a:xfrm>
              <a:off x="2318075" y="3979725"/>
              <a:ext cx="69125" cy="148700"/>
            </a:xfrm>
            <a:custGeom>
              <a:avLst/>
              <a:gdLst/>
              <a:ahLst/>
              <a:cxnLst/>
              <a:rect l="l" t="t" r="r" b="b"/>
              <a:pathLst>
                <a:path w="2765" h="5948" extrusionOk="0">
                  <a:moveTo>
                    <a:pt x="161" y="1"/>
                  </a:moveTo>
                  <a:lnTo>
                    <a:pt x="0" y="3408"/>
                  </a:lnTo>
                  <a:lnTo>
                    <a:pt x="868" y="3408"/>
                  </a:lnTo>
                  <a:lnTo>
                    <a:pt x="868" y="3215"/>
                  </a:lnTo>
                  <a:cubicBezTo>
                    <a:pt x="868" y="2797"/>
                    <a:pt x="1061" y="2637"/>
                    <a:pt x="1350" y="2637"/>
                  </a:cubicBezTo>
                  <a:cubicBezTo>
                    <a:pt x="1640" y="2637"/>
                    <a:pt x="1833" y="2797"/>
                    <a:pt x="1833" y="3215"/>
                  </a:cubicBezTo>
                  <a:lnTo>
                    <a:pt x="1833" y="4533"/>
                  </a:lnTo>
                  <a:cubicBezTo>
                    <a:pt x="1833" y="4951"/>
                    <a:pt x="1640" y="5112"/>
                    <a:pt x="1350" y="5112"/>
                  </a:cubicBezTo>
                  <a:cubicBezTo>
                    <a:pt x="1061" y="5112"/>
                    <a:pt x="868" y="4951"/>
                    <a:pt x="868" y="4533"/>
                  </a:cubicBezTo>
                  <a:lnTo>
                    <a:pt x="868" y="3987"/>
                  </a:lnTo>
                  <a:lnTo>
                    <a:pt x="0" y="3987"/>
                  </a:lnTo>
                  <a:lnTo>
                    <a:pt x="0" y="4469"/>
                  </a:lnTo>
                  <a:cubicBezTo>
                    <a:pt x="0" y="5401"/>
                    <a:pt x="482" y="5948"/>
                    <a:pt x="1383" y="5948"/>
                  </a:cubicBezTo>
                  <a:cubicBezTo>
                    <a:pt x="2283" y="5948"/>
                    <a:pt x="2765" y="5401"/>
                    <a:pt x="2765" y="4469"/>
                  </a:cubicBezTo>
                  <a:lnTo>
                    <a:pt x="2765" y="3151"/>
                  </a:lnTo>
                  <a:cubicBezTo>
                    <a:pt x="2765" y="2283"/>
                    <a:pt x="2411" y="1801"/>
                    <a:pt x="1736" y="1801"/>
                  </a:cubicBezTo>
                  <a:cubicBezTo>
                    <a:pt x="1350" y="1801"/>
                    <a:pt x="1093" y="1962"/>
                    <a:pt x="932" y="2251"/>
                  </a:cubicBezTo>
                  <a:lnTo>
                    <a:pt x="997" y="837"/>
                  </a:lnTo>
                  <a:lnTo>
                    <a:pt x="2604" y="837"/>
                  </a:lnTo>
                  <a:lnTo>
                    <a:pt x="26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3351;p57">
              <a:extLst>
                <a:ext uri="{FF2B5EF4-FFF2-40B4-BE49-F238E27FC236}">
                  <a16:creationId xmlns:a16="http://schemas.microsoft.com/office/drawing/2014/main" id="{441BDE94-9EAF-F273-082E-B6E30AC23DBA}"/>
                </a:ext>
              </a:extLst>
            </p:cNvPr>
            <p:cNvSpPr/>
            <p:nvPr/>
          </p:nvSpPr>
          <p:spPr>
            <a:xfrm>
              <a:off x="2400050" y="3978125"/>
              <a:ext cx="70725" cy="150300"/>
            </a:xfrm>
            <a:custGeom>
              <a:avLst/>
              <a:gdLst/>
              <a:ahLst/>
              <a:cxnLst/>
              <a:rect l="l" t="t" r="r" b="b"/>
              <a:pathLst>
                <a:path w="2829" h="6012" extrusionOk="0">
                  <a:moveTo>
                    <a:pt x="1414" y="836"/>
                  </a:moveTo>
                  <a:cubicBezTo>
                    <a:pt x="1704" y="836"/>
                    <a:pt x="1897" y="997"/>
                    <a:pt x="1897" y="1415"/>
                  </a:cubicBezTo>
                  <a:lnTo>
                    <a:pt x="1897" y="4597"/>
                  </a:lnTo>
                  <a:cubicBezTo>
                    <a:pt x="1897" y="5015"/>
                    <a:pt x="1704" y="5176"/>
                    <a:pt x="1414" y="5176"/>
                  </a:cubicBezTo>
                  <a:cubicBezTo>
                    <a:pt x="1125" y="5176"/>
                    <a:pt x="932" y="5015"/>
                    <a:pt x="932" y="4597"/>
                  </a:cubicBezTo>
                  <a:lnTo>
                    <a:pt x="932" y="1415"/>
                  </a:lnTo>
                  <a:cubicBezTo>
                    <a:pt x="932" y="997"/>
                    <a:pt x="1125" y="836"/>
                    <a:pt x="1414" y="836"/>
                  </a:cubicBezTo>
                  <a:close/>
                  <a:moveTo>
                    <a:pt x="1414" y="1"/>
                  </a:moveTo>
                  <a:cubicBezTo>
                    <a:pt x="514" y="1"/>
                    <a:pt x="0" y="515"/>
                    <a:pt x="0" y="1479"/>
                  </a:cubicBezTo>
                  <a:lnTo>
                    <a:pt x="0" y="4533"/>
                  </a:lnTo>
                  <a:cubicBezTo>
                    <a:pt x="0" y="5465"/>
                    <a:pt x="514" y="6012"/>
                    <a:pt x="1414" y="6012"/>
                  </a:cubicBezTo>
                  <a:cubicBezTo>
                    <a:pt x="2314" y="6012"/>
                    <a:pt x="2829" y="5465"/>
                    <a:pt x="2829" y="4533"/>
                  </a:cubicBezTo>
                  <a:lnTo>
                    <a:pt x="2829" y="1479"/>
                  </a:lnTo>
                  <a:cubicBezTo>
                    <a:pt x="2829" y="515"/>
                    <a:pt x="2314" y="1"/>
                    <a:pt x="14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3352;p57">
              <a:extLst>
                <a:ext uri="{FF2B5EF4-FFF2-40B4-BE49-F238E27FC236}">
                  <a16:creationId xmlns:a16="http://schemas.microsoft.com/office/drawing/2014/main" id="{7B99FA82-776F-8781-CF05-AAB698C3F095}"/>
                </a:ext>
              </a:extLst>
            </p:cNvPr>
            <p:cNvSpPr/>
            <p:nvPr/>
          </p:nvSpPr>
          <p:spPr>
            <a:xfrm>
              <a:off x="2483625" y="3978125"/>
              <a:ext cx="70725" cy="150300"/>
            </a:xfrm>
            <a:custGeom>
              <a:avLst/>
              <a:gdLst/>
              <a:ahLst/>
              <a:cxnLst/>
              <a:rect l="l" t="t" r="r" b="b"/>
              <a:pathLst>
                <a:path w="2829" h="6012" extrusionOk="0">
                  <a:moveTo>
                    <a:pt x="1414" y="836"/>
                  </a:moveTo>
                  <a:cubicBezTo>
                    <a:pt x="1704" y="836"/>
                    <a:pt x="1897" y="997"/>
                    <a:pt x="1897" y="1415"/>
                  </a:cubicBezTo>
                  <a:lnTo>
                    <a:pt x="1897" y="4597"/>
                  </a:lnTo>
                  <a:cubicBezTo>
                    <a:pt x="1897" y="5015"/>
                    <a:pt x="1704" y="5176"/>
                    <a:pt x="1414" y="5176"/>
                  </a:cubicBezTo>
                  <a:cubicBezTo>
                    <a:pt x="1125" y="5176"/>
                    <a:pt x="932" y="5015"/>
                    <a:pt x="932" y="4597"/>
                  </a:cubicBezTo>
                  <a:lnTo>
                    <a:pt x="932" y="1415"/>
                  </a:lnTo>
                  <a:cubicBezTo>
                    <a:pt x="932" y="997"/>
                    <a:pt x="1125" y="836"/>
                    <a:pt x="1414" y="836"/>
                  </a:cubicBezTo>
                  <a:close/>
                  <a:moveTo>
                    <a:pt x="1414" y="1"/>
                  </a:moveTo>
                  <a:cubicBezTo>
                    <a:pt x="514" y="1"/>
                    <a:pt x="0" y="515"/>
                    <a:pt x="0" y="1479"/>
                  </a:cubicBezTo>
                  <a:lnTo>
                    <a:pt x="0" y="4533"/>
                  </a:lnTo>
                  <a:cubicBezTo>
                    <a:pt x="0" y="5465"/>
                    <a:pt x="514" y="6012"/>
                    <a:pt x="1414" y="6012"/>
                  </a:cubicBezTo>
                  <a:cubicBezTo>
                    <a:pt x="2314" y="6012"/>
                    <a:pt x="2829" y="5465"/>
                    <a:pt x="2829" y="4533"/>
                  </a:cubicBezTo>
                  <a:lnTo>
                    <a:pt x="2829" y="1479"/>
                  </a:lnTo>
                  <a:cubicBezTo>
                    <a:pt x="2829" y="515"/>
                    <a:pt x="2314" y="1"/>
                    <a:pt x="14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3353;p57">
              <a:extLst>
                <a:ext uri="{FF2B5EF4-FFF2-40B4-BE49-F238E27FC236}">
                  <a16:creationId xmlns:a16="http://schemas.microsoft.com/office/drawing/2014/main" id="{072FF2C2-79A8-8DAB-8E4C-EC1931B431F9}"/>
                </a:ext>
              </a:extLst>
            </p:cNvPr>
            <p:cNvSpPr/>
            <p:nvPr/>
          </p:nvSpPr>
          <p:spPr>
            <a:xfrm>
              <a:off x="2568800" y="3979725"/>
              <a:ext cx="76375" cy="147100"/>
            </a:xfrm>
            <a:custGeom>
              <a:avLst/>
              <a:gdLst/>
              <a:ahLst/>
              <a:cxnLst/>
              <a:rect l="l" t="t" r="r" b="b"/>
              <a:pathLst>
                <a:path w="3055" h="5884" extrusionOk="0">
                  <a:moveTo>
                    <a:pt x="0" y="1"/>
                  </a:moveTo>
                  <a:lnTo>
                    <a:pt x="0" y="5883"/>
                  </a:lnTo>
                  <a:lnTo>
                    <a:pt x="933" y="5883"/>
                  </a:lnTo>
                  <a:lnTo>
                    <a:pt x="933" y="4083"/>
                  </a:lnTo>
                  <a:lnTo>
                    <a:pt x="1222" y="3537"/>
                  </a:lnTo>
                  <a:lnTo>
                    <a:pt x="2122" y="5883"/>
                  </a:lnTo>
                  <a:lnTo>
                    <a:pt x="3054" y="5883"/>
                  </a:lnTo>
                  <a:lnTo>
                    <a:pt x="1768" y="2605"/>
                  </a:lnTo>
                  <a:lnTo>
                    <a:pt x="3054" y="1"/>
                  </a:lnTo>
                  <a:lnTo>
                    <a:pt x="2154" y="1"/>
                  </a:lnTo>
                  <a:lnTo>
                    <a:pt x="933" y="2572"/>
                  </a:lnTo>
                  <a:lnTo>
                    <a:pt x="93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3354;p57">
              <a:extLst>
                <a:ext uri="{FF2B5EF4-FFF2-40B4-BE49-F238E27FC236}">
                  <a16:creationId xmlns:a16="http://schemas.microsoft.com/office/drawing/2014/main" id="{3993064A-A5F5-B0E5-B86F-BFAE029B0785}"/>
                </a:ext>
              </a:extLst>
            </p:cNvPr>
            <p:cNvSpPr/>
            <p:nvPr/>
          </p:nvSpPr>
          <p:spPr>
            <a:xfrm>
              <a:off x="2310025" y="4223225"/>
              <a:ext cx="337550" cy="12875"/>
            </a:xfrm>
            <a:custGeom>
              <a:avLst/>
              <a:gdLst/>
              <a:ahLst/>
              <a:cxnLst/>
              <a:rect l="l" t="t" r="r" b="b"/>
              <a:pathLst>
                <a:path w="13502" h="515" extrusionOk="0">
                  <a:moveTo>
                    <a:pt x="1" y="1"/>
                  </a:moveTo>
                  <a:lnTo>
                    <a:pt x="1" y="515"/>
                  </a:lnTo>
                  <a:lnTo>
                    <a:pt x="13502" y="515"/>
                  </a:lnTo>
                  <a:lnTo>
                    <a:pt x="135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3355;p57">
              <a:extLst>
                <a:ext uri="{FF2B5EF4-FFF2-40B4-BE49-F238E27FC236}">
                  <a16:creationId xmlns:a16="http://schemas.microsoft.com/office/drawing/2014/main" id="{F535BC50-32EA-C351-B0E2-CD94BEBE07AD}"/>
                </a:ext>
              </a:extLst>
            </p:cNvPr>
            <p:cNvSpPr/>
            <p:nvPr/>
          </p:nvSpPr>
          <p:spPr>
            <a:xfrm>
              <a:off x="3584550" y="3979725"/>
              <a:ext cx="69150" cy="148700"/>
            </a:xfrm>
            <a:custGeom>
              <a:avLst/>
              <a:gdLst/>
              <a:ahLst/>
              <a:cxnLst/>
              <a:rect l="l" t="t" r="r" b="b"/>
              <a:pathLst>
                <a:path w="2766" h="5948" extrusionOk="0">
                  <a:moveTo>
                    <a:pt x="162" y="1"/>
                  </a:moveTo>
                  <a:lnTo>
                    <a:pt x="1" y="3408"/>
                  </a:lnTo>
                  <a:lnTo>
                    <a:pt x="869" y="3408"/>
                  </a:lnTo>
                  <a:lnTo>
                    <a:pt x="869" y="3215"/>
                  </a:lnTo>
                  <a:cubicBezTo>
                    <a:pt x="869" y="2797"/>
                    <a:pt x="1062" y="2637"/>
                    <a:pt x="1351" y="2637"/>
                  </a:cubicBezTo>
                  <a:cubicBezTo>
                    <a:pt x="1640" y="2637"/>
                    <a:pt x="1833" y="2797"/>
                    <a:pt x="1833" y="3215"/>
                  </a:cubicBezTo>
                  <a:lnTo>
                    <a:pt x="1833" y="4533"/>
                  </a:lnTo>
                  <a:cubicBezTo>
                    <a:pt x="1833" y="4951"/>
                    <a:pt x="1640" y="5112"/>
                    <a:pt x="1351" y="5112"/>
                  </a:cubicBezTo>
                  <a:cubicBezTo>
                    <a:pt x="1062" y="5112"/>
                    <a:pt x="869" y="4951"/>
                    <a:pt x="869" y="4533"/>
                  </a:cubicBezTo>
                  <a:lnTo>
                    <a:pt x="869" y="3987"/>
                  </a:lnTo>
                  <a:lnTo>
                    <a:pt x="1" y="3987"/>
                  </a:lnTo>
                  <a:lnTo>
                    <a:pt x="1" y="4469"/>
                  </a:lnTo>
                  <a:cubicBezTo>
                    <a:pt x="1" y="5401"/>
                    <a:pt x="451" y="5948"/>
                    <a:pt x="1383" y="5948"/>
                  </a:cubicBezTo>
                  <a:cubicBezTo>
                    <a:pt x="2283" y="5948"/>
                    <a:pt x="2765" y="5401"/>
                    <a:pt x="2765" y="4469"/>
                  </a:cubicBezTo>
                  <a:lnTo>
                    <a:pt x="2765" y="3151"/>
                  </a:lnTo>
                  <a:cubicBezTo>
                    <a:pt x="2765" y="2283"/>
                    <a:pt x="2412" y="1801"/>
                    <a:pt x="1737" y="1801"/>
                  </a:cubicBezTo>
                  <a:cubicBezTo>
                    <a:pt x="1351" y="1801"/>
                    <a:pt x="1094" y="1962"/>
                    <a:pt x="933" y="2251"/>
                  </a:cubicBezTo>
                  <a:lnTo>
                    <a:pt x="997" y="837"/>
                  </a:lnTo>
                  <a:lnTo>
                    <a:pt x="2605" y="837"/>
                  </a:lnTo>
                  <a:lnTo>
                    <a:pt x="26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3356;p57">
              <a:extLst>
                <a:ext uri="{FF2B5EF4-FFF2-40B4-BE49-F238E27FC236}">
                  <a16:creationId xmlns:a16="http://schemas.microsoft.com/office/drawing/2014/main" id="{2C556B0B-5FC1-CD3E-8B3C-6631118C41F9}"/>
                </a:ext>
              </a:extLst>
            </p:cNvPr>
            <p:cNvSpPr/>
            <p:nvPr/>
          </p:nvSpPr>
          <p:spPr>
            <a:xfrm>
              <a:off x="3666525" y="3978125"/>
              <a:ext cx="70750" cy="150300"/>
            </a:xfrm>
            <a:custGeom>
              <a:avLst/>
              <a:gdLst/>
              <a:ahLst/>
              <a:cxnLst/>
              <a:rect l="l" t="t" r="r" b="b"/>
              <a:pathLst>
                <a:path w="2830" h="6012" extrusionOk="0">
                  <a:moveTo>
                    <a:pt x="1415" y="836"/>
                  </a:moveTo>
                  <a:cubicBezTo>
                    <a:pt x="1704" y="836"/>
                    <a:pt x="1897" y="997"/>
                    <a:pt x="1897" y="1415"/>
                  </a:cubicBezTo>
                  <a:lnTo>
                    <a:pt x="1897" y="4597"/>
                  </a:lnTo>
                  <a:cubicBezTo>
                    <a:pt x="1897" y="5015"/>
                    <a:pt x="1704" y="5176"/>
                    <a:pt x="1415" y="5176"/>
                  </a:cubicBezTo>
                  <a:cubicBezTo>
                    <a:pt x="1126" y="5176"/>
                    <a:pt x="933" y="5015"/>
                    <a:pt x="933" y="4597"/>
                  </a:cubicBezTo>
                  <a:lnTo>
                    <a:pt x="933" y="1415"/>
                  </a:lnTo>
                  <a:cubicBezTo>
                    <a:pt x="933" y="997"/>
                    <a:pt x="1126" y="836"/>
                    <a:pt x="1415" y="836"/>
                  </a:cubicBezTo>
                  <a:close/>
                  <a:moveTo>
                    <a:pt x="1415" y="1"/>
                  </a:moveTo>
                  <a:cubicBezTo>
                    <a:pt x="515" y="1"/>
                    <a:pt x="1" y="515"/>
                    <a:pt x="1" y="1479"/>
                  </a:cubicBezTo>
                  <a:lnTo>
                    <a:pt x="1" y="4533"/>
                  </a:lnTo>
                  <a:cubicBezTo>
                    <a:pt x="1" y="5465"/>
                    <a:pt x="515" y="6012"/>
                    <a:pt x="1415" y="6012"/>
                  </a:cubicBezTo>
                  <a:cubicBezTo>
                    <a:pt x="2315" y="6012"/>
                    <a:pt x="2829" y="5465"/>
                    <a:pt x="2829" y="4533"/>
                  </a:cubicBezTo>
                  <a:lnTo>
                    <a:pt x="2829" y="1479"/>
                  </a:lnTo>
                  <a:cubicBezTo>
                    <a:pt x="2829" y="515"/>
                    <a:pt x="2315" y="1"/>
                    <a:pt x="14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3357;p57">
              <a:extLst>
                <a:ext uri="{FF2B5EF4-FFF2-40B4-BE49-F238E27FC236}">
                  <a16:creationId xmlns:a16="http://schemas.microsoft.com/office/drawing/2014/main" id="{A49E68A4-5796-C898-E1FD-8AC6A4222E84}"/>
                </a:ext>
              </a:extLst>
            </p:cNvPr>
            <p:cNvSpPr/>
            <p:nvPr/>
          </p:nvSpPr>
          <p:spPr>
            <a:xfrm>
              <a:off x="3750100" y="3978125"/>
              <a:ext cx="70750" cy="150300"/>
            </a:xfrm>
            <a:custGeom>
              <a:avLst/>
              <a:gdLst/>
              <a:ahLst/>
              <a:cxnLst/>
              <a:rect l="l" t="t" r="r" b="b"/>
              <a:pathLst>
                <a:path w="2830" h="6012" extrusionOk="0">
                  <a:moveTo>
                    <a:pt x="1415" y="836"/>
                  </a:moveTo>
                  <a:cubicBezTo>
                    <a:pt x="1704" y="836"/>
                    <a:pt x="1897" y="997"/>
                    <a:pt x="1897" y="1415"/>
                  </a:cubicBezTo>
                  <a:lnTo>
                    <a:pt x="1897" y="4597"/>
                  </a:lnTo>
                  <a:cubicBezTo>
                    <a:pt x="1897" y="5015"/>
                    <a:pt x="1704" y="5176"/>
                    <a:pt x="1415" y="5176"/>
                  </a:cubicBezTo>
                  <a:cubicBezTo>
                    <a:pt x="1126" y="5176"/>
                    <a:pt x="933" y="5015"/>
                    <a:pt x="933" y="4597"/>
                  </a:cubicBezTo>
                  <a:lnTo>
                    <a:pt x="933" y="1415"/>
                  </a:lnTo>
                  <a:cubicBezTo>
                    <a:pt x="933" y="997"/>
                    <a:pt x="1126" y="836"/>
                    <a:pt x="1415" y="836"/>
                  </a:cubicBezTo>
                  <a:close/>
                  <a:moveTo>
                    <a:pt x="1415" y="1"/>
                  </a:moveTo>
                  <a:cubicBezTo>
                    <a:pt x="515" y="1"/>
                    <a:pt x="1" y="515"/>
                    <a:pt x="1" y="1479"/>
                  </a:cubicBezTo>
                  <a:lnTo>
                    <a:pt x="1" y="4533"/>
                  </a:lnTo>
                  <a:cubicBezTo>
                    <a:pt x="1" y="5465"/>
                    <a:pt x="515" y="6012"/>
                    <a:pt x="1415" y="6012"/>
                  </a:cubicBezTo>
                  <a:cubicBezTo>
                    <a:pt x="2315" y="6012"/>
                    <a:pt x="2829" y="5465"/>
                    <a:pt x="2829" y="4533"/>
                  </a:cubicBezTo>
                  <a:lnTo>
                    <a:pt x="2829" y="1479"/>
                  </a:lnTo>
                  <a:cubicBezTo>
                    <a:pt x="2829" y="515"/>
                    <a:pt x="2315" y="1"/>
                    <a:pt x="14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3358;p57">
              <a:extLst>
                <a:ext uri="{FF2B5EF4-FFF2-40B4-BE49-F238E27FC236}">
                  <a16:creationId xmlns:a16="http://schemas.microsoft.com/office/drawing/2014/main" id="{C9C55C87-F81F-C538-7682-366911C99C93}"/>
                </a:ext>
              </a:extLst>
            </p:cNvPr>
            <p:cNvSpPr/>
            <p:nvPr/>
          </p:nvSpPr>
          <p:spPr>
            <a:xfrm>
              <a:off x="3835300" y="3979725"/>
              <a:ext cx="76350" cy="147100"/>
            </a:xfrm>
            <a:custGeom>
              <a:avLst/>
              <a:gdLst/>
              <a:ahLst/>
              <a:cxnLst/>
              <a:rect l="l" t="t" r="r" b="b"/>
              <a:pathLst>
                <a:path w="3054" h="5884" extrusionOk="0">
                  <a:moveTo>
                    <a:pt x="0" y="1"/>
                  </a:moveTo>
                  <a:lnTo>
                    <a:pt x="0" y="5883"/>
                  </a:lnTo>
                  <a:lnTo>
                    <a:pt x="932" y="5883"/>
                  </a:lnTo>
                  <a:lnTo>
                    <a:pt x="932" y="4083"/>
                  </a:lnTo>
                  <a:lnTo>
                    <a:pt x="1222" y="3537"/>
                  </a:lnTo>
                  <a:lnTo>
                    <a:pt x="2122" y="5883"/>
                  </a:lnTo>
                  <a:lnTo>
                    <a:pt x="3054" y="5883"/>
                  </a:lnTo>
                  <a:lnTo>
                    <a:pt x="1768" y="2605"/>
                  </a:lnTo>
                  <a:lnTo>
                    <a:pt x="3054" y="1"/>
                  </a:lnTo>
                  <a:lnTo>
                    <a:pt x="2154" y="1"/>
                  </a:lnTo>
                  <a:lnTo>
                    <a:pt x="932" y="2572"/>
                  </a:lnTo>
                  <a:lnTo>
                    <a:pt x="93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3359;p57">
              <a:extLst>
                <a:ext uri="{FF2B5EF4-FFF2-40B4-BE49-F238E27FC236}">
                  <a16:creationId xmlns:a16="http://schemas.microsoft.com/office/drawing/2014/main" id="{C2C69027-6038-55A1-586F-3C0812559CA8}"/>
                </a:ext>
              </a:extLst>
            </p:cNvPr>
            <p:cNvSpPr/>
            <p:nvPr/>
          </p:nvSpPr>
          <p:spPr>
            <a:xfrm>
              <a:off x="3576525" y="4223225"/>
              <a:ext cx="337550" cy="12875"/>
            </a:xfrm>
            <a:custGeom>
              <a:avLst/>
              <a:gdLst/>
              <a:ahLst/>
              <a:cxnLst/>
              <a:rect l="l" t="t" r="r" b="b"/>
              <a:pathLst>
                <a:path w="13502" h="515" extrusionOk="0">
                  <a:moveTo>
                    <a:pt x="1" y="1"/>
                  </a:moveTo>
                  <a:lnTo>
                    <a:pt x="1" y="515"/>
                  </a:lnTo>
                  <a:lnTo>
                    <a:pt x="13501" y="515"/>
                  </a:lnTo>
                  <a:lnTo>
                    <a:pt x="135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3360;p57">
              <a:extLst>
                <a:ext uri="{FF2B5EF4-FFF2-40B4-BE49-F238E27FC236}">
                  <a16:creationId xmlns:a16="http://schemas.microsoft.com/office/drawing/2014/main" id="{276CA1EE-D5C4-1769-458D-7769E086E6D9}"/>
                </a:ext>
              </a:extLst>
            </p:cNvPr>
            <p:cNvSpPr/>
            <p:nvPr/>
          </p:nvSpPr>
          <p:spPr>
            <a:xfrm>
              <a:off x="4959550" y="3979725"/>
              <a:ext cx="69125" cy="148700"/>
            </a:xfrm>
            <a:custGeom>
              <a:avLst/>
              <a:gdLst/>
              <a:ahLst/>
              <a:cxnLst/>
              <a:rect l="l" t="t" r="r" b="b"/>
              <a:pathLst>
                <a:path w="2765" h="5948" extrusionOk="0">
                  <a:moveTo>
                    <a:pt x="161" y="1"/>
                  </a:moveTo>
                  <a:lnTo>
                    <a:pt x="0" y="3408"/>
                  </a:lnTo>
                  <a:lnTo>
                    <a:pt x="868" y="3408"/>
                  </a:lnTo>
                  <a:lnTo>
                    <a:pt x="868" y="3215"/>
                  </a:lnTo>
                  <a:cubicBezTo>
                    <a:pt x="868" y="2797"/>
                    <a:pt x="1061" y="2637"/>
                    <a:pt x="1350" y="2637"/>
                  </a:cubicBezTo>
                  <a:cubicBezTo>
                    <a:pt x="1640" y="2637"/>
                    <a:pt x="1832" y="2797"/>
                    <a:pt x="1832" y="3215"/>
                  </a:cubicBezTo>
                  <a:lnTo>
                    <a:pt x="1832" y="4533"/>
                  </a:lnTo>
                  <a:cubicBezTo>
                    <a:pt x="1832" y="4951"/>
                    <a:pt x="1640" y="5112"/>
                    <a:pt x="1350" y="5112"/>
                  </a:cubicBezTo>
                  <a:cubicBezTo>
                    <a:pt x="1061" y="5112"/>
                    <a:pt x="868" y="4951"/>
                    <a:pt x="868" y="4533"/>
                  </a:cubicBezTo>
                  <a:lnTo>
                    <a:pt x="868" y="3987"/>
                  </a:lnTo>
                  <a:lnTo>
                    <a:pt x="0" y="3987"/>
                  </a:lnTo>
                  <a:lnTo>
                    <a:pt x="0" y="4469"/>
                  </a:lnTo>
                  <a:cubicBezTo>
                    <a:pt x="0" y="5401"/>
                    <a:pt x="482" y="5948"/>
                    <a:pt x="1382" y="5948"/>
                  </a:cubicBezTo>
                  <a:cubicBezTo>
                    <a:pt x="2282" y="5948"/>
                    <a:pt x="2765" y="5401"/>
                    <a:pt x="2765" y="4469"/>
                  </a:cubicBezTo>
                  <a:lnTo>
                    <a:pt x="2765" y="3151"/>
                  </a:lnTo>
                  <a:cubicBezTo>
                    <a:pt x="2765" y="2283"/>
                    <a:pt x="2411" y="1801"/>
                    <a:pt x="1736" y="1801"/>
                  </a:cubicBezTo>
                  <a:cubicBezTo>
                    <a:pt x="1350" y="1801"/>
                    <a:pt x="1093" y="1962"/>
                    <a:pt x="932" y="2251"/>
                  </a:cubicBezTo>
                  <a:lnTo>
                    <a:pt x="997" y="837"/>
                  </a:lnTo>
                  <a:lnTo>
                    <a:pt x="2604" y="837"/>
                  </a:lnTo>
                  <a:lnTo>
                    <a:pt x="26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3361;p57">
              <a:extLst>
                <a:ext uri="{FF2B5EF4-FFF2-40B4-BE49-F238E27FC236}">
                  <a16:creationId xmlns:a16="http://schemas.microsoft.com/office/drawing/2014/main" id="{C576F237-9A53-D7DF-B5B1-B116D36EC693}"/>
                </a:ext>
              </a:extLst>
            </p:cNvPr>
            <p:cNvSpPr/>
            <p:nvPr/>
          </p:nvSpPr>
          <p:spPr>
            <a:xfrm>
              <a:off x="5042325" y="3978125"/>
              <a:ext cx="69925" cy="150300"/>
            </a:xfrm>
            <a:custGeom>
              <a:avLst/>
              <a:gdLst/>
              <a:ahLst/>
              <a:cxnLst/>
              <a:rect l="l" t="t" r="r" b="b"/>
              <a:pathLst>
                <a:path w="2797" h="6012" extrusionOk="0">
                  <a:moveTo>
                    <a:pt x="1382" y="836"/>
                  </a:moveTo>
                  <a:cubicBezTo>
                    <a:pt x="1672" y="836"/>
                    <a:pt x="1864" y="997"/>
                    <a:pt x="1864" y="1415"/>
                  </a:cubicBezTo>
                  <a:lnTo>
                    <a:pt x="1864" y="4597"/>
                  </a:lnTo>
                  <a:cubicBezTo>
                    <a:pt x="1864" y="5015"/>
                    <a:pt x="1672" y="5176"/>
                    <a:pt x="1382" y="5176"/>
                  </a:cubicBezTo>
                  <a:cubicBezTo>
                    <a:pt x="1093" y="5176"/>
                    <a:pt x="900" y="5015"/>
                    <a:pt x="900" y="4597"/>
                  </a:cubicBezTo>
                  <a:lnTo>
                    <a:pt x="900" y="1415"/>
                  </a:lnTo>
                  <a:cubicBezTo>
                    <a:pt x="900" y="997"/>
                    <a:pt x="1093" y="836"/>
                    <a:pt x="1382" y="836"/>
                  </a:cubicBezTo>
                  <a:close/>
                  <a:moveTo>
                    <a:pt x="1382" y="1"/>
                  </a:moveTo>
                  <a:cubicBezTo>
                    <a:pt x="482" y="1"/>
                    <a:pt x="0" y="515"/>
                    <a:pt x="0" y="1479"/>
                  </a:cubicBezTo>
                  <a:lnTo>
                    <a:pt x="0" y="4533"/>
                  </a:lnTo>
                  <a:cubicBezTo>
                    <a:pt x="0" y="5465"/>
                    <a:pt x="482" y="6012"/>
                    <a:pt x="1382" y="6012"/>
                  </a:cubicBezTo>
                  <a:cubicBezTo>
                    <a:pt x="2314" y="6012"/>
                    <a:pt x="2797" y="5465"/>
                    <a:pt x="2797" y="4533"/>
                  </a:cubicBezTo>
                  <a:lnTo>
                    <a:pt x="2797" y="1479"/>
                  </a:lnTo>
                  <a:cubicBezTo>
                    <a:pt x="2797" y="515"/>
                    <a:pt x="2314" y="1"/>
                    <a:pt x="13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3362;p57">
              <a:extLst>
                <a:ext uri="{FF2B5EF4-FFF2-40B4-BE49-F238E27FC236}">
                  <a16:creationId xmlns:a16="http://schemas.microsoft.com/office/drawing/2014/main" id="{5ECE709E-689A-023A-2B07-B520F5612D0A}"/>
                </a:ext>
              </a:extLst>
            </p:cNvPr>
            <p:cNvSpPr/>
            <p:nvPr/>
          </p:nvSpPr>
          <p:spPr>
            <a:xfrm>
              <a:off x="5125075" y="3978125"/>
              <a:ext cx="70750" cy="150300"/>
            </a:xfrm>
            <a:custGeom>
              <a:avLst/>
              <a:gdLst/>
              <a:ahLst/>
              <a:cxnLst/>
              <a:rect l="l" t="t" r="r" b="b"/>
              <a:pathLst>
                <a:path w="2830" h="6012" extrusionOk="0">
                  <a:moveTo>
                    <a:pt x="1415" y="836"/>
                  </a:moveTo>
                  <a:cubicBezTo>
                    <a:pt x="1705" y="836"/>
                    <a:pt x="1897" y="997"/>
                    <a:pt x="1897" y="1415"/>
                  </a:cubicBezTo>
                  <a:lnTo>
                    <a:pt x="1897" y="4597"/>
                  </a:lnTo>
                  <a:cubicBezTo>
                    <a:pt x="1897" y="5015"/>
                    <a:pt x="1705" y="5176"/>
                    <a:pt x="1415" y="5176"/>
                  </a:cubicBezTo>
                  <a:cubicBezTo>
                    <a:pt x="1126" y="5176"/>
                    <a:pt x="933" y="5015"/>
                    <a:pt x="933" y="4597"/>
                  </a:cubicBezTo>
                  <a:lnTo>
                    <a:pt x="933" y="1415"/>
                  </a:lnTo>
                  <a:cubicBezTo>
                    <a:pt x="933" y="997"/>
                    <a:pt x="1126" y="836"/>
                    <a:pt x="1415" y="836"/>
                  </a:cubicBezTo>
                  <a:close/>
                  <a:moveTo>
                    <a:pt x="1415" y="1"/>
                  </a:moveTo>
                  <a:cubicBezTo>
                    <a:pt x="515" y="1"/>
                    <a:pt x="1" y="515"/>
                    <a:pt x="1" y="1479"/>
                  </a:cubicBezTo>
                  <a:lnTo>
                    <a:pt x="1" y="4533"/>
                  </a:lnTo>
                  <a:cubicBezTo>
                    <a:pt x="1" y="5465"/>
                    <a:pt x="515" y="6012"/>
                    <a:pt x="1415" y="6012"/>
                  </a:cubicBezTo>
                  <a:cubicBezTo>
                    <a:pt x="2315" y="6012"/>
                    <a:pt x="2830" y="5465"/>
                    <a:pt x="2830" y="4533"/>
                  </a:cubicBezTo>
                  <a:lnTo>
                    <a:pt x="2830" y="1479"/>
                  </a:lnTo>
                  <a:cubicBezTo>
                    <a:pt x="2830" y="515"/>
                    <a:pt x="2315" y="1"/>
                    <a:pt x="14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3363;p57">
              <a:extLst>
                <a:ext uri="{FF2B5EF4-FFF2-40B4-BE49-F238E27FC236}">
                  <a16:creationId xmlns:a16="http://schemas.microsoft.com/office/drawing/2014/main" id="{4ED10FA2-0804-34BD-0449-3246502A32DC}"/>
                </a:ext>
              </a:extLst>
            </p:cNvPr>
            <p:cNvSpPr/>
            <p:nvPr/>
          </p:nvSpPr>
          <p:spPr>
            <a:xfrm>
              <a:off x="5210275" y="3979725"/>
              <a:ext cx="77175" cy="147100"/>
            </a:xfrm>
            <a:custGeom>
              <a:avLst/>
              <a:gdLst/>
              <a:ahLst/>
              <a:cxnLst/>
              <a:rect l="l" t="t" r="r" b="b"/>
              <a:pathLst>
                <a:path w="3087" h="5884" extrusionOk="0">
                  <a:moveTo>
                    <a:pt x="0" y="1"/>
                  </a:moveTo>
                  <a:lnTo>
                    <a:pt x="0" y="5883"/>
                  </a:lnTo>
                  <a:lnTo>
                    <a:pt x="932" y="5883"/>
                  </a:lnTo>
                  <a:lnTo>
                    <a:pt x="932" y="4083"/>
                  </a:lnTo>
                  <a:lnTo>
                    <a:pt x="1222" y="3537"/>
                  </a:lnTo>
                  <a:lnTo>
                    <a:pt x="2122" y="5883"/>
                  </a:lnTo>
                  <a:lnTo>
                    <a:pt x="3086" y="5883"/>
                  </a:lnTo>
                  <a:lnTo>
                    <a:pt x="1768" y="2605"/>
                  </a:lnTo>
                  <a:lnTo>
                    <a:pt x="3086" y="1"/>
                  </a:lnTo>
                  <a:lnTo>
                    <a:pt x="2154" y="1"/>
                  </a:lnTo>
                  <a:lnTo>
                    <a:pt x="932" y="2572"/>
                  </a:lnTo>
                  <a:lnTo>
                    <a:pt x="93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3364;p57">
              <a:extLst>
                <a:ext uri="{FF2B5EF4-FFF2-40B4-BE49-F238E27FC236}">
                  <a16:creationId xmlns:a16="http://schemas.microsoft.com/office/drawing/2014/main" id="{EF16AB92-539D-B270-D00F-27ABAA9434E3}"/>
                </a:ext>
              </a:extLst>
            </p:cNvPr>
            <p:cNvSpPr/>
            <p:nvPr/>
          </p:nvSpPr>
          <p:spPr>
            <a:xfrm>
              <a:off x="4952300" y="4223225"/>
              <a:ext cx="336750" cy="12875"/>
            </a:xfrm>
            <a:custGeom>
              <a:avLst/>
              <a:gdLst/>
              <a:ahLst/>
              <a:cxnLst/>
              <a:rect l="l" t="t" r="r" b="b"/>
              <a:pathLst>
                <a:path w="13470" h="515" extrusionOk="0">
                  <a:moveTo>
                    <a:pt x="1" y="1"/>
                  </a:moveTo>
                  <a:lnTo>
                    <a:pt x="1" y="515"/>
                  </a:lnTo>
                  <a:lnTo>
                    <a:pt x="13469" y="515"/>
                  </a:lnTo>
                  <a:lnTo>
                    <a:pt x="134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3365;p57">
              <a:extLst>
                <a:ext uri="{FF2B5EF4-FFF2-40B4-BE49-F238E27FC236}">
                  <a16:creationId xmlns:a16="http://schemas.microsoft.com/office/drawing/2014/main" id="{8BF94166-A40B-352E-E24A-FCCA4C24BA09}"/>
                </a:ext>
              </a:extLst>
            </p:cNvPr>
            <p:cNvSpPr/>
            <p:nvPr/>
          </p:nvSpPr>
          <p:spPr>
            <a:xfrm>
              <a:off x="3124100" y="3854375"/>
              <a:ext cx="13675" cy="703175"/>
            </a:xfrm>
            <a:custGeom>
              <a:avLst/>
              <a:gdLst/>
              <a:ahLst/>
              <a:cxnLst/>
              <a:rect l="l" t="t" r="r" b="b"/>
              <a:pathLst>
                <a:path w="547" h="28127" extrusionOk="0">
                  <a:moveTo>
                    <a:pt x="0" y="0"/>
                  </a:moveTo>
                  <a:lnTo>
                    <a:pt x="0" y="28127"/>
                  </a:lnTo>
                  <a:lnTo>
                    <a:pt x="547" y="28127"/>
                  </a:lnTo>
                  <a:lnTo>
                    <a:pt x="5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3366;p57">
              <a:extLst>
                <a:ext uri="{FF2B5EF4-FFF2-40B4-BE49-F238E27FC236}">
                  <a16:creationId xmlns:a16="http://schemas.microsoft.com/office/drawing/2014/main" id="{DED4BDC6-97F6-630B-C27A-34A84D3132EE}"/>
                </a:ext>
              </a:extLst>
            </p:cNvPr>
            <p:cNvSpPr/>
            <p:nvPr/>
          </p:nvSpPr>
          <p:spPr>
            <a:xfrm>
              <a:off x="4502275" y="3854375"/>
              <a:ext cx="12900" cy="703175"/>
            </a:xfrm>
            <a:custGeom>
              <a:avLst/>
              <a:gdLst/>
              <a:ahLst/>
              <a:cxnLst/>
              <a:rect l="l" t="t" r="r" b="b"/>
              <a:pathLst>
                <a:path w="516" h="28127" extrusionOk="0">
                  <a:moveTo>
                    <a:pt x="1" y="0"/>
                  </a:moveTo>
                  <a:lnTo>
                    <a:pt x="1" y="28127"/>
                  </a:lnTo>
                  <a:lnTo>
                    <a:pt x="515" y="28127"/>
                  </a:lnTo>
                  <a:lnTo>
                    <a:pt x="51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3367;p57">
              <a:extLst>
                <a:ext uri="{FF2B5EF4-FFF2-40B4-BE49-F238E27FC236}">
                  <a16:creationId xmlns:a16="http://schemas.microsoft.com/office/drawing/2014/main" id="{02F39BA3-3AAF-C506-DAF5-DA1EC6764C23}"/>
                </a:ext>
              </a:extLst>
            </p:cNvPr>
            <p:cNvSpPr/>
            <p:nvPr/>
          </p:nvSpPr>
          <p:spPr>
            <a:xfrm>
              <a:off x="2361475" y="3788475"/>
              <a:ext cx="41000" cy="84400"/>
            </a:xfrm>
            <a:custGeom>
              <a:avLst/>
              <a:gdLst/>
              <a:ahLst/>
              <a:cxnLst/>
              <a:rect l="l" t="t" r="r" b="b"/>
              <a:pathLst>
                <a:path w="1640" h="3376" extrusionOk="0">
                  <a:moveTo>
                    <a:pt x="0" y="0"/>
                  </a:moveTo>
                  <a:lnTo>
                    <a:pt x="0" y="483"/>
                  </a:lnTo>
                  <a:lnTo>
                    <a:pt x="547" y="483"/>
                  </a:lnTo>
                  <a:lnTo>
                    <a:pt x="547" y="3376"/>
                  </a:lnTo>
                  <a:lnTo>
                    <a:pt x="1093" y="3376"/>
                  </a:lnTo>
                  <a:lnTo>
                    <a:pt x="1093" y="483"/>
                  </a:lnTo>
                  <a:lnTo>
                    <a:pt x="1639" y="483"/>
                  </a:lnTo>
                  <a:lnTo>
                    <a:pt x="16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3368;p57">
              <a:extLst>
                <a:ext uri="{FF2B5EF4-FFF2-40B4-BE49-F238E27FC236}">
                  <a16:creationId xmlns:a16="http://schemas.microsoft.com/office/drawing/2014/main" id="{A7ED9A65-D1A1-3AB2-0AB7-D8A3AE37F477}"/>
                </a:ext>
              </a:extLst>
            </p:cNvPr>
            <p:cNvSpPr/>
            <p:nvPr/>
          </p:nvSpPr>
          <p:spPr>
            <a:xfrm>
              <a:off x="2407275" y="3786875"/>
              <a:ext cx="40200" cy="86800"/>
            </a:xfrm>
            <a:custGeom>
              <a:avLst/>
              <a:gdLst/>
              <a:ahLst/>
              <a:cxnLst/>
              <a:rect l="l" t="t" r="r" b="b"/>
              <a:pathLst>
                <a:path w="1608" h="3472" extrusionOk="0">
                  <a:moveTo>
                    <a:pt x="804" y="482"/>
                  </a:moveTo>
                  <a:cubicBezTo>
                    <a:pt x="965" y="482"/>
                    <a:pt x="1093" y="579"/>
                    <a:pt x="1093" y="836"/>
                  </a:cubicBezTo>
                  <a:lnTo>
                    <a:pt x="1093" y="2636"/>
                  </a:lnTo>
                  <a:cubicBezTo>
                    <a:pt x="1093" y="2893"/>
                    <a:pt x="965" y="2990"/>
                    <a:pt x="804" y="2990"/>
                  </a:cubicBezTo>
                  <a:cubicBezTo>
                    <a:pt x="643" y="2990"/>
                    <a:pt x="547" y="2893"/>
                    <a:pt x="547" y="2636"/>
                  </a:cubicBezTo>
                  <a:lnTo>
                    <a:pt x="547" y="836"/>
                  </a:lnTo>
                  <a:cubicBezTo>
                    <a:pt x="547" y="579"/>
                    <a:pt x="643" y="482"/>
                    <a:pt x="804" y="482"/>
                  </a:cubicBezTo>
                  <a:close/>
                  <a:moveTo>
                    <a:pt x="804" y="0"/>
                  </a:moveTo>
                  <a:cubicBezTo>
                    <a:pt x="290" y="0"/>
                    <a:pt x="0" y="322"/>
                    <a:pt x="0" y="868"/>
                  </a:cubicBezTo>
                  <a:lnTo>
                    <a:pt x="0" y="2604"/>
                  </a:lnTo>
                  <a:cubicBezTo>
                    <a:pt x="0" y="3150"/>
                    <a:pt x="290" y="3472"/>
                    <a:pt x="804" y="3472"/>
                  </a:cubicBezTo>
                  <a:cubicBezTo>
                    <a:pt x="1318" y="3472"/>
                    <a:pt x="1608" y="3150"/>
                    <a:pt x="1608" y="2604"/>
                  </a:cubicBezTo>
                  <a:lnTo>
                    <a:pt x="1608" y="868"/>
                  </a:lnTo>
                  <a:cubicBezTo>
                    <a:pt x="1608" y="322"/>
                    <a:pt x="1318" y="0"/>
                    <a:pt x="8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3369;p57">
              <a:extLst>
                <a:ext uri="{FF2B5EF4-FFF2-40B4-BE49-F238E27FC236}">
                  <a16:creationId xmlns:a16="http://schemas.microsoft.com/office/drawing/2014/main" id="{09377641-168D-B05B-0FF8-C3F2A67B4763}"/>
                </a:ext>
              </a:extLst>
            </p:cNvPr>
            <p:cNvSpPr/>
            <p:nvPr/>
          </p:nvSpPr>
          <p:spPr>
            <a:xfrm>
              <a:off x="2456300" y="3788475"/>
              <a:ext cx="40200" cy="84400"/>
            </a:xfrm>
            <a:custGeom>
              <a:avLst/>
              <a:gdLst/>
              <a:ahLst/>
              <a:cxnLst/>
              <a:rect l="l" t="t" r="r" b="b"/>
              <a:pathLst>
                <a:path w="1608" h="3376" extrusionOk="0">
                  <a:moveTo>
                    <a:pt x="836" y="483"/>
                  </a:moveTo>
                  <a:cubicBezTo>
                    <a:pt x="997" y="483"/>
                    <a:pt x="1093" y="547"/>
                    <a:pt x="1093" y="804"/>
                  </a:cubicBezTo>
                  <a:lnTo>
                    <a:pt x="1093" y="2540"/>
                  </a:lnTo>
                  <a:cubicBezTo>
                    <a:pt x="1093" y="2797"/>
                    <a:pt x="997" y="2893"/>
                    <a:pt x="836" y="2893"/>
                  </a:cubicBezTo>
                  <a:lnTo>
                    <a:pt x="514" y="2893"/>
                  </a:lnTo>
                  <a:lnTo>
                    <a:pt x="514" y="483"/>
                  </a:lnTo>
                  <a:close/>
                  <a:moveTo>
                    <a:pt x="0" y="0"/>
                  </a:moveTo>
                  <a:lnTo>
                    <a:pt x="0" y="3376"/>
                  </a:lnTo>
                  <a:lnTo>
                    <a:pt x="836" y="3376"/>
                  </a:lnTo>
                  <a:cubicBezTo>
                    <a:pt x="1350" y="3376"/>
                    <a:pt x="1607" y="3054"/>
                    <a:pt x="1607" y="2540"/>
                  </a:cubicBezTo>
                  <a:lnTo>
                    <a:pt x="1607" y="804"/>
                  </a:lnTo>
                  <a:cubicBezTo>
                    <a:pt x="1607" y="290"/>
                    <a:pt x="1350" y="0"/>
                    <a:pt x="8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3370;p57">
              <a:extLst>
                <a:ext uri="{FF2B5EF4-FFF2-40B4-BE49-F238E27FC236}">
                  <a16:creationId xmlns:a16="http://schemas.microsoft.com/office/drawing/2014/main" id="{FA711D2A-CAF4-575E-D949-793CC759A1AE}"/>
                </a:ext>
              </a:extLst>
            </p:cNvPr>
            <p:cNvSpPr/>
            <p:nvPr/>
          </p:nvSpPr>
          <p:spPr>
            <a:xfrm>
              <a:off x="2501300" y="3788475"/>
              <a:ext cx="46625" cy="84400"/>
            </a:xfrm>
            <a:custGeom>
              <a:avLst/>
              <a:gdLst/>
              <a:ahLst/>
              <a:cxnLst/>
              <a:rect l="l" t="t" r="r" b="b"/>
              <a:pathLst>
                <a:path w="1865" h="3376" extrusionOk="0">
                  <a:moveTo>
                    <a:pt x="900" y="579"/>
                  </a:moveTo>
                  <a:lnTo>
                    <a:pt x="1157" y="2283"/>
                  </a:lnTo>
                  <a:lnTo>
                    <a:pt x="675" y="2283"/>
                  </a:lnTo>
                  <a:lnTo>
                    <a:pt x="900" y="579"/>
                  </a:lnTo>
                  <a:close/>
                  <a:moveTo>
                    <a:pt x="547" y="0"/>
                  </a:moveTo>
                  <a:lnTo>
                    <a:pt x="0" y="3376"/>
                  </a:lnTo>
                  <a:lnTo>
                    <a:pt x="515" y="3376"/>
                  </a:lnTo>
                  <a:lnTo>
                    <a:pt x="579" y="2765"/>
                  </a:lnTo>
                  <a:lnTo>
                    <a:pt x="1254" y="2765"/>
                  </a:lnTo>
                  <a:lnTo>
                    <a:pt x="1350" y="3376"/>
                  </a:lnTo>
                  <a:lnTo>
                    <a:pt x="1865" y="3376"/>
                  </a:lnTo>
                  <a:lnTo>
                    <a:pt x="13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3371;p57">
              <a:extLst>
                <a:ext uri="{FF2B5EF4-FFF2-40B4-BE49-F238E27FC236}">
                  <a16:creationId xmlns:a16="http://schemas.microsoft.com/office/drawing/2014/main" id="{B0C9DE83-022B-B1FF-7E01-000E83CFE6A0}"/>
                </a:ext>
              </a:extLst>
            </p:cNvPr>
            <p:cNvSpPr/>
            <p:nvPr/>
          </p:nvSpPr>
          <p:spPr>
            <a:xfrm>
              <a:off x="2549500" y="3788475"/>
              <a:ext cx="47450" cy="84400"/>
            </a:xfrm>
            <a:custGeom>
              <a:avLst/>
              <a:gdLst/>
              <a:ahLst/>
              <a:cxnLst/>
              <a:rect l="l" t="t" r="r" b="b"/>
              <a:pathLst>
                <a:path w="1898" h="3376" extrusionOk="0">
                  <a:moveTo>
                    <a:pt x="1" y="0"/>
                  </a:moveTo>
                  <a:lnTo>
                    <a:pt x="676" y="2251"/>
                  </a:lnTo>
                  <a:lnTo>
                    <a:pt x="676" y="3376"/>
                  </a:lnTo>
                  <a:lnTo>
                    <a:pt x="1222" y="3376"/>
                  </a:lnTo>
                  <a:lnTo>
                    <a:pt x="1222" y="2251"/>
                  </a:lnTo>
                  <a:lnTo>
                    <a:pt x="1897" y="0"/>
                  </a:lnTo>
                  <a:lnTo>
                    <a:pt x="1383" y="0"/>
                  </a:lnTo>
                  <a:lnTo>
                    <a:pt x="965" y="1511"/>
                  </a:lnTo>
                  <a:lnTo>
                    <a:pt x="58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3372;p57">
              <a:extLst>
                <a:ext uri="{FF2B5EF4-FFF2-40B4-BE49-F238E27FC236}">
                  <a16:creationId xmlns:a16="http://schemas.microsoft.com/office/drawing/2014/main" id="{0135593B-C0DD-DE0D-C01C-6518D69E4852}"/>
                </a:ext>
              </a:extLst>
            </p:cNvPr>
            <p:cNvSpPr/>
            <p:nvPr/>
          </p:nvSpPr>
          <p:spPr>
            <a:xfrm>
              <a:off x="3644025" y="3788475"/>
              <a:ext cx="64325" cy="84400"/>
            </a:xfrm>
            <a:custGeom>
              <a:avLst/>
              <a:gdLst/>
              <a:ahLst/>
              <a:cxnLst/>
              <a:rect l="l" t="t" r="r" b="b"/>
              <a:pathLst>
                <a:path w="2573" h="3376" extrusionOk="0">
                  <a:moveTo>
                    <a:pt x="1" y="0"/>
                  </a:moveTo>
                  <a:lnTo>
                    <a:pt x="354" y="3376"/>
                  </a:lnTo>
                  <a:lnTo>
                    <a:pt x="1094" y="3376"/>
                  </a:lnTo>
                  <a:lnTo>
                    <a:pt x="1286" y="1575"/>
                  </a:lnTo>
                  <a:lnTo>
                    <a:pt x="1479" y="3376"/>
                  </a:lnTo>
                  <a:lnTo>
                    <a:pt x="2186" y="3376"/>
                  </a:lnTo>
                  <a:lnTo>
                    <a:pt x="2572" y="0"/>
                  </a:lnTo>
                  <a:lnTo>
                    <a:pt x="2090" y="0"/>
                  </a:lnTo>
                  <a:lnTo>
                    <a:pt x="1833" y="2668"/>
                  </a:lnTo>
                  <a:lnTo>
                    <a:pt x="1576" y="0"/>
                  </a:lnTo>
                  <a:lnTo>
                    <a:pt x="1061" y="0"/>
                  </a:lnTo>
                  <a:lnTo>
                    <a:pt x="804" y="2636"/>
                  </a:lnTo>
                  <a:lnTo>
                    <a:pt x="51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3373;p57">
              <a:extLst>
                <a:ext uri="{FF2B5EF4-FFF2-40B4-BE49-F238E27FC236}">
                  <a16:creationId xmlns:a16="http://schemas.microsoft.com/office/drawing/2014/main" id="{0AE48EA1-BEA2-07D0-7EBF-3605C144935A}"/>
                </a:ext>
              </a:extLst>
            </p:cNvPr>
            <p:cNvSpPr/>
            <p:nvPr/>
          </p:nvSpPr>
          <p:spPr>
            <a:xfrm>
              <a:off x="3714750" y="3788475"/>
              <a:ext cx="36175" cy="84400"/>
            </a:xfrm>
            <a:custGeom>
              <a:avLst/>
              <a:gdLst/>
              <a:ahLst/>
              <a:cxnLst/>
              <a:rect l="l" t="t" r="r" b="b"/>
              <a:pathLst>
                <a:path w="1447" h="3376" extrusionOk="0">
                  <a:moveTo>
                    <a:pt x="0" y="0"/>
                  </a:moveTo>
                  <a:lnTo>
                    <a:pt x="0" y="3376"/>
                  </a:lnTo>
                  <a:lnTo>
                    <a:pt x="1447" y="3376"/>
                  </a:lnTo>
                  <a:lnTo>
                    <a:pt x="1447" y="2893"/>
                  </a:lnTo>
                  <a:lnTo>
                    <a:pt x="515" y="2893"/>
                  </a:lnTo>
                  <a:lnTo>
                    <a:pt x="515" y="1897"/>
                  </a:lnTo>
                  <a:lnTo>
                    <a:pt x="1254" y="1897"/>
                  </a:lnTo>
                  <a:lnTo>
                    <a:pt x="1254" y="1415"/>
                  </a:lnTo>
                  <a:lnTo>
                    <a:pt x="515" y="1415"/>
                  </a:lnTo>
                  <a:lnTo>
                    <a:pt x="515" y="483"/>
                  </a:lnTo>
                  <a:lnTo>
                    <a:pt x="1447" y="483"/>
                  </a:lnTo>
                  <a:lnTo>
                    <a:pt x="14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3374;p57">
              <a:extLst>
                <a:ext uri="{FF2B5EF4-FFF2-40B4-BE49-F238E27FC236}">
                  <a16:creationId xmlns:a16="http://schemas.microsoft.com/office/drawing/2014/main" id="{B8D13429-61D1-105E-CCA9-0CC41649DA97}"/>
                </a:ext>
              </a:extLst>
            </p:cNvPr>
            <p:cNvSpPr/>
            <p:nvPr/>
          </p:nvSpPr>
          <p:spPr>
            <a:xfrm>
              <a:off x="3758950" y="3788475"/>
              <a:ext cx="36175" cy="84400"/>
            </a:xfrm>
            <a:custGeom>
              <a:avLst/>
              <a:gdLst/>
              <a:ahLst/>
              <a:cxnLst/>
              <a:rect l="l" t="t" r="r" b="b"/>
              <a:pathLst>
                <a:path w="1447" h="3376" extrusionOk="0">
                  <a:moveTo>
                    <a:pt x="0" y="0"/>
                  </a:moveTo>
                  <a:lnTo>
                    <a:pt x="0" y="3376"/>
                  </a:lnTo>
                  <a:lnTo>
                    <a:pt x="1447" y="3376"/>
                  </a:lnTo>
                  <a:lnTo>
                    <a:pt x="1447" y="2893"/>
                  </a:lnTo>
                  <a:lnTo>
                    <a:pt x="547" y="2893"/>
                  </a:lnTo>
                  <a:lnTo>
                    <a:pt x="547" y="1897"/>
                  </a:lnTo>
                  <a:lnTo>
                    <a:pt x="1254" y="1897"/>
                  </a:lnTo>
                  <a:lnTo>
                    <a:pt x="1254" y="1415"/>
                  </a:lnTo>
                  <a:lnTo>
                    <a:pt x="547" y="1415"/>
                  </a:lnTo>
                  <a:lnTo>
                    <a:pt x="547" y="483"/>
                  </a:lnTo>
                  <a:lnTo>
                    <a:pt x="1447" y="483"/>
                  </a:lnTo>
                  <a:lnTo>
                    <a:pt x="14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3375;p57">
              <a:extLst>
                <a:ext uri="{FF2B5EF4-FFF2-40B4-BE49-F238E27FC236}">
                  <a16:creationId xmlns:a16="http://schemas.microsoft.com/office/drawing/2014/main" id="{CA61B761-A4C8-CDDF-68D4-C656C86BA327}"/>
                </a:ext>
              </a:extLst>
            </p:cNvPr>
            <p:cNvSpPr/>
            <p:nvPr/>
          </p:nvSpPr>
          <p:spPr>
            <a:xfrm>
              <a:off x="3803150" y="3788475"/>
              <a:ext cx="44225" cy="84400"/>
            </a:xfrm>
            <a:custGeom>
              <a:avLst/>
              <a:gdLst/>
              <a:ahLst/>
              <a:cxnLst/>
              <a:rect l="l" t="t" r="r" b="b"/>
              <a:pathLst>
                <a:path w="1769" h="3376" extrusionOk="0">
                  <a:moveTo>
                    <a:pt x="0" y="0"/>
                  </a:moveTo>
                  <a:lnTo>
                    <a:pt x="0" y="3376"/>
                  </a:lnTo>
                  <a:lnTo>
                    <a:pt x="547" y="3376"/>
                  </a:lnTo>
                  <a:lnTo>
                    <a:pt x="547" y="2315"/>
                  </a:lnTo>
                  <a:lnTo>
                    <a:pt x="707" y="2026"/>
                  </a:lnTo>
                  <a:lnTo>
                    <a:pt x="1222" y="3376"/>
                  </a:lnTo>
                  <a:lnTo>
                    <a:pt x="1768" y="3376"/>
                  </a:lnTo>
                  <a:lnTo>
                    <a:pt x="1029" y="1479"/>
                  </a:lnTo>
                  <a:lnTo>
                    <a:pt x="1768" y="0"/>
                  </a:lnTo>
                  <a:lnTo>
                    <a:pt x="1222" y="0"/>
                  </a:lnTo>
                  <a:lnTo>
                    <a:pt x="547" y="1447"/>
                  </a:lnTo>
                  <a:lnTo>
                    <a:pt x="5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3376;p57">
              <a:extLst>
                <a:ext uri="{FF2B5EF4-FFF2-40B4-BE49-F238E27FC236}">
                  <a16:creationId xmlns:a16="http://schemas.microsoft.com/office/drawing/2014/main" id="{51FC9CBE-BFC5-6D9C-FD75-0244BBC81804}"/>
                </a:ext>
              </a:extLst>
            </p:cNvPr>
            <p:cNvSpPr/>
            <p:nvPr/>
          </p:nvSpPr>
          <p:spPr>
            <a:xfrm>
              <a:off x="4995700" y="3788475"/>
              <a:ext cx="56275" cy="84400"/>
            </a:xfrm>
            <a:custGeom>
              <a:avLst/>
              <a:gdLst/>
              <a:ahLst/>
              <a:cxnLst/>
              <a:rect l="l" t="t" r="r" b="b"/>
              <a:pathLst>
                <a:path w="2251" h="3376" extrusionOk="0">
                  <a:moveTo>
                    <a:pt x="1" y="0"/>
                  </a:moveTo>
                  <a:lnTo>
                    <a:pt x="1" y="3376"/>
                  </a:lnTo>
                  <a:lnTo>
                    <a:pt x="483" y="3376"/>
                  </a:lnTo>
                  <a:lnTo>
                    <a:pt x="483" y="965"/>
                  </a:lnTo>
                  <a:lnTo>
                    <a:pt x="869" y="3376"/>
                  </a:lnTo>
                  <a:lnTo>
                    <a:pt x="1383" y="3376"/>
                  </a:lnTo>
                  <a:lnTo>
                    <a:pt x="1736" y="933"/>
                  </a:lnTo>
                  <a:lnTo>
                    <a:pt x="1736" y="3376"/>
                  </a:lnTo>
                  <a:lnTo>
                    <a:pt x="2251" y="3376"/>
                  </a:lnTo>
                  <a:lnTo>
                    <a:pt x="2251" y="0"/>
                  </a:lnTo>
                  <a:lnTo>
                    <a:pt x="1511" y="0"/>
                  </a:lnTo>
                  <a:lnTo>
                    <a:pt x="1126" y="2379"/>
                  </a:lnTo>
                  <a:lnTo>
                    <a:pt x="74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3377;p57">
              <a:extLst>
                <a:ext uri="{FF2B5EF4-FFF2-40B4-BE49-F238E27FC236}">
                  <a16:creationId xmlns:a16="http://schemas.microsoft.com/office/drawing/2014/main" id="{C7FB986C-A504-65BA-F3F4-F26D68034B86}"/>
                </a:ext>
              </a:extLst>
            </p:cNvPr>
            <p:cNvSpPr/>
            <p:nvPr/>
          </p:nvSpPr>
          <p:spPr>
            <a:xfrm>
              <a:off x="5060000" y="3786875"/>
              <a:ext cx="40200" cy="86800"/>
            </a:xfrm>
            <a:custGeom>
              <a:avLst/>
              <a:gdLst/>
              <a:ahLst/>
              <a:cxnLst/>
              <a:rect l="l" t="t" r="r" b="b"/>
              <a:pathLst>
                <a:path w="1608" h="3472" extrusionOk="0">
                  <a:moveTo>
                    <a:pt x="804" y="482"/>
                  </a:moveTo>
                  <a:cubicBezTo>
                    <a:pt x="997" y="482"/>
                    <a:pt x="1093" y="579"/>
                    <a:pt x="1093" y="836"/>
                  </a:cubicBezTo>
                  <a:lnTo>
                    <a:pt x="1093" y="2636"/>
                  </a:lnTo>
                  <a:cubicBezTo>
                    <a:pt x="1093" y="2893"/>
                    <a:pt x="997" y="2990"/>
                    <a:pt x="804" y="2990"/>
                  </a:cubicBezTo>
                  <a:cubicBezTo>
                    <a:pt x="643" y="2990"/>
                    <a:pt x="547" y="2893"/>
                    <a:pt x="547" y="2636"/>
                  </a:cubicBezTo>
                  <a:lnTo>
                    <a:pt x="547" y="836"/>
                  </a:lnTo>
                  <a:cubicBezTo>
                    <a:pt x="547" y="579"/>
                    <a:pt x="643" y="482"/>
                    <a:pt x="804" y="482"/>
                  </a:cubicBezTo>
                  <a:close/>
                  <a:moveTo>
                    <a:pt x="804" y="0"/>
                  </a:moveTo>
                  <a:cubicBezTo>
                    <a:pt x="290" y="0"/>
                    <a:pt x="0" y="322"/>
                    <a:pt x="0" y="868"/>
                  </a:cubicBezTo>
                  <a:lnTo>
                    <a:pt x="0" y="2604"/>
                  </a:lnTo>
                  <a:cubicBezTo>
                    <a:pt x="0" y="3150"/>
                    <a:pt x="290" y="3472"/>
                    <a:pt x="804" y="3472"/>
                  </a:cubicBezTo>
                  <a:cubicBezTo>
                    <a:pt x="1350" y="3472"/>
                    <a:pt x="1607" y="3150"/>
                    <a:pt x="1607" y="2604"/>
                  </a:cubicBezTo>
                  <a:lnTo>
                    <a:pt x="1607" y="868"/>
                  </a:lnTo>
                  <a:cubicBezTo>
                    <a:pt x="1607" y="322"/>
                    <a:pt x="1350" y="0"/>
                    <a:pt x="8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3378;p57">
              <a:extLst>
                <a:ext uri="{FF2B5EF4-FFF2-40B4-BE49-F238E27FC236}">
                  <a16:creationId xmlns:a16="http://schemas.microsoft.com/office/drawing/2014/main" id="{B8DB873E-446D-E34E-99DC-30DD316E23B4}"/>
                </a:ext>
              </a:extLst>
            </p:cNvPr>
            <p:cNvSpPr/>
            <p:nvPr/>
          </p:nvSpPr>
          <p:spPr>
            <a:xfrm>
              <a:off x="5109025" y="3788475"/>
              <a:ext cx="41800" cy="84400"/>
            </a:xfrm>
            <a:custGeom>
              <a:avLst/>
              <a:gdLst/>
              <a:ahLst/>
              <a:cxnLst/>
              <a:rect l="l" t="t" r="r" b="b"/>
              <a:pathLst>
                <a:path w="1672" h="3376" extrusionOk="0">
                  <a:moveTo>
                    <a:pt x="0" y="0"/>
                  </a:moveTo>
                  <a:lnTo>
                    <a:pt x="0" y="3376"/>
                  </a:lnTo>
                  <a:lnTo>
                    <a:pt x="482" y="3376"/>
                  </a:lnTo>
                  <a:lnTo>
                    <a:pt x="482" y="933"/>
                  </a:lnTo>
                  <a:lnTo>
                    <a:pt x="1125" y="3376"/>
                  </a:lnTo>
                  <a:lnTo>
                    <a:pt x="1672" y="3376"/>
                  </a:lnTo>
                  <a:lnTo>
                    <a:pt x="1672" y="0"/>
                  </a:lnTo>
                  <a:lnTo>
                    <a:pt x="1222" y="0"/>
                  </a:lnTo>
                  <a:lnTo>
                    <a:pt x="1222" y="1993"/>
                  </a:lnTo>
                  <a:lnTo>
                    <a:pt x="6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3379;p57">
              <a:extLst>
                <a:ext uri="{FF2B5EF4-FFF2-40B4-BE49-F238E27FC236}">
                  <a16:creationId xmlns:a16="http://schemas.microsoft.com/office/drawing/2014/main" id="{A7C9CC90-2A21-4044-FBAD-B83E615EC382}"/>
                </a:ext>
              </a:extLst>
            </p:cNvPr>
            <p:cNvSpPr/>
            <p:nvPr/>
          </p:nvSpPr>
          <p:spPr>
            <a:xfrm>
              <a:off x="5156425" y="3788475"/>
              <a:ext cx="41000" cy="84400"/>
            </a:xfrm>
            <a:custGeom>
              <a:avLst/>
              <a:gdLst/>
              <a:ahLst/>
              <a:cxnLst/>
              <a:rect l="l" t="t" r="r" b="b"/>
              <a:pathLst>
                <a:path w="1640" h="3376" extrusionOk="0">
                  <a:moveTo>
                    <a:pt x="1" y="0"/>
                  </a:moveTo>
                  <a:lnTo>
                    <a:pt x="1" y="483"/>
                  </a:lnTo>
                  <a:lnTo>
                    <a:pt x="579" y="483"/>
                  </a:lnTo>
                  <a:lnTo>
                    <a:pt x="579" y="3376"/>
                  </a:lnTo>
                  <a:lnTo>
                    <a:pt x="1093" y="3376"/>
                  </a:lnTo>
                  <a:lnTo>
                    <a:pt x="1093" y="483"/>
                  </a:lnTo>
                  <a:lnTo>
                    <a:pt x="1640" y="483"/>
                  </a:lnTo>
                  <a:lnTo>
                    <a:pt x="164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3380;p57">
              <a:extLst>
                <a:ext uri="{FF2B5EF4-FFF2-40B4-BE49-F238E27FC236}">
                  <a16:creationId xmlns:a16="http://schemas.microsoft.com/office/drawing/2014/main" id="{6EBF1772-CDCD-8B70-4EBB-A5626B768C1A}"/>
                </a:ext>
              </a:extLst>
            </p:cNvPr>
            <p:cNvSpPr/>
            <p:nvPr/>
          </p:nvSpPr>
          <p:spPr>
            <a:xfrm>
              <a:off x="5203850" y="3788475"/>
              <a:ext cx="41800" cy="84400"/>
            </a:xfrm>
            <a:custGeom>
              <a:avLst/>
              <a:gdLst/>
              <a:ahLst/>
              <a:cxnLst/>
              <a:rect l="l" t="t" r="r" b="b"/>
              <a:pathLst>
                <a:path w="1672" h="3376" extrusionOk="0">
                  <a:moveTo>
                    <a:pt x="0" y="0"/>
                  </a:moveTo>
                  <a:lnTo>
                    <a:pt x="0" y="3376"/>
                  </a:lnTo>
                  <a:lnTo>
                    <a:pt x="514" y="3376"/>
                  </a:lnTo>
                  <a:lnTo>
                    <a:pt x="514" y="1929"/>
                  </a:lnTo>
                  <a:lnTo>
                    <a:pt x="1125" y="1929"/>
                  </a:lnTo>
                  <a:lnTo>
                    <a:pt x="1125" y="3376"/>
                  </a:lnTo>
                  <a:lnTo>
                    <a:pt x="1672" y="3376"/>
                  </a:lnTo>
                  <a:lnTo>
                    <a:pt x="1672" y="0"/>
                  </a:lnTo>
                  <a:lnTo>
                    <a:pt x="1125" y="0"/>
                  </a:lnTo>
                  <a:lnTo>
                    <a:pt x="1125" y="1447"/>
                  </a:lnTo>
                  <a:lnTo>
                    <a:pt x="514" y="1447"/>
                  </a:lnTo>
                  <a:lnTo>
                    <a:pt x="5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3381;p57">
              <a:extLst>
                <a:ext uri="{FF2B5EF4-FFF2-40B4-BE49-F238E27FC236}">
                  <a16:creationId xmlns:a16="http://schemas.microsoft.com/office/drawing/2014/main" id="{E75F16C9-AB8C-A6C2-6FE3-584F5B041400}"/>
                </a:ext>
              </a:extLst>
            </p:cNvPr>
            <p:cNvSpPr/>
            <p:nvPr/>
          </p:nvSpPr>
          <p:spPr>
            <a:xfrm>
              <a:off x="5501975" y="4781525"/>
              <a:ext cx="384950" cy="152150"/>
            </a:xfrm>
            <a:custGeom>
              <a:avLst/>
              <a:gdLst/>
              <a:ahLst/>
              <a:cxnLst/>
              <a:rect l="l" t="t" r="r" b="b"/>
              <a:pathLst>
                <a:path w="15398" h="6086" extrusionOk="0">
                  <a:moveTo>
                    <a:pt x="10219" y="1"/>
                  </a:moveTo>
                  <a:cubicBezTo>
                    <a:pt x="9435" y="1"/>
                    <a:pt x="8648" y="105"/>
                    <a:pt x="7908" y="234"/>
                  </a:cubicBezTo>
                  <a:cubicBezTo>
                    <a:pt x="5112" y="716"/>
                    <a:pt x="2669" y="1841"/>
                    <a:pt x="1" y="2773"/>
                  </a:cubicBezTo>
                  <a:cubicBezTo>
                    <a:pt x="1" y="2773"/>
                    <a:pt x="76" y="2748"/>
                    <a:pt x="266" y="2748"/>
                  </a:cubicBezTo>
                  <a:cubicBezTo>
                    <a:pt x="818" y="2748"/>
                    <a:pt x="2340" y="2962"/>
                    <a:pt x="5787" y="4638"/>
                  </a:cubicBezTo>
                  <a:cubicBezTo>
                    <a:pt x="7449" y="5454"/>
                    <a:pt x="9357" y="6085"/>
                    <a:pt x="11271" y="6085"/>
                  </a:cubicBezTo>
                  <a:cubicBezTo>
                    <a:pt x="11318" y="6085"/>
                    <a:pt x="11365" y="6085"/>
                    <a:pt x="11412" y="6084"/>
                  </a:cubicBezTo>
                  <a:cubicBezTo>
                    <a:pt x="12987" y="6020"/>
                    <a:pt x="15398" y="5602"/>
                    <a:pt x="15301" y="3577"/>
                  </a:cubicBezTo>
                  <a:cubicBezTo>
                    <a:pt x="15301" y="3577"/>
                    <a:pt x="14594" y="1231"/>
                    <a:pt x="12505" y="395"/>
                  </a:cubicBezTo>
                  <a:cubicBezTo>
                    <a:pt x="11782" y="105"/>
                    <a:pt x="11002" y="1"/>
                    <a:pt x="102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3382;p57">
              <a:extLst>
                <a:ext uri="{FF2B5EF4-FFF2-40B4-BE49-F238E27FC236}">
                  <a16:creationId xmlns:a16="http://schemas.microsoft.com/office/drawing/2014/main" id="{167FC472-DF77-CFEF-97D1-78C35FD9076E}"/>
                </a:ext>
              </a:extLst>
            </p:cNvPr>
            <p:cNvSpPr/>
            <p:nvPr/>
          </p:nvSpPr>
          <p:spPr>
            <a:xfrm>
              <a:off x="5530100" y="4563375"/>
              <a:ext cx="360850" cy="175900"/>
            </a:xfrm>
            <a:custGeom>
              <a:avLst/>
              <a:gdLst/>
              <a:ahLst/>
              <a:cxnLst/>
              <a:rect l="l" t="t" r="r" b="b"/>
              <a:pathLst>
                <a:path w="14434" h="7036" extrusionOk="0">
                  <a:moveTo>
                    <a:pt x="5706" y="1"/>
                  </a:moveTo>
                  <a:cubicBezTo>
                    <a:pt x="3817" y="1"/>
                    <a:pt x="1947" y="203"/>
                    <a:pt x="1" y="313"/>
                  </a:cubicBezTo>
                  <a:cubicBezTo>
                    <a:pt x="1" y="313"/>
                    <a:pt x="2" y="313"/>
                    <a:pt x="5" y="313"/>
                  </a:cubicBezTo>
                  <a:cubicBezTo>
                    <a:pt x="90" y="313"/>
                    <a:pt x="1356" y="373"/>
                    <a:pt x="5015" y="3753"/>
                  </a:cubicBezTo>
                  <a:cubicBezTo>
                    <a:pt x="6397" y="5038"/>
                    <a:pt x="8101" y="6228"/>
                    <a:pt x="9966" y="6742"/>
                  </a:cubicBezTo>
                  <a:cubicBezTo>
                    <a:pt x="10551" y="6901"/>
                    <a:pt x="11261" y="7036"/>
                    <a:pt x="11945" y="7036"/>
                  </a:cubicBezTo>
                  <a:cubicBezTo>
                    <a:pt x="13064" y="7036"/>
                    <a:pt x="14114" y="6673"/>
                    <a:pt x="14434" y="5456"/>
                  </a:cubicBezTo>
                  <a:cubicBezTo>
                    <a:pt x="14434" y="5456"/>
                    <a:pt x="14434" y="3045"/>
                    <a:pt x="12666" y="1631"/>
                  </a:cubicBezTo>
                  <a:cubicBezTo>
                    <a:pt x="11444" y="667"/>
                    <a:pt x="9805" y="313"/>
                    <a:pt x="8294" y="152"/>
                  </a:cubicBezTo>
                  <a:cubicBezTo>
                    <a:pt x="7422" y="42"/>
                    <a:pt x="6562" y="1"/>
                    <a:pt x="57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3383;p57">
              <a:extLst>
                <a:ext uri="{FF2B5EF4-FFF2-40B4-BE49-F238E27FC236}">
                  <a16:creationId xmlns:a16="http://schemas.microsoft.com/office/drawing/2014/main" id="{EEB6E2B6-967C-607F-88A3-93A15F7FF243}"/>
                </a:ext>
              </a:extLst>
            </p:cNvPr>
            <p:cNvSpPr/>
            <p:nvPr/>
          </p:nvSpPr>
          <p:spPr>
            <a:xfrm>
              <a:off x="5963250" y="4563150"/>
              <a:ext cx="171200" cy="366975"/>
            </a:xfrm>
            <a:custGeom>
              <a:avLst/>
              <a:gdLst/>
              <a:ahLst/>
              <a:cxnLst/>
              <a:rect l="l" t="t" r="r" b="b"/>
              <a:pathLst>
                <a:path w="6848" h="14679" extrusionOk="0">
                  <a:moveTo>
                    <a:pt x="6847" y="1"/>
                  </a:moveTo>
                  <a:cubicBezTo>
                    <a:pt x="4983" y="2090"/>
                    <a:pt x="3054" y="3954"/>
                    <a:pt x="1576" y="6365"/>
                  </a:cubicBezTo>
                  <a:cubicBezTo>
                    <a:pt x="772" y="7683"/>
                    <a:pt x="1" y="9162"/>
                    <a:pt x="1" y="10737"/>
                  </a:cubicBezTo>
                  <a:cubicBezTo>
                    <a:pt x="33" y="12987"/>
                    <a:pt x="1929" y="14498"/>
                    <a:pt x="1929" y="14498"/>
                  </a:cubicBezTo>
                  <a:cubicBezTo>
                    <a:pt x="2213" y="14622"/>
                    <a:pt x="2485" y="14678"/>
                    <a:pt x="2744" y="14678"/>
                  </a:cubicBezTo>
                  <a:cubicBezTo>
                    <a:pt x="4153" y="14678"/>
                    <a:pt x="5174" y="13020"/>
                    <a:pt x="5690" y="11798"/>
                  </a:cubicBezTo>
                  <a:cubicBezTo>
                    <a:pt x="6462" y="9998"/>
                    <a:pt x="6558" y="7940"/>
                    <a:pt x="6430" y="6044"/>
                  </a:cubicBezTo>
                  <a:cubicBezTo>
                    <a:pt x="6044" y="910"/>
                    <a:pt x="6844" y="4"/>
                    <a:pt x="68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3384;p57">
              <a:extLst>
                <a:ext uri="{FF2B5EF4-FFF2-40B4-BE49-F238E27FC236}">
                  <a16:creationId xmlns:a16="http://schemas.microsoft.com/office/drawing/2014/main" id="{D1FF5EAF-0E3D-C933-5F9E-38F1E5E896CD}"/>
                </a:ext>
              </a:extLst>
            </p:cNvPr>
            <p:cNvSpPr/>
            <p:nvPr/>
          </p:nvSpPr>
          <p:spPr>
            <a:xfrm>
              <a:off x="6172200" y="4849250"/>
              <a:ext cx="349575" cy="202350"/>
            </a:xfrm>
            <a:custGeom>
              <a:avLst/>
              <a:gdLst/>
              <a:ahLst/>
              <a:cxnLst/>
              <a:rect l="l" t="t" r="r" b="b"/>
              <a:pathLst>
                <a:path w="13983" h="8094" extrusionOk="0">
                  <a:moveTo>
                    <a:pt x="13983" y="0"/>
                  </a:moveTo>
                  <a:cubicBezTo>
                    <a:pt x="13983" y="0"/>
                    <a:pt x="13983" y="0"/>
                    <a:pt x="13983" y="0"/>
                  </a:cubicBezTo>
                  <a:lnTo>
                    <a:pt x="13983" y="0"/>
                  </a:lnTo>
                  <a:cubicBezTo>
                    <a:pt x="13983" y="0"/>
                    <a:pt x="13983" y="0"/>
                    <a:pt x="13983" y="0"/>
                  </a:cubicBezTo>
                  <a:close/>
                  <a:moveTo>
                    <a:pt x="13983" y="0"/>
                  </a:moveTo>
                  <a:cubicBezTo>
                    <a:pt x="11186" y="161"/>
                    <a:pt x="8518" y="129"/>
                    <a:pt x="5754" y="772"/>
                  </a:cubicBezTo>
                  <a:cubicBezTo>
                    <a:pt x="4275" y="1157"/>
                    <a:pt x="2668" y="1672"/>
                    <a:pt x="1575" y="2765"/>
                  </a:cubicBezTo>
                  <a:cubicBezTo>
                    <a:pt x="0" y="4372"/>
                    <a:pt x="257" y="6783"/>
                    <a:pt x="257" y="6783"/>
                  </a:cubicBezTo>
                  <a:cubicBezTo>
                    <a:pt x="641" y="7768"/>
                    <a:pt x="1468" y="8094"/>
                    <a:pt x="2381" y="8094"/>
                  </a:cubicBezTo>
                  <a:cubicBezTo>
                    <a:pt x="3226" y="8094"/>
                    <a:pt x="4144" y="7815"/>
                    <a:pt x="4854" y="7522"/>
                  </a:cubicBezTo>
                  <a:cubicBezTo>
                    <a:pt x="6654" y="6783"/>
                    <a:pt x="8197" y="5433"/>
                    <a:pt x="9418" y="3986"/>
                  </a:cubicBezTo>
                  <a:cubicBezTo>
                    <a:pt x="12783" y="77"/>
                    <a:pt x="13975" y="1"/>
                    <a:pt x="139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3385;p57">
              <a:extLst>
                <a:ext uri="{FF2B5EF4-FFF2-40B4-BE49-F238E27FC236}">
                  <a16:creationId xmlns:a16="http://schemas.microsoft.com/office/drawing/2014/main" id="{3E013AAA-BAC6-AE49-C5EE-3393503AFA40}"/>
                </a:ext>
              </a:extLst>
            </p:cNvPr>
            <p:cNvSpPr/>
            <p:nvPr/>
          </p:nvSpPr>
          <p:spPr>
            <a:xfrm>
              <a:off x="6055675" y="4428950"/>
              <a:ext cx="163950" cy="374500"/>
            </a:xfrm>
            <a:custGeom>
              <a:avLst/>
              <a:gdLst/>
              <a:ahLst/>
              <a:cxnLst/>
              <a:rect l="l" t="t" r="r" b="b"/>
              <a:pathLst>
                <a:path w="6558" h="14980" extrusionOk="0">
                  <a:moveTo>
                    <a:pt x="1254" y="1"/>
                  </a:moveTo>
                  <a:cubicBezTo>
                    <a:pt x="1254" y="1"/>
                    <a:pt x="1254" y="1"/>
                    <a:pt x="1254" y="1"/>
                  </a:cubicBezTo>
                  <a:lnTo>
                    <a:pt x="1254" y="1"/>
                  </a:lnTo>
                  <a:cubicBezTo>
                    <a:pt x="1254" y="1"/>
                    <a:pt x="1254" y="1"/>
                    <a:pt x="1254" y="1"/>
                  </a:cubicBezTo>
                  <a:close/>
                  <a:moveTo>
                    <a:pt x="1254" y="1"/>
                  </a:moveTo>
                  <a:lnTo>
                    <a:pt x="1254" y="1"/>
                  </a:lnTo>
                  <a:cubicBezTo>
                    <a:pt x="740" y="2797"/>
                    <a:pt x="32" y="5369"/>
                    <a:pt x="0" y="8197"/>
                  </a:cubicBezTo>
                  <a:cubicBezTo>
                    <a:pt x="0" y="9740"/>
                    <a:pt x="129" y="11412"/>
                    <a:pt x="932" y="12730"/>
                  </a:cubicBezTo>
                  <a:cubicBezTo>
                    <a:pt x="2090" y="14658"/>
                    <a:pt x="4500" y="14980"/>
                    <a:pt x="4500" y="14980"/>
                  </a:cubicBezTo>
                  <a:cubicBezTo>
                    <a:pt x="6493" y="14723"/>
                    <a:pt x="6558" y="12280"/>
                    <a:pt x="6333" y="10737"/>
                  </a:cubicBezTo>
                  <a:cubicBezTo>
                    <a:pt x="6076" y="8808"/>
                    <a:pt x="5111" y="6976"/>
                    <a:pt x="4018" y="5401"/>
                  </a:cubicBezTo>
                  <a:cubicBezTo>
                    <a:pt x="1044" y="1212"/>
                    <a:pt x="1252" y="13"/>
                    <a:pt x="1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3386;p57">
              <a:extLst>
                <a:ext uri="{FF2B5EF4-FFF2-40B4-BE49-F238E27FC236}">
                  <a16:creationId xmlns:a16="http://schemas.microsoft.com/office/drawing/2014/main" id="{F27AD030-2692-68B6-9BB8-396C433118F0}"/>
                </a:ext>
              </a:extLst>
            </p:cNvPr>
            <p:cNvSpPr/>
            <p:nvPr/>
          </p:nvSpPr>
          <p:spPr>
            <a:xfrm>
              <a:off x="6315225" y="4531000"/>
              <a:ext cx="371300" cy="201600"/>
            </a:xfrm>
            <a:custGeom>
              <a:avLst/>
              <a:gdLst/>
              <a:ahLst/>
              <a:cxnLst/>
              <a:rect l="l" t="t" r="r" b="b"/>
              <a:pathLst>
                <a:path w="14852" h="8064" extrusionOk="0">
                  <a:moveTo>
                    <a:pt x="14852" y="1"/>
                  </a:moveTo>
                  <a:cubicBezTo>
                    <a:pt x="14851" y="1"/>
                    <a:pt x="14851" y="2"/>
                    <a:pt x="14851" y="2"/>
                  </a:cubicBezTo>
                  <a:lnTo>
                    <a:pt x="14851" y="2"/>
                  </a:lnTo>
                  <a:cubicBezTo>
                    <a:pt x="14851" y="1"/>
                    <a:pt x="14852" y="1"/>
                    <a:pt x="14852" y="1"/>
                  </a:cubicBezTo>
                  <a:close/>
                  <a:moveTo>
                    <a:pt x="14851" y="2"/>
                  </a:moveTo>
                  <a:lnTo>
                    <a:pt x="14851" y="2"/>
                  </a:lnTo>
                  <a:cubicBezTo>
                    <a:pt x="14821" y="35"/>
                    <a:pt x="13983" y="905"/>
                    <a:pt x="8905" y="1126"/>
                  </a:cubicBezTo>
                  <a:cubicBezTo>
                    <a:pt x="7008" y="1190"/>
                    <a:pt x="4983" y="1544"/>
                    <a:pt x="3280" y="2540"/>
                  </a:cubicBezTo>
                  <a:cubicBezTo>
                    <a:pt x="1897" y="3312"/>
                    <a:pt x="1" y="4823"/>
                    <a:pt x="1030" y="6591"/>
                  </a:cubicBezTo>
                  <a:cubicBezTo>
                    <a:pt x="1030" y="6591"/>
                    <a:pt x="2530" y="8063"/>
                    <a:pt x="4524" y="8063"/>
                  </a:cubicBezTo>
                  <a:cubicBezTo>
                    <a:pt x="4674" y="8063"/>
                    <a:pt x="4828" y="8055"/>
                    <a:pt x="4983" y="8037"/>
                  </a:cubicBezTo>
                  <a:cubicBezTo>
                    <a:pt x="6558" y="7844"/>
                    <a:pt x="7941" y="6944"/>
                    <a:pt x="9130" y="5980"/>
                  </a:cubicBezTo>
                  <a:cubicBezTo>
                    <a:pt x="11380" y="4244"/>
                    <a:pt x="12987" y="2091"/>
                    <a:pt x="14851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3387;p57">
              <a:extLst>
                <a:ext uri="{FF2B5EF4-FFF2-40B4-BE49-F238E27FC236}">
                  <a16:creationId xmlns:a16="http://schemas.microsoft.com/office/drawing/2014/main" id="{34A1B947-F00D-CCE5-1324-D33D6B51C9C4}"/>
                </a:ext>
              </a:extLst>
            </p:cNvPr>
            <p:cNvSpPr/>
            <p:nvPr/>
          </p:nvSpPr>
          <p:spPr>
            <a:xfrm>
              <a:off x="6243725" y="4308400"/>
              <a:ext cx="213775" cy="345150"/>
            </a:xfrm>
            <a:custGeom>
              <a:avLst/>
              <a:gdLst/>
              <a:ahLst/>
              <a:cxnLst/>
              <a:rect l="l" t="t" r="r" b="b"/>
              <a:pathLst>
                <a:path w="8551" h="13806" extrusionOk="0">
                  <a:moveTo>
                    <a:pt x="8550" y="1"/>
                  </a:moveTo>
                  <a:cubicBezTo>
                    <a:pt x="8550" y="1"/>
                    <a:pt x="8550" y="1"/>
                    <a:pt x="8550" y="1"/>
                  </a:cubicBezTo>
                  <a:lnTo>
                    <a:pt x="8550" y="1"/>
                  </a:lnTo>
                  <a:cubicBezTo>
                    <a:pt x="8550" y="1"/>
                    <a:pt x="8550" y="1"/>
                    <a:pt x="8550" y="1"/>
                  </a:cubicBezTo>
                  <a:close/>
                  <a:moveTo>
                    <a:pt x="8550" y="1"/>
                  </a:moveTo>
                  <a:cubicBezTo>
                    <a:pt x="8550" y="12"/>
                    <a:pt x="8469" y="1238"/>
                    <a:pt x="4597" y="4598"/>
                  </a:cubicBezTo>
                  <a:cubicBezTo>
                    <a:pt x="3182" y="5851"/>
                    <a:pt x="1800" y="7426"/>
                    <a:pt x="1093" y="9226"/>
                  </a:cubicBezTo>
                  <a:cubicBezTo>
                    <a:pt x="514" y="10705"/>
                    <a:pt x="0" y="13084"/>
                    <a:pt x="1897" y="13791"/>
                  </a:cubicBezTo>
                  <a:cubicBezTo>
                    <a:pt x="1897" y="13791"/>
                    <a:pt x="2038" y="13806"/>
                    <a:pt x="2275" y="13806"/>
                  </a:cubicBezTo>
                  <a:cubicBezTo>
                    <a:pt x="3016" y="13806"/>
                    <a:pt x="4689" y="13658"/>
                    <a:pt x="5882" y="12441"/>
                  </a:cubicBezTo>
                  <a:cubicBezTo>
                    <a:pt x="6975" y="11348"/>
                    <a:pt x="7490" y="9741"/>
                    <a:pt x="7843" y="8262"/>
                  </a:cubicBezTo>
                  <a:cubicBezTo>
                    <a:pt x="8454" y="5498"/>
                    <a:pt x="8390" y="2830"/>
                    <a:pt x="855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3388;p57">
              <a:extLst>
                <a:ext uri="{FF2B5EF4-FFF2-40B4-BE49-F238E27FC236}">
                  <a16:creationId xmlns:a16="http://schemas.microsoft.com/office/drawing/2014/main" id="{6210F703-A81F-8705-2B44-F8A88694D59C}"/>
                </a:ext>
              </a:extLst>
            </p:cNvPr>
            <p:cNvSpPr/>
            <p:nvPr/>
          </p:nvSpPr>
          <p:spPr>
            <a:xfrm>
              <a:off x="5842700" y="4681450"/>
              <a:ext cx="240325" cy="567025"/>
            </a:xfrm>
            <a:custGeom>
              <a:avLst/>
              <a:gdLst/>
              <a:ahLst/>
              <a:cxnLst/>
              <a:rect l="l" t="t" r="r" b="b"/>
              <a:pathLst>
                <a:path w="9613" h="22681" extrusionOk="0">
                  <a:moveTo>
                    <a:pt x="333" y="1"/>
                  </a:moveTo>
                  <a:cubicBezTo>
                    <a:pt x="297" y="1"/>
                    <a:pt x="260" y="9"/>
                    <a:pt x="226" y="26"/>
                  </a:cubicBezTo>
                  <a:cubicBezTo>
                    <a:pt x="65" y="58"/>
                    <a:pt x="1" y="219"/>
                    <a:pt x="65" y="380"/>
                  </a:cubicBezTo>
                  <a:lnTo>
                    <a:pt x="4887" y="12241"/>
                  </a:lnTo>
                  <a:lnTo>
                    <a:pt x="9066" y="22495"/>
                  </a:lnTo>
                  <a:cubicBezTo>
                    <a:pt x="9090" y="22614"/>
                    <a:pt x="9184" y="22680"/>
                    <a:pt x="9284" y="22680"/>
                  </a:cubicBezTo>
                  <a:cubicBezTo>
                    <a:pt x="9319" y="22680"/>
                    <a:pt x="9354" y="22672"/>
                    <a:pt x="9387" y="22656"/>
                  </a:cubicBezTo>
                  <a:cubicBezTo>
                    <a:pt x="9548" y="22592"/>
                    <a:pt x="9612" y="22431"/>
                    <a:pt x="9548" y="22302"/>
                  </a:cubicBezTo>
                  <a:lnTo>
                    <a:pt x="5369" y="12048"/>
                  </a:lnTo>
                  <a:lnTo>
                    <a:pt x="547" y="155"/>
                  </a:lnTo>
                  <a:cubicBezTo>
                    <a:pt x="524" y="61"/>
                    <a:pt x="431" y="1"/>
                    <a:pt x="3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3389;p57">
              <a:extLst>
                <a:ext uri="{FF2B5EF4-FFF2-40B4-BE49-F238E27FC236}">
                  <a16:creationId xmlns:a16="http://schemas.microsoft.com/office/drawing/2014/main" id="{0995B0E8-C9A2-FC48-3CB0-6AA213D5EA11}"/>
                </a:ext>
              </a:extLst>
            </p:cNvPr>
            <p:cNvSpPr/>
            <p:nvPr/>
          </p:nvSpPr>
          <p:spPr>
            <a:xfrm>
              <a:off x="6091825" y="4613150"/>
              <a:ext cx="231475" cy="591025"/>
            </a:xfrm>
            <a:custGeom>
              <a:avLst/>
              <a:gdLst/>
              <a:ahLst/>
              <a:cxnLst/>
              <a:rect l="l" t="t" r="r" b="b"/>
              <a:pathLst>
                <a:path w="9259" h="23641" extrusionOk="0">
                  <a:moveTo>
                    <a:pt x="8970" y="1"/>
                  </a:moveTo>
                  <a:cubicBezTo>
                    <a:pt x="8858" y="1"/>
                    <a:pt x="8759" y="60"/>
                    <a:pt x="8712" y="154"/>
                  </a:cubicBezTo>
                  <a:lnTo>
                    <a:pt x="4244" y="8962"/>
                  </a:lnTo>
                  <a:lnTo>
                    <a:pt x="4212" y="9026"/>
                  </a:lnTo>
                  <a:lnTo>
                    <a:pt x="33" y="23298"/>
                  </a:lnTo>
                  <a:cubicBezTo>
                    <a:pt x="1" y="23427"/>
                    <a:pt x="65" y="23588"/>
                    <a:pt x="226" y="23620"/>
                  </a:cubicBezTo>
                  <a:cubicBezTo>
                    <a:pt x="254" y="23634"/>
                    <a:pt x="284" y="23640"/>
                    <a:pt x="313" y="23640"/>
                  </a:cubicBezTo>
                  <a:cubicBezTo>
                    <a:pt x="419" y="23640"/>
                    <a:pt x="522" y="23560"/>
                    <a:pt x="547" y="23459"/>
                  </a:cubicBezTo>
                  <a:lnTo>
                    <a:pt x="4726" y="9187"/>
                  </a:lnTo>
                  <a:lnTo>
                    <a:pt x="9194" y="379"/>
                  </a:lnTo>
                  <a:cubicBezTo>
                    <a:pt x="9258" y="251"/>
                    <a:pt x="9226" y="90"/>
                    <a:pt x="9098" y="26"/>
                  </a:cubicBezTo>
                  <a:cubicBezTo>
                    <a:pt x="9055" y="9"/>
                    <a:pt x="9011" y="1"/>
                    <a:pt x="89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3390;p57">
              <a:extLst>
                <a:ext uri="{FF2B5EF4-FFF2-40B4-BE49-F238E27FC236}">
                  <a16:creationId xmlns:a16="http://schemas.microsoft.com/office/drawing/2014/main" id="{FB345311-7A0D-A89C-7E83-0CFD4C849B9E}"/>
                </a:ext>
              </a:extLst>
            </p:cNvPr>
            <p:cNvSpPr/>
            <p:nvPr/>
          </p:nvSpPr>
          <p:spPr>
            <a:xfrm>
              <a:off x="6132000" y="4990325"/>
              <a:ext cx="118975" cy="73500"/>
            </a:xfrm>
            <a:custGeom>
              <a:avLst/>
              <a:gdLst/>
              <a:ahLst/>
              <a:cxnLst/>
              <a:rect l="l" t="t" r="r" b="b"/>
              <a:pathLst>
                <a:path w="4759" h="2940" extrusionOk="0">
                  <a:moveTo>
                    <a:pt x="4475" y="0"/>
                  </a:moveTo>
                  <a:cubicBezTo>
                    <a:pt x="4430" y="0"/>
                    <a:pt x="4383" y="15"/>
                    <a:pt x="4340" y="47"/>
                  </a:cubicBezTo>
                  <a:lnTo>
                    <a:pt x="162" y="2425"/>
                  </a:lnTo>
                  <a:cubicBezTo>
                    <a:pt x="33" y="2522"/>
                    <a:pt x="1" y="2683"/>
                    <a:pt x="65" y="2811"/>
                  </a:cubicBezTo>
                  <a:cubicBezTo>
                    <a:pt x="108" y="2897"/>
                    <a:pt x="194" y="2940"/>
                    <a:pt x="284" y="2940"/>
                  </a:cubicBezTo>
                  <a:cubicBezTo>
                    <a:pt x="330" y="2940"/>
                    <a:pt x="376" y="2929"/>
                    <a:pt x="419" y="2908"/>
                  </a:cubicBezTo>
                  <a:lnTo>
                    <a:pt x="4598" y="497"/>
                  </a:lnTo>
                  <a:cubicBezTo>
                    <a:pt x="4726" y="432"/>
                    <a:pt x="4758" y="272"/>
                    <a:pt x="4694" y="143"/>
                  </a:cubicBezTo>
                  <a:cubicBezTo>
                    <a:pt x="4651" y="57"/>
                    <a:pt x="4565" y="0"/>
                    <a:pt x="44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3391;p57">
              <a:extLst>
                <a:ext uri="{FF2B5EF4-FFF2-40B4-BE49-F238E27FC236}">
                  <a16:creationId xmlns:a16="http://schemas.microsoft.com/office/drawing/2014/main" id="{9A9E1225-E0EE-DD5D-B33B-19DCC87D53A4}"/>
                </a:ext>
              </a:extLst>
            </p:cNvPr>
            <p:cNvSpPr/>
            <p:nvPr/>
          </p:nvSpPr>
          <p:spPr>
            <a:xfrm>
              <a:off x="6144075" y="4717625"/>
              <a:ext cx="67525" cy="129850"/>
            </a:xfrm>
            <a:custGeom>
              <a:avLst/>
              <a:gdLst/>
              <a:ahLst/>
              <a:cxnLst/>
              <a:rect l="l" t="t" r="r" b="b"/>
              <a:pathLst>
                <a:path w="2701" h="5194" extrusionOk="0">
                  <a:moveTo>
                    <a:pt x="301" y="0"/>
                  </a:moveTo>
                  <a:cubicBezTo>
                    <a:pt x="264" y="0"/>
                    <a:pt x="227" y="8"/>
                    <a:pt x="193" y="26"/>
                  </a:cubicBezTo>
                  <a:cubicBezTo>
                    <a:pt x="64" y="90"/>
                    <a:pt x="0" y="251"/>
                    <a:pt x="64" y="379"/>
                  </a:cubicBezTo>
                  <a:lnTo>
                    <a:pt x="2122" y="5008"/>
                  </a:lnTo>
                  <a:cubicBezTo>
                    <a:pt x="2169" y="5127"/>
                    <a:pt x="2270" y="5193"/>
                    <a:pt x="2371" y="5193"/>
                  </a:cubicBezTo>
                  <a:cubicBezTo>
                    <a:pt x="2407" y="5193"/>
                    <a:pt x="2442" y="5185"/>
                    <a:pt x="2475" y="5169"/>
                  </a:cubicBezTo>
                  <a:cubicBezTo>
                    <a:pt x="2636" y="5104"/>
                    <a:pt x="2700" y="4944"/>
                    <a:pt x="2636" y="4815"/>
                  </a:cubicBezTo>
                  <a:lnTo>
                    <a:pt x="547" y="154"/>
                  </a:lnTo>
                  <a:cubicBezTo>
                    <a:pt x="500" y="60"/>
                    <a:pt x="401" y="0"/>
                    <a:pt x="3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3392;p57">
              <a:extLst>
                <a:ext uri="{FF2B5EF4-FFF2-40B4-BE49-F238E27FC236}">
                  <a16:creationId xmlns:a16="http://schemas.microsoft.com/office/drawing/2014/main" id="{749556A1-E385-55D3-2652-B65B69ED0AC3}"/>
                </a:ext>
              </a:extLst>
            </p:cNvPr>
            <p:cNvSpPr/>
            <p:nvPr/>
          </p:nvSpPr>
          <p:spPr>
            <a:xfrm>
              <a:off x="6261400" y="4661375"/>
              <a:ext cx="142250" cy="70375"/>
            </a:xfrm>
            <a:custGeom>
              <a:avLst/>
              <a:gdLst/>
              <a:ahLst/>
              <a:cxnLst/>
              <a:rect l="l" t="t" r="r" b="b"/>
              <a:pathLst>
                <a:path w="5690" h="2815" extrusionOk="0">
                  <a:moveTo>
                    <a:pt x="5380" y="0"/>
                  </a:moveTo>
                  <a:cubicBezTo>
                    <a:pt x="5343" y="0"/>
                    <a:pt x="5306" y="8"/>
                    <a:pt x="5272" y="25"/>
                  </a:cubicBezTo>
                  <a:lnTo>
                    <a:pt x="193" y="2276"/>
                  </a:lnTo>
                  <a:cubicBezTo>
                    <a:pt x="64" y="2340"/>
                    <a:pt x="0" y="2501"/>
                    <a:pt x="64" y="2629"/>
                  </a:cubicBezTo>
                  <a:cubicBezTo>
                    <a:pt x="88" y="2748"/>
                    <a:pt x="183" y="2815"/>
                    <a:pt x="296" y="2815"/>
                  </a:cubicBezTo>
                  <a:cubicBezTo>
                    <a:pt x="335" y="2815"/>
                    <a:pt x="377" y="2807"/>
                    <a:pt x="418" y="2790"/>
                  </a:cubicBezTo>
                  <a:lnTo>
                    <a:pt x="5497" y="508"/>
                  </a:lnTo>
                  <a:cubicBezTo>
                    <a:pt x="5625" y="443"/>
                    <a:pt x="5690" y="283"/>
                    <a:pt x="5625" y="154"/>
                  </a:cubicBezTo>
                  <a:cubicBezTo>
                    <a:pt x="5578" y="60"/>
                    <a:pt x="5480" y="0"/>
                    <a:pt x="53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3393;p57">
              <a:extLst>
                <a:ext uri="{FF2B5EF4-FFF2-40B4-BE49-F238E27FC236}">
                  <a16:creationId xmlns:a16="http://schemas.microsoft.com/office/drawing/2014/main" id="{31F43982-98C3-8B3F-7514-28E1A2ABAA25}"/>
                </a:ext>
              </a:extLst>
            </p:cNvPr>
            <p:cNvSpPr/>
            <p:nvPr/>
          </p:nvSpPr>
          <p:spPr>
            <a:xfrm>
              <a:off x="5983350" y="4849900"/>
              <a:ext cx="59475" cy="189975"/>
            </a:xfrm>
            <a:custGeom>
              <a:avLst/>
              <a:gdLst/>
              <a:ahLst/>
              <a:cxnLst/>
              <a:rect l="l" t="t" r="r" b="b"/>
              <a:pathLst>
                <a:path w="2379" h="7599" extrusionOk="0">
                  <a:moveTo>
                    <a:pt x="2070" y="0"/>
                  </a:moveTo>
                  <a:cubicBezTo>
                    <a:pt x="1953" y="0"/>
                    <a:pt x="1828" y="87"/>
                    <a:pt x="1800" y="199"/>
                  </a:cubicBezTo>
                  <a:lnTo>
                    <a:pt x="32" y="7271"/>
                  </a:lnTo>
                  <a:cubicBezTo>
                    <a:pt x="0" y="7400"/>
                    <a:pt x="97" y="7560"/>
                    <a:pt x="225" y="7592"/>
                  </a:cubicBezTo>
                  <a:cubicBezTo>
                    <a:pt x="246" y="7597"/>
                    <a:pt x="267" y="7599"/>
                    <a:pt x="287" y="7599"/>
                  </a:cubicBezTo>
                  <a:cubicBezTo>
                    <a:pt x="419" y="7599"/>
                    <a:pt x="523" y="7511"/>
                    <a:pt x="579" y="7400"/>
                  </a:cubicBezTo>
                  <a:lnTo>
                    <a:pt x="2315" y="328"/>
                  </a:lnTo>
                  <a:cubicBezTo>
                    <a:pt x="2379" y="199"/>
                    <a:pt x="2282" y="38"/>
                    <a:pt x="2122" y="6"/>
                  </a:cubicBezTo>
                  <a:cubicBezTo>
                    <a:pt x="2105" y="2"/>
                    <a:pt x="2087" y="0"/>
                    <a:pt x="20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3394;p57">
              <a:extLst>
                <a:ext uri="{FF2B5EF4-FFF2-40B4-BE49-F238E27FC236}">
                  <a16:creationId xmlns:a16="http://schemas.microsoft.com/office/drawing/2014/main" id="{0FB6C69F-D363-534F-231A-667044003788}"/>
                </a:ext>
              </a:extLst>
            </p:cNvPr>
            <p:cNvSpPr/>
            <p:nvPr/>
          </p:nvSpPr>
          <p:spPr>
            <a:xfrm>
              <a:off x="5822625" y="4838000"/>
              <a:ext cx="117350" cy="67525"/>
            </a:xfrm>
            <a:custGeom>
              <a:avLst/>
              <a:gdLst/>
              <a:ahLst/>
              <a:cxnLst/>
              <a:rect l="l" t="t" r="r" b="b"/>
              <a:pathLst>
                <a:path w="4694" h="2701" extrusionOk="0">
                  <a:moveTo>
                    <a:pt x="315" y="0"/>
                  </a:moveTo>
                  <a:cubicBezTo>
                    <a:pt x="222" y="0"/>
                    <a:pt x="129" y="43"/>
                    <a:pt x="65" y="129"/>
                  </a:cubicBezTo>
                  <a:cubicBezTo>
                    <a:pt x="0" y="257"/>
                    <a:pt x="65" y="418"/>
                    <a:pt x="193" y="482"/>
                  </a:cubicBezTo>
                  <a:lnTo>
                    <a:pt x="4276" y="2668"/>
                  </a:lnTo>
                  <a:cubicBezTo>
                    <a:pt x="4318" y="2690"/>
                    <a:pt x="4365" y="2700"/>
                    <a:pt x="4410" y="2700"/>
                  </a:cubicBezTo>
                  <a:cubicBezTo>
                    <a:pt x="4501" y="2700"/>
                    <a:pt x="4586" y="2657"/>
                    <a:pt x="4629" y="2572"/>
                  </a:cubicBezTo>
                  <a:cubicBezTo>
                    <a:pt x="4693" y="2443"/>
                    <a:pt x="4661" y="2282"/>
                    <a:pt x="4533" y="2186"/>
                  </a:cubicBezTo>
                  <a:lnTo>
                    <a:pt x="450" y="32"/>
                  </a:lnTo>
                  <a:cubicBezTo>
                    <a:pt x="407" y="11"/>
                    <a:pt x="361" y="0"/>
                    <a:pt x="3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3395;p57">
              <a:extLst>
                <a:ext uri="{FF2B5EF4-FFF2-40B4-BE49-F238E27FC236}">
                  <a16:creationId xmlns:a16="http://schemas.microsoft.com/office/drawing/2014/main" id="{3A2EA0D7-BA05-AAD4-1CFE-B452DC1F1527}"/>
                </a:ext>
              </a:extLst>
            </p:cNvPr>
            <p:cNvSpPr/>
            <p:nvPr/>
          </p:nvSpPr>
          <p:spPr>
            <a:xfrm>
              <a:off x="5951200" y="5157025"/>
              <a:ext cx="268425" cy="212975"/>
            </a:xfrm>
            <a:custGeom>
              <a:avLst/>
              <a:gdLst/>
              <a:ahLst/>
              <a:cxnLst/>
              <a:rect l="l" t="t" r="r" b="b"/>
              <a:pathLst>
                <a:path w="10737" h="8519" extrusionOk="0">
                  <a:moveTo>
                    <a:pt x="0" y="0"/>
                  </a:moveTo>
                  <a:lnTo>
                    <a:pt x="1608" y="8519"/>
                  </a:lnTo>
                  <a:lnTo>
                    <a:pt x="9129" y="8519"/>
                  </a:lnTo>
                  <a:lnTo>
                    <a:pt x="107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3396;p57">
              <a:extLst>
                <a:ext uri="{FF2B5EF4-FFF2-40B4-BE49-F238E27FC236}">
                  <a16:creationId xmlns:a16="http://schemas.microsoft.com/office/drawing/2014/main" id="{9E18E07A-8B76-EACB-3F2F-5A03AB7A3CDE}"/>
                </a:ext>
              </a:extLst>
            </p:cNvPr>
            <p:cNvSpPr/>
            <p:nvPr/>
          </p:nvSpPr>
          <p:spPr>
            <a:xfrm>
              <a:off x="5943975" y="5150600"/>
              <a:ext cx="282875" cy="225825"/>
            </a:xfrm>
            <a:custGeom>
              <a:avLst/>
              <a:gdLst/>
              <a:ahLst/>
              <a:cxnLst/>
              <a:rect l="l" t="t" r="r" b="b"/>
              <a:pathLst>
                <a:path w="11315" h="9033" extrusionOk="0">
                  <a:moveTo>
                    <a:pt x="10704" y="547"/>
                  </a:moveTo>
                  <a:lnTo>
                    <a:pt x="9198" y="8519"/>
                  </a:lnTo>
                  <a:lnTo>
                    <a:pt x="2122" y="8519"/>
                  </a:lnTo>
                  <a:lnTo>
                    <a:pt x="611" y="547"/>
                  </a:lnTo>
                  <a:close/>
                  <a:moveTo>
                    <a:pt x="289" y="0"/>
                  </a:moveTo>
                  <a:cubicBezTo>
                    <a:pt x="193" y="0"/>
                    <a:pt x="129" y="32"/>
                    <a:pt x="64" y="97"/>
                  </a:cubicBezTo>
                  <a:cubicBezTo>
                    <a:pt x="32" y="161"/>
                    <a:pt x="0" y="257"/>
                    <a:pt x="0" y="322"/>
                  </a:cubicBezTo>
                  <a:lnTo>
                    <a:pt x="1640" y="8840"/>
                  </a:lnTo>
                  <a:cubicBezTo>
                    <a:pt x="1640" y="8937"/>
                    <a:pt x="1768" y="9033"/>
                    <a:pt x="1897" y="9033"/>
                  </a:cubicBezTo>
                  <a:lnTo>
                    <a:pt x="9418" y="9033"/>
                  </a:lnTo>
                  <a:cubicBezTo>
                    <a:pt x="9547" y="9033"/>
                    <a:pt x="9643" y="8937"/>
                    <a:pt x="9676" y="8840"/>
                  </a:cubicBezTo>
                  <a:lnTo>
                    <a:pt x="11283" y="322"/>
                  </a:lnTo>
                  <a:cubicBezTo>
                    <a:pt x="11315" y="257"/>
                    <a:pt x="11283" y="161"/>
                    <a:pt x="11219" y="97"/>
                  </a:cubicBezTo>
                  <a:cubicBezTo>
                    <a:pt x="11186" y="32"/>
                    <a:pt x="11090" y="0"/>
                    <a:pt x="110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3397;p57">
              <a:extLst>
                <a:ext uri="{FF2B5EF4-FFF2-40B4-BE49-F238E27FC236}">
                  <a16:creationId xmlns:a16="http://schemas.microsoft.com/office/drawing/2014/main" id="{67C7FF18-D9C6-9E84-56E1-FA92D1FB52D1}"/>
                </a:ext>
              </a:extLst>
            </p:cNvPr>
            <p:cNvSpPr/>
            <p:nvPr/>
          </p:nvSpPr>
          <p:spPr>
            <a:xfrm>
              <a:off x="3847350" y="4310825"/>
              <a:ext cx="341550" cy="994100"/>
            </a:xfrm>
            <a:custGeom>
              <a:avLst/>
              <a:gdLst/>
              <a:ahLst/>
              <a:cxnLst/>
              <a:rect l="l" t="t" r="r" b="b"/>
              <a:pathLst>
                <a:path w="13662" h="39764" extrusionOk="0">
                  <a:moveTo>
                    <a:pt x="10897" y="0"/>
                  </a:moveTo>
                  <a:lnTo>
                    <a:pt x="0" y="30441"/>
                  </a:lnTo>
                  <a:lnTo>
                    <a:pt x="2315" y="39763"/>
                  </a:lnTo>
                  <a:lnTo>
                    <a:pt x="9740" y="35102"/>
                  </a:lnTo>
                  <a:lnTo>
                    <a:pt x="13662" y="3215"/>
                  </a:lnTo>
                  <a:lnTo>
                    <a:pt x="1089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3398;p57">
              <a:extLst>
                <a:ext uri="{FF2B5EF4-FFF2-40B4-BE49-F238E27FC236}">
                  <a16:creationId xmlns:a16="http://schemas.microsoft.com/office/drawing/2014/main" id="{384A45AA-F118-58A5-641C-DF16781C82A5}"/>
                </a:ext>
              </a:extLst>
            </p:cNvPr>
            <p:cNvSpPr/>
            <p:nvPr/>
          </p:nvSpPr>
          <p:spPr>
            <a:xfrm>
              <a:off x="3840100" y="4304400"/>
              <a:ext cx="356025" cy="1007475"/>
            </a:xfrm>
            <a:custGeom>
              <a:avLst/>
              <a:gdLst/>
              <a:ahLst/>
              <a:cxnLst/>
              <a:rect l="l" t="t" r="r" b="b"/>
              <a:pathLst>
                <a:path w="14241" h="40299" extrusionOk="0">
                  <a:moveTo>
                    <a:pt x="11288" y="789"/>
                  </a:moveTo>
                  <a:lnTo>
                    <a:pt x="13694" y="3568"/>
                  </a:lnTo>
                  <a:lnTo>
                    <a:pt x="9773" y="35198"/>
                  </a:lnTo>
                  <a:lnTo>
                    <a:pt x="2765" y="39602"/>
                  </a:lnTo>
                  <a:lnTo>
                    <a:pt x="547" y="30730"/>
                  </a:lnTo>
                  <a:lnTo>
                    <a:pt x="11288" y="789"/>
                  </a:lnTo>
                  <a:close/>
                  <a:moveTo>
                    <a:pt x="11155" y="0"/>
                  </a:moveTo>
                  <a:cubicBezTo>
                    <a:pt x="11059" y="32"/>
                    <a:pt x="10994" y="97"/>
                    <a:pt x="10962" y="193"/>
                  </a:cubicBezTo>
                  <a:lnTo>
                    <a:pt x="33" y="30634"/>
                  </a:lnTo>
                  <a:cubicBezTo>
                    <a:pt x="1" y="30666"/>
                    <a:pt x="1" y="30730"/>
                    <a:pt x="33" y="30762"/>
                  </a:cubicBezTo>
                  <a:lnTo>
                    <a:pt x="2347" y="40084"/>
                  </a:lnTo>
                  <a:cubicBezTo>
                    <a:pt x="2380" y="40181"/>
                    <a:pt x="2412" y="40245"/>
                    <a:pt x="2508" y="40277"/>
                  </a:cubicBezTo>
                  <a:cubicBezTo>
                    <a:pt x="2535" y="40291"/>
                    <a:pt x="2567" y="40298"/>
                    <a:pt x="2602" y="40298"/>
                  </a:cubicBezTo>
                  <a:cubicBezTo>
                    <a:pt x="2652" y="40298"/>
                    <a:pt x="2709" y="40283"/>
                    <a:pt x="2765" y="40245"/>
                  </a:cubicBezTo>
                  <a:lnTo>
                    <a:pt x="10191" y="35584"/>
                  </a:lnTo>
                  <a:cubicBezTo>
                    <a:pt x="10255" y="35552"/>
                    <a:pt x="10287" y="35488"/>
                    <a:pt x="10287" y="35391"/>
                  </a:cubicBezTo>
                  <a:lnTo>
                    <a:pt x="14241" y="3504"/>
                  </a:lnTo>
                  <a:cubicBezTo>
                    <a:pt x="14241" y="3440"/>
                    <a:pt x="14209" y="3343"/>
                    <a:pt x="14177" y="3311"/>
                  </a:cubicBezTo>
                  <a:lnTo>
                    <a:pt x="11412" y="97"/>
                  </a:lnTo>
                  <a:cubicBezTo>
                    <a:pt x="11348" y="32"/>
                    <a:pt x="11251" y="0"/>
                    <a:pt x="111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3399;p57">
              <a:extLst>
                <a:ext uri="{FF2B5EF4-FFF2-40B4-BE49-F238E27FC236}">
                  <a16:creationId xmlns:a16="http://schemas.microsoft.com/office/drawing/2014/main" id="{0185BE64-58BC-F06C-9EF3-F9CC701F204F}"/>
                </a:ext>
              </a:extLst>
            </p:cNvPr>
            <p:cNvSpPr/>
            <p:nvPr/>
          </p:nvSpPr>
          <p:spPr>
            <a:xfrm>
              <a:off x="3691825" y="5009525"/>
              <a:ext cx="308225" cy="332350"/>
            </a:xfrm>
            <a:custGeom>
              <a:avLst/>
              <a:gdLst/>
              <a:ahLst/>
              <a:cxnLst/>
              <a:rect l="l" t="t" r="r" b="b"/>
              <a:pathLst>
                <a:path w="12329" h="13294" extrusionOk="0">
                  <a:moveTo>
                    <a:pt x="5783" y="0"/>
                  </a:moveTo>
                  <a:cubicBezTo>
                    <a:pt x="3319" y="0"/>
                    <a:pt x="0" y="1543"/>
                    <a:pt x="242" y="4100"/>
                  </a:cubicBezTo>
                  <a:cubicBezTo>
                    <a:pt x="532" y="7154"/>
                    <a:pt x="3457" y="13294"/>
                    <a:pt x="5610" y="13294"/>
                  </a:cubicBezTo>
                  <a:cubicBezTo>
                    <a:pt x="7796" y="13294"/>
                    <a:pt x="9564" y="13294"/>
                    <a:pt x="10721" y="12104"/>
                  </a:cubicBezTo>
                  <a:cubicBezTo>
                    <a:pt x="11879" y="10947"/>
                    <a:pt x="12329" y="8761"/>
                    <a:pt x="11171" y="5868"/>
                  </a:cubicBezTo>
                  <a:cubicBezTo>
                    <a:pt x="9982" y="2943"/>
                    <a:pt x="7089" y="179"/>
                    <a:pt x="7089" y="179"/>
                  </a:cubicBezTo>
                  <a:cubicBezTo>
                    <a:pt x="6708" y="59"/>
                    <a:pt x="6261" y="0"/>
                    <a:pt x="578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3400;p57">
              <a:extLst>
                <a:ext uri="{FF2B5EF4-FFF2-40B4-BE49-F238E27FC236}">
                  <a16:creationId xmlns:a16="http://schemas.microsoft.com/office/drawing/2014/main" id="{783AF266-E20E-C322-987D-EAB09E438956}"/>
                </a:ext>
              </a:extLst>
            </p:cNvPr>
            <p:cNvSpPr/>
            <p:nvPr/>
          </p:nvSpPr>
          <p:spPr>
            <a:xfrm>
              <a:off x="3690650" y="5002725"/>
              <a:ext cx="303775" cy="345575"/>
            </a:xfrm>
            <a:custGeom>
              <a:avLst/>
              <a:gdLst/>
              <a:ahLst/>
              <a:cxnLst/>
              <a:rect l="l" t="t" r="r" b="b"/>
              <a:pathLst>
                <a:path w="12151" h="13823" extrusionOk="0">
                  <a:moveTo>
                    <a:pt x="5850" y="547"/>
                  </a:moveTo>
                  <a:cubicBezTo>
                    <a:pt x="6277" y="547"/>
                    <a:pt x="6674" y="576"/>
                    <a:pt x="6988" y="688"/>
                  </a:cubicBezTo>
                  <a:lnTo>
                    <a:pt x="6988" y="688"/>
                  </a:lnTo>
                  <a:cubicBezTo>
                    <a:pt x="7008" y="708"/>
                    <a:pt x="7035" y="736"/>
                    <a:pt x="7072" y="772"/>
                  </a:cubicBezTo>
                  <a:cubicBezTo>
                    <a:pt x="7618" y="1319"/>
                    <a:pt x="9965" y="3762"/>
                    <a:pt x="10961" y="6237"/>
                  </a:cubicBezTo>
                  <a:cubicBezTo>
                    <a:pt x="11411" y="7394"/>
                    <a:pt x="11636" y="8423"/>
                    <a:pt x="11636" y="9323"/>
                  </a:cubicBezTo>
                  <a:cubicBezTo>
                    <a:pt x="11636" y="10608"/>
                    <a:pt x="11218" y="11573"/>
                    <a:pt x="10576" y="12184"/>
                  </a:cubicBezTo>
                  <a:cubicBezTo>
                    <a:pt x="10061" y="12730"/>
                    <a:pt x="9386" y="12987"/>
                    <a:pt x="8550" y="13148"/>
                  </a:cubicBezTo>
                  <a:cubicBezTo>
                    <a:pt x="7747" y="13276"/>
                    <a:pt x="6750" y="13276"/>
                    <a:pt x="5657" y="13276"/>
                  </a:cubicBezTo>
                  <a:cubicBezTo>
                    <a:pt x="5465" y="13276"/>
                    <a:pt x="5240" y="13212"/>
                    <a:pt x="4950" y="13051"/>
                  </a:cubicBezTo>
                  <a:cubicBezTo>
                    <a:pt x="4500" y="12794"/>
                    <a:pt x="3986" y="12280"/>
                    <a:pt x="3504" y="11605"/>
                  </a:cubicBezTo>
                  <a:cubicBezTo>
                    <a:pt x="2797" y="10608"/>
                    <a:pt x="2089" y="9258"/>
                    <a:pt x="1543" y="7940"/>
                  </a:cubicBezTo>
                  <a:cubicBezTo>
                    <a:pt x="1029" y="6623"/>
                    <a:pt x="643" y="5305"/>
                    <a:pt x="547" y="4340"/>
                  </a:cubicBezTo>
                  <a:cubicBezTo>
                    <a:pt x="547" y="4276"/>
                    <a:pt x="547" y="4180"/>
                    <a:pt x="547" y="4115"/>
                  </a:cubicBezTo>
                  <a:cubicBezTo>
                    <a:pt x="547" y="3569"/>
                    <a:pt x="707" y="3087"/>
                    <a:pt x="1029" y="2669"/>
                  </a:cubicBezTo>
                  <a:cubicBezTo>
                    <a:pt x="1479" y="1994"/>
                    <a:pt x="2250" y="1479"/>
                    <a:pt x="3150" y="1094"/>
                  </a:cubicBezTo>
                  <a:cubicBezTo>
                    <a:pt x="4018" y="740"/>
                    <a:pt x="4982" y="547"/>
                    <a:pt x="5850" y="547"/>
                  </a:cubicBezTo>
                  <a:close/>
                  <a:moveTo>
                    <a:pt x="5850" y="1"/>
                  </a:moveTo>
                  <a:cubicBezTo>
                    <a:pt x="4597" y="1"/>
                    <a:pt x="3182" y="386"/>
                    <a:pt x="2025" y="1062"/>
                  </a:cubicBezTo>
                  <a:cubicBezTo>
                    <a:pt x="1447" y="1415"/>
                    <a:pt x="964" y="1833"/>
                    <a:pt x="579" y="2347"/>
                  </a:cubicBezTo>
                  <a:cubicBezTo>
                    <a:pt x="225" y="2862"/>
                    <a:pt x="0" y="3440"/>
                    <a:pt x="0" y="4115"/>
                  </a:cubicBezTo>
                  <a:cubicBezTo>
                    <a:pt x="0" y="4212"/>
                    <a:pt x="0" y="4308"/>
                    <a:pt x="32" y="4405"/>
                  </a:cubicBezTo>
                  <a:cubicBezTo>
                    <a:pt x="161" y="5980"/>
                    <a:pt x="997" y="8294"/>
                    <a:pt x="2025" y="10255"/>
                  </a:cubicBezTo>
                  <a:cubicBezTo>
                    <a:pt x="2572" y="11219"/>
                    <a:pt x="3150" y="12087"/>
                    <a:pt x="3761" y="12730"/>
                  </a:cubicBezTo>
                  <a:cubicBezTo>
                    <a:pt x="4050" y="13051"/>
                    <a:pt x="4372" y="13309"/>
                    <a:pt x="4693" y="13501"/>
                  </a:cubicBezTo>
                  <a:cubicBezTo>
                    <a:pt x="5015" y="13694"/>
                    <a:pt x="5336" y="13823"/>
                    <a:pt x="5657" y="13823"/>
                  </a:cubicBezTo>
                  <a:cubicBezTo>
                    <a:pt x="6750" y="13823"/>
                    <a:pt x="7747" y="13823"/>
                    <a:pt x="8647" y="13662"/>
                  </a:cubicBezTo>
                  <a:cubicBezTo>
                    <a:pt x="9547" y="13534"/>
                    <a:pt x="10318" y="13212"/>
                    <a:pt x="10961" y="12569"/>
                  </a:cubicBezTo>
                  <a:cubicBezTo>
                    <a:pt x="11701" y="11830"/>
                    <a:pt x="12151" y="10705"/>
                    <a:pt x="12151" y="9323"/>
                  </a:cubicBezTo>
                  <a:cubicBezTo>
                    <a:pt x="12151" y="8358"/>
                    <a:pt x="11958" y="7233"/>
                    <a:pt x="11443" y="6012"/>
                  </a:cubicBezTo>
                  <a:cubicBezTo>
                    <a:pt x="10254" y="3022"/>
                    <a:pt x="7329" y="258"/>
                    <a:pt x="7329" y="258"/>
                  </a:cubicBezTo>
                  <a:lnTo>
                    <a:pt x="7200" y="194"/>
                  </a:lnTo>
                  <a:cubicBezTo>
                    <a:pt x="6815" y="65"/>
                    <a:pt x="6333" y="1"/>
                    <a:pt x="58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3401;p57">
              <a:extLst>
                <a:ext uri="{FF2B5EF4-FFF2-40B4-BE49-F238E27FC236}">
                  <a16:creationId xmlns:a16="http://schemas.microsoft.com/office/drawing/2014/main" id="{01E77217-561B-F8FE-0A33-DC49927EFEF9}"/>
                </a:ext>
              </a:extLst>
            </p:cNvPr>
            <p:cNvSpPr/>
            <p:nvPr/>
          </p:nvSpPr>
          <p:spPr>
            <a:xfrm>
              <a:off x="2765675" y="5136875"/>
              <a:ext cx="160425" cy="71975"/>
            </a:xfrm>
            <a:custGeom>
              <a:avLst/>
              <a:gdLst/>
              <a:ahLst/>
              <a:cxnLst/>
              <a:rect l="l" t="t" r="r" b="b"/>
              <a:pathLst>
                <a:path w="6417" h="2879" extrusionOk="0">
                  <a:moveTo>
                    <a:pt x="5299" y="0"/>
                  </a:moveTo>
                  <a:cubicBezTo>
                    <a:pt x="5199" y="0"/>
                    <a:pt x="5083" y="11"/>
                    <a:pt x="4951" y="35"/>
                  </a:cubicBezTo>
                  <a:cubicBezTo>
                    <a:pt x="4951" y="35"/>
                    <a:pt x="1" y="2349"/>
                    <a:pt x="451" y="2799"/>
                  </a:cubicBezTo>
                  <a:cubicBezTo>
                    <a:pt x="502" y="2854"/>
                    <a:pt x="596" y="2879"/>
                    <a:pt x="725" y="2879"/>
                  </a:cubicBezTo>
                  <a:cubicBezTo>
                    <a:pt x="1646" y="2879"/>
                    <a:pt x="4302" y="1623"/>
                    <a:pt x="4951" y="1482"/>
                  </a:cubicBezTo>
                  <a:cubicBezTo>
                    <a:pt x="5629" y="1364"/>
                    <a:pt x="6416" y="0"/>
                    <a:pt x="529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3402;p57">
              <a:extLst>
                <a:ext uri="{FF2B5EF4-FFF2-40B4-BE49-F238E27FC236}">
                  <a16:creationId xmlns:a16="http://schemas.microsoft.com/office/drawing/2014/main" id="{4A5A9D5F-A8B0-D9D6-94B4-463AB58CF5C4}"/>
                </a:ext>
              </a:extLst>
            </p:cNvPr>
            <p:cNvSpPr/>
            <p:nvPr/>
          </p:nvSpPr>
          <p:spPr>
            <a:xfrm>
              <a:off x="2768900" y="5129700"/>
              <a:ext cx="150300" cy="86025"/>
            </a:xfrm>
            <a:custGeom>
              <a:avLst/>
              <a:gdLst/>
              <a:ahLst/>
              <a:cxnLst/>
              <a:rect l="l" t="t" r="r" b="b"/>
              <a:pathLst>
                <a:path w="6012" h="3441" extrusionOk="0">
                  <a:moveTo>
                    <a:pt x="5176" y="547"/>
                  </a:moveTo>
                  <a:cubicBezTo>
                    <a:pt x="5336" y="547"/>
                    <a:pt x="5401" y="579"/>
                    <a:pt x="5433" y="611"/>
                  </a:cubicBezTo>
                  <a:cubicBezTo>
                    <a:pt x="5433" y="611"/>
                    <a:pt x="5465" y="643"/>
                    <a:pt x="5465" y="708"/>
                  </a:cubicBezTo>
                  <a:cubicBezTo>
                    <a:pt x="5465" y="804"/>
                    <a:pt x="5368" y="1029"/>
                    <a:pt x="5240" y="1190"/>
                  </a:cubicBezTo>
                  <a:cubicBezTo>
                    <a:pt x="5079" y="1351"/>
                    <a:pt x="4886" y="1479"/>
                    <a:pt x="4758" y="1511"/>
                  </a:cubicBezTo>
                  <a:cubicBezTo>
                    <a:pt x="4565" y="1544"/>
                    <a:pt x="4276" y="1672"/>
                    <a:pt x="3922" y="1801"/>
                  </a:cubicBezTo>
                  <a:cubicBezTo>
                    <a:pt x="3376" y="1994"/>
                    <a:pt x="2700" y="2283"/>
                    <a:pt x="2058" y="2508"/>
                  </a:cubicBezTo>
                  <a:cubicBezTo>
                    <a:pt x="1768" y="2604"/>
                    <a:pt x="1447" y="2701"/>
                    <a:pt x="1190" y="2797"/>
                  </a:cubicBezTo>
                  <a:cubicBezTo>
                    <a:pt x="1018" y="2840"/>
                    <a:pt x="861" y="2869"/>
                    <a:pt x="738" y="2883"/>
                  </a:cubicBezTo>
                  <a:lnTo>
                    <a:pt x="738" y="2883"/>
                  </a:lnTo>
                  <a:cubicBezTo>
                    <a:pt x="749" y="2876"/>
                    <a:pt x="760" y="2869"/>
                    <a:pt x="772" y="2861"/>
                  </a:cubicBezTo>
                  <a:cubicBezTo>
                    <a:pt x="1222" y="2476"/>
                    <a:pt x="2283" y="1897"/>
                    <a:pt x="3215" y="1415"/>
                  </a:cubicBezTo>
                  <a:cubicBezTo>
                    <a:pt x="3665" y="1190"/>
                    <a:pt x="4115" y="965"/>
                    <a:pt x="4436" y="804"/>
                  </a:cubicBezTo>
                  <a:cubicBezTo>
                    <a:pt x="4632" y="695"/>
                    <a:pt x="4798" y="616"/>
                    <a:pt x="4886" y="576"/>
                  </a:cubicBezTo>
                  <a:lnTo>
                    <a:pt x="4886" y="576"/>
                  </a:lnTo>
                  <a:lnTo>
                    <a:pt x="4886" y="579"/>
                  </a:lnTo>
                  <a:cubicBezTo>
                    <a:pt x="4983" y="547"/>
                    <a:pt x="5079" y="547"/>
                    <a:pt x="5176" y="547"/>
                  </a:cubicBezTo>
                  <a:close/>
                  <a:moveTo>
                    <a:pt x="5176" y="1"/>
                  </a:moveTo>
                  <a:cubicBezTo>
                    <a:pt x="5047" y="1"/>
                    <a:pt x="4918" y="33"/>
                    <a:pt x="4790" y="65"/>
                  </a:cubicBezTo>
                  <a:lnTo>
                    <a:pt x="4726" y="65"/>
                  </a:lnTo>
                  <a:cubicBezTo>
                    <a:pt x="4693" y="65"/>
                    <a:pt x="3568" y="611"/>
                    <a:pt x="2411" y="1222"/>
                  </a:cubicBezTo>
                  <a:cubicBezTo>
                    <a:pt x="1865" y="1511"/>
                    <a:pt x="1286" y="1833"/>
                    <a:pt x="836" y="2122"/>
                  </a:cubicBezTo>
                  <a:cubicBezTo>
                    <a:pt x="611" y="2283"/>
                    <a:pt x="450" y="2411"/>
                    <a:pt x="290" y="2540"/>
                  </a:cubicBezTo>
                  <a:cubicBezTo>
                    <a:pt x="225" y="2604"/>
                    <a:pt x="161" y="2669"/>
                    <a:pt x="129" y="2733"/>
                  </a:cubicBezTo>
                  <a:cubicBezTo>
                    <a:pt x="65" y="2797"/>
                    <a:pt x="32" y="2894"/>
                    <a:pt x="0" y="3022"/>
                  </a:cubicBezTo>
                  <a:cubicBezTo>
                    <a:pt x="0" y="3119"/>
                    <a:pt x="65" y="3215"/>
                    <a:pt x="129" y="3279"/>
                  </a:cubicBezTo>
                  <a:cubicBezTo>
                    <a:pt x="258" y="3408"/>
                    <a:pt x="418" y="3440"/>
                    <a:pt x="579" y="3440"/>
                  </a:cubicBezTo>
                  <a:cubicBezTo>
                    <a:pt x="868" y="3440"/>
                    <a:pt x="1222" y="3344"/>
                    <a:pt x="1608" y="3215"/>
                  </a:cubicBezTo>
                  <a:cubicBezTo>
                    <a:pt x="2218" y="3022"/>
                    <a:pt x="2925" y="2765"/>
                    <a:pt x="3536" y="2508"/>
                  </a:cubicBezTo>
                  <a:cubicBezTo>
                    <a:pt x="3858" y="2411"/>
                    <a:pt x="4147" y="2283"/>
                    <a:pt x="4372" y="2219"/>
                  </a:cubicBezTo>
                  <a:cubicBezTo>
                    <a:pt x="4597" y="2122"/>
                    <a:pt x="4790" y="2058"/>
                    <a:pt x="4886" y="2026"/>
                  </a:cubicBezTo>
                  <a:cubicBezTo>
                    <a:pt x="5176" y="1961"/>
                    <a:pt x="5433" y="1769"/>
                    <a:pt x="5626" y="1544"/>
                  </a:cubicBezTo>
                  <a:cubicBezTo>
                    <a:pt x="5851" y="1286"/>
                    <a:pt x="5979" y="997"/>
                    <a:pt x="5979" y="708"/>
                  </a:cubicBezTo>
                  <a:cubicBezTo>
                    <a:pt x="6011" y="515"/>
                    <a:pt x="5915" y="322"/>
                    <a:pt x="5786" y="193"/>
                  </a:cubicBezTo>
                  <a:cubicBezTo>
                    <a:pt x="5626" y="65"/>
                    <a:pt x="5401" y="1"/>
                    <a:pt x="51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3403;p57">
              <a:extLst>
                <a:ext uri="{FF2B5EF4-FFF2-40B4-BE49-F238E27FC236}">
                  <a16:creationId xmlns:a16="http://schemas.microsoft.com/office/drawing/2014/main" id="{443A8958-8B24-1188-FC67-6E54B8017BE1}"/>
                </a:ext>
              </a:extLst>
            </p:cNvPr>
            <p:cNvSpPr/>
            <p:nvPr/>
          </p:nvSpPr>
          <p:spPr>
            <a:xfrm>
              <a:off x="2849250" y="5096175"/>
              <a:ext cx="87625" cy="156775"/>
            </a:xfrm>
            <a:custGeom>
              <a:avLst/>
              <a:gdLst/>
              <a:ahLst/>
              <a:cxnLst/>
              <a:rect l="l" t="t" r="r" b="b"/>
              <a:pathLst>
                <a:path w="3505" h="6271" extrusionOk="0">
                  <a:moveTo>
                    <a:pt x="2823" y="0"/>
                  </a:moveTo>
                  <a:cubicBezTo>
                    <a:pt x="2347" y="0"/>
                    <a:pt x="1770" y="91"/>
                    <a:pt x="1608" y="506"/>
                  </a:cubicBezTo>
                  <a:cubicBezTo>
                    <a:pt x="1319" y="1213"/>
                    <a:pt x="1" y="5167"/>
                    <a:pt x="162" y="6035"/>
                  </a:cubicBezTo>
                  <a:cubicBezTo>
                    <a:pt x="186" y="6200"/>
                    <a:pt x="254" y="6271"/>
                    <a:pt x="351" y="6271"/>
                  </a:cubicBezTo>
                  <a:cubicBezTo>
                    <a:pt x="766" y="6271"/>
                    <a:pt x="1718" y="4995"/>
                    <a:pt x="2187" y="4267"/>
                  </a:cubicBezTo>
                  <a:cubicBezTo>
                    <a:pt x="2765" y="3399"/>
                    <a:pt x="3505" y="56"/>
                    <a:pt x="3505" y="56"/>
                  </a:cubicBezTo>
                  <a:cubicBezTo>
                    <a:pt x="3505" y="56"/>
                    <a:pt x="3195" y="0"/>
                    <a:pt x="282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3404;p57">
              <a:extLst>
                <a:ext uri="{FF2B5EF4-FFF2-40B4-BE49-F238E27FC236}">
                  <a16:creationId xmlns:a16="http://schemas.microsoft.com/office/drawing/2014/main" id="{C32ACB9F-95FE-CECD-4E0F-B5BECACDAA88}"/>
                </a:ext>
              </a:extLst>
            </p:cNvPr>
            <p:cNvSpPr/>
            <p:nvPr/>
          </p:nvSpPr>
          <p:spPr>
            <a:xfrm>
              <a:off x="2846050" y="5089525"/>
              <a:ext cx="98050" cy="170375"/>
            </a:xfrm>
            <a:custGeom>
              <a:avLst/>
              <a:gdLst/>
              <a:ahLst/>
              <a:cxnLst/>
              <a:rect l="l" t="t" r="r" b="b"/>
              <a:pathLst>
                <a:path w="3922" h="6815" extrusionOk="0">
                  <a:moveTo>
                    <a:pt x="2795" y="541"/>
                  </a:moveTo>
                  <a:cubicBezTo>
                    <a:pt x="2839" y="541"/>
                    <a:pt x="2882" y="543"/>
                    <a:pt x="2925" y="547"/>
                  </a:cubicBezTo>
                  <a:lnTo>
                    <a:pt x="3302" y="547"/>
                  </a:lnTo>
                  <a:cubicBezTo>
                    <a:pt x="3285" y="622"/>
                    <a:pt x="3266" y="709"/>
                    <a:pt x="3247" y="804"/>
                  </a:cubicBezTo>
                  <a:cubicBezTo>
                    <a:pt x="3118" y="1286"/>
                    <a:pt x="2958" y="2058"/>
                    <a:pt x="2732" y="2765"/>
                  </a:cubicBezTo>
                  <a:cubicBezTo>
                    <a:pt x="2636" y="3118"/>
                    <a:pt x="2507" y="3440"/>
                    <a:pt x="2411" y="3729"/>
                  </a:cubicBezTo>
                  <a:cubicBezTo>
                    <a:pt x="2282" y="4018"/>
                    <a:pt x="2186" y="4276"/>
                    <a:pt x="2090" y="4404"/>
                  </a:cubicBezTo>
                  <a:cubicBezTo>
                    <a:pt x="1865" y="4758"/>
                    <a:pt x="1511" y="5240"/>
                    <a:pt x="1190" y="5626"/>
                  </a:cubicBezTo>
                  <a:cubicBezTo>
                    <a:pt x="997" y="5819"/>
                    <a:pt x="836" y="6011"/>
                    <a:pt x="707" y="6108"/>
                  </a:cubicBezTo>
                  <a:cubicBezTo>
                    <a:pt x="643" y="6172"/>
                    <a:pt x="579" y="6204"/>
                    <a:pt x="547" y="6236"/>
                  </a:cubicBezTo>
                  <a:cubicBezTo>
                    <a:pt x="547" y="6236"/>
                    <a:pt x="547" y="6172"/>
                    <a:pt x="547" y="6140"/>
                  </a:cubicBezTo>
                  <a:cubicBezTo>
                    <a:pt x="547" y="5883"/>
                    <a:pt x="611" y="5465"/>
                    <a:pt x="707" y="4983"/>
                  </a:cubicBezTo>
                  <a:cubicBezTo>
                    <a:pt x="1061" y="3504"/>
                    <a:pt x="1800" y="1350"/>
                    <a:pt x="1993" y="868"/>
                  </a:cubicBezTo>
                  <a:cubicBezTo>
                    <a:pt x="1993" y="804"/>
                    <a:pt x="2025" y="772"/>
                    <a:pt x="2090" y="708"/>
                  </a:cubicBezTo>
                  <a:cubicBezTo>
                    <a:pt x="2229" y="624"/>
                    <a:pt x="2513" y="541"/>
                    <a:pt x="2795" y="541"/>
                  </a:cubicBezTo>
                  <a:close/>
                  <a:moveTo>
                    <a:pt x="2925" y="0"/>
                  </a:moveTo>
                  <a:cubicBezTo>
                    <a:pt x="2700" y="0"/>
                    <a:pt x="2411" y="33"/>
                    <a:pt x="2122" y="97"/>
                  </a:cubicBezTo>
                  <a:cubicBezTo>
                    <a:pt x="1993" y="161"/>
                    <a:pt x="1865" y="225"/>
                    <a:pt x="1768" y="290"/>
                  </a:cubicBezTo>
                  <a:cubicBezTo>
                    <a:pt x="1640" y="386"/>
                    <a:pt x="1543" y="515"/>
                    <a:pt x="1479" y="675"/>
                  </a:cubicBezTo>
                  <a:cubicBezTo>
                    <a:pt x="1350" y="1029"/>
                    <a:pt x="965" y="2090"/>
                    <a:pt x="643" y="3215"/>
                  </a:cubicBezTo>
                  <a:cubicBezTo>
                    <a:pt x="482" y="3761"/>
                    <a:pt x="322" y="4340"/>
                    <a:pt x="193" y="4854"/>
                  </a:cubicBezTo>
                  <a:cubicBezTo>
                    <a:pt x="97" y="5368"/>
                    <a:pt x="0" y="5819"/>
                    <a:pt x="0" y="6140"/>
                  </a:cubicBezTo>
                  <a:cubicBezTo>
                    <a:pt x="0" y="6204"/>
                    <a:pt x="0" y="6269"/>
                    <a:pt x="32" y="6333"/>
                  </a:cubicBezTo>
                  <a:cubicBezTo>
                    <a:pt x="32" y="6461"/>
                    <a:pt x="65" y="6558"/>
                    <a:pt x="161" y="6654"/>
                  </a:cubicBezTo>
                  <a:cubicBezTo>
                    <a:pt x="225" y="6751"/>
                    <a:pt x="354" y="6815"/>
                    <a:pt x="482" y="6815"/>
                  </a:cubicBezTo>
                  <a:cubicBezTo>
                    <a:pt x="611" y="6815"/>
                    <a:pt x="707" y="6751"/>
                    <a:pt x="772" y="6719"/>
                  </a:cubicBezTo>
                  <a:cubicBezTo>
                    <a:pt x="1093" y="6526"/>
                    <a:pt x="1415" y="6204"/>
                    <a:pt x="1704" y="5819"/>
                  </a:cubicBezTo>
                  <a:cubicBezTo>
                    <a:pt x="2025" y="5433"/>
                    <a:pt x="2347" y="5015"/>
                    <a:pt x="2540" y="4693"/>
                  </a:cubicBezTo>
                  <a:cubicBezTo>
                    <a:pt x="2700" y="4436"/>
                    <a:pt x="2861" y="4051"/>
                    <a:pt x="3022" y="3601"/>
                  </a:cubicBezTo>
                  <a:cubicBezTo>
                    <a:pt x="3472" y="2283"/>
                    <a:pt x="3890" y="386"/>
                    <a:pt x="3890" y="386"/>
                  </a:cubicBezTo>
                  <a:cubicBezTo>
                    <a:pt x="3922" y="322"/>
                    <a:pt x="3890" y="225"/>
                    <a:pt x="3858" y="161"/>
                  </a:cubicBezTo>
                  <a:cubicBezTo>
                    <a:pt x="3825" y="129"/>
                    <a:pt x="3761" y="65"/>
                    <a:pt x="3665" y="65"/>
                  </a:cubicBezTo>
                  <a:cubicBezTo>
                    <a:pt x="3665" y="65"/>
                    <a:pt x="3343" y="0"/>
                    <a:pt x="29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3405;p57">
              <a:extLst>
                <a:ext uri="{FF2B5EF4-FFF2-40B4-BE49-F238E27FC236}">
                  <a16:creationId xmlns:a16="http://schemas.microsoft.com/office/drawing/2014/main" id="{CF420F60-2E20-1139-B7F2-6A409FA814DF}"/>
                </a:ext>
              </a:extLst>
            </p:cNvPr>
            <p:cNvSpPr/>
            <p:nvPr/>
          </p:nvSpPr>
          <p:spPr>
            <a:xfrm>
              <a:off x="2864525" y="5089350"/>
              <a:ext cx="148700" cy="160125"/>
            </a:xfrm>
            <a:custGeom>
              <a:avLst/>
              <a:gdLst/>
              <a:ahLst/>
              <a:cxnLst/>
              <a:rect l="l" t="t" r="r" b="b"/>
              <a:pathLst>
                <a:path w="5948" h="6405" extrusionOk="0">
                  <a:moveTo>
                    <a:pt x="3885" y="0"/>
                  </a:moveTo>
                  <a:cubicBezTo>
                    <a:pt x="3433" y="0"/>
                    <a:pt x="3044" y="82"/>
                    <a:pt x="2894" y="329"/>
                  </a:cubicBezTo>
                  <a:cubicBezTo>
                    <a:pt x="2444" y="1068"/>
                    <a:pt x="129" y="6147"/>
                    <a:pt x="129" y="6147"/>
                  </a:cubicBezTo>
                  <a:cubicBezTo>
                    <a:pt x="129" y="6147"/>
                    <a:pt x="1" y="6404"/>
                    <a:pt x="305" y="6404"/>
                  </a:cubicBezTo>
                  <a:cubicBezTo>
                    <a:pt x="458" y="6404"/>
                    <a:pt x="718" y="6340"/>
                    <a:pt x="1158" y="6147"/>
                  </a:cubicBezTo>
                  <a:cubicBezTo>
                    <a:pt x="2444" y="5568"/>
                    <a:pt x="5947" y="329"/>
                    <a:pt x="5947" y="329"/>
                  </a:cubicBezTo>
                  <a:cubicBezTo>
                    <a:pt x="5947" y="329"/>
                    <a:pt x="4790" y="0"/>
                    <a:pt x="388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3406;p57">
              <a:extLst>
                <a:ext uri="{FF2B5EF4-FFF2-40B4-BE49-F238E27FC236}">
                  <a16:creationId xmlns:a16="http://schemas.microsoft.com/office/drawing/2014/main" id="{65C19EB9-E571-33BA-2526-C493F7CC76F4}"/>
                </a:ext>
              </a:extLst>
            </p:cNvPr>
            <p:cNvSpPr/>
            <p:nvPr/>
          </p:nvSpPr>
          <p:spPr>
            <a:xfrm>
              <a:off x="2860500" y="5083100"/>
              <a:ext cx="159950" cy="173600"/>
            </a:xfrm>
            <a:custGeom>
              <a:avLst/>
              <a:gdLst/>
              <a:ahLst/>
              <a:cxnLst/>
              <a:rect l="l" t="t" r="r" b="b"/>
              <a:pathLst>
                <a:path w="6398" h="6944" extrusionOk="0">
                  <a:moveTo>
                    <a:pt x="4051" y="515"/>
                  </a:moveTo>
                  <a:cubicBezTo>
                    <a:pt x="4469" y="515"/>
                    <a:pt x="4983" y="611"/>
                    <a:pt x="5369" y="675"/>
                  </a:cubicBezTo>
                  <a:cubicBezTo>
                    <a:pt x="5479" y="694"/>
                    <a:pt x="5579" y="723"/>
                    <a:pt x="5669" y="750"/>
                  </a:cubicBezTo>
                  <a:lnTo>
                    <a:pt x="5669" y="750"/>
                  </a:lnTo>
                  <a:cubicBezTo>
                    <a:pt x="5579" y="888"/>
                    <a:pt x="5466" y="1060"/>
                    <a:pt x="5337" y="1254"/>
                  </a:cubicBezTo>
                  <a:cubicBezTo>
                    <a:pt x="4790" y="1993"/>
                    <a:pt x="3987" y="3150"/>
                    <a:pt x="3183" y="4147"/>
                  </a:cubicBezTo>
                  <a:cubicBezTo>
                    <a:pt x="2797" y="4629"/>
                    <a:pt x="2412" y="5111"/>
                    <a:pt x="2058" y="5465"/>
                  </a:cubicBezTo>
                  <a:cubicBezTo>
                    <a:pt x="1704" y="5818"/>
                    <a:pt x="1383" y="6076"/>
                    <a:pt x="1190" y="6172"/>
                  </a:cubicBezTo>
                  <a:cubicBezTo>
                    <a:pt x="906" y="6303"/>
                    <a:pt x="712" y="6360"/>
                    <a:pt x="585" y="6383"/>
                  </a:cubicBezTo>
                  <a:lnTo>
                    <a:pt x="585" y="6383"/>
                  </a:lnTo>
                  <a:cubicBezTo>
                    <a:pt x="653" y="6244"/>
                    <a:pt x="765" y="6012"/>
                    <a:pt x="901" y="5722"/>
                  </a:cubicBezTo>
                  <a:cubicBezTo>
                    <a:pt x="1222" y="4983"/>
                    <a:pt x="1769" y="3858"/>
                    <a:pt x="2219" y="2861"/>
                  </a:cubicBezTo>
                  <a:cubicBezTo>
                    <a:pt x="2476" y="2347"/>
                    <a:pt x="2701" y="1897"/>
                    <a:pt x="2862" y="1511"/>
                  </a:cubicBezTo>
                  <a:cubicBezTo>
                    <a:pt x="3055" y="1125"/>
                    <a:pt x="3215" y="836"/>
                    <a:pt x="3280" y="707"/>
                  </a:cubicBezTo>
                  <a:cubicBezTo>
                    <a:pt x="3312" y="675"/>
                    <a:pt x="3376" y="611"/>
                    <a:pt x="3505" y="579"/>
                  </a:cubicBezTo>
                  <a:cubicBezTo>
                    <a:pt x="3633" y="547"/>
                    <a:pt x="3826" y="515"/>
                    <a:pt x="4051" y="515"/>
                  </a:cubicBezTo>
                  <a:close/>
                  <a:moveTo>
                    <a:pt x="4051" y="0"/>
                  </a:moveTo>
                  <a:cubicBezTo>
                    <a:pt x="3794" y="0"/>
                    <a:pt x="3569" y="0"/>
                    <a:pt x="3344" y="64"/>
                  </a:cubicBezTo>
                  <a:cubicBezTo>
                    <a:pt x="3151" y="129"/>
                    <a:pt x="2958" y="225"/>
                    <a:pt x="2830" y="450"/>
                  </a:cubicBezTo>
                  <a:cubicBezTo>
                    <a:pt x="2701" y="643"/>
                    <a:pt x="2476" y="1093"/>
                    <a:pt x="2187" y="1672"/>
                  </a:cubicBezTo>
                  <a:cubicBezTo>
                    <a:pt x="1351" y="3440"/>
                    <a:pt x="33" y="6301"/>
                    <a:pt x="33" y="6301"/>
                  </a:cubicBezTo>
                  <a:cubicBezTo>
                    <a:pt x="33" y="6301"/>
                    <a:pt x="1" y="6365"/>
                    <a:pt x="1" y="6526"/>
                  </a:cubicBezTo>
                  <a:cubicBezTo>
                    <a:pt x="1" y="6590"/>
                    <a:pt x="1" y="6718"/>
                    <a:pt x="129" y="6815"/>
                  </a:cubicBezTo>
                  <a:cubicBezTo>
                    <a:pt x="226" y="6911"/>
                    <a:pt x="354" y="6943"/>
                    <a:pt x="451" y="6943"/>
                  </a:cubicBezTo>
                  <a:cubicBezTo>
                    <a:pt x="676" y="6943"/>
                    <a:pt x="965" y="6847"/>
                    <a:pt x="1415" y="6654"/>
                  </a:cubicBezTo>
                  <a:cubicBezTo>
                    <a:pt x="1833" y="6461"/>
                    <a:pt x="2283" y="6011"/>
                    <a:pt x="2797" y="5433"/>
                  </a:cubicBezTo>
                  <a:cubicBezTo>
                    <a:pt x="4372" y="3697"/>
                    <a:pt x="6333" y="740"/>
                    <a:pt x="6333" y="740"/>
                  </a:cubicBezTo>
                  <a:cubicBezTo>
                    <a:pt x="6398" y="643"/>
                    <a:pt x="6398" y="579"/>
                    <a:pt x="6365" y="482"/>
                  </a:cubicBezTo>
                  <a:cubicBezTo>
                    <a:pt x="6333" y="418"/>
                    <a:pt x="6269" y="354"/>
                    <a:pt x="6173" y="322"/>
                  </a:cubicBezTo>
                  <a:cubicBezTo>
                    <a:pt x="6173" y="322"/>
                    <a:pt x="5015" y="0"/>
                    <a:pt x="40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3407;p57">
              <a:extLst>
                <a:ext uri="{FF2B5EF4-FFF2-40B4-BE49-F238E27FC236}">
                  <a16:creationId xmlns:a16="http://schemas.microsoft.com/office/drawing/2014/main" id="{51C39CE8-03F3-9126-0D8D-CC5E5465498A}"/>
                </a:ext>
              </a:extLst>
            </p:cNvPr>
            <p:cNvSpPr/>
            <p:nvPr/>
          </p:nvSpPr>
          <p:spPr>
            <a:xfrm>
              <a:off x="2874975" y="5075450"/>
              <a:ext cx="1043925" cy="240775"/>
            </a:xfrm>
            <a:custGeom>
              <a:avLst/>
              <a:gdLst/>
              <a:ahLst/>
              <a:cxnLst/>
              <a:rect l="l" t="t" r="r" b="b"/>
              <a:pathLst>
                <a:path w="41757" h="9631" extrusionOk="0">
                  <a:moveTo>
                    <a:pt x="7148" y="0"/>
                  </a:moveTo>
                  <a:cubicBezTo>
                    <a:pt x="5926" y="0"/>
                    <a:pt x="4749" y="946"/>
                    <a:pt x="4211" y="1753"/>
                  </a:cubicBezTo>
                  <a:cubicBezTo>
                    <a:pt x="3633" y="2621"/>
                    <a:pt x="0" y="7282"/>
                    <a:pt x="0" y="7282"/>
                  </a:cubicBezTo>
                  <a:lnTo>
                    <a:pt x="868" y="7571"/>
                  </a:lnTo>
                  <a:lnTo>
                    <a:pt x="5979" y="3521"/>
                  </a:lnTo>
                  <a:cubicBezTo>
                    <a:pt x="5979" y="3521"/>
                    <a:pt x="8744" y="3360"/>
                    <a:pt x="9612" y="3360"/>
                  </a:cubicBezTo>
                  <a:cubicBezTo>
                    <a:pt x="10480" y="3360"/>
                    <a:pt x="7136" y="5256"/>
                    <a:pt x="6108" y="5417"/>
                  </a:cubicBezTo>
                  <a:cubicBezTo>
                    <a:pt x="5111" y="5546"/>
                    <a:pt x="3922" y="5706"/>
                    <a:pt x="4083" y="6285"/>
                  </a:cubicBezTo>
                  <a:cubicBezTo>
                    <a:pt x="4211" y="6864"/>
                    <a:pt x="6847" y="6992"/>
                    <a:pt x="7426" y="6992"/>
                  </a:cubicBezTo>
                  <a:cubicBezTo>
                    <a:pt x="8004" y="6992"/>
                    <a:pt x="12087" y="5546"/>
                    <a:pt x="12087" y="5546"/>
                  </a:cubicBezTo>
                  <a:cubicBezTo>
                    <a:pt x="12087" y="5546"/>
                    <a:pt x="13115" y="5546"/>
                    <a:pt x="14401" y="5706"/>
                  </a:cubicBezTo>
                  <a:cubicBezTo>
                    <a:pt x="14479" y="5714"/>
                    <a:pt x="14560" y="5718"/>
                    <a:pt x="14644" y="5718"/>
                  </a:cubicBezTo>
                  <a:cubicBezTo>
                    <a:pt x="15987" y="5718"/>
                    <a:pt x="18066" y="4806"/>
                    <a:pt x="18066" y="4806"/>
                  </a:cubicBezTo>
                  <a:cubicBezTo>
                    <a:pt x="18066" y="4806"/>
                    <a:pt x="38208" y="9631"/>
                    <a:pt x="40116" y="9631"/>
                  </a:cubicBezTo>
                  <a:cubicBezTo>
                    <a:pt x="40141" y="9631"/>
                    <a:pt x="40162" y="9630"/>
                    <a:pt x="40181" y="9628"/>
                  </a:cubicBezTo>
                  <a:cubicBezTo>
                    <a:pt x="41660" y="9467"/>
                    <a:pt x="41756" y="1849"/>
                    <a:pt x="36838" y="885"/>
                  </a:cubicBezTo>
                  <a:lnTo>
                    <a:pt x="20251" y="2492"/>
                  </a:lnTo>
                  <a:cubicBezTo>
                    <a:pt x="20251" y="2492"/>
                    <a:pt x="8744" y="145"/>
                    <a:pt x="7426" y="17"/>
                  </a:cubicBezTo>
                  <a:cubicBezTo>
                    <a:pt x="7333" y="6"/>
                    <a:pt x="7240" y="0"/>
                    <a:pt x="714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3408;p57">
              <a:extLst>
                <a:ext uri="{FF2B5EF4-FFF2-40B4-BE49-F238E27FC236}">
                  <a16:creationId xmlns:a16="http://schemas.microsoft.com/office/drawing/2014/main" id="{BDC80205-C673-F3EA-0E0E-BC1B41F8AC08}"/>
                </a:ext>
              </a:extLst>
            </p:cNvPr>
            <p:cNvSpPr/>
            <p:nvPr/>
          </p:nvSpPr>
          <p:spPr>
            <a:xfrm>
              <a:off x="2867750" y="5068625"/>
              <a:ext cx="1040700" cy="253975"/>
            </a:xfrm>
            <a:custGeom>
              <a:avLst/>
              <a:gdLst/>
              <a:ahLst/>
              <a:cxnLst/>
              <a:rect l="l" t="t" r="r" b="b"/>
              <a:pathLst>
                <a:path w="41628" h="10159" extrusionOk="0">
                  <a:moveTo>
                    <a:pt x="9772" y="3633"/>
                  </a:moveTo>
                  <a:lnTo>
                    <a:pt x="9788" y="3638"/>
                  </a:lnTo>
                  <a:lnTo>
                    <a:pt x="9788" y="3638"/>
                  </a:lnTo>
                  <a:cubicBezTo>
                    <a:pt x="9787" y="3638"/>
                    <a:pt x="9787" y="3639"/>
                    <a:pt x="9787" y="3639"/>
                  </a:cubicBezTo>
                  <a:lnTo>
                    <a:pt x="9787" y="3639"/>
                  </a:lnTo>
                  <a:lnTo>
                    <a:pt x="9772" y="3633"/>
                  </a:lnTo>
                  <a:close/>
                  <a:moveTo>
                    <a:pt x="7683" y="547"/>
                  </a:moveTo>
                  <a:cubicBezTo>
                    <a:pt x="8004" y="579"/>
                    <a:pt x="8968" y="772"/>
                    <a:pt x="10222" y="997"/>
                  </a:cubicBezTo>
                  <a:cubicBezTo>
                    <a:pt x="12119" y="1351"/>
                    <a:pt x="14690" y="1865"/>
                    <a:pt x="16780" y="2283"/>
                  </a:cubicBezTo>
                  <a:cubicBezTo>
                    <a:pt x="17808" y="2476"/>
                    <a:pt x="18740" y="2669"/>
                    <a:pt x="19415" y="2797"/>
                  </a:cubicBezTo>
                  <a:cubicBezTo>
                    <a:pt x="20058" y="2958"/>
                    <a:pt x="20476" y="3022"/>
                    <a:pt x="20476" y="3022"/>
                  </a:cubicBezTo>
                  <a:lnTo>
                    <a:pt x="20573" y="3022"/>
                  </a:lnTo>
                  <a:lnTo>
                    <a:pt x="37116" y="1419"/>
                  </a:lnTo>
                  <a:lnTo>
                    <a:pt x="37116" y="1419"/>
                  </a:lnTo>
                  <a:cubicBezTo>
                    <a:pt x="38583" y="1713"/>
                    <a:pt x="39541" y="2642"/>
                    <a:pt x="40181" y="3794"/>
                  </a:cubicBezTo>
                  <a:cubicBezTo>
                    <a:pt x="40824" y="4951"/>
                    <a:pt x="41081" y="6333"/>
                    <a:pt x="41081" y="7458"/>
                  </a:cubicBezTo>
                  <a:cubicBezTo>
                    <a:pt x="41081" y="8133"/>
                    <a:pt x="41016" y="8680"/>
                    <a:pt x="40856" y="9065"/>
                  </a:cubicBezTo>
                  <a:cubicBezTo>
                    <a:pt x="40791" y="9258"/>
                    <a:pt x="40727" y="9419"/>
                    <a:pt x="40631" y="9515"/>
                  </a:cubicBezTo>
                  <a:cubicBezTo>
                    <a:pt x="40566" y="9612"/>
                    <a:pt x="40502" y="9612"/>
                    <a:pt x="40470" y="9644"/>
                  </a:cubicBezTo>
                  <a:lnTo>
                    <a:pt x="40406" y="9644"/>
                  </a:lnTo>
                  <a:cubicBezTo>
                    <a:pt x="40213" y="9644"/>
                    <a:pt x="39666" y="9548"/>
                    <a:pt x="38927" y="9419"/>
                  </a:cubicBezTo>
                  <a:cubicBezTo>
                    <a:pt x="36356" y="8969"/>
                    <a:pt x="31245" y="7812"/>
                    <a:pt x="26744" y="6783"/>
                  </a:cubicBezTo>
                  <a:cubicBezTo>
                    <a:pt x="24494" y="6269"/>
                    <a:pt x="22405" y="5787"/>
                    <a:pt x="20894" y="5433"/>
                  </a:cubicBezTo>
                  <a:cubicBezTo>
                    <a:pt x="19383" y="5047"/>
                    <a:pt x="18419" y="4822"/>
                    <a:pt x="18419" y="4822"/>
                  </a:cubicBezTo>
                  <a:cubicBezTo>
                    <a:pt x="18355" y="4822"/>
                    <a:pt x="18290" y="4822"/>
                    <a:pt x="18226" y="4854"/>
                  </a:cubicBezTo>
                  <a:cubicBezTo>
                    <a:pt x="18226" y="4854"/>
                    <a:pt x="18194" y="4854"/>
                    <a:pt x="18162" y="4887"/>
                  </a:cubicBezTo>
                  <a:cubicBezTo>
                    <a:pt x="17969" y="4951"/>
                    <a:pt x="17422" y="5176"/>
                    <a:pt x="16812" y="5369"/>
                  </a:cubicBezTo>
                  <a:cubicBezTo>
                    <a:pt x="16201" y="5562"/>
                    <a:pt x="15526" y="5722"/>
                    <a:pt x="14979" y="5722"/>
                  </a:cubicBezTo>
                  <a:cubicBezTo>
                    <a:pt x="14883" y="5722"/>
                    <a:pt x="14819" y="5722"/>
                    <a:pt x="14722" y="5690"/>
                  </a:cubicBezTo>
                  <a:cubicBezTo>
                    <a:pt x="13404" y="5562"/>
                    <a:pt x="12376" y="5562"/>
                    <a:pt x="12376" y="5562"/>
                  </a:cubicBezTo>
                  <a:lnTo>
                    <a:pt x="12279" y="5562"/>
                  </a:lnTo>
                  <a:cubicBezTo>
                    <a:pt x="12279" y="5562"/>
                    <a:pt x="12022" y="5658"/>
                    <a:pt x="11636" y="5787"/>
                  </a:cubicBezTo>
                  <a:cubicBezTo>
                    <a:pt x="11058" y="6012"/>
                    <a:pt x="10158" y="6301"/>
                    <a:pt x="9354" y="6558"/>
                  </a:cubicBezTo>
                  <a:cubicBezTo>
                    <a:pt x="8968" y="6687"/>
                    <a:pt x="8583" y="6815"/>
                    <a:pt x="8293" y="6880"/>
                  </a:cubicBezTo>
                  <a:cubicBezTo>
                    <a:pt x="8133" y="6912"/>
                    <a:pt x="8004" y="6944"/>
                    <a:pt x="7908" y="6976"/>
                  </a:cubicBezTo>
                  <a:cubicBezTo>
                    <a:pt x="7811" y="7008"/>
                    <a:pt x="7715" y="7008"/>
                    <a:pt x="7715" y="7008"/>
                  </a:cubicBezTo>
                  <a:cubicBezTo>
                    <a:pt x="7425" y="7008"/>
                    <a:pt x="6654" y="6976"/>
                    <a:pt x="5915" y="6880"/>
                  </a:cubicBezTo>
                  <a:cubicBezTo>
                    <a:pt x="5561" y="6815"/>
                    <a:pt x="5208" y="6751"/>
                    <a:pt x="4950" y="6655"/>
                  </a:cubicBezTo>
                  <a:cubicBezTo>
                    <a:pt x="4822" y="6622"/>
                    <a:pt x="4725" y="6558"/>
                    <a:pt x="4693" y="6526"/>
                  </a:cubicBezTo>
                  <a:lnTo>
                    <a:pt x="4629" y="6494"/>
                  </a:lnTo>
                  <a:lnTo>
                    <a:pt x="4629" y="6462"/>
                  </a:lnTo>
                  <a:cubicBezTo>
                    <a:pt x="4629" y="6430"/>
                    <a:pt x="4629" y="6430"/>
                    <a:pt x="4693" y="6365"/>
                  </a:cubicBezTo>
                  <a:cubicBezTo>
                    <a:pt x="4822" y="6269"/>
                    <a:pt x="5079" y="6172"/>
                    <a:pt x="5400" y="6108"/>
                  </a:cubicBezTo>
                  <a:cubicBezTo>
                    <a:pt x="5722" y="6044"/>
                    <a:pt x="6075" y="5979"/>
                    <a:pt x="6429" y="5947"/>
                  </a:cubicBezTo>
                  <a:cubicBezTo>
                    <a:pt x="6718" y="5883"/>
                    <a:pt x="7072" y="5787"/>
                    <a:pt x="7458" y="5594"/>
                  </a:cubicBezTo>
                  <a:cubicBezTo>
                    <a:pt x="8036" y="5369"/>
                    <a:pt x="8743" y="5015"/>
                    <a:pt x="9258" y="4662"/>
                  </a:cubicBezTo>
                  <a:cubicBezTo>
                    <a:pt x="9547" y="4501"/>
                    <a:pt x="9772" y="4340"/>
                    <a:pt x="9965" y="4212"/>
                  </a:cubicBezTo>
                  <a:cubicBezTo>
                    <a:pt x="10029" y="4147"/>
                    <a:pt x="10126" y="4083"/>
                    <a:pt x="10190" y="4019"/>
                  </a:cubicBezTo>
                  <a:lnTo>
                    <a:pt x="10254" y="3890"/>
                  </a:lnTo>
                  <a:cubicBezTo>
                    <a:pt x="10286" y="3858"/>
                    <a:pt x="10318" y="3794"/>
                    <a:pt x="10318" y="3697"/>
                  </a:cubicBezTo>
                  <a:cubicBezTo>
                    <a:pt x="10318" y="3633"/>
                    <a:pt x="10286" y="3569"/>
                    <a:pt x="10254" y="3536"/>
                  </a:cubicBezTo>
                  <a:cubicBezTo>
                    <a:pt x="10190" y="3440"/>
                    <a:pt x="10126" y="3408"/>
                    <a:pt x="10061" y="3376"/>
                  </a:cubicBezTo>
                  <a:lnTo>
                    <a:pt x="9901" y="3376"/>
                  </a:lnTo>
                  <a:cubicBezTo>
                    <a:pt x="9001" y="3376"/>
                    <a:pt x="6236" y="3504"/>
                    <a:pt x="6236" y="3504"/>
                  </a:cubicBezTo>
                  <a:cubicBezTo>
                    <a:pt x="6204" y="3504"/>
                    <a:pt x="6140" y="3536"/>
                    <a:pt x="6108" y="3569"/>
                  </a:cubicBezTo>
                  <a:lnTo>
                    <a:pt x="1093" y="7555"/>
                  </a:lnTo>
                  <a:lnTo>
                    <a:pt x="745" y="7444"/>
                  </a:lnTo>
                  <a:lnTo>
                    <a:pt x="745" y="7444"/>
                  </a:lnTo>
                  <a:cubicBezTo>
                    <a:pt x="1073" y="7011"/>
                    <a:pt x="1711" y="6173"/>
                    <a:pt x="2379" y="5304"/>
                  </a:cubicBezTo>
                  <a:cubicBezTo>
                    <a:pt x="2893" y="4662"/>
                    <a:pt x="3407" y="3987"/>
                    <a:pt x="3825" y="3440"/>
                  </a:cubicBezTo>
                  <a:cubicBezTo>
                    <a:pt x="4243" y="2861"/>
                    <a:pt x="4565" y="2411"/>
                    <a:pt x="4725" y="2186"/>
                  </a:cubicBezTo>
                  <a:cubicBezTo>
                    <a:pt x="4983" y="1801"/>
                    <a:pt x="5400" y="1383"/>
                    <a:pt x="5883" y="1061"/>
                  </a:cubicBezTo>
                  <a:cubicBezTo>
                    <a:pt x="6365" y="740"/>
                    <a:pt x="6911" y="547"/>
                    <a:pt x="7458" y="547"/>
                  </a:cubicBezTo>
                  <a:close/>
                  <a:moveTo>
                    <a:pt x="7458" y="1"/>
                  </a:moveTo>
                  <a:cubicBezTo>
                    <a:pt x="6783" y="1"/>
                    <a:pt x="6140" y="258"/>
                    <a:pt x="5593" y="611"/>
                  </a:cubicBezTo>
                  <a:cubicBezTo>
                    <a:pt x="5047" y="997"/>
                    <a:pt x="4597" y="1447"/>
                    <a:pt x="4275" y="1897"/>
                  </a:cubicBezTo>
                  <a:cubicBezTo>
                    <a:pt x="4147" y="2090"/>
                    <a:pt x="3825" y="2540"/>
                    <a:pt x="3407" y="3119"/>
                  </a:cubicBezTo>
                  <a:cubicBezTo>
                    <a:pt x="2765" y="3954"/>
                    <a:pt x="1929" y="5015"/>
                    <a:pt x="1254" y="5883"/>
                  </a:cubicBezTo>
                  <a:cubicBezTo>
                    <a:pt x="579" y="6751"/>
                    <a:pt x="64" y="7394"/>
                    <a:pt x="64" y="7394"/>
                  </a:cubicBezTo>
                  <a:cubicBezTo>
                    <a:pt x="32" y="7458"/>
                    <a:pt x="0" y="7555"/>
                    <a:pt x="32" y="7651"/>
                  </a:cubicBezTo>
                  <a:cubicBezTo>
                    <a:pt x="64" y="7715"/>
                    <a:pt x="129" y="7780"/>
                    <a:pt x="193" y="7812"/>
                  </a:cubicBezTo>
                  <a:lnTo>
                    <a:pt x="1061" y="8101"/>
                  </a:lnTo>
                  <a:cubicBezTo>
                    <a:pt x="1101" y="8114"/>
                    <a:pt x="1141" y="8122"/>
                    <a:pt x="1178" y="8122"/>
                  </a:cubicBezTo>
                  <a:cubicBezTo>
                    <a:pt x="1232" y="8122"/>
                    <a:pt x="1280" y="8107"/>
                    <a:pt x="1318" y="8069"/>
                  </a:cubicBezTo>
                  <a:lnTo>
                    <a:pt x="6353" y="4047"/>
                  </a:lnTo>
                  <a:lnTo>
                    <a:pt x="6353" y="4047"/>
                  </a:lnTo>
                  <a:cubicBezTo>
                    <a:pt x="6564" y="4038"/>
                    <a:pt x="7141" y="4012"/>
                    <a:pt x="7779" y="3987"/>
                  </a:cubicBezTo>
                  <a:cubicBezTo>
                    <a:pt x="8340" y="3963"/>
                    <a:pt x="8986" y="3923"/>
                    <a:pt x="9457" y="3903"/>
                  </a:cubicBezTo>
                  <a:lnTo>
                    <a:pt x="9457" y="3903"/>
                  </a:lnTo>
                  <a:cubicBezTo>
                    <a:pt x="9107" y="4155"/>
                    <a:pt x="8566" y="4490"/>
                    <a:pt x="8004" y="4758"/>
                  </a:cubicBezTo>
                  <a:cubicBezTo>
                    <a:pt x="7683" y="4919"/>
                    <a:pt x="7329" y="5079"/>
                    <a:pt x="7040" y="5208"/>
                  </a:cubicBezTo>
                  <a:cubicBezTo>
                    <a:pt x="6750" y="5304"/>
                    <a:pt x="6525" y="5401"/>
                    <a:pt x="6365" y="5401"/>
                  </a:cubicBezTo>
                  <a:cubicBezTo>
                    <a:pt x="5883" y="5465"/>
                    <a:pt x="5368" y="5562"/>
                    <a:pt x="4950" y="5658"/>
                  </a:cubicBezTo>
                  <a:cubicBezTo>
                    <a:pt x="4725" y="5722"/>
                    <a:pt x="4532" y="5819"/>
                    <a:pt x="4372" y="5915"/>
                  </a:cubicBezTo>
                  <a:cubicBezTo>
                    <a:pt x="4211" y="6044"/>
                    <a:pt x="4082" y="6237"/>
                    <a:pt x="4082" y="6462"/>
                  </a:cubicBezTo>
                  <a:cubicBezTo>
                    <a:pt x="4082" y="6494"/>
                    <a:pt x="4082" y="6558"/>
                    <a:pt x="4115" y="6622"/>
                  </a:cubicBezTo>
                  <a:cubicBezTo>
                    <a:pt x="4147" y="6783"/>
                    <a:pt x="4275" y="6880"/>
                    <a:pt x="4372" y="6976"/>
                  </a:cubicBezTo>
                  <a:cubicBezTo>
                    <a:pt x="4565" y="7105"/>
                    <a:pt x="4854" y="7201"/>
                    <a:pt x="5143" y="7265"/>
                  </a:cubicBezTo>
                  <a:cubicBezTo>
                    <a:pt x="6043" y="7490"/>
                    <a:pt x="7297" y="7555"/>
                    <a:pt x="7715" y="7555"/>
                  </a:cubicBezTo>
                  <a:cubicBezTo>
                    <a:pt x="7843" y="7555"/>
                    <a:pt x="7972" y="7522"/>
                    <a:pt x="8133" y="7490"/>
                  </a:cubicBezTo>
                  <a:cubicBezTo>
                    <a:pt x="8743" y="7330"/>
                    <a:pt x="9836" y="6976"/>
                    <a:pt x="10769" y="6655"/>
                  </a:cubicBezTo>
                  <a:cubicBezTo>
                    <a:pt x="11669" y="6365"/>
                    <a:pt x="12472" y="6076"/>
                    <a:pt x="12472" y="6076"/>
                  </a:cubicBezTo>
                  <a:lnTo>
                    <a:pt x="12536" y="6076"/>
                  </a:lnTo>
                  <a:cubicBezTo>
                    <a:pt x="12890" y="6108"/>
                    <a:pt x="13694" y="6140"/>
                    <a:pt x="14690" y="6237"/>
                  </a:cubicBezTo>
                  <a:lnTo>
                    <a:pt x="14979" y="6237"/>
                  </a:lnTo>
                  <a:cubicBezTo>
                    <a:pt x="15719" y="6237"/>
                    <a:pt x="16555" y="6012"/>
                    <a:pt x="17262" y="5787"/>
                  </a:cubicBezTo>
                  <a:cubicBezTo>
                    <a:pt x="17803" y="5606"/>
                    <a:pt x="18240" y="5426"/>
                    <a:pt x="18393" y="5362"/>
                  </a:cubicBezTo>
                  <a:lnTo>
                    <a:pt x="18393" y="5362"/>
                  </a:lnTo>
                  <a:cubicBezTo>
                    <a:pt x="19131" y="5541"/>
                    <a:pt x="23746" y="6658"/>
                    <a:pt x="28577" y="7747"/>
                  </a:cubicBezTo>
                  <a:cubicBezTo>
                    <a:pt x="31212" y="8358"/>
                    <a:pt x="33913" y="8969"/>
                    <a:pt x="36066" y="9419"/>
                  </a:cubicBezTo>
                  <a:cubicBezTo>
                    <a:pt x="37159" y="9644"/>
                    <a:pt x="38091" y="9837"/>
                    <a:pt x="38831" y="9965"/>
                  </a:cubicBezTo>
                  <a:cubicBezTo>
                    <a:pt x="39602" y="10094"/>
                    <a:pt x="40116" y="10158"/>
                    <a:pt x="40406" y="10158"/>
                  </a:cubicBezTo>
                  <a:lnTo>
                    <a:pt x="40502" y="10158"/>
                  </a:lnTo>
                  <a:cubicBezTo>
                    <a:pt x="40727" y="10158"/>
                    <a:pt x="40920" y="10030"/>
                    <a:pt x="41049" y="9869"/>
                  </a:cubicBezTo>
                  <a:cubicBezTo>
                    <a:pt x="41241" y="9612"/>
                    <a:pt x="41370" y="9290"/>
                    <a:pt x="41466" y="8872"/>
                  </a:cubicBezTo>
                  <a:cubicBezTo>
                    <a:pt x="41563" y="8487"/>
                    <a:pt x="41627" y="8005"/>
                    <a:pt x="41627" y="7458"/>
                  </a:cubicBezTo>
                  <a:cubicBezTo>
                    <a:pt x="41627" y="6237"/>
                    <a:pt x="41338" y="4790"/>
                    <a:pt x="40663" y="3536"/>
                  </a:cubicBezTo>
                  <a:cubicBezTo>
                    <a:pt x="39956" y="2283"/>
                    <a:pt x="38831" y="1222"/>
                    <a:pt x="37191" y="901"/>
                  </a:cubicBezTo>
                  <a:lnTo>
                    <a:pt x="37095" y="901"/>
                  </a:lnTo>
                  <a:lnTo>
                    <a:pt x="20552" y="2504"/>
                  </a:lnTo>
                  <a:lnTo>
                    <a:pt x="20552" y="2504"/>
                  </a:lnTo>
                  <a:cubicBezTo>
                    <a:pt x="20288" y="2450"/>
                    <a:pt x="17560" y="1899"/>
                    <a:pt x="14658" y="1319"/>
                  </a:cubicBezTo>
                  <a:cubicBezTo>
                    <a:pt x="13147" y="1029"/>
                    <a:pt x="11572" y="708"/>
                    <a:pt x="10318" y="483"/>
                  </a:cubicBezTo>
                  <a:cubicBezTo>
                    <a:pt x="9065" y="226"/>
                    <a:pt x="8101" y="65"/>
                    <a:pt x="7747" y="33"/>
                  </a:cubicBezTo>
                  <a:cubicBezTo>
                    <a:pt x="7650" y="1"/>
                    <a:pt x="7554" y="1"/>
                    <a:pt x="74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3409;p57">
              <a:extLst>
                <a:ext uri="{FF2B5EF4-FFF2-40B4-BE49-F238E27FC236}">
                  <a16:creationId xmlns:a16="http://schemas.microsoft.com/office/drawing/2014/main" id="{FCAE84EC-123C-861F-1E44-C513C2D747E3}"/>
                </a:ext>
              </a:extLst>
            </p:cNvPr>
            <p:cNvSpPr/>
            <p:nvPr/>
          </p:nvSpPr>
          <p:spPr>
            <a:xfrm>
              <a:off x="4233075" y="4101575"/>
              <a:ext cx="677475" cy="1267625"/>
            </a:xfrm>
            <a:custGeom>
              <a:avLst/>
              <a:gdLst/>
              <a:ahLst/>
              <a:cxnLst/>
              <a:rect l="l" t="t" r="r" b="b"/>
              <a:pathLst>
                <a:path w="27099" h="50705" extrusionOk="0">
                  <a:moveTo>
                    <a:pt x="17643" y="0"/>
                  </a:moveTo>
                  <a:cubicBezTo>
                    <a:pt x="10633" y="0"/>
                    <a:pt x="2797" y="6795"/>
                    <a:pt x="2797" y="6795"/>
                  </a:cubicBezTo>
                  <a:lnTo>
                    <a:pt x="1" y="50705"/>
                  </a:lnTo>
                  <a:lnTo>
                    <a:pt x="21087" y="50705"/>
                  </a:lnTo>
                  <a:lnTo>
                    <a:pt x="27098" y="4320"/>
                  </a:lnTo>
                  <a:cubicBezTo>
                    <a:pt x="27098" y="4320"/>
                    <a:pt x="25298" y="366"/>
                    <a:pt x="18162" y="13"/>
                  </a:cubicBezTo>
                  <a:cubicBezTo>
                    <a:pt x="17990" y="4"/>
                    <a:pt x="17817" y="0"/>
                    <a:pt x="176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3410;p57">
              <a:extLst>
                <a:ext uri="{FF2B5EF4-FFF2-40B4-BE49-F238E27FC236}">
                  <a16:creationId xmlns:a16="http://schemas.microsoft.com/office/drawing/2014/main" id="{F27537D5-C914-F791-0F89-8188A36D85D8}"/>
                </a:ext>
              </a:extLst>
            </p:cNvPr>
            <p:cNvSpPr/>
            <p:nvPr/>
          </p:nvSpPr>
          <p:spPr>
            <a:xfrm>
              <a:off x="4226650" y="4094650"/>
              <a:ext cx="690325" cy="1280975"/>
            </a:xfrm>
            <a:custGeom>
              <a:avLst/>
              <a:gdLst/>
              <a:ahLst/>
              <a:cxnLst/>
              <a:rect l="l" t="t" r="r" b="b"/>
              <a:pathLst>
                <a:path w="27613" h="51239" extrusionOk="0">
                  <a:moveTo>
                    <a:pt x="17905" y="547"/>
                  </a:moveTo>
                  <a:cubicBezTo>
                    <a:pt x="18066" y="547"/>
                    <a:pt x="18226" y="547"/>
                    <a:pt x="18419" y="579"/>
                  </a:cubicBezTo>
                  <a:cubicBezTo>
                    <a:pt x="21923" y="740"/>
                    <a:pt x="24109" y="1801"/>
                    <a:pt x="25395" y="2797"/>
                  </a:cubicBezTo>
                  <a:cubicBezTo>
                    <a:pt x="26037" y="3279"/>
                    <a:pt x="26487" y="3761"/>
                    <a:pt x="26745" y="4115"/>
                  </a:cubicBezTo>
                  <a:cubicBezTo>
                    <a:pt x="26873" y="4308"/>
                    <a:pt x="26970" y="4436"/>
                    <a:pt x="27034" y="4533"/>
                  </a:cubicBezTo>
                  <a:cubicBezTo>
                    <a:pt x="27060" y="4586"/>
                    <a:pt x="27065" y="4617"/>
                    <a:pt x="27084" y="4644"/>
                  </a:cubicBezTo>
                  <a:lnTo>
                    <a:pt x="27084" y="4644"/>
                  </a:lnTo>
                  <a:lnTo>
                    <a:pt x="21119" y="50692"/>
                  </a:lnTo>
                  <a:lnTo>
                    <a:pt x="547" y="50692"/>
                  </a:lnTo>
                  <a:lnTo>
                    <a:pt x="3339" y="7179"/>
                  </a:lnTo>
                  <a:lnTo>
                    <a:pt x="3339" y="7179"/>
                  </a:lnTo>
                  <a:cubicBezTo>
                    <a:pt x="3838" y="6784"/>
                    <a:pt x="5838" y="5146"/>
                    <a:pt x="8519" y="3601"/>
                  </a:cubicBezTo>
                  <a:cubicBezTo>
                    <a:pt x="11251" y="2026"/>
                    <a:pt x="14690" y="547"/>
                    <a:pt x="17905" y="547"/>
                  </a:cubicBezTo>
                  <a:close/>
                  <a:moveTo>
                    <a:pt x="17905" y="0"/>
                  </a:moveTo>
                  <a:cubicBezTo>
                    <a:pt x="14305" y="33"/>
                    <a:pt x="10576" y="1736"/>
                    <a:pt x="7715" y="3440"/>
                  </a:cubicBezTo>
                  <a:cubicBezTo>
                    <a:pt x="4854" y="5176"/>
                    <a:pt x="2893" y="6879"/>
                    <a:pt x="2893" y="6879"/>
                  </a:cubicBezTo>
                  <a:cubicBezTo>
                    <a:pt x="2829" y="6912"/>
                    <a:pt x="2797" y="7008"/>
                    <a:pt x="2797" y="7072"/>
                  </a:cubicBezTo>
                  <a:lnTo>
                    <a:pt x="0" y="50950"/>
                  </a:lnTo>
                  <a:cubicBezTo>
                    <a:pt x="0" y="51046"/>
                    <a:pt x="33" y="51110"/>
                    <a:pt x="65" y="51142"/>
                  </a:cubicBezTo>
                  <a:cubicBezTo>
                    <a:pt x="129" y="51207"/>
                    <a:pt x="193" y="51239"/>
                    <a:pt x="258" y="51239"/>
                  </a:cubicBezTo>
                  <a:lnTo>
                    <a:pt x="21344" y="51239"/>
                  </a:lnTo>
                  <a:cubicBezTo>
                    <a:pt x="21473" y="51239"/>
                    <a:pt x="21601" y="51142"/>
                    <a:pt x="21601" y="51014"/>
                  </a:cubicBezTo>
                  <a:lnTo>
                    <a:pt x="27613" y="4629"/>
                  </a:lnTo>
                  <a:cubicBezTo>
                    <a:pt x="27613" y="4565"/>
                    <a:pt x="27613" y="4501"/>
                    <a:pt x="27580" y="4469"/>
                  </a:cubicBezTo>
                  <a:cubicBezTo>
                    <a:pt x="27580" y="4436"/>
                    <a:pt x="27098" y="3408"/>
                    <a:pt x="25716" y="2347"/>
                  </a:cubicBezTo>
                  <a:cubicBezTo>
                    <a:pt x="24334" y="1286"/>
                    <a:pt x="22052" y="193"/>
                    <a:pt x="18419" y="33"/>
                  </a:cubicBezTo>
                  <a:cubicBezTo>
                    <a:pt x="18258" y="33"/>
                    <a:pt x="18066" y="0"/>
                    <a:pt x="179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3411;p57">
              <a:extLst>
                <a:ext uri="{FF2B5EF4-FFF2-40B4-BE49-F238E27FC236}">
                  <a16:creationId xmlns:a16="http://schemas.microsoft.com/office/drawing/2014/main" id="{B180A1E0-CF2D-9E2F-E4DC-49BF1C982E96}"/>
                </a:ext>
              </a:extLst>
            </p:cNvPr>
            <p:cNvSpPr/>
            <p:nvPr/>
          </p:nvSpPr>
          <p:spPr>
            <a:xfrm>
              <a:off x="4030575" y="4125175"/>
              <a:ext cx="497450" cy="1244825"/>
            </a:xfrm>
            <a:custGeom>
              <a:avLst/>
              <a:gdLst/>
              <a:ahLst/>
              <a:cxnLst/>
              <a:rect l="l" t="t" r="r" b="b"/>
              <a:pathLst>
                <a:path w="19898" h="49793" extrusionOk="0">
                  <a:moveTo>
                    <a:pt x="18869" y="1"/>
                  </a:moveTo>
                  <a:cubicBezTo>
                    <a:pt x="18869" y="1"/>
                    <a:pt x="3568" y="6430"/>
                    <a:pt x="3568" y="7426"/>
                  </a:cubicBezTo>
                  <a:cubicBezTo>
                    <a:pt x="3568" y="8455"/>
                    <a:pt x="3729" y="8037"/>
                    <a:pt x="3729" y="10062"/>
                  </a:cubicBezTo>
                  <a:cubicBezTo>
                    <a:pt x="3729" y="11959"/>
                    <a:pt x="482" y="44907"/>
                    <a:pt x="0" y="49793"/>
                  </a:cubicBezTo>
                  <a:lnTo>
                    <a:pt x="11251" y="49793"/>
                  </a:lnTo>
                  <a:cubicBezTo>
                    <a:pt x="11958" y="45260"/>
                    <a:pt x="16490" y="16748"/>
                    <a:pt x="17422" y="13116"/>
                  </a:cubicBezTo>
                  <a:cubicBezTo>
                    <a:pt x="18451" y="9194"/>
                    <a:pt x="19898" y="5851"/>
                    <a:pt x="19898" y="5851"/>
                  </a:cubicBezTo>
                  <a:lnTo>
                    <a:pt x="1886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3412;p57">
              <a:extLst>
                <a:ext uri="{FF2B5EF4-FFF2-40B4-BE49-F238E27FC236}">
                  <a16:creationId xmlns:a16="http://schemas.microsoft.com/office/drawing/2014/main" id="{331E772C-ECC6-ED6E-7D26-DD847C73EAA8}"/>
                </a:ext>
              </a:extLst>
            </p:cNvPr>
            <p:cNvSpPr/>
            <p:nvPr/>
          </p:nvSpPr>
          <p:spPr>
            <a:xfrm>
              <a:off x="4023325" y="4118950"/>
              <a:ext cx="511125" cy="1257475"/>
            </a:xfrm>
            <a:custGeom>
              <a:avLst/>
              <a:gdLst/>
              <a:ahLst/>
              <a:cxnLst/>
              <a:rect l="l" t="t" r="r" b="b"/>
              <a:pathLst>
                <a:path w="20445" h="50299" extrusionOk="0">
                  <a:moveTo>
                    <a:pt x="4133" y="7733"/>
                  </a:moveTo>
                  <a:lnTo>
                    <a:pt x="4148" y="7740"/>
                  </a:lnTo>
                  <a:lnTo>
                    <a:pt x="4115" y="7740"/>
                  </a:lnTo>
                  <a:cubicBezTo>
                    <a:pt x="4121" y="7740"/>
                    <a:pt x="4126" y="7737"/>
                    <a:pt x="4133" y="7733"/>
                  </a:cubicBezTo>
                  <a:close/>
                  <a:moveTo>
                    <a:pt x="18958" y="635"/>
                  </a:moveTo>
                  <a:lnTo>
                    <a:pt x="19911" y="6023"/>
                  </a:lnTo>
                  <a:lnTo>
                    <a:pt x="19911" y="6023"/>
                  </a:lnTo>
                  <a:cubicBezTo>
                    <a:pt x="19736" y="6460"/>
                    <a:pt x="18414" y="9615"/>
                    <a:pt x="17455" y="13301"/>
                  </a:cubicBezTo>
                  <a:cubicBezTo>
                    <a:pt x="17198" y="14233"/>
                    <a:pt x="16748" y="16676"/>
                    <a:pt x="16170" y="19955"/>
                  </a:cubicBezTo>
                  <a:cubicBezTo>
                    <a:pt x="14532" y="29496"/>
                    <a:pt x="11908" y="45916"/>
                    <a:pt x="11318" y="49785"/>
                  </a:cubicBezTo>
                  <a:lnTo>
                    <a:pt x="578" y="49785"/>
                  </a:lnTo>
                  <a:cubicBezTo>
                    <a:pt x="871" y="46952"/>
                    <a:pt x="1768" y="37824"/>
                    <a:pt x="2605" y="29084"/>
                  </a:cubicBezTo>
                  <a:cubicBezTo>
                    <a:pt x="3022" y="24519"/>
                    <a:pt x="3472" y="20083"/>
                    <a:pt x="3762" y="16644"/>
                  </a:cubicBezTo>
                  <a:cubicBezTo>
                    <a:pt x="3922" y="14940"/>
                    <a:pt x="4051" y="13461"/>
                    <a:pt x="4148" y="12368"/>
                  </a:cubicBezTo>
                  <a:cubicBezTo>
                    <a:pt x="4244" y="11276"/>
                    <a:pt x="4276" y="10568"/>
                    <a:pt x="4276" y="10311"/>
                  </a:cubicBezTo>
                  <a:cubicBezTo>
                    <a:pt x="4276" y="9283"/>
                    <a:pt x="4244" y="8865"/>
                    <a:pt x="4212" y="8575"/>
                  </a:cubicBezTo>
                  <a:cubicBezTo>
                    <a:pt x="4181" y="8295"/>
                    <a:pt x="4149" y="8196"/>
                    <a:pt x="4148" y="7722"/>
                  </a:cubicBezTo>
                  <a:lnTo>
                    <a:pt x="4148" y="7722"/>
                  </a:lnTo>
                  <a:cubicBezTo>
                    <a:pt x="4185" y="7689"/>
                    <a:pt x="4245" y="7618"/>
                    <a:pt x="4340" y="7547"/>
                  </a:cubicBezTo>
                  <a:cubicBezTo>
                    <a:pt x="4855" y="7129"/>
                    <a:pt x="6044" y="6486"/>
                    <a:pt x="7555" y="5747"/>
                  </a:cubicBezTo>
                  <a:cubicBezTo>
                    <a:pt x="9805" y="4654"/>
                    <a:pt x="12730" y="3336"/>
                    <a:pt x="15109" y="2307"/>
                  </a:cubicBezTo>
                  <a:cubicBezTo>
                    <a:pt x="16298" y="1793"/>
                    <a:pt x="17327" y="1343"/>
                    <a:pt x="18066" y="1021"/>
                  </a:cubicBezTo>
                  <a:cubicBezTo>
                    <a:pt x="18448" y="855"/>
                    <a:pt x="18753" y="723"/>
                    <a:pt x="18958" y="635"/>
                  </a:cubicBezTo>
                  <a:close/>
                  <a:moveTo>
                    <a:pt x="19175" y="1"/>
                  </a:moveTo>
                  <a:cubicBezTo>
                    <a:pt x="19135" y="1"/>
                    <a:pt x="19095" y="9"/>
                    <a:pt x="19063" y="25"/>
                  </a:cubicBezTo>
                  <a:cubicBezTo>
                    <a:pt x="19063" y="25"/>
                    <a:pt x="15237" y="1632"/>
                    <a:pt x="11412" y="3336"/>
                  </a:cubicBezTo>
                  <a:cubicBezTo>
                    <a:pt x="9483" y="4204"/>
                    <a:pt x="7587" y="5104"/>
                    <a:pt x="6140" y="5875"/>
                  </a:cubicBezTo>
                  <a:cubicBezTo>
                    <a:pt x="5401" y="6229"/>
                    <a:pt x="4823" y="6582"/>
                    <a:pt x="4373" y="6840"/>
                  </a:cubicBezTo>
                  <a:cubicBezTo>
                    <a:pt x="4180" y="7000"/>
                    <a:pt x="3987" y="7129"/>
                    <a:pt x="3858" y="7225"/>
                  </a:cubicBezTo>
                  <a:cubicBezTo>
                    <a:pt x="3794" y="7290"/>
                    <a:pt x="3730" y="7354"/>
                    <a:pt x="3697" y="7418"/>
                  </a:cubicBezTo>
                  <a:cubicBezTo>
                    <a:pt x="3665" y="7482"/>
                    <a:pt x="3601" y="7579"/>
                    <a:pt x="3601" y="7675"/>
                  </a:cubicBezTo>
                  <a:cubicBezTo>
                    <a:pt x="3601" y="8222"/>
                    <a:pt x="3633" y="8383"/>
                    <a:pt x="3665" y="8640"/>
                  </a:cubicBezTo>
                  <a:cubicBezTo>
                    <a:pt x="3697" y="8929"/>
                    <a:pt x="3762" y="9283"/>
                    <a:pt x="3762" y="10311"/>
                  </a:cubicBezTo>
                  <a:cubicBezTo>
                    <a:pt x="3762" y="10536"/>
                    <a:pt x="3697" y="11243"/>
                    <a:pt x="3601" y="12336"/>
                  </a:cubicBezTo>
                  <a:cubicBezTo>
                    <a:pt x="2990" y="19955"/>
                    <a:pt x="451" y="45734"/>
                    <a:pt x="33" y="50010"/>
                  </a:cubicBezTo>
                  <a:cubicBezTo>
                    <a:pt x="1" y="50074"/>
                    <a:pt x="33" y="50170"/>
                    <a:pt x="97" y="50235"/>
                  </a:cubicBezTo>
                  <a:cubicBezTo>
                    <a:pt x="129" y="50267"/>
                    <a:pt x="226" y="50299"/>
                    <a:pt x="290" y="50299"/>
                  </a:cubicBezTo>
                  <a:lnTo>
                    <a:pt x="11541" y="50299"/>
                  </a:lnTo>
                  <a:cubicBezTo>
                    <a:pt x="11669" y="50299"/>
                    <a:pt x="11798" y="50203"/>
                    <a:pt x="11798" y="50074"/>
                  </a:cubicBezTo>
                  <a:cubicBezTo>
                    <a:pt x="12151" y="47824"/>
                    <a:pt x="13469" y="39563"/>
                    <a:pt x="14819" y="31398"/>
                  </a:cubicBezTo>
                  <a:cubicBezTo>
                    <a:pt x="15462" y="27316"/>
                    <a:pt x="16137" y="23298"/>
                    <a:pt x="16716" y="20019"/>
                  </a:cubicBezTo>
                  <a:cubicBezTo>
                    <a:pt x="17262" y="16772"/>
                    <a:pt x="17745" y="14329"/>
                    <a:pt x="17970" y="13429"/>
                  </a:cubicBezTo>
                  <a:cubicBezTo>
                    <a:pt x="18484" y="11468"/>
                    <a:pt x="19095" y="9668"/>
                    <a:pt x="19577" y="8350"/>
                  </a:cubicBezTo>
                  <a:cubicBezTo>
                    <a:pt x="19834" y="7675"/>
                    <a:pt x="20027" y="7161"/>
                    <a:pt x="20188" y="6775"/>
                  </a:cubicBezTo>
                  <a:cubicBezTo>
                    <a:pt x="20348" y="6390"/>
                    <a:pt x="20413" y="6197"/>
                    <a:pt x="20413" y="6197"/>
                  </a:cubicBezTo>
                  <a:cubicBezTo>
                    <a:pt x="20445" y="6132"/>
                    <a:pt x="20445" y="6100"/>
                    <a:pt x="20445" y="6036"/>
                  </a:cubicBezTo>
                  <a:lnTo>
                    <a:pt x="19416" y="218"/>
                  </a:lnTo>
                  <a:cubicBezTo>
                    <a:pt x="19416" y="121"/>
                    <a:pt x="19352" y="57"/>
                    <a:pt x="19288" y="25"/>
                  </a:cubicBezTo>
                  <a:cubicBezTo>
                    <a:pt x="19255" y="9"/>
                    <a:pt x="19215" y="1"/>
                    <a:pt x="191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3413;p57">
              <a:extLst>
                <a:ext uri="{FF2B5EF4-FFF2-40B4-BE49-F238E27FC236}">
                  <a16:creationId xmlns:a16="http://schemas.microsoft.com/office/drawing/2014/main" id="{09EC333E-1BC3-EFDA-7942-B3D6E96A1231}"/>
                </a:ext>
              </a:extLst>
            </p:cNvPr>
            <p:cNvSpPr/>
            <p:nvPr/>
          </p:nvSpPr>
          <p:spPr>
            <a:xfrm>
              <a:off x="4349600" y="4100275"/>
              <a:ext cx="131025" cy="192900"/>
            </a:xfrm>
            <a:custGeom>
              <a:avLst/>
              <a:gdLst/>
              <a:ahLst/>
              <a:cxnLst/>
              <a:rect l="l" t="t" r="r" b="b"/>
              <a:pathLst>
                <a:path w="5241" h="7716" extrusionOk="0">
                  <a:moveTo>
                    <a:pt x="2765" y="0"/>
                  </a:moveTo>
                  <a:lnTo>
                    <a:pt x="1" y="7715"/>
                  </a:lnTo>
                  <a:lnTo>
                    <a:pt x="5240" y="5240"/>
                  </a:lnTo>
                  <a:lnTo>
                    <a:pt x="276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3414;p57">
              <a:extLst>
                <a:ext uri="{FF2B5EF4-FFF2-40B4-BE49-F238E27FC236}">
                  <a16:creationId xmlns:a16="http://schemas.microsoft.com/office/drawing/2014/main" id="{A4789B7C-DD6C-4BF0-EEA9-8E9778B10ABA}"/>
                </a:ext>
              </a:extLst>
            </p:cNvPr>
            <p:cNvSpPr/>
            <p:nvPr/>
          </p:nvSpPr>
          <p:spPr>
            <a:xfrm>
              <a:off x="4342375" y="4093050"/>
              <a:ext cx="145475" cy="206625"/>
            </a:xfrm>
            <a:custGeom>
              <a:avLst/>
              <a:gdLst/>
              <a:ahLst/>
              <a:cxnLst/>
              <a:rect l="l" t="t" r="r" b="b"/>
              <a:pathLst>
                <a:path w="5819" h="8265" extrusionOk="0">
                  <a:moveTo>
                    <a:pt x="3088" y="1001"/>
                  </a:moveTo>
                  <a:lnTo>
                    <a:pt x="5175" y="5400"/>
                  </a:lnTo>
                  <a:lnTo>
                    <a:pt x="740" y="7490"/>
                  </a:lnTo>
                  <a:lnTo>
                    <a:pt x="740" y="7490"/>
                  </a:lnTo>
                  <a:lnTo>
                    <a:pt x="3088" y="1001"/>
                  </a:lnTo>
                  <a:close/>
                  <a:moveTo>
                    <a:pt x="3054" y="0"/>
                  </a:moveTo>
                  <a:cubicBezTo>
                    <a:pt x="2925" y="32"/>
                    <a:pt x="2829" y="97"/>
                    <a:pt x="2797" y="193"/>
                  </a:cubicBezTo>
                  <a:lnTo>
                    <a:pt x="32" y="7908"/>
                  </a:lnTo>
                  <a:cubicBezTo>
                    <a:pt x="0" y="8004"/>
                    <a:pt x="32" y="8133"/>
                    <a:pt x="97" y="8197"/>
                  </a:cubicBezTo>
                  <a:cubicBezTo>
                    <a:pt x="156" y="8237"/>
                    <a:pt x="216" y="8264"/>
                    <a:pt x="275" y="8264"/>
                  </a:cubicBezTo>
                  <a:cubicBezTo>
                    <a:pt x="312" y="8264"/>
                    <a:pt x="349" y="8254"/>
                    <a:pt x="386" y="8229"/>
                  </a:cubicBezTo>
                  <a:lnTo>
                    <a:pt x="5625" y="5754"/>
                  </a:lnTo>
                  <a:cubicBezTo>
                    <a:pt x="5690" y="5722"/>
                    <a:pt x="5754" y="5690"/>
                    <a:pt x="5786" y="5625"/>
                  </a:cubicBezTo>
                  <a:cubicBezTo>
                    <a:pt x="5818" y="5529"/>
                    <a:pt x="5786" y="5465"/>
                    <a:pt x="5754" y="5400"/>
                  </a:cubicBezTo>
                  <a:lnTo>
                    <a:pt x="3279" y="161"/>
                  </a:lnTo>
                  <a:cubicBezTo>
                    <a:pt x="3247" y="64"/>
                    <a:pt x="3150" y="0"/>
                    <a:pt x="30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3415;p57">
              <a:extLst>
                <a:ext uri="{FF2B5EF4-FFF2-40B4-BE49-F238E27FC236}">
                  <a16:creationId xmlns:a16="http://schemas.microsoft.com/office/drawing/2014/main" id="{ACDE3185-5E93-11DF-E7B5-8F73FB26B08C}"/>
                </a:ext>
              </a:extLst>
            </p:cNvPr>
            <p:cNvSpPr/>
            <p:nvPr/>
          </p:nvSpPr>
          <p:spPr>
            <a:xfrm>
              <a:off x="4418700" y="3834275"/>
              <a:ext cx="451675" cy="495050"/>
            </a:xfrm>
            <a:custGeom>
              <a:avLst/>
              <a:gdLst/>
              <a:ahLst/>
              <a:cxnLst/>
              <a:rect l="l" t="t" r="r" b="b"/>
              <a:pathLst>
                <a:path w="18067" h="19802" extrusionOk="0">
                  <a:moveTo>
                    <a:pt x="10641" y="1"/>
                  </a:moveTo>
                  <a:lnTo>
                    <a:pt x="1" y="10640"/>
                  </a:lnTo>
                  <a:lnTo>
                    <a:pt x="3505" y="19802"/>
                  </a:lnTo>
                  <a:lnTo>
                    <a:pt x="10062" y="7426"/>
                  </a:lnTo>
                  <a:lnTo>
                    <a:pt x="17198" y="7426"/>
                  </a:lnTo>
                  <a:lnTo>
                    <a:pt x="18066" y="579"/>
                  </a:lnTo>
                  <a:lnTo>
                    <a:pt x="1064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3416;p57">
              <a:extLst>
                <a:ext uri="{FF2B5EF4-FFF2-40B4-BE49-F238E27FC236}">
                  <a16:creationId xmlns:a16="http://schemas.microsoft.com/office/drawing/2014/main" id="{195C11BE-EB2B-6222-2730-8E2BCBF0D30C}"/>
                </a:ext>
              </a:extLst>
            </p:cNvPr>
            <p:cNvSpPr/>
            <p:nvPr/>
          </p:nvSpPr>
          <p:spPr>
            <a:xfrm>
              <a:off x="4411475" y="3827525"/>
              <a:ext cx="465325" cy="508450"/>
            </a:xfrm>
            <a:custGeom>
              <a:avLst/>
              <a:gdLst/>
              <a:ahLst/>
              <a:cxnLst/>
              <a:rect l="l" t="t" r="r" b="b"/>
              <a:pathLst>
                <a:path w="18613" h="20338" extrusionOk="0">
                  <a:moveTo>
                    <a:pt x="11026" y="560"/>
                  </a:moveTo>
                  <a:lnTo>
                    <a:pt x="18032" y="1085"/>
                  </a:lnTo>
                  <a:lnTo>
                    <a:pt x="18032" y="1085"/>
                  </a:lnTo>
                  <a:lnTo>
                    <a:pt x="17230" y="7439"/>
                  </a:lnTo>
                  <a:lnTo>
                    <a:pt x="10351" y="7439"/>
                  </a:lnTo>
                  <a:cubicBezTo>
                    <a:pt x="10223" y="7439"/>
                    <a:pt x="10158" y="7471"/>
                    <a:pt x="10094" y="7567"/>
                  </a:cubicBezTo>
                  <a:lnTo>
                    <a:pt x="3826" y="19429"/>
                  </a:lnTo>
                  <a:lnTo>
                    <a:pt x="611" y="10975"/>
                  </a:lnTo>
                  <a:lnTo>
                    <a:pt x="11026" y="560"/>
                  </a:lnTo>
                  <a:close/>
                  <a:moveTo>
                    <a:pt x="10873" y="1"/>
                  </a:moveTo>
                  <a:cubicBezTo>
                    <a:pt x="10818" y="1"/>
                    <a:pt x="10760" y="31"/>
                    <a:pt x="10737" y="78"/>
                  </a:cubicBezTo>
                  <a:lnTo>
                    <a:pt x="97" y="10718"/>
                  </a:lnTo>
                  <a:cubicBezTo>
                    <a:pt x="33" y="10782"/>
                    <a:pt x="1" y="10910"/>
                    <a:pt x="33" y="11007"/>
                  </a:cubicBezTo>
                  <a:lnTo>
                    <a:pt x="3537" y="20168"/>
                  </a:lnTo>
                  <a:cubicBezTo>
                    <a:pt x="3569" y="20265"/>
                    <a:pt x="3665" y="20329"/>
                    <a:pt x="3762" y="20329"/>
                  </a:cubicBezTo>
                  <a:cubicBezTo>
                    <a:pt x="3779" y="20335"/>
                    <a:pt x="3796" y="20337"/>
                    <a:pt x="3813" y="20337"/>
                  </a:cubicBezTo>
                  <a:cubicBezTo>
                    <a:pt x="3891" y="20337"/>
                    <a:pt x="3966" y="20280"/>
                    <a:pt x="4019" y="20200"/>
                  </a:cubicBezTo>
                  <a:lnTo>
                    <a:pt x="10512" y="7953"/>
                  </a:lnTo>
                  <a:lnTo>
                    <a:pt x="17487" y="7953"/>
                  </a:lnTo>
                  <a:cubicBezTo>
                    <a:pt x="17616" y="7953"/>
                    <a:pt x="17712" y="7857"/>
                    <a:pt x="17744" y="7728"/>
                  </a:cubicBezTo>
                  <a:lnTo>
                    <a:pt x="18612" y="881"/>
                  </a:lnTo>
                  <a:cubicBezTo>
                    <a:pt x="18612" y="817"/>
                    <a:pt x="18612" y="753"/>
                    <a:pt x="18548" y="689"/>
                  </a:cubicBezTo>
                  <a:cubicBezTo>
                    <a:pt x="18516" y="624"/>
                    <a:pt x="18452" y="592"/>
                    <a:pt x="18355" y="592"/>
                  </a:cubicBezTo>
                  <a:lnTo>
                    <a:pt x="10930" y="13"/>
                  </a:lnTo>
                  <a:cubicBezTo>
                    <a:pt x="10913" y="5"/>
                    <a:pt x="10893" y="1"/>
                    <a:pt x="108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3417;p57">
              <a:extLst>
                <a:ext uri="{FF2B5EF4-FFF2-40B4-BE49-F238E27FC236}">
                  <a16:creationId xmlns:a16="http://schemas.microsoft.com/office/drawing/2014/main" id="{29757A5E-11E5-D094-CB03-D5A438D498F3}"/>
                </a:ext>
              </a:extLst>
            </p:cNvPr>
            <p:cNvSpPr/>
            <p:nvPr/>
          </p:nvSpPr>
          <p:spPr>
            <a:xfrm>
              <a:off x="4254775" y="3175150"/>
              <a:ext cx="542450" cy="1180025"/>
            </a:xfrm>
            <a:custGeom>
              <a:avLst/>
              <a:gdLst/>
              <a:ahLst/>
              <a:cxnLst/>
              <a:rect l="l" t="t" r="r" b="b"/>
              <a:pathLst>
                <a:path w="21698" h="47201" extrusionOk="0">
                  <a:moveTo>
                    <a:pt x="11463" y="0"/>
                  </a:moveTo>
                  <a:cubicBezTo>
                    <a:pt x="8617" y="0"/>
                    <a:pt x="6106" y="1038"/>
                    <a:pt x="3922" y="2611"/>
                  </a:cubicBezTo>
                  <a:cubicBezTo>
                    <a:pt x="3922" y="2611"/>
                    <a:pt x="579" y="4668"/>
                    <a:pt x="290" y="9908"/>
                  </a:cubicBezTo>
                  <a:cubicBezTo>
                    <a:pt x="0" y="15147"/>
                    <a:pt x="1158" y="28680"/>
                    <a:pt x="1897" y="30866"/>
                  </a:cubicBezTo>
                  <a:cubicBezTo>
                    <a:pt x="2554" y="32810"/>
                    <a:pt x="5499" y="34753"/>
                    <a:pt x="8087" y="34753"/>
                  </a:cubicBezTo>
                  <a:cubicBezTo>
                    <a:pt x="8410" y="34753"/>
                    <a:pt x="8727" y="34723"/>
                    <a:pt x="9033" y="34659"/>
                  </a:cubicBezTo>
                  <a:cubicBezTo>
                    <a:pt x="9033" y="34659"/>
                    <a:pt x="10165" y="47200"/>
                    <a:pt x="11464" y="47200"/>
                  </a:cubicBezTo>
                  <a:cubicBezTo>
                    <a:pt x="11479" y="47200"/>
                    <a:pt x="11493" y="47199"/>
                    <a:pt x="11508" y="47195"/>
                  </a:cubicBezTo>
                  <a:cubicBezTo>
                    <a:pt x="12826" y="46906"/>
                    <a:pt x="19673" y="37713"/>
                    <a:pt x="19962" y="35109"/>
                  </a:cubicBezTo>
                  <a:cubicBezTo>
                    <a:pt x="20251" y="32473"/>
                    <a:pt x="20669" y="24019"/>
                    <a:pt x="20669" y="24019"/>
                  </a:cubicBezTo>
                  <a:cubicBezTo>
                    <a:pt x="20669" y="24019"/>
                    <a:pt x="21698" y="17494"/>
                    <a:pt x="21698" y="12093"/>
                  </a:cubicBezTo>
                  <a:cubicBezTo>
                    <a:pt x="21698" y="6693"/>
                    <a:pt x="20380" y="2322"/>
                    <a:pt x="15719" y="746"/>
                  </a:cubicBezTo>
                  <a:cubicBezTo>
                    <a:pt x="14225" y="231"/>
                    <a:pt x="12807" y="0"/>
                    <a:pt x="1146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3418;p57">
              <a:extLst>
                <a:ext uri="{FF2B5EF4-FFF2-40B4-BE49-F238E27FC236}">
                  <a16:creationId xmlns:a16="http://schemas.microsoft.com/office/drawing/2014/main" id="{978D4050-FB77-09FD-F84E-FA704BEBA765}"/>
                </a:ext>
              </a:extLst>
            </p:cNvPr>
            <p:cNvSpPr/>
            <p:nvPr/>
          </p:nvSpPr>
          <p:spPr>
            <a:xfrm>
              <a:off x="4333525" y="3175150"/>
              <a:ext cx="463700" cy="450850"/>
            </a:xfrm>
            <a:custGeom>
              <a:avLst/>
              <a:gdLst/>
              <a:ahLst/>
              <a:cxnLst/>
              <a:rect l="l" t="t" r="r" b="b"/>
              <a:pathLst>
                <a:path w="18548" h="18034" extrusionOk="0">
                  <a:moveTo>
                    <a:pt x="8313" y="0"/>
                  </a:moveTo>
                  <a:cubicBezTo>
                    <a:pt x="5467" y="0"/>
                    <a:pt x="2956" y="1038"/>
                    <a:pt x="772" y="2611"/>
                  </a:cubicBezTo>
                  <a:cubicBezTo>
                    <a:pt x="772" y="2611"/>
                    <a:pt x="451" y="2836"/>
                    <a:pt x="1" y="3254"/>
                  </a:cubicBezTo>
                  <a:cubicBezTo>
                    <a:pt x="226" y="3414"/>
                    <a:pt x="1929" y="4379"/>
                    <a:pt x="5497" y="4379"/>
                  </a:cubicBezTo>
                  <a:cubicBezTo>
                    <a:pt x="9322" y="4379"/>
                    <a:pt x="14305" y="3800"/>
                    <a:pt x="14305" y="3800"/>
                  </a:cubicBezTo>
                  <a:lnTo>
                    <a:pt x="14305" y="3800"/>
                  </a:lnTo>
                  <a:cubicBezTo>
                    <a:pt x="14305" y="3800"/>
                    <a:pt x="12023" y="5954"/>
                    <a:pt x="11894" y="7497"/>
                  </a:cubicBezTo>
                  <a:cubicBezTo>
                    <a:pt x="11766" y="9072"/>
                    <a:pt x="12312" y="13058"/>
                    <a:pt x="13598" y="13765"/>
                  </a:cubicBezTo>
                  <a:cubicBezTo>
                    <a:pt x="14884" y="14472"/>
                    <a:pt x="13726" y="15758"/>
                    <a:pt x="14466" y="16883"/>
                  </a:cubicBezTo>
                  <a:cubicBezTo>
                    <a:pt x="14889" y="17556"/>
                    <a:pt x="15415" y="18033"/>
                    <a:pt x="16072" y="18033"/>
                  </a:cubicBezTo>
                  <a:cubicBezTo>
                    <a:pt x="16514" y="18033"/>
                    <a:pt x="17015" y="17818"/>
                    <a:pt x="17584" y="17301"/>
                  </a:cubicBezTo>
                  <a:cubicBezTo>
                    <a:pt x="17841" y="17076"/>
                    <a:pt x="18098" y="16658"/>
                    <a:pt x="18387" y="16079"/>
                  </a:cubicBezTo>
                  <a:cubicBezTo>
                    <a:pt x="18484" y="14761"/>
                    <a:pt x="18548" y="13379"/>
                    <a:pt x="18548" y="12093"/>
                  </a:cubicBezTo>
                  <a:cubicBezTo>
                    <a:pt x="18548" y="6693"/>
                    <a:pt x="17230" y="2322"/>
                    <a:pt x="12569" y="746"/>
                  </a:cubicBezTo>
                  <a:cubicBezTo>
                    <a:pt x="11075" y="231"/>
                    <a:pt x="9657" y="0"/>
                    <a:pt x="831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3419;p57">
              <a:extLst>
                <a:ext uri="{FF2B5EF4-FFF2-40B4-BE49-F238E27FC236}">
                  <a16:creationId xmlns:a16="http://schemas.microsoft.com/office/drawing/2014/main" id="{48CE51AE-C07E-00B9-E879-3C692A5E4B26}"/>
                </a:ext>
              </a:extLst>
            </p:cNvPr>
            <p:cNvSpPr/>
            <p:nvPr/>
          </p:nvSpPr>
          <p:spPr>
            <a:xfrm>
              <a:off x="4253975" y="3168075"/>
              <a:ext cx="549700" cy="1193400"/>
            </a:xfrm>
            <a:custGeom>
              <a:avLst/>
              <a:gdLst/>
              <a:ahLst/>
              <a:cxnLst/>
              <a:rect l="l" t="t" r="r" b="b"/>
              <a:pathLst>
                <a:path w="21988" h="47736" extrusionOk="0">
                  <a:moveTo>
                    <a:pt x="3829" y="2675"/>
                  </a:moveTo>
                  <a:cubicBezTo>
                    <a:pt x="3829" y="2675"/>
                    <a:pt x="3829" y="2675"/>
                    <a:pt x="3829" y="2675"/>
                  </a:cubicBezTo>
                  <a:lnTo>
                    <a:pt x="3829" y="2675"/>
                  </a:lnTo>
                  <a:lnTo>
                    <a:pt x="3829" y="2675"/>
                  </a:lnTo>
                  <a:close/>
                  <a:moveTo>
                    <a:pt x="11540" y="547"/>
                  </a:moveTo>
                  <a:cubicBezTo>
                    <a:pt x="12826" y="547"/>
                    <a:pt x="14208" y="772"/>
                    <a:pt x="15687" y="1254"/>
                  </a:cubicBezTo>
                  <a:cubicBezTo>
                    <a:pt x="17937" y="2058"/>
                    <a:pt x="19351" y="3472"/>
                    <a:pt x="20251" y="5401"/>
                  </a:cubicBezTo>
                  <a:cubicBezTo>
                    <a:pt x="21151" y="7298"/>
                    <a:pt x="21473" y="9708"/>
                    <a:pt x="21473" y="12376"/>
                  </a:cubicBezTo>
                  <a:cubicBezTo>
                    <a:pt x="21473" y="15044"/>
                    <a:pt x="21216" y="18034"/>
                    <a:pt x="20959" y="20348"/>
                  </a:cubicBezTo>
                  <a:cubicBezTo>
                    <a:pt x="20830" y="21506"/>
                    <a:pt x="20701" y="22470"/>
                    <a:pt x="20605" y="23177"/>
                  </a:cubicBezTo>
                  <a:cubicBezTo>
                    <a:pt x="20508" y="23884"/>
                    <a:pt x="20444" y="24270"/>
                    <a:pt x="20444" y="24270"/>
                  </a:cubicBezTo>
                  <a:lnTo>
                    <a:pt x="20444" y="24302"/>
                  </a:lnTo>
                  <a:cubicBezTo>
                    <a:pt x="20444" y="24302"/>
                    <a:pt x="20412" y="24816"/>
                    <a:pt x="20380" y="25652"/>
                  </a:cubicBezTo>
                  <a:cubicBezTo>
                    <a:pt x="20251" y="28159"/>
                    <a:pt x="19930" y="33399"/>
                    <a:pt x="19705" y="35360"/>
                  </a:cubicBezTo>
                  <a:cubicBezTo>
                    <a:pt x="19705" y="35649"/>
                    <a:pt x="19544" y="36067"/>
                    <a:pt x="19351" y="36549"/>
                  </a:cubicBezTo>
                  <a:cubicBezTo>
                    <a:pt x="18612" y="38253"/>
                    <a:pt x="16876" y="40889"/>
                    <a:pt x="15205" y="43107"/>
                  </a:cubicBezTo>
                  <a:cubicBezTo>
                    <a:pt x="14369" y="44232"/>
                    <a:pt x="13565" y="45260"/>
                    <a:pt x="12858" y="46000"/>
                  </a:cubicBezTo>
                  <a:cubicBezTo>
                    <a:pt x="12537" y="46353"/>
                    <a:pt x="12215" y="46675"/>
                    <a:pt x="11990" y="46868"/>
                  </a:cubicBezTo>
                  <a:cubicBezTo>
                    <a:pt x="11862" y="46996"/>
                    <a:pt x="11733" y="47060"/>
                    <a:pt x="11669" y="47125"/>
                  </a:cubicBezTo>
                  <a:cubicBezTo>
                    <a:pt x="11595" y="47174"/>
                    <a:pt x="11539" y="47205"/>
                    <a:pt x="11503" y="47216"/>
                  </a:cubicBezTo>
                  <a:lnTo>
                    <a:pt x="11503" y="47216"/>
                  </a:lnTo>
                  <a:cubicBezTo>
                    <a:pt x="11487" y="47198"/>
                    <a:pt x="11433" y="47136"/>
                    <a:pt x="11379" y="47028"/>
                  </a:cubicBezTo>
                  <a:cubicBezTo>
                    <a:pt x="11251" y="46835"/>
                    <a:pt x="11122" y="46482"/>
                    <a:pt x="10994" y="46032"/>
                  </a:cubicBezTo>
                  <a:cubicBezTo>
                    <a:pt x="10512" y="44457"/>
                    <a:pt x="10094" y="41660"/>
                    <a:pt x="9804" y="39281"/>
                  </a:cubicBezTo>
                  <a:cubicBezTo>
                    <a:pt x="9644" y="38092"/>
                    <a:pt x="9547" y="36999"/>
                    <a:pt x="9451" y="36196"/>
                  </a:cubicBezTo>
                  <a:cubicBezTo>
                    <a:pt x="9387" y="35424"/>
                    <a:pt x="9322" y="34910"/>
                    <a:pt x="9322" y="34910"/>
                  </a:cubicBezTo>
                  <a:cubicBezTo>
                    <a:pt x="9322" y="34845"/>
                    <a:pt x="9290" y="34781"/>
                    <a:pt x="9226" y="34749"/>
                  </a:cubicBezTo>
                  <a:cubicBezTo>
                    <a:pt x="9161" y="34685"/>
                    <a:pt x="9097" y="34685"/>
                    <a:pt x="9001" y="34685"/>
                  </a:cubicBezTo>
                  <a:cubicBezTo>
                    <a:pt x="8711" y="34749"/>
                    <a:pt x="8422" y="34781"/>
                    <a:pt x="8101" y="34781"/>
                  </a:cubicBezTo>
                  <a:cubicBezTo>
                    <a:pt x="6879" y="34781"/>
                    <a:pt x="5529" y="34299"/>
                    <a:pt x="4436" y="33592"/>
                  </a:cubicBezTo>
                  <a:cubicBezTo>
                    <a:pt x="3343" y="32917"/>
                    <a:pt x="2475" y="31952"/>
                    <a:pt x="2186" y="31085"/>
                  </a:cubicBezTo>
                  <a:cubicBezTo>
                    <a:pt x="2025" y="30635"/>
                    <a:pt x="1833" y="29574"/>
                    <a:pt x="1672" y="28192"/>
                  </a:cubicBezTo>
                  <a:cubicBezTo>
                    <a:pt x="1093" y="24013"/>
                    <a:pt x="547" y="16684"/>
                    <a:pt x="547" y="12151"/>
                  </a:cubicBezTo>
                  <a:cubicBezTo>
                    <a:pt x="547" y="11412"/>
                    <a:pt x="547" y="10769"/>
                    <a:pt x="579" y="10191"/>
                  </a:cubicBezTo>
                  <a:cubicBezTo>
                    <a:pt x="740" y="7651"/>
                    <a:pt x="1608" y="5883"/>
                    <a:pt x="2475" y="4758"/>
                  </a:cubicBezTo>
                  <a:cubicBezTo>
                    <a:pt x="2893" y="4180"/>
                    <a:pt x="3311" y="3762"/>
                    <a:pt x="3601" y="3505"/>
                  </a:cubicBezTo>
                  <a:cubicBezTo>
                    <a:pt x="3761" y="3376"/>
                    <a:pt x="3890" y="3280"/>
                    <a:pt x="3986" y="3215"/>
                  </a:cubicBezTo>
                  <a:lnTo>
                    <a:pt x="4083" y="3151"/>
                  </a:lnTo>
                  <a:lnTo>
                    <a:pt x="4115" y="3151"/>
                  </a:lnTo>
                  <a:lnTo>
                    <a:pt x="4115" y="3119"/>
                  </a:lnTo>
                  <a:cubicBezTo>
                    <a:pt x="6268" y="1576"/>
                    <a:pt x="8744" y="547"/>
                    <a:pt x="11540" y="547"/>
                  </a:cubicBezTo>
                  <a:close/>
                  <a:moveTo>
                    <a:pt x="11540" y="1"/>
                  </a:moveTo>
                  <a:cubicBezTo>
                    <a:pt x="8631" y="1"/>
                    <a:pt x="6039" y="1082"/>
                    <a:pt x="3829" y="2675"/>
                  </a:cubicBezTo>
                  <a:lnTo>
                    <a:pt x="3826" y="2669"/>
                  </a:lnTo>
                  <a:cubicBezTo>
                    <a:pt x="3793" y="2701"/>
                    <a:pt x="2925" y="3215"/>
                    <a:pt x="2025" y="4437"/>
                  </a:cubicBezTo>
                  <a:cubicBezTo>
                    <a:pt x="1125" y="5626"/>
                    <a:pt x="193" y="7491"/>
                    <a:pt x="65" y="10191"/>
                  </a:cubicBezTo>
                  <a:cubicBezTo>
                    <a:pt x="32" y="10737"/>
                    <a:pt x="0" y="11412"/>
                    <a:pt x="0" y="12151"/>
                  </a:cubicBezTo>
                  <a:cubicBezTo>
                    <a:pt x="0" y="15205"/>
                    <a:pt x="257" y="19480"/>
                    <a:pt x="579" y="23209"/>
                  </a:cubicBezTo>
                  <a:cubicBezTo>
                    <a:pt x="772" y="25106"/>
                    <a:pt x="933" y="26842"/>
                    <a:pt x="1125" y="28256"/>
                  </a:cubicBezTo>
                  <a:cubicBezTo>
                    <a:pt x="1318" y="29670"/>
                    <a:pt x="1511" y="30731"/>
                    <a:pt x="1672" y="31245"/>
                  </a:cubicBezTo>
                  <a:cubicBezTo>
                    <a:pt x="2025" y="32306"/>
                    <a:pt x="2958" y="33303"/>
                    <a:pt x="4147" y="34042"/>
                  </a:cubicBezTo>
                  <a:cubicBezTo>
                    <a:pt x="5336" y="34813"/>
                    <a:pt x="6751" y="35296"/>
                    <a:pt x="8101" y="35328"/>
                  </a:cubicBezTo>
                  <a:cubicBezTo>
                    <a:pt x="8354" y="35328"/>
                    <a:pt x="8591" y="35311"/>
                    <a:pt x="8836" y="35266"/>
                  </a:cubicBezTo>
                  <a:lnTo>
                    <a:pt x="8836" y="35266"/>
                  </a:lnTo>
                  <a:cubicBezTo>
                    <a:pt x="8917" y="36116"/>
                    <a:pt x="9173" y="38690"/>
                    <a:pt x="9515" y="41242"/>
                  </a:cubicBezTo>
                  <a:cubicBezTo>
                    <a:pt x="9740" y="42817"/>
                    <a:pt x="10029" y="44392"/>
                    <a:pt x="10319" y="45582"/>
                  </a:cubicBezTo>
                  <a:cubicBezTo>
                    <a:pt x="10447" y="46193"/>
                    <a:pt x="10608" y="46675"/>
                    <a:pt x="10769" y="47060"/>
                  </a:cubicBezTo>
                  <a:cubicBezTo>
                    <a:pt x="10865" y="47221"/>
                    <a:pt x="10929" y="47382"/>
                    <a:pt x="11058" y="47510"/>
                  </a:cubicBezTo>
                  <a:cubicBezTo>
                    <a:pt x="11090" y="47575"/>
                    <a:pt x="11154" y="47639"/>
                    <a:pt x="11251" y="47671"/>
                  </a:cubicBezTo>
                  <a:cubicBezTo>
                    <a:pt x="11315" y="47703"/>
                    <a:pt x="11412" y="47735"/>
                    <a:pt x="11508" y="47735"/>
                  </a:cubicBezTo>
                  <a:lnTo>
                    <a:pt x="11604" y="47735"/>
                  </a:lnTo>
                  <a:cubicBezTo>
                    <a:pt x="11733" y="47703"/>
                    <a:pt x="11862" y="47639"/>
                    <a:pt x="11990" y="47543"/>
                  </a:cubicBezTo>
                  <a:cubicBezTo>
                    <a:pt x="12505" y="47189"/>
                    <a:pt x="13212" y="46450"/>
                    <a:pt x="14047" y="45453"/>
                  </a:cubicBezTo>
                  <a:cubicBezTo>
                    <a:pt x="15301" y="43942"/>
                    <a:pt x="16780" y="41949"/>
                    <a:pt x="18001" y="40053"/>
                  </a:cubicBezTo>
                  <a:cubicBezTo>
                    <a:pt x="18612" y="39121"/>
                    <a:pt x="19126" y="38221"/>
                    <a:pt x="19544" y="37417"/>
                  </a:cubicBezTo>
                  <a:cubicBezTo>
                    <a:pt x="19930" y="36613"/>
                    <a:pt x="20187" y="35938"/>
                    <a:pt x="20251" y="35424"/>
                  </a:cubicBezTo>
                  <a:cubicBezTo>
                    <a:pt x="20530" y="32882"/>
                    <a:pt x="20959" y="24931"/>
                    <a:pt x="20989" y="24366"/>
                  </a:cubicBezTo>
                  <a:lnTo>
                    <a:pt x="20989" y="24366"/>
                  </a:lnTo>
                  <a:lnTo>
                    <a:pt x="20991" y="24366"/>
                  </a:lnTo>
                  <a:cubicBezTo>
                    <a:pt x="20991" y="24366"/>
                    <a:pt x="21987" y="17809"/>
                    <a:pt x="21987" y="12376"/>
                  </a:cubicBezTo>
                  <a:cubicBezTo>
                    <a:pt x="21987" y="9644"/>
                    <a:pt x="21666" y="7169"/>
                    <a:pt x="20734" y="5176"/>
                  </a:cubicBezTo>
                  <a:cubicBezTo>
                    <a:pt x="19801" y="3151"/>
                    <a:pt x="18258" y="1576"/>
                    <a:pt x="15848" y="772"/>
                  </a:cubicBezTo>
                  <a:cubicBezTo>
                    <a:pt x="14337" y="258"/>
                    <a:pt x="12890" y="1"/>
                    <a:pt x="115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3420;p57">
              <a:extLst>
                <a:ext uri="{FF2B5EF4-FFF2-40B4-BE49-F238E27FC236}">
                  <a16:creationId xmlns:a16="http://schemas.microsoft.com/office/drawing/2014/main" id="{70A87FA0-D0D6-73AA-0EFA-CB0A51F26031}"/>
                </a:ext>
              </a:extLst>
            </p:cNvPr>
            <p:cNvSpPr/>
            <p:nvPr/>
          </p:nvSpPr>
          <p:spPr>
            <a:xfrm>
              <a:off x="4706400" y="3568950"/>
              <a:ext cx="116550" cy="215550"/>
            </a:xfrm>
            <a:custGeom>
              <a:avLst/>
              <a:gdLst/>
              <a:ahLst/>
              <a:cxnLst/>
              <a:rect l="l" t="t" r="r" b="b"/>
              <a:pathLst>
                <a:path w="4662" h="8622" extrusionOk="0">
                  <a:moveTo>
                    <a:pt x="3089" y="1"/>
                  </a:moveTo>
                  <a:cubicBezTo>
                    <a:pt x="1847" y="1"/>
                    <a:pt x="1" y="2899"/>
                    <a:pt x="1" y="2899"/>
                  </a:cubicBezTo>
                  <a:lnTo>
                    <a:pt x="1319" y="7849"/>
                  </a:lnTo>
                  <a:cubicBezTo>
                    <a:pt x="1550" y="8377"/>
                    <a:pt x="1849" y="8621"/>
                    <a:pt x="2171" y="8621"/>
                  </a:cubicBezTo>
                  <a:cubicBezTo>
                    <a:pt x="2654" y="8621"/>
                    <a:pt x="3190" y="8074"/>
                    <a:pt x="3633" y="7110"/>
                  </a:cubicBezTo>
                  <a:cubicBezTo>
                    <a:pt x="4372" y="5503"/>
                    <a:pt x="4662" y="1002"/>
                    <a:pt x="3504" y="135"/>
                  </a:cubicBezTo>
                  <a:cubicBezTo>
                    <a:pt x="3377" y="42"/>
                    <a:pt x="3238" y="1"/>
                    <a:pt x="308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3421;p57">
              <a:extLst>
                <a:ext uri="{FF2B5EF4-FFF2-40B4-BE49-F238E27FC236}">
                  <a16:creationId xmlns:a16="http://schemas.microsoft.com/office/drawing/2014/main" id="{C8AC39E1-4BD2-C000-20F6-1E0053043256}"/>
                </a:ext>
              </a:extLst>
            </p:cNvPr>
            <p:cNvSpPr/>
            <p:nvPr/>
          </p:nvSpPr>
          <p:spPr>
            <a:xfrm>
              <a:off x="4700775" y="3561850"/>
              <a:ext cx="118975" cy="229050"/>
            </a:xfrm>
            <a:custGeom>
              <a:avLst/>
              <a:gdLst/>
              <a:ahLst/>
              <a:cxnLst/>
              <a:rect l="l" t="t" r="r" b="b"/>
              <a:pathLst>
                <a:path w="4759" h="9162" extrusionOk="0">
                  <a:moveTo>
                    <a:pt x="3312" y="1"/>
                  </a:moveTo>
                  <a:cubicBezTo>
                    <a:pt x="2894" y="1"/>
                    <a:pt x="2508" y="226"/>
                    <a:pt x="2154" y="515"/>
                  </a:cubicBezTo>
                  <a:cubicBezTo>
                    <a:pt x="1576" y="965"/>
                    <a:pt x="1061" y="1576"/>
                    <a:pt x="676" y="2090"/>
                  </a:cubicBezTo>
                  <a:cubicBezTo>
                    <a:pt x="258" y="2604"/>
                    <a:pt x="1" y="3022"/>
                    <a:pt x="1" y="3022"/>
                  </a:cubicBezTo>
                  <a:lnTo>
                    <a:pt x="451" y="3312"/>
                  </a:lnTo>
                  <a:cubicBezTo>
                    <a:pt x="451" y="3312"/>
                    <a:pt x="483" y="3279"/>
                    <a:pt x="515" y="3215"/>
                  </a:cubicBezTo>
                  <a:cubicBezTo>
                    <a:pt x="708" y="2926"/>
                    <a:pt x="1190" y="2251"/>
                    <a:pt x="1736" y="1640"/>
                  </a:cubicBezTo>
                  <a:cubicBezTo>
                    <a:pt x="2026" y="1319"/>
                    <a:pt x="2315" y="1061"/>
                    <a:pt x="2604" y="836"/>
                  </a:cubicBezTo>
                  <a:cubicBezTo>
                    <a:pt x="2862" y="644"/>
                    <a:pt x="3119" y="547"/>
                    <a:pt x="3312" y="547"/>
                  </a:cubicBezTo>
                  <a:cubicBezTo>
                    <a:pt x="3408" y="547"/>
                    <a:pt x="3472" y="579"/>
                    <a:pt x="3569" y="611"/>
                  </a:cubicBezTo>
                  <a:cubicBezTo>
                    <a:pt x="3762" y="772"/>
                    <a:pt x="3954" y="1126"/>
                    <a:pt x="4051" y="1640"/>
                  </a:cubicBezTo>
                  <a:cubicBezTo>
                    <a:pt x="4179" y="2154"/>
                    <a:pt x="4244" y="2797"/>
                    <a:pt x="4244" y="3472"/>
                  </a:cubicBezTo>
                  <a:cubicBezTo>
                    <a:pt x="4244" y="4179"/>
                    <a:pt x="4179" y="4951"/>
                    <a:pt x="4051" y="5626"/>
                  </a:cubicBezTo>
                  <a:cubicBezTo>
                    <a:pt x="3954" y="6301"/>
                    <a:pt x="3794" y="6912"/>
                    <a:pt x="3601" y="7297"/>
                  </a:cubicBezTo>
                  <a:cubicBezTo>
                    <a:pt x="3408" y="7747"/>
                    <a:pt x="3183" y="8101"/>
                    <a:pt x="2958" y="8326"/>
                  </a:cubicBezTo>
                  <a:cubicBezTo>
                    <a:pt x="2733" y="8551"/>
                    <a:pt x="2540" y="8648"/>
                    <a:pt x="2411" y="8648"/>
                  </a:cubicBezTo>
                  <a:cubicBezTo>
                    <a:pt x="2315" y="8648"/>
                    <a:pt x="2219" y="8615"/>
                    <a:pt x="2090" y="8519"/>
                  </a:cubicBezTo>
                  <a:cubicBezTo>
                    <a:pt x="1994" y="8423"/>
                    <a:pt x="1897" y="8262"/>
                    <a:pt x="1769" y="8037"/>
                  </a:cubicBezTo>
                  <a:lnTo>
                    <a:pt x="1286" y="8230"/>
                  </a:lnTo>
                  <a:cubicBezTo>
                    <a:pt x="1415" y="8519"/>
                    <a:pt x="1576" y="8744"/>
                    <a:pt x="1769" y="8905"/>
                  </a:cubicBezTo>
                  <a:cubicBezTo>
                    <a:pt x="1929" y="9065"/>
                    <a:pt x="2154" y="9162"/>
                    <a:pt x="2411" y="9162"/>
                  </a:cubicBezTo>
                  <a:cubicBezTo>
                    <a:pt x="2733" y="9162"/>
                    <a:pt x="3054" y="8969"/>
                    <a:pt x="3344" y="8712"/>
                  </a:cubicBezTo>
                  <a:cubicBezTo>
                    <a:pt x="3633" y="8423"/>
                    <a:pt x="3890" y="8005"/>
                    <a:pt x="4115" y="7522"/>
                  </a:cubicBezTo>
                  <a:cubicBezTo>
                    <a:pt x="4308" y="7072"/>
                    <a:pt x="4469" y="6430"/>
                    <a:pt x="4597" y="5722"/>
                  </a:cubicBezTo>
                  <a:cubicBezTo>
                    <a:pt x="4694" y="5015"/>
                    <a:pt x="4758" y="4212"/>
                    <a:pt x="4758" y="3472"/>
                  </a:cubicBezTo>
                  <a:cubicBezTo>
                    <a:pt x="4758" y="2765"/>
                    <a:pt x="4726" y="2090"/>
                    <a:pt x="4565" y="1511"/>
                  </a:cubicBezTo>
                  <a:cubicBezTo>
                    <a:pt x="4437" y="965"/>
                    <a:pt x="4244" y="483"/>
                    <a:pt x="3890" y="194"/>
                  </a:cubicBezTo>
                  <a:cubicBezTo>
                    <a:pt x="3697" y="65"/>
                    <a:pt x="3504" y="1"/>
                    <a:pt x="33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3422;p57">
              <a:extLst>
                <a:ext uri="{FF2B5EF4-FFF2-40B4-BE49-F238E27FC236}">
                  <a16:creationId xmlns:a16="http://schemas.microsoft.com/office/drawing/2014/main" id="{E4594BBD-E7E5-83D5-5674-38BE5D49A80C}"/>
                </a:ext>
              </a:extLst>
            </p:cNvPr>
            <p:cNvSpPr/>
            <p:nvPr/>
          </p:nvSpPr>
          <p:spPr>
            <a:xfrm>
              <a:off x="4340750" y="3605550"/>
              <a:ext cx="114950" cy="202225"/>
            </a:xfrm>
            <a:custGeom>
              <a:avLst/>
              <a:gdLst/>
              <a:ahLst/>
              <a:cxnLst/>
              <a:rect l="l" t="t" r="r" b="b"/>
              <a:pathLst>
                <a:path w="4598" h="8089" extrusionOk="0">
                  <a:moveTo>
                    <a:pt x="1349" y="0"/>
                  </a:moveTo>
                  <a:cubicBezTo>
                    <a:pt x="1235" y="0"/>
                    <a:pt x="1144" y="87"/>
                    <a:pt x="1094" y="213"/>
                  </a:cubicBezTo>
                  <a:cubicBezTo>
                    <a:pt x="1094" y="213"/>
                    <a:pt x="837" y="1339"/>
                    <a:pt x="547" y="2689"/>
                  </a:cubicBezTo>
                  <a:cubicBezTo>
                    <a:pt x="290" y="4039"/>
                    <a:pt x="1" y="5614"/>
                    <a:pt x="1" y="6546"/>
                  </a:cubicBezTo>
                  <a:cubicBezTo>
                    <a:pt x="1" y="6803"/>
                    <a:pt x="1" y="7028"/>
                    <a:pt x="97" y="7221"/>
                  </a:cubicBezTo>
                  <a:cubicBezTo>
                    <a:pt x="290" y="7575"/>
                    <a:pt x="644" y="7767"/>
                    <a:pt x="1030" y="7896"/>
                  </a:cubicBezTo>
                  <a:cubicBezTo>
                    <a:pt x="1415" y="8025"/>
                    <a:pt x="1865" y="8089"/>
                    <a:pt x="2347" y="8089"/>
                  </a:cubicBezTo>
                  <a:cubicBezTo>
                    <a:pt x="3119" y="8057"/>
                    <a:pt x="3890" y="7928"/>
                    <a:pt x="4405" y="7639"/>
                  </a:cubicBezTo>
                  <a:cubicBezTo>
                    <a:pt x="4533" y="7575"/>
                    <a:pt x="4598" y="7382"/>
                    <a:pt x="4501" y="7253"/>
                  </a:cubicBezTo>
                  <a:cubicBezTo>
                    <a:pt x="4458" y="7167"/>
                    <a:pt x="4373" y="7125"/>
                    <a:pt x="4282" y="7125"/>
                  </a:cubicBezTo>
                  <a:cubicBezTo>
                    <a:pt x="4237" y="7125"/>
                    <a:pt x="4190" y="7135"/>
                    <a:pt x="4148" y="7157"/>
                  </a:cubicBezTo>
                  <a:cubicBezTo>
                    <a:pt x="3762" y="7382"/>
                    <a:pt x="3023" y="7542"/>
                    <a:pt x="2347" y="7542"/>
                  </a:cubicBezTo>
                  <a:cubicBezTo>
                    <a:pt x="1930" y="7542"/>
                    <a:pt x="1512" y="7478"/>
                    <a:pt x="1190" y="7382"/>
                  </a:cubicBezTo>
                  <a:cubicBezTo>
                    <a:pt x="869" y="7285"/>
                    <a:pt x="644" y="7125"/>
                    <a:pt x="580" y="6996"/>
                  </a:cubicBezTo>
                  <a:cubicBezTo>
                    <a:pt x="580" y="6964"/>
                    <a:pt x="547" y="6771"/>
                    <a:pt x="547" y="6546"/>
                  </a:cubicBezTo>
                  <a:cubicBezTo>
                    <a:pt x="547" y="5710"/>
                    <a:pt x="805" y="4135"/>
                    <a:pt x="1094" y="2785"/>
                  </a:cubicBezTo>
                  <a:cubicBezTo>
                    <a:pt x="1222" y="2110"/>
                    <a:pt x="1351" y="1499"/>
                    <a:pt x="1447" y="1049"/>
                  </a:cubicBezTo>
                  <a:cubicBezTo>
                    <a:pt x="1576" y="599"/>
                    <a:pt x="1640" y="342"/>
                    <a:pt x="1640" y="342"/>
                  </a:cubicBezTo>
                  <a:cubicBezTo>
                    <a:pt x="1672" y="181"/>
                    <a:pt x="1576" y="53"/>
                    <a:pt x="1447" y="21"/>
                  </a:cubicBezTo>
                  <a:cubicBezTo>
                    <a:pt x="1413" y="7"/>
                    <a:pt x="1380" y="0"/>
                    <a:pt x="13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3423;p57">
              <a:extLst>
                <a:ext uri="{FF2B5EF4-FFF2-40B4-BE49-F238E27FC236}">
                  <a16:creationId xmlns:a16="http://schemas.microsoft.com/office/drawing/2014/main" id="{6957289F-2802-C569-1DEF-83537534ACC0}"/>
                </a:ext>
              </a:extLst>
            </p:cNvPr>
            <p:cNvSpPr/>
            <p:nvPr/>
          </p:nvSpPr>
          <p:spPr>
            <a:xfrm>
              <a:off x="4360050" y="3835075"/>
              <a:ext cx="135825" cy="28150"/>
            </a:xfrm>
            <a:custGeom>
              <a:avLst/>
              <a:gdLst/>
              <a:ahLst/>
              <a:cxnLst/>
              <a:rect l="l" t="t" r="r" b="b"/>
              <a:pathLst>
                <a:path w="5433" h="1126" extrusionOk="0">
                  <a:moveTo>
                    <a:pt x="5117" y="1"/>
                  </a:moveTo>
                  <a:cubicBezTo>
                    <a:pt x="5072" y="1"/>
                    <a:pt x="5026" y="12"/>
                    <a:pt x="4983" y="33"/>
                  </a:cubicBezTo>
                  <a:cubicBezTo>
                    <a:pt x="4276" y="451"/>
                    <a:pt x="3408" y="612"/>
                    <a:pt x="2604" y="612"/>
                  </a:cubicBezTo>
                  <a:cubicBezTo>
                    <a:pt x="1993" y="612"/>
                    <a:pt x="1447" y="515"/>
                    <a:pt x="1029" y="451"/>
                  </a:cubicBezTo>
                  <a:cubicBezTo>
                    <a:pt x="836" y="419"/>
                    <a:pt x="675" y="354"/>
                    <a:pt x="547" y="354"/>
                  </a:cubicBezTo>
                  <a:cubicBezTo>
                    <a:pt x="483" y="322"/>
                    <a:pt x="450" y="322"/>
                    <a:pt x="418" y="290"/>
                  </a:cubicBezTo>
                  <a:lnTo>
                    <a:pt x="386" y="290"/>
                  </a:lnTo>
                  <a:cubicBezTo>
                    <a:pt x="359" y="285"/>
                    <a:pt x="333" y="282"/>
                    <a:pt x="309" y="282"/>
                  </a:cubicBezTo>
                  <a:cubicBezTo>
                    <a:pt x="185" y="282"/>
                    <a:pt x="91" y="349"/>
                    <a:pt x="65" y="483"/>
                  </a:cubicBezTo>
                  <a:cubicBezTo>
                    <a:pt x="0" y="612"/>
                    <a:pt x="97" y="772"/>
                    <a:pt x="225" y="804"/>
                  </a:cubicBezTo>
                  <a:cubicBezTo>
                    <a:pt x="258" y="804"/>
                    <a:pt x="1318" y="1126"/>
                    <a:pt x="2604" y="1126"/>
                  </a:cubicBezTo>
                  <a:cubicBezTo>
                    <a:pt x="3472" y="1126"/>
                    <a:pt x="4436" y="997"/>
                    <a:pt x="5240" y="483"/>
                  </a:cubicBezTo>
                  <a:cubicBezTo>
                    <a:pt x="5369" y="419"/>
                    <a:pt x="5433" y="258"/>
                    <a:pt x="5336" y="129"/>
                  </a:cubicBezTo>
                  <a:cubicBezTo>
                    <a:pt x="5294" y="44"/>
                    <a:pt x="5208" y="1"/>
                    <a:pt x="51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3424;p57">
              <a:extLst>
                <a:ext uri="{FF2B5EF4-FFF2-40B4-BE49-F238E27FC236}">
                  <a16:creationId xmlns:a16="http://schemas.microsoft.com/office/drawing/2014/main" id="{75B04B8B-DD0E-FC83-A2E3-23554D9E533B}"/>
                </a:ext>
              </a:extLst>
            </p:cNvPr>
            <p:cNvSpPr/>
            <p:nvPr/>
          </p:nvSpPr>
          <p:spPr>
            <a:xfrm>
              <a:off x="4480600" y="3605250"/>
              <a:ext cx="28950" cy="57875"/>
            </a:xfrm>
            <a:custGeom>
              <a:avLst/>
              <a:gdLst/>
              <a:ahLst/>
              <a:cxnLst/>
              <a:rect l="l" t="t" r="r" b="b"/>
              <a:pathLst>
                <a:path w="1158" h="2315" extrusionOk="0">
                  <a:moveTo>
                    <a:pt x="579" y="0"/>
                  </a:moveTo>
                  <a:cubicBezTo>
                    <a:pt x="257" y="0"/>
                    <a:pt x="0" y="515"/>
                    <a:pt x="0" y="1158"/>
                  </a:cubicBezTo>
                  <a:cubicBezTo>
                    <a:pt x="0" y="1801"/>
                    <a:pt x="257" y="2315"/>
                    <a:pt x="579" y="2315"/>
                  </a:cubicBezTo>
                  <a:cubicBezTo>
                    <a:pt x="900" y="2315"/>
                    <a:pt x="1157" y="1801"/>
                    <a:pt x="1157" y="1158"/>
                  </a:cubicBezTo>
                  <a:cubicBezTo>
                    <a:pt x="1157" y="515"/>
                    <a:pt x="900" y="0"/>
                    <a:pt x="5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3425;p57">
              <a:extLst>
                <a:ext uri="{FF2B5EF4-FFF2-40B4-BE49-F238E27FC236}">
                  <a16:creationId xmlns:a16="http://schemas.microsoft.com/office/drawing/2014/main" id="{8BD98548-4530-3BE5-9C6C-FB0C0196D519}"/>
                </a:ext>
              </a:extLst>
            </p:cNvPr>
            <p:cNvSpPr/>
            <p:nvPr/>
          </p:nvSpPr>
          <p:spPr>
            <a:xfrm>
              <a:off x="4305400" y="3586775"/>
              <a:ext cx="29750" cy="57875"/>
            </a:xfrm>
            <a:custGeom>
              <a:avLst/>
              <a:gdLst/>
              <a:ahLst/>
              <a:cxnLst/>
              <a:rect l="l" t="t" r="r" b="b"/>
              <a:pathLst>
                <a:path w="1190" h="2315" extrusionOk="0">
                  <a:moveTo>
                    <a:pt x="611" y="0"/>
                  </a:moveTo>
                  <a:cubicBezTo>
                    <a:pt x="290" y="0"/>
                    <a:pt x="1" y="514"/>
                    <a:pt x="1" y="1157"/>
                  </a:cubicBezTo>
                  <a:cubicBezTo>
                    <a:pt x="1" y="1800"/>
                    <a:pt x="290" y="2315"/>
                    <a:pt x="611" y="2315"/>
                  </a:cubicBezTo>
                  <a:cubicBezTo>
                    <a:pt x="933" y="2315"/>
                    <a:pt x="1190" y="1800"/>
                    <a:pt x="1190" y="1157"/>
                  </a:cubicBezTo>
                  <a:cubicBezTo>
                    <a:pt x="1190" y="514"/>
                    <a:pt x="933" y="0"/>
                    <a:pt x="6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3426;p57">
              <a:extLst>
                <a:ext uri="{FF2B5EF4-FFF2-40B4-BE49-F238E27FC236}">
                  <a16:creationId xmlns:a16="http://schemas.microsoft.com/office/drawing/2014/main" id="{556F6D43-A347-947A-8B1F-DCA63252B4CF}"/>
                </a:ext>
              </a:extLst>
            </p:cNvPr>
            <p:cNvSpPr/>
            <p:nvPr/>
          </p:nvSpPr>
          <p:spPr>
            <a:xfrm>
              <a:off x="4276475" y="3539350"/>
              <a:ext cx="94850" cy="24950"/>
            </a:xfrm>
            <a:custGeom>
              <a:avLst/>
              <a:gdLst/>
              <a:ahLst/>
              <a:cxnLst/>
              <a:rect l="l" t="t" r="r" b="b"/>
              <a:pathLst>
                <a:path w="3794" h="998" extrusionOk="0">
                  <a:moveTo>
                    <a:pt x="1833" y="1"/>
                  </a:moveTo>
                  <a:cubicBezTo>
                    <a:pt x="804" y="1"/>
                    <a:pt x="161" y="483"/>
                    <a:pt x="129" y="515"/>
                  </a:cubicBezTo>
                  <a:cubicBezTo>
                    <a:pt x="33" y="611"/>
                    <a:pt x="0" y="772"/>
                    <a:pt x="97" y="901"/>
                  </a:cubicBezTo>
                  <a:cubicBezTo>
                    <a:pt x="153" y="957"/>
                    <a:pt x="231" y="991"/>
                    <a:pt x="305" y="991"/>
                  </a:cubicBezTo>
                  <a:cubicBezTo>
                    <a:pt x="358" y="991"/>
                    <a:pt x="410" y="973"/>
                    <a:pt x="450" y="933"/>
                  </a:cubicBezTo>
                  <a:cubicBezTo>
                    <a:pt x="483" y="933"/>
                    <a:pt x="997" y="547"/>
                    <a:pt x="1833" y="547"/>
                  </a:cubicBezTo>
                  <a:cubicBezTo>
                    <a:pt x="2250" y="547"/>
                    <a:pt x="2797" y="644"/>
                    <a:pt x="3376" y="965"/>
                  </a:cubicBezTo>
                  <a:cubicBezTo>
                    <a:pt x="3418" y="986"/>
                    <a:pt x="3465" y="997"/>
                    <a:pt x="3510" y="997"/>
                  </a:cubicBezTo>
                  <a:cubicBezTo>
                    <a:pt x="3601" y="997"/>
                    <a:pt x="3686" y="954"/>
                    <a:pt x="3729" y="869"/>
                  </a:cubicBezTo>
                  <a:cubicBezTo>
                    <a:pt x="3793" y="740"/>
                    <a:pt x="3761" y="547"/>
                    <a:pt x="3633" y="483"/>
                  </a:cubicBezTo>
                  <a:cubicBezTo>
                    <a:pt x="2958" y="129"/>
                    <a:pt x="2347" y="1"/>
                    <a:pt x="18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3427;p57">
              <a:extLst>
                <a:ext uri="{FF2B5EF4-FFF2-40B4-BE49-F238E27FC236}">
                  <a16:creationId xmlns:a16="http://schemas.microsoft.com/office/drawing/2014/main" id="{9A9103E2-98A8-9750-26AC-D0652F2F34F3}"/>
                </a:ext>
              </a:extLst>
            </p:cNvPr>
            <p:cNvSpPr/>
            <p:nvPr/>
          </p:nvSpPr>
          <p:spPr>
            <a:xfrm>
              <a:off x="4443625" y="3548200"/>
              <a:ext cx="135025" cy="38000"/>
            </a:xfrm>
            <a:custGeom>
              <a:avLst/>
              <a:gdLst/>
              <a:ahLst/>
              <a:cxnLst/>
              <a:rect l="l" t="t" r="r" b="b"/>
              <a:pathLst>
                <a:path w="5401" h="1520" extrusionOk="0">
                  <a:moveTo>
                    <a:pt x="2636" y="0"/>
                  </a:moveTo>
                  <a:cubicBezTo>
                    <a:pt x="1318" y="0"/>
                    <a:pt x="225" y="579"/>
                    <a:pt x="193" y="579"/>
                  </a:cubicBezTo>
                  <a:cubicBezTo>
                    <a:pt x="65" y="643"/>
                    <a:pt x="0" y="804"/>
                    <a:pt x="65" y="932"/>
                  </a:cubicBezTo>
                  <a:cubicBezTo>
                    <a:pt x="112" y="1027"/>
                    <a:pt x="211" y="1086"/>
                    <a:pt x="310" y="1086"/>
                  </a:cubicBezTo>
                  <a:cubicBezTo>
                    <a:pt x="347" y="1086"/>
                    <a:pt x="384" y="1078"/>
                    <a:pt x="418" y="1061"/>
                  </a:cubicBezTo>
                  <a:lnTo>
                    <a:pt x="450" y="1061"/>
                  </a:lnTo>
                  <a:cubicBezTo>
                    <a:pt x="547" y="997"/>
                    <a:pt x="1543" y="547"/>
                    <a:pt x="2636" y="547"/>
                  </a:cubicBezTo>
                  <a:cubicBezTo>
                    <a:pt x="3408" y="547"/>
                    <a:pt x="4243" y="740"/>
                    <a:pt x="4919" y="1447"/>
                  </a:cubicBezTo>
                  <a:cubicBezTo>
                    <a:pt x="4983" y="1495"/>
                    <a:pt x="5055" y="1519"/>
                    <a:pt x="5123" y="1519"/>
                  </a:cubicBezTo>
                  <a:cubicBezTo>
                    <a:pt x="5192" y="1519"/>
                    <a:pt x="5256" y="1495"/>
                    <a:pt x="5304" y="1447"/>
                  </a:cubicBezTo>
                  <a:cubicBezTo>
                    <a:pt x="5401" y="1318"/>
                    <a:pt x="5401" y="1157"/>
                    <a:pt x="5304" y="1061"/>
                  </a:cubicBezTo>
                  <a:cubicBezTo>
                    <a:pt x="4501" y="257"/>
                    <a:pt x="3504" y="0"/>
                    <a:pt x="26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3428;p57">
              <a:extLst>
                <a:ext uri="{FF2B5EF4-FFF2-40B4-BE49-F238E27FC236}">
                  <a16:creationId xmlns:a16="http://schemas.microsoft.com/office/drawing/2014/main" id="{00D2953A-F323-3DBC-88EC-D07DFA105B69}"/>
                </a:ext>
              </a:extLst>
            </p:cNvPr>
            <p:cNvSpPr/>
            <p:nvPr/>
          </p:nvSpPr>
          <p:spPr>
            <a:xfrm>
              <a:off x="4481400" y="4034375"/>
              <a:ext cx="855050" cy="1335625"/>
            </a:xfrm>
            <a:custGeom>
              <a:avLst/>
              <a:gdLst/>
              <a:ahLst/>
              <a:cxnLst/>
              <a:rect l="l" t="t" r="r" b="b"/>
              <a:pathLst>
                <a:path w="34202" h="53425" extrusionOk="0">
                  <a:moveTo>
                    <a:pt x="14530" y="1"/>
                  </a:moveTo>
                  <a:lnTo>
                    <a:pt x="6236" y="5690"/>
                  </a:lnTo>
                  <a:cubicBezTo>
                    <a:pt x="6236" y="5690"/>
                    <a:pt x="6076" y="13855"/>
                    <a:pt x="4468" y="19384"/>
                  </a:cubicBezTo>
                  <a:cubicBezTo>
                    <a:pt x="2990" y="24559"/>
                    <a:pt x="322" y="50275"/>
                    <a:pt x="0" y="53425"/>
                  </a:cubicBezTo>
                  <a:lnTo>
                    <a:pt x="26809" y="53425"/>
                  </a:lnTo>
                  <a:cubicBezTo>
                    <a:pt x="27452" y="49760"/>
                    <a:pt x="33334" y="15366"/>
                    <a:pt x="33463" y="14273"/>
                  </a:cubicBezTo>
                  <a:cubicBezTo>
                    <a:pt x="33591" y="13116"/>
                    <a:pt x="34202" y="11219"/>
                    <a:pt x="33173" y="10930"/>
                  </a:cubicBezTo>
                  <a:cubicBezTo>
                    <a:pt x="32145" y="10640"/>
                    <a:pt x="14530" y="1"/>
                    <a:pt x="145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3429;p57">
              <a:extLst>
                <a:ext uri="{FF2B5EF4-FFF2-40B4-BE49-F238E27FC236}">
                  <a16:creationId xmlns:a16="http://schemas.microsoft.com/office/drawing/2014/main" id="{80B2F60D-ADA6-4769-F23F-0F2897A6370E}"/>
                </a:ext>
              </a:extLst>
            </p:cNvPr>
            <p:cNvSpPr/>
            <p:nvPr/>
          </p:nvSpPr>
          <p:spPr>
            <a:xfrm>
              <a:off x="4474150" y="4027550"/>
              <a:ext cx="858300" cy="1348875"/>
            </a:xfrm>
            <a:custGeom>
              <a:avLst/>
              <a:gdLst/>
              <a:ahLst/>
              <a:cxnLst/>
              <a:rect l="l" t="t" r="r" b="b"/>
              <a:pathLst>
                <a:path w="34332" h="53955" extrusionOk="0">
                  <a:moveTo>
                    <a:pt x="14844" y="592"/>
                  </a:moveTo>
                  <a:lnTo>
                    <a:pt x="14844" y="592"/>
                  </a:lnTo>
                  <a:cubicBezTo>
                    <a:pt x="15659" y="1084"/>
                    <a:pt x="19592" y="3463"/>
                    <a:pt x="23627" y="5867"/>
                  </a:cubicBezTo>
                  <a:cubicBezTo>
                    <a:pt x="25877" y="7217"/>
                    <a:pt x="28192" y="8567"/>
                    <a:pt x="29992" y="9596"/>
                  </a:cubicBezTo>
                  <a:cubicBezTo>
                    <a:pt x="30892" y="10110"/>
                    <a:pt x="31663" y="10560"/>
                    <a:pt x="32242" y="10881"/>
                  </a:cubicBezTo>
                  <a:cubicBezTo>
                    <a:pt x="32531" y="11042"/>
                    <a:pt x="32788" y="11171"/>
                    <a:pt x="32949" y="11267"/>
                  </a:cubicBezTo>
                  <a:cubicBezTo>
                    <a:pt x="33142" y="11363"/>
                    <a:pt x="33270" y="11428"/>
                    <a:pt x="33399" y="11460"/>
                  </a:cubicBezTo>
                  <a:cubicBezTo>
                    <a:pt x="33528" y="11492"/>
                    <a:pt x="33624" y="11588"/>
                    <a:pt x="33688" y="11717"/>
                  </a:cubicBezTo>
                  <a:cubicBezTo>
                    <a:pt x="33753" y="11846"/>
                    <a:pt x="33785" y="12071"/>
                    <a:pt x="33785" y="12328"/>
                  </a:cubicBezTo>
                  <a:cubicBezTo>
                    <a:pt x="33785" y="12971"/>
                    <a:pt x="33560" y="13839"/>
                    <a:pt x="33495" y="14514"/>
                  </a:cubicBezTo>
                  <a:cubicBezTo>
                    <a:pt x="33463" y="14642"/>
                    <a:pt x="33367" y="15317"/>
                    <a:pt x="33174" y="16346"/>
                  </a:cubicBezTo>
                  <a:cubicBezTo>
                    <a:pt x="31977" y="23589"/>
                    <a:pt x="27572" y="49372"/>
                    <a:pt x="26880" y="53441"/>
                  </a:cubicBezTo>
                  <a:lnTo>
                    <a:pt x="577" y="53441"/>
                  </a:lnTo>
                  <a:cubicBezTo>
                    <a:pt x="785" y="51406"/>
                    <a:pt x="1494" y="44536"/>
                    <a:pt x="2347" y="37465"/>
                  </a:cubicBezTo>
                  <a:cubicBezTo>
                    <a:pt x="2797" y="33736"/>
                    <a:pt x="3280" y="29943"/>
                    <a:pt x="3762" y="26761"/>
                  </a:cubicBezTo>
                  <a:cubicBezTo>
                    <a:pt x="4212" y="23578"/>
                    <a:pt x="4662" y="20975"/>
                    <a:pt x="5015" y="19721"/>
                  </a:cubicBezTo>
                  <a:cubicBezTo>
                    <a:pt x="6529" y="14557"/>
                    <a:pt x="6755" y="7200"/>
                    <a:pt x="6781" y="6102"/>
                  </a:cubicBezTo>
                  <a:lnTo>
                    <a:pt x="6781" y="6102"/>
                  </a:lnTo>
                  <a:lnTo>
                    <a:pt x="14844" y="592"/>
                  </a:lnTo>
                  <a:close/>
                  <a:moveTo>
                    <a:pt x="14803" y="0"/>
                  </a:moveTo>
                  <a:cubicBezTo>
                    <a:pt x="14755" y="0"/>
                    <a:pt x="14707" y="16"/>
                    <a:pt x="14659" y="49"/>
                  </a:cubicBezTo>
                  <a:lnTo>
                    <a:pt x="6366" y="5738"/>
                  </a:lnTo>
                  <a:cubicBezTo>
                    <a:pt x="6301" y="5770"/>
                    <a:pt x="6237" y="5867"/>
                    <a:pt x="6237" y="5963"/>
                  </a:cubicBezTo>
                  <a:cubicBezTo>
                    <a:pt x="6237" y="5963"/>
                    <a:pt x="6237" y="6445"/>
                    <a:pt x="6205" y="7313"/>
                  </a:cubicBezTo>
                  <a:cubicBezTo>
                    <a:pt x="6076" y="9853"/>
                    <a:pt x="5690" y="15478"/>
                    <a:pt x="4501" y="19560"/>
                  </a:cubicBezTo>
                  <a:cubicBezTo>
                    <a:pt x="4115" y="20910"/>
                    <a:pt x="3698" y="23482"/>
                    <a:pt x="3215" y="26664"/>
                  </a:cubicBezTo>
                  <a:cubicBezTo>
                    <a:pt x="1833" y="36243"/>
                    <a:pt x="258" y="51287"/>
                    <a:pt x="33" y="53666"/>
                  </a:cubicBezTo>
                  <a:cubicBezTo>
                    <a:pt x="1" y="53730"/>
                    <a:pt x="33" y="53826"/>
                    <a:pt x="97" y="53891"/>
                  </a:cubicBezTo>
                  <a:cubicBezTo>
                    <a:pt x="129" y="53923"/>
                    <a:pt x="226" y="53955"/>
                    <a:pt x="290" y="53955"/>
                  </a:cubicBezTo>
                  <a:lnTo>
                    <a:pt x="27099" y="53955"/>
                  </a:lnTo>
                  <a:cubicBezTo>
                    <a:pt x="27227" y="53955"/>
                    <a:pt x="27356" y="53859"/>
                    <a:pt x="27356" y="53730"/>
                  </a:cubicBezTo>
                  <a:cubicBezTo>
                    <a:pt x="27677" y="51930"/>
                    <a:pt x="29317" y="42415"/>
                    <a:pt x="30892" y="33222"/>
                  </a:cubicBezTo>
                  <a:cubicBezTo>
                    <a:pt x="31663" y="28625"/>
                    <a:pt x="32435" y="24093"/>
                    <a:pt x="33013" y="20653"/>
                  </a:cubicBezTo>
                  <a:cubicBezTo>
                    <a:pt x="33303" y="18950"/>
                    <a:pt x="33528" y="17503"/>
                    <a:pt x="33720" y="16442"/>
                  </a:cubicBezTo>
                  <a:cubicBezTo>
                    <a:pt x="33881" y="15382"/>
                    <a:pt x="34010" y="14739"/>
                    <a:pt x="34010" y="14578"/>
                  </a:cubicBezTo>
                  <a:cubicBezTo>
                    <a:pt x="34106" y="13967"/>
                    <a:pt x="34299" y="13067"/>
                    <a:pt x="34331" y="12328"/>
                  </a:cubicBezTo>
                  <a:cubicBezTo>
                    <a:pt x="34331" y="12039"/>
                    <a:pt x="34267" y="11749"/>
                    <a:pt x="34170" y="11492"/>
                  </a:cubicBezTo>
                  <a:cubicBezTo>
                    <a:pt x="34042" y="11235"/>
                    <a:pt x="33849" y="11010"/>
                    <a:pt x="33528" y="10946"/>
                  </a:cubicBezTo>
                  <a:cubicBezTo>
                    <a:pt x="33528" y="10946"/>
                    <a:pt x="33367" y="10881"/>
                    <a:pt x="33206" y="10785"/>
                  </a:cubicBezTo>
                  <a:cubicBezTo>
                    <a:pt x="31824" y="10110"/>
                    <a:pt x="27259" y="7410"/>
                    <a:pt x="23048" y="4902"/>
                  </a:cubicBezTo>
                  <a:cubicBezTo>
                    <a:pt x="20927" y="3649"/>
                    <a:pt x="18902" y="2427"/>
                    <a:pt x="17423" y="1527"/>
                  </a:cubicBezTo>
                  <a:cubicBezTo>
                    <a:pt x="16684" y="1077"/>
                    <a:pt x="16073" y="724"/>
                    <a:pt x="15623" y="466"/>
                  </a:cubicBezTo>
                  <a:cubicBezTo>
                    <a:pt x="15205" y="209"/>
                    <a:pt x="14948" y="49"/>
                    <a:pt x="14948" y="49"/>
                  </a:cubicBezTo>
                  <a:cubicBezTo>
                    <a:pt x="14900" y="16"/>
                    <a:pt x="14852" y="0"/>
                    <a:pt x="148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3430;p57">
              <a:extLst>
                <a:ext uri="{FF2B5EF4-FFF2-40B4-BE49-F238E27FC236}">
                  <a16:creationId xmlns:a16="http://schemas.microsoft.com/office/drawing/2014/main" id="{3E85B44E-E3F7-9AAC-8F16-225500988114}"/>
                </a:ext>
              </a:extLst>
            </p:cNvPr>
            <p:cNvSpPr/>
            <p:nvPr/>
          </p:nvSpPr>
          <p:spPr>
            <a:xfrm>
              <a:off x="4637300" y="3848750"/>
              <a:ext cx="257975" cy="516750"/>
            </a:xfrm>
            <a:custGeom>
              <a:avLst/>
              <a:gdLst/>
              <a:ahLst/>
              <a:cxnLst/>
              <a:rect l="l" t="t" r="r" b="b"/>
              <a:pathLst>
                <a:path w="10319" h="20670" extrusionOk="0">
                  <a:moveTo>
                    <a:pt x="9322" y="0"/>
                  </a:moveTo>
                  <a:lnTo>
                    <a:pt x="0" y="13115"/>
                  </a:lnTo>
                  <a:lnTo>
                    <a:pt x="2475" y="20669"/>
                  </a:lnTo>
                  <a:lnTo>
                    <a:pt x="10319" y="7586"/>
                  </a:lnTo>
                  <a:lnTo>
                    <a:pt x="932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3431;p57">
              <a:extLst>
                <a:ext uri="{FF2B5EF4-FFF2-40B4-BE49-F238E27FC236}">
                  <a16:creationId xmlns:a16="http://schemas.microsoft.com/office/drawing/2014/main" id="{C039FFEE-CAB3-DCF8-2214-DF37A954F02A}"/>
                </a:ext>
              </a:extLst>
            </p:cNvPr>
            <p:cNvSpPr/>
            <p:nvPr/>
          </p:nvSpPr>
          <p:spPr>
            <a:xfrm>
              <a:off x="4630050" y="3842025"/>
              <a:ext cx="272450" cy="530700"/>
            </a:xfrm>
            <a:custGeom>
              <a:avLst/>
              <a:gdLst/>
              <a:ahLst/>
              <a:cxnLst/>
              <a:rect l="l" t="t" r="r" b="b"/>
              <a:pathLst>
                <a:path w="10898" h="21228" extrusionOk="0">
                  <a:moveTo>
                    <a:pt x="9419" y="976"/>
                  </a:moveTo>
                  <a:lnTo>
                    <a:pt x="10351" y="7791"/>
                  </a:lnTo>
                  <a:lnTo>
                    <a:pt x="2830" y="20295"/>
                  </a:lnTo>
                  <a:lnTo>
                    <a:pt x="595" y="13433"/>
                  </a:lnTo>
                  <a:lnTo>
                    <a:pt x="9419" y="976"/>
                  </a:lnTo>
                  <a:close/>
                  <a:moveTo>
                    <a:pt x="9586" y="0"/>
                  </a:moveTo>
                  <a:cubicBezTo>
                    <a:pt x="9502" y="0"/>
                    <a:pt x="9435" y="36"/>
                    <a:pt x="9387" y="109"/>
                  </a:cubicBezTo>
                  <a:lnTo>
                    <a:pt x="65" y="13223"/>
                  </a:lnTo>
                  <a:cubicBezTo>
                    <a:pt x="1" y="13288"/>
                    <a:pt x="1" y="13384"/>
                    <a:pt x="33" y="13448"/>
                  </a:cubicBezTo>
                  <a:lnTo>
                    <a:pt x="2508" y="21035"/>
                  </a:lnTo>
                  <a:cubicBezTo>
                    <a:pt x="2540" y="21131"/>
                    <a:pt x="2637" y="21195"/>
                    <a:pt x="2733" y="21227"/>
                  </a:cubicBezTo>
                  <a:cubicBezTo>
                    <a:pt x="2830" y="21227"/>
                    <a:pt x="2926" y="21195"/>
                    <a:pt x="2990" y="21099"/>
                  </a:cubicBezTo>
                  <a:lnTo>
                    <a:pt x="10866" y="7984"/>
                  </a:lnTo>
                  <a:cubicBezTo>
                    <a:pt x="10898" y="7920"/>
                    <a:pt x="10898" y="7855"/>
                    <a:pt x="10898" y="7823"/>
                  </a:cubicBezTo>
                  <a:lnTo>
                    <a:pt x="9869" y="237"/>
                  </a:lnTo>
                  <a:cubicBezTo>
                    <a:pt x="9869" y="141"/>
                    <a:pt x="9773" y="44"/>
                    <a:pt x="9676" y="12"/>
                  </a:cubicBezTo>
                  <a:cubicBezTo>
                    <a:pt x="9644" y="4"/>
                    <a:pt x="9614" y="0"/>
                    <a:pt x="95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3432;p57">
              <a:extLst>
                <a:ext uri="{FF2B5EF4-FFF2-40B4-BE49-F238E27FC236}">
                  <a16:creationId xmlns:a16="http://schemas.microsoft.com/office/drawing/2014/main" id="{FFD8FB91-8896-E99F-B088-D80DE0335D29}"/>
                </a:ext>
              </a:extLst>
            </p:cNvPr>
            <p:cNvSpPr/>
            <p:nvPr/>
          </p:nvSpPr>
          <p:spPr>
            <a:xfrm>
              <a:off x="4855875" y="4281900"/>
              <a:ext cx="512725" cy="946675"/>
            </a:xfrm>
            <a:custGeom>
              <a:avLst/>
              <a:gdLst/>
              <a:ahLst/>
              <a:cxnLst/>
              <a:rect l="l" t="t" r="r" b="b"/>
              <a:pathLst>
                <a:path w="20509" h="37867" extrusionOk="0">
                  <a:moveTo>
                    <a:pt x="15558" y="0"/>
                  </a:moveTo>
                  <a:lnTo>
                    <a:pt x="5658" y="7715"/>
                  </a:lnTo>
                  <a:lnTo>
                    <a:pt x="1" y="27837"/>
                  </a:lnTo>
                  <a:lnTo>
                    <a:pt x="8294" y="37866"/>
                  </a:lnTo>
                  <a:cubicBezTo>
                    <a:pt x="8294" y="37866"/>
                    <a:pt x="15269" y="25041"/>
                    <a:pt x="17744" y="16330"/>
                  </a:cubicBezTo>
                  <a:cubicBezTo>
                    <a:pt x="20219" y="7586"/>
                    <a:pt x="20509" y="2765"/>
                    <a:pt x="18934" y="1768"/>
                  </a:cubicBezTo>
                  <a:cubicBezTo>
                    <a:pt x="17326" y="739"/>
                    <a:pt x="15558" y="0"/>
                    <a:pt x="155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3433;p57">
              <a:extLst>
                <a:ext uri="{FF2B5EF4-FFF2-40B4-BE49-F238E27FC236}">
                  <a16:creationId xmlns:a16="http://schemas.microsoft.com/office/drawing/2014/main" id="{F1D2DF3E-1EDF-56A1-5733-8761DA5D498E}"/>
                </a:ext>
              </a:extLst>
            </p:cNvPr>
            <p:cNvSpPr/>
            <p:nvPr/>
          </p:nvSpPr>
          <p:spPr>
            <a:xfrm>
              <a:off x="4848650" y="4276275"/>
              <a:ext cx="511925" cy="959025"/>
            </a:xfrm>
            <a:custGeom>
              <a:avLst/>
              <a:gdLst/>
              <a:ahLst/>
              <a:cxnLst/>
              <a:rect l="l" t="t" r="r" b="b"/>
              <a:pathLst>
                <a:path w="20477" h="38361" extrusionOk="0">
                  <a:moveTo>
                    <a:pt x="15976" y="0"/>
                  </a:moveTo>
                  <a:lnTo>
                    <a:pt x="15751" y="482"/>
                  </a:lnTo>
                  <a:cubicBezTo>
                    <a:pt x="15751" y="482"/>
                    <a:pt x="15847" y="514"/>
                    <a:pt x="16040" y="611"/>
                  </a:cubicBezTo>
                  <a:cubicBezTo>
                    <a:pt x="16619" y="868"/>
                    <a:pt x="17873" y="1447"/>
                    <a:pt x="19062" y="2218"/>
                  </a:cubicBezTo>
                  <a:cubicBezTo>
                    <a:pt x="19319" y="2379"/>
                    <a:pt x="19544" y="2668"/>
                    <a:pt x="19705" y="3182"/>
                  </a:cubicBezTo>
                  <a:cubicBezTo>
                    <a:pt x="19866" y="3665"/>
                    <a:pt x="19930" y="4307"/>
                    <a:pt x="19930" y="5143"/>
                  </a:cubicBezTo>
                  <a:cubicBezTo>
                    <a:pt x="19930" y="7554"/>
                    <a:pt x="19255" y="11315"/>
                    <a:pt x="17776" y="16458"/>
                  </a:cubicBezTo>
                  <a:cubicBezTo>
                    <a:pt x="16555" y="20798"/>
                    <a:pt x="14208" y="26198"/>
                    <a:pt x="12151" y="30473"/>
                  </a:cubicBezTo>
                  <a:cubicBezTo>
                    <a:pt x="11122" y="32627"/>
                    <a:pt x="10158" y="34491"/>
                    <a:pt x="9483" y="35841"/>
                  </a:cubicBezTo>
                  <a:cubicBezTo>
                    <a:pt x="9129" y="36516"/>
                    <a:pt x="8840" y="37031"/>
                    <a:pt x="8647" y="37416"/>
                  </a:cubicBezTo>
                  <a:cubicBezTo>
                    <a:pt x="8603" y="37497"/>
                    <a:pt x="8564" y="37569"/>
                    <a:pt x="8530" y="37633"/>
                  </a:cubicBezTo>
                  <a:lnTo>
                    <a:pt x="8530" y="37633"/>
                  </a:lnTo>
                  <a:lnTo>
                    <a:pt x="579" y="27998"/>
                  </a:lnTo>
                  <a:lnTo>
                    <a:pt x="6204" y="8036"/>
                  </a:lnTo>
                  <a:lnTo>
                    <a:pt x="5690" y="7876"/>
                  </a:lnTo>
                  <a:lnTo>
                    <a:pt x="32" y="27966"/>
                  </a:lnTo>
                  <a:cubicBezTo>
                    <a:pt x="0" y="28062"/>
                    <a:pt x="0" y="28159"/>
                    <a:pt x="65" y="28223"/>
                  </a:cubicBezTo>
                  <a:lnTo>
                    <a:pt x="8358" y="38252"/>
                  </a:lnTo>
                  <a:cubicBezTo>
                    <a:pt x="8406" y="38324"/>
                    <a:pt x="8472" y="38361"/>
                    <a:pt x="8543" y="38361"/>
                  </a:cubicBezTo>
                  <a:cubicBezTo>
                    <a:pt x="8567" y="38361"/>
                    <a:pt x="8591" y="38357"/>
                    <a:pt x="8615" y="38349"/>
                  </a:cubicBezTo>
                  <a:cubicBezTo>
                    <a:pt x="8679" y="38349"/>
                    <a:pt x="8776" y="38316"/>
                    <a:pt x="8808" y="38220"/>
                  </a:cubicBezTo>
                  <a:cubicBezTo>
                    <a:pt x="8808" y="38220"/>
                    <a:pt x="15815" y="25394"/>
                    <a:pt x="18290" y="16619"/>
                  </a:cubicBezTo>
                  <a:cubicBezTo>
                    <a:pt x="19769" y="11444"/>
                    <a:pt x="20476" y="7651"/>
                    <a:pt x="20476" y="5143"/>
                  </a:cubicBezTo>
                  <a:cubicBezTo>
                    <a:pt x="20476" y="4275"/>
                    <a:pt x="20380" y="3568"/>
                    <a:pt x="20219" y="2990"/>
                  </a:cubicBezTo>
                  <a:cubicBezTo>
                    <a:pt x="20026" y="2443"/>
                    <a:pt x="19737" y="1993"/>
                    <a:pt x="19351" y="1768"/>
                  </a:cubicBezTo>
                  <a:cubicBezTo>
                    <a:pt x="17712" y="707"/>
                    <a:pt x="15976" y="0"/>
                    <a:pt x="159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3434;p57">
              <a:extLst>
                <a:ext uri="{FF2B5EF4-FFF2-40B4-BE49-F238E27FC236}">
                  <a16:creationId xmlns:a16="http://schemas.microsoft.com/office/drawing/2014/main" id="{53CB27C1-1FC1-3083-01BA-55B42CA86C24}"/>
                </a:ext>
              </a:extLst>
            </p:cNvPr>
            <p:cNvSpPr/>
            <p:nvPr/>
          </p:nvSpPr>
          <p:spPr>
            <a:xfrm>
              <a:off x="4716850" y="4919150"/>
              <a:ext cx="404250" cy="407825"/>
            </a:xfrm>
            <a:custGeom>
              <a:avLst/>
              <a:gdLst/>
              <a:ahLst/>
              <a:cxnLst/>
              <a:rect l="l" t="t" r="r" b="b"/>
              <a:pathLst>
                <a:path w="16170" h="16313" extrusionOk="0">
                  <a:moveTo>
                    <a:pt x="5562" y="161"/>
                  </a:moveTo>
                  <a:cubicBezTo>
                    <a:pt x="5562" y="161"/>
                    <a:pt x="290" y="2765"/>
                    <a:pt x="161" y="4372"/>
                  </a:cubicBezTo>
                  <a:cubicBezTo>
                    <a:pt x="1" y="5980"/>
                    <a:pt x="4661" y="10930"/>
                    <a:pt x="5851" y="13116"/>
                  </a:cubicBezTo>
                  <a:cubicBezTo>
                    <a:pt x="6773" y="14857"/>
                    <a:pt x="7980" y="16313"/>
                    <a:pt x="9685" y="16313"/>
                  </a:cubicBezTo>
                  <a:cubicBezTo>
                    <a:pt x="10120" y="16313"/>
                    <a:pt x="10587" y="16218"/>
                    <a:pt x="11090" y="16009"/>
                  </a:cubicBezTo>
                  <a:cubicBezTo>
                    <a:pt x="13566" y="15012"/>
                    <a:pt x="16169" y="12248"/>
                    <a:pt x="16169" y="9773"/>
                  </a:cubicBezTo>
                  <a:cubicBezTo>
                    <a:pt x="16169" y="7298"/>
                    <a:pt x="12537" y="3504"/>
                    <a:pt x="9933" y="1737"/>
                  </a:cubicBezTo>
                  <a:cubicBezTo>
                    <a:pt x="7297" y="1"/>
                    <a:pt x="6429" y="290"/>
                    <a:pt x="5562" y="16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3435;p57">
              <a:extLst>
                <a:ext uri="{FF2B5EF4-FFF2-40B4-BE49-F238E27FC236}">
                  <a16:creationId xmlns:a16="http://schemas.microsoft.com/office/drawing/2014/main" id="{90C63076-1052-934E-E1EB-24502F3E7C47}"/>
                </a:ext>
              </a:extLst>
            </p:cNvPr>
            <p:cNvSpPr/>
            <p:nvPr/>
          </p:nvSpPr>
          <p:spPr>
            <a:xfrm>
              <a:off x="4714450" y="4915950"/>
              <a:ext cx="413875" cy="417900"/>
            </a:xfrm>
            <a:custGeom>
              <a:avLst/>
              <a:gdLst/>
              <a:ahLst/>
              <a:cxnLst/>
              <a:rect l="l" t="t" r="r" b="b"/>
              <a:pathLst>
                <a:path w="16555" h="16716" extrusionOk="0">
                  <a:moveTo>
                    <a:pt x="5673" y="556"/>
                  </a:moveTo>
                  <a:cubicBezTo>
                    <a:pt x="6123" y="608"/>
                    <a:pt x="6527" y="588"/>
                    <a:pt x="7104" y="739"/>
                  </a:cubicBezTo>
                  <a:cubicBezTo>
                    <a:pt x="7715" y="900"/>
                    <a:pt x="8583" y="1254"/>
                    <a:pt x="9868" y="2090"/>
                  </a:cubicBezTo>
                  <a:cubicBezTo>
                    <a:pt x="11154" y="2957"/>
                    <a:pt x="12697" y="4340"/>
                    <a:pt x="13919" y="5786"/>
                  </a:cubicBezTo>
                  <a:cubicBezTo>
                    <a:pt x="14529" y="6493"/>
                    <a:pt x="15044" y="7265"/>
                    <a:pt x="15429" y="7972"/>
                  </a:cubicBezTo>
                  <a:cubicBezTo>
                    <a:pt x="15783" y="8679"/>
                    <a:pt x="16008" y="9322"/>
                    <a:pt x="16008" y="9901"/>
                  </a:cubicBezTo>
                  <a:cubicBezTo>
                    <a:pt x="16008" y="11026"/>
                    <a:pt x="15397" y="12311"/>
                    <a:pt x="14465" y="13404"/>
                  </a:cubicBezTo>
                  <a:cubicBezTo>
                    <a:pt x="13501" y="14497"/>
                    <a:pt x="12279" y="15430"/>
                    <a:pt x="11090" y="15912"/>
                  </a:cubicBezTo>
                  <a:cubicBezTo>
                    <a:pt x="10608" y="16105"/>
                    <a:pt x="10190" y="16169"/>
                    <a:pt x="9772" y="16169"/>
                  </a:cubicBezTo>
                  <a:cubicBezTo>
                    <a:pt x="9001" y="16169"/>
                    <a:pt x="8358" y="15847"/>
                    <a:pt x="7747" y="15301"/>
                  </a:cubicBezTo>
                  <a:cubicBezTo>
                    <a:pt x="7136" y="14754"/>
                    <a:pt x="6622" y="13983"/>
                    <a:pt x="6172" y="13115"/>
                  </a:cubicBezTo>
                  <a:cubicBezTo>
                    <a:pt x="5561" y="11990"/>
                    <a:pt x="4147" y="10254"/>
                    <a:pt x="2861" y="8583"/>
                  </a:cubicBezTo>
                  <a:cubicBezTo>
                    <a:pt x="2250" y="7715"/>
                    <a:pt x="1639" y="6911"/>
                    <a:pt x="1222" y="6204"/>
                  </a:cubicBezTo>
                  <a:cubicBezTo>
                    <a:pt x="997" y="5850"/>
                    <a:pt x="804" y="5529"/>
                    <a:pt x="707" y="5240"/>
                  </a:cubicBezTo>
                  <a:cubicBezTo>
                    <a:pt x="579" y="4950"/>
                    <a:pt x="514" y="4725"/>
                    <a:pt x="514" y="4565"/>
                  </a:cubicBezTo>
                  <a:lnTo>
                    <a:pt x="514" y="4533"/>
                  </a:lnTo>
                  <a:cubicBezTo>
                    <a:pt x="547" y="4404"/>
                    <a:pt x="611" y="4211"/>
                    <a:pt x="739" y="4018"/>
                  </a:cubicBezTo>
                  <a:cubicBezTo>
                    <a:pt x="997" y="3665"/>
                    <a:pt x="1447" y="3247"/>
                    <a:pt x="1961" y="2861"/>
                  </a:cubicBezTo>
                  <a:cubicBezTo>
                    <a:pt x="2732" y="2250"/>
                    <a:pt x="3697" y="1672"/>
                    <a:pt x="4436" y="1222"/>
                  </a:cubicBezTo>
                  <a:cubicBezTo>
                    <a:pt x="4822" y="997"/>
                    <a:pt x="5143" y="836"/>
                    <a:pt x="5400" y="707"/>
                  </a:cubicBezTo>
                  <a:cubicBezTo>
                    <a:pt x="5520" y="639"/>
                    <a:pt x="5613" y="588"/>
                    <a:pt x="5673" y="556"/>
                  </a:cubicBezTo>
                  <a:close/>
                  <a:moveTo>
                    <a:pt x="5690" y="0"/>
                  </a:moveTo>
                  <a:cubicBezTo>
                    <a:pt x="5625" y="0"/>
                    <a:pt x="5561" y="0"/>
                    <a:pt x="5529" y="32"/>
                  </a:cubicBezTo>
                  <a:cubicBezTo>
                    <a:pt x="5529" y="32"/>
                    <a:pt x="4211" y="707"/>
                    <a:pt x="2861" y="1575"/>
                  </a:cubicBezTo>
                  <a:cubicBezTo>
                    <a:pt x="2186" y="1993"/>
                    <a:pt x="1511" y="2475"/>
                    <a:pt x="964" y="2957"/>
                  </a:cubicBezTo>
                  <a:cubicBezTo>
                    <a:pt x="707" y="3215"/>
                    <a:pt x="482" y="3472"/>
                    <a:pt x="322" y="3697"/>
                  </a:cubicBezTo>
                  <a:cubicBezTo>
                    <a:pt x="129" y="3954"/>
                    <a:pt x="0" y="4211"/>
                    <a:pt x="0" y="4468"/>
                  </a:cubicBezTo>
                  <a:lnTo>
                    <a:pt x="0" y="4565"/>
                  </a:lnTo>
                  <a:cubicBezTo>
                    <a:pt x="0" y="4854"/>
                    <a:pt x="64" y="5143"/>
                    <a:pt x="193" y="5433"/>
                  </a:cubicBezTo>
                  <a:cubicBezTo>
                    <a:pt x="675" y="6558"/>
                    <a:pt x="1800" y="8036"/>
                    <a:pt x="2925" y="9515"/>
                  </a:cubicBezTo>
                  <a:cubicBezTo>
                    <a:pt x="4082" y="10994"/>
                    <a:pt x="5208" y="12472"/>
                    <a:pt x="5690" y="13372"/>
                  </a:cubicBezTo>
                  <a:cubicBezTo>
                    <a:pt x="6172" y="14240"/>
                    <a:pt x="6718" y="15076"/>
                    <a:pt x="7393" y="15687"/>
                  </a:cubicBezTo>
                  <a:cubicBezTo>
                    <a:pt x="8036" y="16297"/>
                    <a:pt x="8840" y="16715"/>
                    <a:pt x="9772" y="16715"/>
                  </a:cubicBezTo>
                  <a:cubicBezTo>
                    <a:pt x="10254" y="16715"/>
                    <a:pt x="10769" y="16619"/>
                    <a:pt x="11283" y="16394"/>
                  </a:cubicBezTo>
                  <a:cubicBezTo>
                    <a:pt x="12569" y="15880"/>
                    <a:pt x="13854" y="14915"/>
                    <a:pt x="14851" y="13726"/>
                  </a:cubicBezTo>
                  <a:cubicBezTo>
                    <a:pt x="15847" y="12569"/>
                    <a:pt x="16555" y="11219"/>
                    <a:pt x="16555" y="9901"/>
                  </a:cubicBezTo>
                  <a:cubicBezTo>
                    <a:pt x="16555" y="9193"/>
                    <a:pt x="16297" y="8454"/>
                    <a:pt x="15912" y="7715"/>
                  </a:cubicBezTo>
                  <a:cubicBezTo>
                    <a:pt x="14722" y="5465"/>
                    <a:pt x="12151" y="2990"/>
                    <a:pt x="10158" y="1640"/>
                  </a:cubicBezTo>
                  <a:cubicBezTo>
                    <a:pt x="8840" y="772"/>
                    <a:pt x="7940" y="386"/>
                    <a:pt x="7233" y="225"/>
                  </a:cubicBezTo>
                  <a:cubicBezTo>
                    <a:pt x="6558" y="32"/>
                    <a:pt x="6075" y="97"/>
                    <a:pt x="56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3436;p57">
              <a:extLst>
                <a:ext uri="{FF2B5EF4-FFF2-40B4-BE49-F238E27FC236}">
                  <a16:creationId xmlns:a16="http://schemas.microsoft.com/office/drawing/2014/main" id="{89F7B923-93DB-CCBE-2E65-45576F3C4F63}"/>
                </a:ext>
              </a:extLst>
            </p:cNvPr>
            <p:cNvSpPr/>
            <p:nvPr/>
          </p:nvSpPr>
          <p:spPr>
            <a:xfrm>
              <a:off x="3529925" y="5101700"/>
              <a:ext cx="469550" cy="99550"/>
            </a:xfrm>
            <a:custGeom>
              <a:avLst/>
              <a:gdLst/>
              <a:ahLst/>
              <a:cxnLst/>
              <a:rect l="l" t="t" r="r" b="b"/>
              <a:pathLst>
                <a:path w="18782" h="3982" extrusionOk="0">
                  <a:moveTo>
                    <a:pt x="10734" y="0"/>
                  </a:moveTo>
                  <a:cubicBezTo>
                    <a:pt x="8013" y="0"/>
                    <a:pt x="5561" y="413"/>
                    <a:pt x="5561" y="413"/>
                  </a:cubicBezTo>
                  <a:cubicBezTo>
                    <a:pt x="5561" y="413"/>
                    <a:pt x="2636" y="2021"/>
                    <a:pt x="1318" y="2181"/>
                  </a:cubicBezTo>
                  <a:cubicBezTo>
                    <a:pt x="0" y="2310"/>
                    <a:pt x="161" y="3467"/>
                    <a:pt x="1318" y="3917"/>
                  </a:cubicBezTo>
                  <a:cubicBezTo>
                    <a:pt x="1432" y="3962"/>
                    <a:pt x="1575" y="3982"/>
                    <a:pt x="1740" y="3982"/>
                  </a:cubicBezTo>
                  <a:cubicBezTo>
                    <a:pt x="3249" y="3982"/>
                    <a:pt x="6646" y="2310"/>
                    <a:pt x="7458" y="2310"/>
                  </a:cubicBezTo>
                  <a:cubicBezTo>
                    <a:pt x="8326" y="2310"/>
                    <a:pt x="15172" y="2889"/>
                    <a:pt x="16619" y="3049"/>
                  </a:cubicBezTo>
                  <a:cubicBezTo>
                    <a:pt x="16679" y="3055"/>
                    <a:pt x="16739" y="3057"/>
                    <a:pt x="16797" y="3057"/>
                  </a:cubicBezTo>
                  <a:cubicBezTo>
                    <a:pt x="18130" y="3057"/>
                    <a:pt x="18781" y="1683"/>
                    <a:pt x="15301" y="574"/>
                  </a:cubicBezTo>
                  <a:cubicBezTo>
                    <a:pt x="13970" y="138"/>
                    <a:pt x="12307" y="0"/>
                    <a:pt x="1073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3437;p57">
              <a:extLst>
                <a:ext uri="{FF2B5EF4-FFF2-40B4-BE49-F238E27FC236}">
                  <a16:creationId xmlns:a16="http://schemas.microsoft.com/office/drawing/2014/main" id="{3A98EA3B-D7AF-A2A4-2E89-DE6FEBA0C48D}"/>
                </a:ext>
              </a:extLst>
            </p:cNvPr>
            <p:cNvSpPr/>
            <p:nvPr/>
          </p:nvSpPr>
          <p:spPr>
            <a:xfrm>
              <a:off x="3533125" y="5095150"/>
              <a:ext cx="450050" cy="112525"/>
            </a:xfrm>
            <a:custGeom>
              <a:avLst/>
              <a:gdLst/>
              <a:ahLst/>
              <a:cxnLst/>
              <a:rect l="l" t="t" r="r" b="b"/>
              <a:pathLst>
                <a:path w="18002" h="4501" extrusionOk="0">
                  <a:moveTo>
                    <a:pt x="10641" y="547"/>
                  </a:moveTo>
                  <a:cubicBezTo>
                    <a:pt x="12183" y="547"/>
                    <a:pt x="13823" y="675"/>
                    <a:pt x="15109" y="1093"/>
                  </a:cubicBezTo>
                  <a:cubicBezTo>
                    <a:pt x="16041" y="1383"/>
                    <a:pt x="16652" y="1704"/>
                    <a:pt x="17005" y="1993"/>
                  </a:cubicBezTo>
                  <a:cubicBezTo>
                    <a:pt x="17198" y="2122"/>
                    <a:pt x="17327" y="2250"/>
                    <a:pt x="17391" y="2347"/>
                  </a:cubicBezTo>
                  <a:cubicBezTo>
                    <a:pt x="17455" y="2475"/>
                    <a:pt x="17487" y="2572"/>
                    <a:pt x="17487" y="2604"/>
                  </a:cubicBezTo>
                  <a:cubicBezTo>
                    <a:pt x="17487" y="2733"/>
                    <a:pt x="17423" y="2797"/>
                    <a:pt x="17294" y="2893"/>
                  </a:cubicBezTo>
                  <a:cubicBezTo>
                    <a:pt x="17166" y="2990"/>
                    <a:pt x="16941" y="3054"/>
                    <a:pt x="16684" y="3054"/>
                  </a:cubicBezTo>
                  <a:cubicBezTo>
                    <a:pt x="16619" y="3054"/>
                    <a:pt x="16587" y="3054"/>
                    <a:pt x="16523" y="3022"/>
                  </a:cubicBezTo>
                  <a:cubicBezTo>
                    <a:pt x="15784" y="2958"/>
                    <a:pt x="13694" y="2797"/>
                    <a:pt x="11701" y="2604"/>
                  </a:cubicBezTo>
                  <a:cubicBezTo>
                    <a:pt x="10705" y="2540"/>
                    <a:pt x="9708" y="2443"/>
                    <a:pt x="8937" y="2411"/>
                  </a:cubicBezTo>
                  <a:cubicBezTo>
                    <a:pt x="8133" y="2347"/>
                    <a:pt x="7555" y="2315"/>
                    <a:pt x="7330" y="2315"/>
                  </a:cubicBezTo>
                  <a:cubicBezTo>
                    <a:pt x="7169" y="2315"/>
                    <a:pt x="7008" y="2347"/>
                    <a:pt x="6848" y="2379"/>
                  </a:cubicBezTo>
                  <a:cubicBezTo>
                    <a:pt x="6205" y="2572"/>
                    <a:pt x="5208" y="2958"/>
                    <a:pt x="4212" y="3311"/>
                  </a:cubicBezTo>
                  <a:cubicBezTo>
                    <a:pt x="3261" y="3648"/>
                    <a:pt x="2282" y="3956"/>
                    <a:pt x="1691" y="3956"/>
                  </a:cubicBezTo>
                  <a:cubicBezTo>
                    <a:pt x="1663" y="3956"/>
                    <a:pt x="1635" y="3956"/>
                    <a:pt x="1608" y="3954"/>
                  </a:cubicBezTo>
                  <a:cubicBezTo>
                    <a:pt x="1570" y="3964"/>
                    <a:pt x="1533" y="3967"/>
                    <a:pt x="1497" y="3967"/>
                  </a:cubicBezTo>
                  <a:cubicBezTo>
                    <a:pt x="1410" y="3967"/>
                    <a:pt x="1332" y="3945"/>
                    <a:pt x="1287" y="3922"/>
                  </a:cubicBezTo>
                  <a:cubicBezTo>
                    <a:pt x="1029" y="3826"/>
                    <a:pt x="836" y="3697"/>
                    <a:pt x="708" y="3536"/>
                  </a:cubicBezTo>
                  <a:cubicBezTo>
                    <a:pt x="579" y="3408"/>
                    <a:pt x="547" y="3279"/>
                    <a:pt x="547" y="3151"/>
                  </a:cubicBezTo>
                  <a:cubicBezTo>
                    <a:pt x="547" y="3054"/>
                    <a:pt x="579" y="2990"/>
                    <a:pt x="676" y="2893"/>
                  </a:cubicBezTo>
                  <a:cubicBezTo>
                    <a:pt x="772" y="2797"/>
                    <a:pt x="933" y="2733"/>
                    <a:pt x="1222" y="2701"/>
                  </a:cubicBezTo>
                  <a:cubicBezTo>
                    <a:pt x="1608" y="2668"/>
                    <a:pt x="2026" y="2508"/>
                    <a:pt x="2508" y="2347"/>
                  </a:cubicBezTo>
                  <a:cubicBezTo>
                    <a:pt x="3763" y="1880"/>
                    <a:pt x="5230" y="1095"/>
                    <a:pt x="5513" y="930"/>
                  </a:cubicBezTo>
                  <a:lnTo>
                    <a:pt x="5513" y="930"/>
                  </a:lnTo>
                  <a:cubicBezTo>
                    <a:pt x="5579" y="926"/>
                    <a:pt x="5709" y="912"/>
                    <a:pt x="5883" y="868"/>
                  </a:cubicBezTo>
                  <a:cubicBezTo>
                    <a:pt x="6719" y="772"/>
                    <a:pt x="8615" y="547"/>
                    <a:pt x="10641" y="547"/>
                  </a:cubicBezTo>
                  <a:close/>
                  <a:moveTo>
                    <a:pt x="10641" y="0"/>
                  </a:moveTo>
                  <a:cubicBezTo>
                    <a:pt x="7876" y="0"/>
                    <a:pt x="5369" y="418"/>
                    <a:pt x="5369" y="418"/>
                  </a:cubicBezTo>
                  <a:lnTo>
                    <a:pt x="5305" y="450"/>
                  </a:lnTo>
                  <a:cubicBezTo>
                    <a:pt x="5305" y="450"/>
                    <a:pt x="5112" y="547"/>
                    <a:pt x="4822" y="708"/>
                  </a:cubicBezTo>
                  <a:cubicBezTo>
                    <a:pt x="4372" y="933"/>
                    <a:pt x="3697" y="1254"/>
                    <a:pt x="2990" y="1575"/>
                  </a:cubicBezTo>
                  <a:cubicBezTo>
                    <a:pt x="2315" y="1865"/>
                    <a:pt x="1608" y="2122"/>
                    <a:pt x="1158" y="2154"/>
                  </a:cubicBezTo>
                  <a:cubicBezTo>
                    <a:pt x="804" y="2218"/>
                    <a:pt x="515" y="2315"/>
                    <a:pt x="322" y="2475"/>
                  </a:cubicBezTo>
                  <a:cubicBezTo>
                    <a:pt x="97" y="2668"/>
                    <a:pt x="1" y="2926"/>
                    <a:pt x="1" y="3151"/>
                  </a:cubicBezTo>
                  <a:cubicBezTo>
                    <a:pt x="1" y="3440"/>
                    <a:pt x="129" y="3697"/>
                    <a:pt x="322" y="3890"/>
                  </a:cubicBezTo>
                  <a:cubicBezTo>
                    <a:pt x="483" y="4115"/>
                    <a:pt x="772" y="4308"/>
                    <a:pt x="1094" y="4436"/>
                  </a:cubicBezTo>
                  <a:cubicBezTo>
                    <a:pt x="1254" y="4501"/>
                    <a:pt x="1415" y="4501"/>
                    <a:pt x="1608" y="4501"/>
                  </a:cubicBezTo>
                  <a:cubicBezTo>
                    <a:pt x="2026" y="4501"/>
                    <a:pt x="2540" y="4404"/>
                    <a:pt x="3087" y="4243"/>
                  </a:cubicBezTo>
                  <a:cubicBezTo>
                    <a:pt x="3922" y="3986"/>
                    <a:pt x="4855" y="3633"/>
                    <a:pt x="5658" y="3343"/>
                  </a:cubicBezTo>
                  <a:cubicBezTo>
                    <a:pt x="6044" y="3215"/>
                    <a:pt x="6397" y="3086"/>
                    <a:pt x="6719" y="2990"/>
                  </a:cubicBezTo>
                  <a:cubicBezTo>
                    <a:pt x="7008" y="2893"/>
                    <a:pt x="7233" y="2829"/>
                    <a:pt x="7330" y="2829"/>
                  </a:cubicBezTo>
                  <a:cubicBezTo>
                    <a:pt x="7523" y="2829"/>
                    <a:pt x="8101" y="2893"/>
                    <a:pt x="8905" y="2926"/>
                  </a:cubicBezTo>
                  <a:cubicBezTo>
                    <a:pt x="11251" y="3118"/>
                    <a:pt x="15366" y="3472"/>
                    <a:pt x="16459" y="3568"/>
                  </a:cubicBezTo>
                  <a:lnTo>
                    <a:pt x="16684" y="3568"/>
                  </a:lnTo>
                  <a:cubicBezTo>
                    <a:pt x="17037" y="3568"/>
                    <a:pt x="17327" y="3504"/>
                    <a:pt x="17584" y="3343"/>
                  </a:cubicBezTo>
                  <a:cubicBezTo>
                    <a:pt x="17841" y="3183"/>
                    <a:pt x="18002" y="2926"/>
                    <a:pt x="18002" y="2604"/>
                  </a:cubicBezTo>
                  <a:cubicBezTo>
                    <a:pt x="18002" y="2443"/>
                    <a:pt x="17937" y="2250"/>
                    <a:pt x="17841" y="2058"/>
                  </a:cubicBezTo>
                  <a:cubicBezTo>
                    <a:pt x="17487" y="1543"/>
                    <a:pt x="16716" y="1029"/>
                    <a:pt x="15269" y="579"/>
                  </a:cubicBezTo>
                  <a:cubicBezTo>
                    <a:pt x="13887" y="129"/>
                    <a:pt x="12216" y="0"/>
                    <a:pt x="106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3438;p57">
              <a:extLst>
                <a:ext uri="{FF2B5EF4-FFF2-40B4-BE49-F238E27FC236}">
                  <a16:creationId xmlns:a16="http://schemas.microsoft.com/office/drawing/2014/main" id="{FF09E184-DEC1-62CE-15F2-7175D8B63147}"/>
                </a:ext>
              </a:extLst>
            </p:cNvPr>
            <p:cNvSpPr/>
            <p:nvPr/>
          </p:nvSpPr>
          <p:spPr>
            <a:xfrm>
              <a:off x="3583025" y="5056825"/>
              <a:ext cx="166300" cy="176575"/>
            </a:xfrm>
            <a:custGeom>
              <a:avLst/>
              <a:gdLst/>
              <a:ahLst/>
              <a:cxnLst/>
              <a:rect l="l" t="t" r="r" b="b"/>
              <a:pathLst>
                <a:path w="6652" h="7063" extrusionOk="0">
                  <a:moveTo>
                    <a:pt x="5113" y="0"/>
                  </a:moveTo>
                  <a:cubicBezTo>
                    <a:pt x="4439" y="0"/>
                    <a:pt x="3763" y="140"/>
                    <a:pt x="3598" y="665"/>
                  </a:cubicBezTo>
                  <a:cubicBezTo>
                    <a:pt x="3276" y="1791"/>
                    <a:pt x="94" y="6259"/>
                    <a:pt x="30" y="6676"/>
                  </a:cubicBezTo>
                  <a:cubicBezTo>
                    <a:pt x="0" y="6883"/>
                    <a:pt x="221" y="7063"/>
                    <a:pt x="591" y="7063"/>
                  </a:cubicBezTo>
                  <a:cubicBezTo>
                    <a:pt x="1026" y="7063"/>
                    <a:pt x="1666" y="6813"/>
                    <a:pt x="2344" y="6066"/>
                  </a:cubicBezTo>
                  <a:cubicBezTo>
                    <a:pt x="3630" y="4651"/>
                    <a:pt x="6652" y="183"/>
                    <a:pt x="6652" y="183"/>
                  </a:cubicBezTo>
                  <a:cubicBezTo>
                    <a:pt x="6652" y="183"/>
                    <a:pt x="5884" y="0"/>
                    <a:pt x="511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3439;p57">
              <a:extLst>
                <a:ext uri="{FF2B5EF4-FFF2-40B4-BE49-F238E27FC236}">
                  <a16:creationId xmlns:a16="http://schemas.microsoft.com/office/drawing/2014/main" id="{8F8D6BD0-CEF7-D317-1141-F28B19DE368D}"/>
                </a:ext>
              </a:extLst>
            </p:cNvPr>
            <p:cNvSpPr/>
            <p:nvPr/>
          </p:nvSpPr>
          <p:spPr>
            <a:xfrm>
              <a:off x="3576525" y="5050150"/>
              <a:ext cx="180025" cy="189675"/>
            </a:xfrm>
            <a:custGeom>
              <a:avLst/>
              <a:gdLst/>
              <a:ahLst/>
              <a:cxnLst/>
              <a:rect l="l" t="t" r="r" b="b"/>
              <a:pathLst>
                <a:path w="7201" h="7587" extrusionOk="0">
                  <a:moveTo>
                    <a:pt x="5401" y="515"/>
                  </a:moveTo>
                  <a:cubicBezTo>
                    <a:pt x="5754" y="515"/>
                    <a:pt x="6140" y="579"/>
                    <a:pt x="6397" y="611"/>
                  </a:cubicBezTo>
                  <a:cubicBezTo>
                    <a:pt x="6418" y="616"/>
                    <a:pt x="6439" y="621"/>
                    <a:pt x="6460" y="625"/>
                  </a:cubicBezTo>
                  <a:lnTo>
                    <a:pt x="6460" y="625"/>
                  </a:lnTo>
                  <a:cubicBezTo>
                    <a:pt x="6388" y="730"/>
                    <a:pt x="6302" y="856"/>
                    <a:pt x="6204" y="997"/>
                  </a:cubicBezTo>
                  <a:cubicBezTo>
                    <a:pt x="5754" y="1672"/>
                    <a:pt x="5047" y="2700"/>
                    <a:pt x="4308" y="3697"/>
                  </a:cubicBezTo>
                  <a:cubicBezTo>
                    <a:pt x="3601" y="4693"/>
                    <a:pt x="2894" y="5658"/>
                    <a:pt x="2411" y="6140"/>
                  </a:cubicBezTo>
                  <a:cubicBezTo>
                    <a:pt x="1768" y="6879"/>
                    <a:pt x="1190" y="7072"/>
                    <a:pt x="836" y="7072"/>
                  </a:cubicBezTo>
                  <a:cubicBezTo>
                    <a:pt x="708" y="7072"/>
                    <a:pt x="611" y="7040"/>
                    <a:pt x="579" y="7008"/>
                  </a:cubicBezTo>
                  <a:lnTo>
                    <a:pt x="556" y="6985"/>
                  </a:lnTo>
                  <a:lnTo>
                    <a:pt x="556" y="6985"/>
                  </a:lnTo>
                  <a:cubicBezTo>
                    <a:pt x="578" y="6935"/>
                    <a:pt x="633" y="6811"/>
                    <a:pt x="708" y="6686"/>
                  </a:cubicBezTo>
                  <a:cubicBezTo>
                    <a:pt x="1061" y="6108"/>
                    <a:pt x="1833" y="4918"/>
                    <a:pt x="2540" y="3793"/>
                  </a:cubicBezTo>
                  <a:cubicBezTo>
                    <a:pt x="2926" y="3215"/>
                    <a:pt x="3279" y="2668"/>
                    <a:pt x="3536" y="2186"/>
                  </a:cubicBezTo>
                  <a:cubicBezTo>
                    <a:pt x="3826" y="1704"/>
                    <a:pt x="4019" y="1286"/>
                    <a:pt x="4115" y="997"/>
                  </a:cubicBezTo>
                  <a:cubicBezTo>
                    <a:pt x="4147" y="932"/>
                    <a:pt x="4179" y="868"/>
                    <a:pt x="4276" y="804"/>
                  </a:cubicBezTo>
                  <a:cubicBezTo>
                    <a:pt x="4372" y="707"/>
                    <a:pt x="4533" y="643"/>
                    <a:pt x="4726" y="579"/>
                  </a:cubicBezTo>
                  <a:cubicBezTo>
                    <a:pt x="4919" y="547"/>
                    <a:pt x="5176" y="515"/>
                    <a:pt x="5401" y="515"/>
                  </a:cubicBezTo>
                  <a:close/>
                  <a:moveTo>
                    <a:pt x="5401" y="0"/>
                  </a:moveTo>
                  <a:cubicBezTo>
                    <a:pt x="5047" y="0"/>
                    <a:pt x="4661" y="32"/>
                    <a:pt x="4340" y="161"/>
                  </a:cubicBezTo>
                  <a:cubicBezTo>
                    <a:pt x="4179" y="193"/>
                    <a:pt x="4019" y="290"/>
                    <a:pt x="3890" y="418"/>
                  </a:cubicBezTo>
                  <a:cubicBezTo>
                    <a:pt x="3761" y="515"/>
                    <a:pt x="3665" y="675"/>
                    <a:pt x="3601" y="868"/>
                  </a:cubicBezTo>
                  <a:cubicBezTo>
                    <a:pt x="3536" y="1093"/>
                    <a:pt x="3279" y="1575"/>
                    <a:pt x="2958" y="2154"/>
                  </a:cubicBezTo>
                  <a:cubicBezTo>
                    <a:pt x="2444" y="3022"/>
                    <a:pt x="1736" y="4115"/>
                    <a:pt x="1126" y="5015"/>
                  </a:cubicBezTo>
                  <a:cubicBezTo>
                    <a:pt x="836" y="5465"/>
                    <a:pt x="579" y="5883"/>
                    <a:pt x="386" y="6204"/>
                  </a:cubicBezTo>
                  <a:cubicBezTo>
                    <a:pt x="290" y="6365"/>
                    <a:pt x="226" y="6493"/>
                    <a:pt x="161" y="6590"/>
                  </a:cubicBezTo>
                  <a:cubicBezTo>
                    <a:pt x="129" y="6654"/>
                    <a:pt x="97" y="6718"/>
                    <a:pt x="65" y="6751"/>
                  </a:cubicBezTo>
                  <a:cubicBezTo>
                    <a:pt x="65" y="6815"/>
                    <a:pt x="33" y="6847"/>
                    <a:pt x="33" y="6911"/>
                  </a:cubicBezTo>
                  <a:lnTo>
                    <a:pt x="33" y="7008"/>
                  </a:lnTo>
                  <a:cubicBezTo>
                    <a:pt x="1" y="7201"/>
                    <a:pt x="129" y="7361"/>
                    <a:pt x="290" y="7458"/>
                  </a:cubicBezTo>
                  <a:cubicBezTo>
                    <a:pt x="451" y="7554"/>
                    <a:pt x="643" y="7586"/>
                    <a:pt x="836" y="7586"/>
                  </a:cubicBezTo>
                  <a:cubicBezTo>
                    <a:pt x="1383" y="7586"/>
                    <a:pt x="2090" y="7297"/>
                    <a:pt x="2829" y="6526"/>
                  </a:cubicBezTo>
                  <a:cubicBezTo>
                    <a:pt x="3472" y="5786"/>
                    <a:pt x="4533" y="4308"/>
                    <a:pt x="5465" y="3022"/>
                  </a:cubicBezTo>
                  <a:cubicBezTo>
                    <a:pt x="6397" y="1704"/>
                    <a:pt x="7137" y="579"/>
                    <a:pt x="7137" y="579"/>
                  </a:cubicBezTo>
                  <a:cubicBezTo>
                    <a:pt x="7201" y="515"/>
                    <a:pt x="7201" y="418"/>
                    <a:pt x="7169" y="322"/>
                  </a:cubicBezTo>
                  <a:cubicBezTo>
                    <a:pt x="7137" y="257"/>
                    <a:pt x="7072" y="193"/>
                    <a:pt x="6976" y="161"/>
                  </a:cubicBezTo>
                  <a:cubicBezTo>
                    <a:pt x="6976" y="161"/>
                    <a:pt x="6204" y="0"/>
                    <a:pt x="54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3440;p57">
              <a:extLst>
                <a:ext uri="{FF2B5EF4-FFF2-40B4-BE49-F238E27FC236}">
                  <a16:creationId xmlns:a16="http://schemas.microsoft.com/office/drawing/2014/main" id="{29DC1DA4-9F20-8004-DD60-68D890378FD5}"/>
                </a:ext>
              </a:extLst>
            </p:cNvPr>
            <p:cNvSpPr/>
            <p:nvPr/>
          </p:nvSpPr>
          <p:spPr>
            <a:xfrm>
              <a:off x="3610275" y="5040500"/>
              <a:ext cx="192900" cy="215600"/>
            </a:xfrm>
            <a:custGeom>
              <a:avLst/>
              <a:gdLst/>
              <a:ahLst/>
              <a:cxnLst/>
              <a:rect l="l" t="t" r="r" b="b"/>
              <a:pathLst>
                <a:path w="7716" h="8624" extrusionOk="0">
                  <a:moveTo>
                    <a:pt x="5677" y="1"/>
                  </a:moveTo>
                  <a:cubicBezTo>
                    <a:pt x="5244" y="1"/>
                    <a:pt x="4854" y="65"/>
                    <a:pt x="4662" y="258"/>
                  </a:cubicBezTo>
                  <a:cubicBezTo>
                    <a:pt x="4083" y="836"/>
                    <a:pt x="1" y="7683"/>
                    <a:pt x="1" y="8262"/>
                  </a:cubicBezTo>
                  <a:cubicBezTo>
                    <a:pt x="1" y="8551"/>
                    <a:pt x="402" y="8623"/>
                    <a:pt x="804" y="8623"/>
                  </a:cubicBezTo>
                  <a:cubicBezTo>
                    <a:pt x="1206" y="8623"/>
                    <a:pt x="1608" y="8551"/>
                    <a:pt x="1608" y="8551"/>
                  </a:cubicBezTo>
                  <a:lnTo>
                    <a:pt x="6269" y="2154"/>
                  </a:lnTo>
                  <a:lnTo>
                    <a:pt x="7715" y="836"/>
                  </a:lnTo>
                  <a:lnTo>
                    <a:pt x="7587" y="258"/>
                  </a:lnTo>
                  <a:cubicBezTo>
                    <a:pt x="7587" y="258"/>
                    <a:pt x="6544" y="1"/>
                    <a:pt x="567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3441;p57">
              <a:extLst>
                <a:ext uri="{FF2B5EF4-FFF2-40B4-BE49-F238E27FC236}">
                  <a16:creationId xmlns:a16="http://schemas.microsoft.com/office/drawing/2014/main" id="{4792C973-8462-B45F-E592-B9E35145228D}"/>
                </a:ext>
              </a:extLst>
            </p:cNvPr>
            <p:cNvSpPr/>
            <p:nvPr/>
          </p:nvSpPr>
          <p:spPr>
            <a:xfrm>
              <a:off x="3603850" y="5033275"/>
              <a:ext cx="206550" cy="229050"/>
            </a:xfrm>
            <a:custGeom>
              <a:avLst/>
              <a:gdLst/>
              <a:ahLst/>
              <a:cxnLst/>
              <a:rect l="l" t="t" r="r" b="b"/>
              <a:pathLst>
                <a:path w="8262" h="9162" extrusionOk="0">
                  <a:moveTo>
                    <a:pt x="5947" y="547"/>
                  </a:moveTo>
                  <a:cubicBezTo>
                    <a:pt x="6333" y="547"/>
                    <a:pt x="6815" y="611"/>
                    <a:pt x="7169" y="675"/>
                  </a:cubicBezTo>
                  <a:cubicBezTo>
                    <a:pt x="7329" y="707"/>
                    <a:pt x="7490" y="740"/>
                    <a:pt x="7587" y="772"/>
                  </a:cubicBezTo>
                  <a:cubicBezTo>
                    <a:pt x="7600" y="772"/>
                    <a:pt x="7612" y="772"/>
                    <a:pt x="7624" y="773"/>
                  </a:cubicBezTo>
                  <a:lnTo>
                    <a:pt x="7624" y="773"/>
                  </a:lnTo>
                  <a:lnTo>
                    <a:pt x="7683" y="1029"/>
                  </a:lnTo>
                  <a:lnTo>
                    <a:pt x="6333" y="2218"/>
                  </a:lnTo>
                  <a:lnTo>
                    <a:pt x="6301" y="2283"/>
                  </a:lnTo>
                  <a:lnTo>
                    <a:pt x="1700" y="8597"/>
                  </a:lnTo>
                  <a:lnTo>
                    <a:pt x="1700" y="8597"/>
                  </a:lnTo>
                  <a:cubicBezTo>
                    <a:pt x="1552" y="8624"/>
                    <a:pt x="1307" y="8647"/>
                    <a:pt x="1061" y="8647"/>
                  </a:cubicBezTo>
                  <a:cubicBezTo>
                    <a:pt x="868" y="8647"/>
                    <a:pt x="708" y="8615"/>
                    <a:pt x="611" y="8583"/>
                  </a:cubicBezTo>
                  <a:cubicBezTo>
                    <a:pt x="547" y="8583"/>
                    <a:pt x="515" y="8551"/>
                    <a:pt x="515" y="8551"/>
                  </a:cubicBezTo>
                  <a:cubicBezTo>
                    <a:pt x="515" y="8551"/>
                    <a:pt x="547" y="8486"/>
                    <a:pt x="579" y="8390"/>
                  </a:cubicBezTo>
                  <a:cubicBezTo>
                    <a:pt x="708" y="8101"/>
                    <a:pt x="1029" y="7458"/>
                    <a:pt x="1447" y="6718"/>
                  </a:cubicBezTo>
                  <a:cubicBezTo>
                    <a:pt x="2058" y="5593"/>
                    <a:pt x="2893" y="4179"/>
                    <a:pt x="3601" y="3022"/>
                  </a:cubicBezTo>
                  <a:cubicBezTo>
                    <a:pt x="3954" y="2411"/>
                    <a:pt x="4308" y="1897"/>
                    <a:pt x="4565" y="1479"/>
                  </a:cubicBezTo>
                  <a:cubicBezTo>
                    <a:pt x="4694" y="1286"/>
                    <a:pt x="4822" y="1093"/>
                    <a:pt x="4919" y="965"/>
                  </a:cubicBezTo>
                  <a:cubicBezTo>
                    <a:pt x="5015" y="836"/>
                    <a:pt x="5079" y="740"/>
                    <a:pt x="5111" y="740"/>
                  </a:cubicBezTo>
                  <a:cubicBezTo>
                    <a:pt x="5144" y="675"/>
                    <a:pt x="5240" y="643"/>
                    <a:pt x="5401" y="579"/>
                  </a:cubicBezTo>
                  <a:cubicBezTo>
                    <a:pt x="5561" y="547"/>
                    <a:pt x="5722" y="547"/>
                    <a:pt x="5947" y="547"/>
                  </a:cubicBezTo>
                  <a:close/>
                  <a:moveTo>
                    <a:pt x="5947" y="0"/>
                  </a:moveTo>
                  <a:cubicBezTo>
                    <a:pt x="5722" y="0"/>
                    <a:pt x="5497" y="32"/>
                    <a:pt x="5272" y="65"/>
                  </a:cubicBezTo>
                  <a:cubicBezTo>
                    <a:pt x="5079" y="129"/>
                    <a:pt x="4886" y="193"/>
                    <a:pt x="4726" y="354"/>
                  </a:cubicBezTo>
                  <a:cubicBezTo>
                    <a:pt x="4629" y="450"/>
                    <a:pt x="4501" y="611"/>
                    <a:pt x="4340" y="868"/>
                  </a:cubicBezTo>
                  <a:cubicBezTo>
                    <a:pt x="3729" y="1736"/>
                    <a:pt x="2668" y="3504"/>
                    <a:pt x="1736" y="5111"/>
                  </a:cubicBezTo>
                  <a:cubicBezTo>
                    <a:pt x="1286" y="5915"/>
                    <a:pt x="836" y="6654"/>
                    <a:pt x="515" y="7265"/>
                  </a:cubicBezTo>
                  <a:cubicBezTo>
                    <a:pt x="386" y="7586"/>
                    <a:pt x="258" y="7844"/>
                    <a:pt x="161" y="8036"/>
                  </a:cubicBezTo>
                  <a:cubicBezTo>
                    <a:pt x="97" y="8133"/>
                    <a:pt x="65" y="8229"/>
                    <a:pt x="33" y="8294"/>
                  </a:cubicBezTo>
                  <a:cubicBezTo>
                    <a:pt x="33" y="8390"/>
                    <a:pt x="0" y="8454"/>
                    <a:pt x="0" y="8551"/>
                  </a:cubicBezTo>
                  <a:cubicBezTo>
                    <a:pt x="0" y="8679"/>
                    <a:pt x="33" y="8808"/>
                    <a:pt x="129" y="8904"/>
                  </a:cubicBezTo>
                  <a:cubicBezTo>
                    <a:pt x="258" y="9033"/>
                    <a:pt x="418" y="9097"/>
                    <a:pt x="579" y="9129"/>
                  </a:cubicBezTo>
                  <a:cubicBezTo>
                    <a:pt x="740" y="9161"/>
                    <a:pt x="900" y="9161"/>
                    <a:pt x="1061" y="9161"/>
                  </a:cubicBezTo>
                  <a:cubicBezTo>
                    <a:pt x="1479" y="9161"/>
                    <a:pt x="1897" y="9097"/>
                    <a:pt x="1897" y="9097"/>
                  </a:cubicBezTo>
                  <a:cubicBezTo>
                    <a:pt x="1993" y="9097"/>
                    <a:pt x="2026" y="9065"/>
                    <a:pt x="2090" y="9001"/>
                  </a:cubicBezTo>
                  <a:lnTo>
                    <a:pt x="6719" y="2604"/>
                  </a:lnTo>
                  <a:lnTo>
                    <a:pt x="8165" y="1318"/>
                  </a:lnTo>
                  <a:cubicBezTo>
                    <a:pt x="8229" y="1254"/>
                    <a:pt x="8262" y="1157"/>
                    <a:pt x="8229" y="1061"/>
                  </a:cubicBezTo>
                  <a:lnTo>
                    <a:pt x="8101" y="482"/>
                  </a:lnTo>
                  <a:cubicBezTo>
                    <a:pt x="8069" y="386"/>
                    <a:pt x="8004" y="290"/>
                    <a:pt x="7908" y="290"/>
                  </a:cubicBezTo>
                  <a:cubicBezTo>
                    <a:pt x="7876" y="290"/>
                    <a:pt x="6847" y="0"/>
                    <a:pt x="59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3442;p57">
              <a:extLst>
                <a:ext uri="{FF2B5EF4-FFF2-40B4-BE49-F238E27FC236}">
                  <a16:creationId xmlns:a16="http://schemas.microsoft.com/office/drawing/2014/main" id="{F23AB85C-7783-6E2F-E331-41794A7BBD24}"/>
                </a:ext>
              </a:extLst>
            </p:cNvPr>
            <p:cNvSpPr/>
            <p:nvPr/>
          </p:nvSpPr>
          <p:spPr>
            <a:xfrm>
              <a:off x="3636000" y="5039525"/>
              <a:ext cx="1332400" cy="269500"/>
            </a:xfrm>
            <a:custGeom>
              <a:avLst/>
              <a:gdLst/>
              <a:ahLst/>
              <a:cxnLst/>
              <a:rect l="l" t="t" r="r" b="b"/>
              <a:pathLst>
                <a:path w="53296" h="10780" extrusionOk="0">
                  <a:moveTo>
                    <a:pt x="46653" y="1"/>
                  </a:moveTo>
                  <a:cubicBezTo>
                    <a:pt x="43579" y="1"/>
                    <a:pt x="31909" y="2616"/>
                    <a:pt x="27098" y="2772"/>
                  </a:cubicBezTo>
                  <a:cubicBezTo>
                    <a:pt x="25320" y="2818"/>
                    <a:pt x="23625" y="2847"/>
                    <a:pt x="22132" y="2847"/>
                  </a:cubicBezTo>
                  <a:cubicBezTo>
                    <a:pt x="19441" y="2847"/>
                    <a:pt x="17409" y="2751"/>
                    <a:pt x="16747" y="2483"/>
                  </a:cubicBezTo>
                  <a:cubicBezTo>
                    <a:pt x="15719" y="2033"/>
                    <a:pt x="7136" y="297"/>
                    <a:pt x="6558" y="297"/>
                  </a:cubicBezTo>
                  <a:cubicBezTo>
                    <a:pt x="5979" y="297"/>
                    <a:pt x="0" y="8590"/>
                    <a:pt x="0" y="8590"/>
                  </a:cubicBezTo>
                  <a:cubicBezTo>
                    <a:pt x="0" y="8590"/>
                    <a:pt x="186" y="9047"/>
                    <a:pt x="662" y="9047"/>
                  </a:cubicBezTo>
                  <a:cubicBezTo>
                    <a:pt x="900" y="9047"/>
                    <a:pt x="1211" y="8933"/>
                    <a:pt x="1607" y="8590"/>
                  </a:cubicBezTo>
                  <a:cubicBezTo>
                    <a:pt x="2765" y="7561"/>
                    <a:pt x="6558" y="4058"/>
                    <a:pt x="6558" y="4058"/>
                  </a:cubicBezTo>
                  <a:lnTo>
                    <a:pt x="10769" y="4058"/>
                  </a:lnTo>
                  <a:cubicBezTo>
                    <a:pt x="10769" y="4058"/>
                    <a:pt x="6847" y="6404"/>
                    <a:pt x="6268" y="6854"/>
                  </a:cubicBezTo>
                  <a:cubicBezTo>
                    <a:pt x="5690" y="7272"/>
                    <a:pt x="3343" y="9747"/>
                    <a:pt x="3922" y="9908"/>
                  </a:cubicBezTo>
                  <a:cubicBezTo>
                    <a:pt x="3936" y="9911"/>
                    <a:pt x="3951" y="9913"/>
                    <a:pt x="3968" y="9913"/>
                  </a:cubicBezTo>
                  <a:cubicBezTo>
                    <a:pt x="4646" y="9913"/>
                    <a:pt x="7554" y="7433"/>
                    <a:pt x="7554" y="7433"/>
                  </a:cubicBezTo>
                  <a:lnTo>
                    <a:pt x="11926" y="6243"/>
                  </a:lnTo>
                  <a:cubicBezTo>
                    <a:pt x="11926" y="6243"/>
                    <a:pt x="15140" y="8301"/>
                    <a:pt x="18065" y="8429"/>
                  </a:cubicBezTo>
                  <a:cubicBezTo>
                    <a:pt x="18311" y="8443"/>
                    <a:pt x="18551" y="8449"/>
                    <a:pt x="18785" y="8449"/>
                  </a:cubicBezTo>
                  <a:cubicBezTo>
                    <a:pt x="21313" y="8449"/>
                    <a:pt x="23144" y="7722"/>
                    <a:pt x="23144" y="7722"/>
                  </a:cubicBezTo>
                  <a:cubicBezTo>
                    <a:pt x="23144" y="7722"/>
                    <a:pt x="39389" y="10780"/>
                    <a:pt x="48933" y="10780"/>
                  </a:cubicBezTo>
                  <a:cubicBezTo>
                    <a:pt x="49126" y="10780"/>
                    <a:pt x="49316" y="10778"/>
                    <a:pt x="49503" y="10776"/>
                  </a:cubicBezTo>
                  <a:cubicBezTo>
                    <a:pt x="49503" y="10776"/>
                    <a:pt x="52717" y="10487"/>
                    <a:pt x="53006" y="6983"/>
                  </a:cubicBezTo>
                  <a:cubicBezTo>
                    <a:pt x="53296" y="3479"/>
                    <a:pt x="49503" y="136"/>
                    <a:pt x="46899" y="7"/>
                  </a:cubicBezTo>
                  <a:cubicBezTo>
                    <a:pt x="46825" y="3"/>
                    <a:pt x="46743" y="1"/>
                    <a:pt x="4665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3443;p57">
              <a:extLst>
                <a:ext uri="{FF2B5EF4-FFF2-40B4-BE49-F238E27FC236}">
                  <a16:creationId xmlns:a16="http://schemas.microsoft.com/office/drawing/2014/main" id="{5828FE48-E6F9-60E6-417C-7DDF13C76317}"/>
                </a:ext>
              </a:extLst>
            </p:cNvPr>
            <p:cNvSpPr/>
            <p:nvPr/>
          </p:nvSpPr>
          <p:spPr>
            <a:xfrm>
              <a:off x="3628750" y="5032475"/>
              <a:ext cx="1339650" cy="282875"/>
            </a:xfrm>
            <a:custGeom>
              <a:avLst/>
              <a:gdLst/>
              <a:ahLst/>
              <a:cxnLst/>
              <a:rect l="l" t="t" r="r" b="b"/>
              <a:pathLst>
                <a:path w="53586" h="11315" extrusionOk="0">
                  <a:moveTo>
                    <a:pt x="47157" y="547"/>
                  </a:moveTo>
                  <a:cubicBezTo>
                    <a:pt x="48314" y="611"/>
                    <a:pt x="49825" y="1382"/>
                    <a:pt x="51014" y="2572"/>
                  </a:cubicBezTo>
                  <a:cubicBezTo>
                    <a:pt x="52171" y="3729"/>
                    <a:pt x="53039" y="5304"/>
                    <a:pt x="53039" y="6879"/>
                  </a:cubicBezTo>
                  <a:cubicBezTo>
                    <a:pt x="53039" y="7008"/>
                    <a:pt x="53039" y="7136"/>
                    <a:pt x="53039" y="7233"/>
                  </a:cubicBezTo>
                  <a:cubicBezTo>
                    <a:pt x="52879" y="8904"/>
                    <a:pt x="52075" y="9772"/>
                    <a:pt x="51304" y="10254"/>
                  </a:cubicBezTo>
                  <a:cubicBezTo>
                    <a:pt x="50918" y="10479"/>
                    <a:pt x="50532" y="10608"/>
                    <a:pt x="50243" y="10704"/>
                  </a:cubicBezTo>
                  <a:cubicBezTo>
                    <a:pt x="50082" y="10736"/>
                    <a:pt x="49986" y="10769"/>
                    <a:pt x="49889" y="10769"/>
                  </a:cubicBezTo>
                  <a:lnTo>
                    <a:pt x="49793" y="10769"/>
                  </a:lnTo>
                  <a:lnTo>
                    <a:pt x="49761" y="10801"/>
                  </a:lnTo>
                  <a:lnTo>
                    <a:pt x="49150" y="10801"/>
                  </a:lnTo>
                  <a:cubicBezTo>
                    <a:pt x="44392" y="10801"/>
                    <a:pt x="37964" y="10029"/>
                    <a:pt x="32756" y="9258"/>
                  </a:cubicBezTo>
                  <a:cubicBezTo>
                    <a:pt x="30152" y="8872"/>
                    <a:pt x="27806" y="8486"/>
                    <a:pt x="26167" y="8197"/>
                  </a:cubicBezTo>
                  <a:cubicBezTo>
                    <a:pt x="25331" y="8068"/>
                    <a:pt x="24656" y="7940"/>
                    <a:pt x="24206" y="7876"/>
                  </a:cubicBezTo>
                  <a:cubicBezTo>
                    <a:pt x="23756" y="7779"/>
                    <a:pt x="23499" y="7747"/>
                    <a:pt x="23499" y="7747"/>
                  </a:cubicBezTo>
                  <a:cubicBezTo>
                    <a:pt x="23466" y="7731"/>
                    <a:pt x="23442" y="7723"/>
                    <a:pt x="23418" y="7723"/>
                  </a:cubicBezTo>
                  <a:cubicBezTo>
                    <a:pt x="23394" y="7723"/>
                    <a:pt x="23370" y="7731"/>
                    <a:pt x="23338" y="7747"/>
                  </a:cubicBezTo>
                  <a:cubicBezTo>
                    <a:pt x="23145" y="7811"/>
                    <a:pt x="21377" y="8486"/>
                    <a:pt x="18998" y="8486"/>
                  </a:cubicBezTo>
                  <a:cubicBezTo>
                    <a:pt x="18805" y="8486"/>
                    <a:pt x="18580" y="8454"/>
                    <a:pt x="18355" y="8454"/>
                  </a:cubicBezTo>
                  <a:cubicBezTo>
                    <a:pt x="16941" y="8390"/>
                    <a:pt x="15462" y="7843"/>
                    <a:pt x="14305" y="7329"/>
                  </a:cubicBezTo>
                  <a:cubicBezTo>
                    <a:pt x="13727" y="7072"/>
                    <a:pt x="13244" y="6815"/>
                    <a:pt x="12891" y="6622"/>
                  </a:cubicBezTo>
                  <a:cubicBezTo>
                    <a:pt x="12730" y="6525"/>
                    <a:pt x="12602" y="6461"/>
                    <a:pt x="12505" y="6397"/>
                  </a:cubicBezTo>
                  <a:cubicBezTo>
                    <a:pt x="12409" y="6333"/>
                    <a:pt x="12377" y="6300"/>
                    <a:pt x="12377" y="6300"/>
                  </a:cubicBezTo>
                  <a:cubicBezTo>
                    <a:pt x="12312" y="6268"/>
                    <a:pt x="12216" y="6268"/>
                    <a:pt x="12152" y="6268"/>
                  </a:cubicBezTo>
                  <a:lnTo>
                    <a:pt x="7780" y="7458"/>
                  </a:lnTo>
                  <a:lnTo>
                    <a:pt x="7683" y="7490"/>
                  </a:lnTo>
                  <a:cubicBezTo>
                    <a:pt x="7683" y="7490"/>
                    <a:pt x="7491" y="7650"/>
                    <a:pt x="7233" y="7876"/>
                  </a:cubicBezTo>
                  <a:cubicBezTo>
                    <a:pt x="6816" y="8229"/>
                    <a:pt x="6141" y="8743"/>
                    <a:pt x="5562" y="9193"/>
                  </a:cubicBezTo>
                  <a:cubicBezTo>
                    <a:pt x="5240" y="9386"/>
                    <a:pt x="4951" y="9579"/>
                    <a:pt x="4726" y="9708"/>
                  </a:cubicBezTo>
                  <a:cubicBezTo>
                    <a:pt x="4624" y="9784"/>
                    <a:pt x="4543" y="9820"/>
                    <a:pt x="4465" y="9848"/>
                  </a:cubicBezTo>
                  <a:lnTo>
                    <a:pt x="4465" y="9848"/>
                  </a:lnTo>
                  <a:cubicBezTo>
                    <a:pt x="4466" y="9844"/>
                    <a:pt x="4468" y="9840"/>
                    <a:pt x="4469" y="9836"/>
                  </a:cubicBezTo>
                  <a:cubicBezTo>
                    <a:pt x="4662" y="9515"/>
                    <a:pt x="5144" y="8936"/>
                    <a:pt x="5594" y="8422"/>
                  </a:cubicBezTo>
                  <a:cubicBezTo>
                    <a:pt x="5819" y="8197"/>
                    <a:pt x="6044" y="7940"/>
                    <a:pt x="6237" y="7747"/>
                  </a:cubicBezTo>
                  <a:cubicBezTo>
                    <a:pt x="6462" y="7554"/>
                    <a:pt x="6623" y="7393"/>
                    <a:pt x="6719" y="7329"/>
                  </a:cubicBezTo>
                  <a:cubicBezTo>
                    <a:pt x="6848" y="7233"/>
                    <a:pt x="7201" y="7008"/>
                    <a:pt x="7651" y="6718"/>
                  </a:cubicBezTo>
                  <a:cubicBezTo>
                    <a:pt x="8326" y="6300"/>
                    <a:pt x="9194" y="5786"/>
                    <a:pt x="9934" y="5336"/>
                  </a:cubicBezTo>
                  <a:cubicBezTo>
                    <a:pt x="10641" y="4918"/>
                    <a:pt x="11187" y="4597"/>
                    <a:pt x="11187" y="4597"/>
                  </a:cubicBezTo>
                  <a:cubicBezTo>
                    <a:pt x="11316" y="4532"/>
                    <a:pt x="11348" y="4404"/>
                    <a:pt x="11316" y="4275"/>
                  </a:cubicBezTo>
                  <a:cubicBezTo>
                    <a:pt x="11284" y="4179"/>
                    <a:pt x="11187" y="4082"/>
                    <a:pt x="11059" y="4082"/>
                  </a:cubicBezTo>
                  <a:lnTo>
                    <a:pt x="6848" y="4082"/>
                  </a:lnTo>
                  <a:cubicBezTo>
                    <a:pt x="6783" y="4082"/>
                    <a:pt x="6719" y="4115"/>
                    <a:pt x="6655" y="4147"/>
                  </a:cubicBezTo>
                  <a:cubicBezTo>
                    <a:pt x="6655" y="4147"/>
                    <a:pt x="6430" y="4372"/>
                    <a:pt x="6044" y="4725"/>
                  </a:cubicBezTo>
                  <a:cubicBezTo>
                    <a:pt x="4919" y="5754"/>
                    <a:pt x="2572" y="7908"/>
                    <a:pt x="1705" y="8679"/>
                  </a:cubicBezTo>
                  <a:cubicBezTo>
                    <a:pt x="1351" y="8968"/>
                    <a:pt x="1094" y="9065"/>
                    <a:pt x="965" y="9065"/>
                  </a:cubicBezTo>
                  <a:cubicBezTo>
                    <a:pt x="805" y="9065"/>
                    <a:pt x="708" y="9001"/>
                    <a:pt x="644" y="8904"/>
                  </a:cubicBezTo>
                  <a:lnTo>
                    <a:pt x="621" y="8881"/>
                  </a:lnTo>
                  <a:lnTo>
                    <a:pt x="621" y="8881"/>
                  </a:lnTo>
                  <a:cubicBezTo>
                    <a:pt x="766" y="8672"/>
                    <a:pt x="1055" y="8260"/>
                    <a:pt x="1447" y="7715"/>
                  </a:cubicBezTo>
                  <a:cubicBezTo>
                    <a:pt x="2283" y="6558"/>
                    <a:pt x="3601" y="4822"/>
                    <a:pt x="4726" y="3343"/>
                  </a:cubicBezTo>
                  <a:cubicBezTo>
                    <a:pt x="5273" y="2636"/>
                    <a:pt x="5819" y="1961"/>
                    <a:pt x="6205" y="1511"/>
                  </a:cubicBezTo>
                  <a:cubicBezTo>
                    <a:pt x="6430" y="1286"/>
                    <a:pt x="6591" y="1093"/>
                    <a:pt x="6719" y="964"/>
                  </a:cubicBezTo>
                  <a:cubicBezTo>
                    <a:pt x="6782" y="902"/>
                    <a:pt x="6845" y="869"/>
                    <a:pt x="6878" y="838"/>
                  </a:cubicBezTo>
                  <a:lnTo>
                    <a:pt x="6878" y="838"/>
                  </a:lnTo>
                  <a:cubicBezTo>
                    <a:pt x="6906" y="841"/>
                    <a:pt x="6951" y="849"/>
                    <a:pt x="7008" y="868"/>
                  </a:cubicBezTo>
                  <a:cubicBezTo>
                    <a:pt x="7683" y="932"/>
                    <a:pt x="9966" y="1382"/>
                    <a:pt x="12152" y="1864"/>
                  </a:cubicBezTo>
                  <a:cubicBezTo>
                    <a:pt x="13244" y="2089"/>
                    <a:pt x="14337" y="2315"/>
                    <a:pt x="15205" y="2540"/>
                  </a:cubicBezTo>
                  <a:cubicBezTo>
                    <a:pt x="15655" y="2636"/>
                    <a:pt x="16009" y="2732"/>
                    <a:pt x="16330" y="2797"/>
                  </a:cubicBezTo>
                  <a:cubicBezTo>
                    <a:pt x="16620" y="2893"/>
                    <a:pt x="16845" y="2957"/>
                    <a:pt x="16941" y="2990"/>
                  </a:cubicBezTo>
                  <a:cubicBezTo>
                    <a:pt x="17134" y="3086"/>
                    <a:pt x="17391" y="3150"/>
                    <a:pt x="17713" y="3182"/>
                  </a:cubicBezTo>
                  <a:cubicBezTo>
                    <a:pt x="18709" y="3343"/>
                    <a:pt x="20316" y="3407"/>
                    <a:pt x="22309" y="3407"/>
                  </a:cubicBezTo>
                  <a:cubicBezTo>
                    <a:pt x="23820" y="3407"/>
                    <a:pt x="25556" y="3375"/>
                    <a:pt x="27388" y="3311"/>
                  </a:cubicBezTo>
                  <a:cubicBezTo>
                    <a:pt x="29831" y="3247"/>
                    <a:pt x="33978" y="2540"/>
                    <a:pt x="37899" y="1864"/>
                  </a:cubicBezTo>
                  <a:cubicBezTo>
                    <a:pt x="39860" y="1543"/>
                    <a:pt x="41757" y="1189"/>
                    <a:pt x="43332" y="964"/>
                  </a:cubicBezTo>
                  <a:cubicBezTo>
                    <a:pt x="44939" y="707"/>
                    <a:pt x="46225" y="547"/>
                    <a:pt x="46964" y="547"/>
                  </a:cubicBezTo>
                  <a:close/>
                  <a:moveTo>
                    <a:pt x="46964" y="0"/>
                  </a:moveTo>
                  <a:cubicBezTo>
                    <a:pt x="46160" y="0"/>
                    <a:pt x="44875" y="161"/>
                    <a:pt x="43267" y="418"/>
                  </a:cubicBezTo>
                  <a:cubicBezTo>
                    <a:pt x="40857" y="804"/>
                    <a:pt x="37771" y="1350"/>
                    <a:pt x="34846" y="1832"/>
                  </a:cubicBezTo>
                  <a:cubicBezTo>
                    <a:pt x="31920" y="2315"/>
                    <a:pt x="29156" y="2732"/>
                    <a:pt x="27356" y="2765"/>
                  </a:cubicBezTo>
                  <a:cubicBezTo>
                    <a:pt x="25556" y="2829"/>
                    <a:pt x="23820" y="2861"/>
                    <a:pt x="22309" y="2861"/>
                  </a:cubicBezTo>
                  <a:cubicBezTo>
                    <a:pt x="20991" y="2861"/>
                    <a:pt x="19834" y="2829"/>
                    <a:pt x="18934" y="2765"/>
                  </a:cubicBezTo>
                  <a:cubicBezTo>
                    <a:pt x="18484" y="2732"/>
                    <a:pt x="18098" y="2700"/>
                    <a:pt x="17809" y="2668"/>
                  </a:cubicBezTo>
                  <a:cubicBezTo>
                    <a:pt x="17488" y="2604"/>
                    <a:pt x="17263" y="2572"/>
                    <a:pt x="17134" y="2507"/>
                  </a:cubicBezTo>
                  <a:cubicBezTo>
                    <a:pt x="16973" y="2443"/>
                    <a:pt x="16748" y="2379"/>
                    <a:pt x="16395" y="2282"/>
                  </a:cubicBezTo>
                  <a:cubicBezTo>
                    <a:pt x="15205" y="1961"/>
                    <a:pt x="12955" y="1479"/>
                    <a:pt x="10962" y="1061"/>
                  </a:cubicBezTo>
                  <a:cubicBezTo>
                    <a:pt x="9934" y="836"/>
                    <a:pt x="9001" y="643"/>
                    <a:pt x="8262" y="514"/>
                  </a:cubicBezTo>
                  <a:cubicBezTo>
                    <a:pt x="7876" y="450"/>
                    <a:pt x="7587" y="386"/>
                    <a:pt x="7330" y="354"/>
                  </a:cubicBezTo>
                  <a:cubicBezTo>
                    <a:pt x="7105" y="322"/>
                    <a:pt x="6944" y="289"/>
                    <a:pt x="6848" y="289"/>
                  </a:cubicBezTo>
                  <a:cubicBezTo>
                    <a:pt x="6751" y="289"/>
                    <a:pt x="6687" y="322"/>
                    <a:pt x="6623" y="354"/>
                  </a:cubicBezTo>
                  <a:cubicBezTo>
                    <a:pt x="6558" y="418"/>
                    <a:pt x="6462" y="482"/>
                    <a:pt x="6366" y="579"/>
                  </a:cubicBezTo>
                  <a:cubicBezTo>
                    <a:pt x="6012" y="900"/>
                    <a:pt x="5465" y="1575"/>
                    <a:pt x="4790" y="2379"/>
                  </a:cubicBezTo>
                  <a:cubicBezTo>
                    <a:pt x="2830" y="4854"/>
                    <a:pt x="65" y="8711"/>
                    <a:pt x="65" y="8711"/>
                  </a:cubicBezTo>
                  <a:cubicBezTo>
                    <a:pt x="1" y="8776"/>
                    <a:pt x="1" y="8872"/>
                    <a:pt x="33" y="8968"/>
                  </a:cubicBezTo>
                  <a:cubicBezTo>
                    <a:pt x="33" y="9001"/>
                    <a:pt x="97" y="9129"/>
                    <a:pt x="258" y="9290"/>
                  </a:cubicBezTo>
                  <a:cubicBezTo>
                    <a:pt x="387" y="9418"/>
                    <a:pt x="612" y="9579"/>
                    <a:pt x="965" y="9579"/>
                  </a:cubicBezTo>
                  <a:cubicBezTo>
                    <a:pt x="1287" y="9579"/>
                    <a:pt x="1640" y="9451"/>
                    <a:pt x="2058" y="9065"/>
                  </a:cubicBezTo>
                  <a:cubicBezTo>
                    <a:pt x="3152" y="8119"/>
                    <a:pt x="6420" y="5107"/>
                    <a:pt x="6939" y="4629"/>
                  </a:cubicBezTo>
                  <a:lnTo>
                    <a:pt x="10054" y="4629"/>
                  </a:lnTo>
                  <a:cubicBezTo>
                    <a:pt x="9710" y="4832"/>
                    <a:pt x="9297" y="5079"/>
                    <a:pt x="8873" y="5336"/>
                  </a:cubicBezTo>
                  <a:cubicBezTo>
                    <a:pt x="8358" y="5658"/>
                    <a:pt x="7812" y="6011"/>
                    <a:pt x="7362" y="6268"/>
                  </a:cubicBezTo>
                  <a:cubicBezTo>
                    <a:pt x="6912" y="6558"/>
                    <a:pt x="6558" y="6783"/>
                    <a:pt x="6398" y="6911"/>
                  </a:cubicBezTo>
                  <a:cubicBezTo>
                    <a:pt x="6237" y="7008"/>
                    <a:pt x="6012" y="7233"/>
                    <a:pt x="5755" y="7490"/>
                  </a:cubicBezTo>
                  <a:cubicBezTo>
                    <a:pt x="5369" y="7876"/>
                    <a:pt x="4919" y="8358"/>
                    <a:pt x="4533" y="8840"/>
                  </a:cubicBezTo>
                  <a:cubicBezTo>
                    <a:pt x="4373" y="9065"/>
                    <a:pt x="4212" y="9290"/>
                    <a:pt x="4083" y="9483"/>
                  </a:cubicBezTo>
                  <a:cubicBezTo>
                    <a:pt x="4019" y="9579"/>
                    <a:pt x="3955" y="9676"/>
                    <a:pt x="3923" y="9772"/>
                  </a:cubicBezTo>
                  <a:cubicBezTo>
                    <a:pt x="3890" y="9868"/>
                    <a:pt x="3858" y="9933"/>
                    <a:pt x="3858" y="10061"/>
                  </a:cubicBezTo>
                  <a:cubicBezTo>
                    <a:pt x="3858" y="10126"/>
                    <a:pt x="3858" y="10222"/>
                    <a:pt x="3923" y="10286"/>
                  </a:cubicBezTo>
                  <a:cubicBezTo>
                    <a:pt x="3987" y="10383"/>
                    <a:pt x="4083" y="10415"/>
                    <a:pt x="4148" y="10447"/>
                  </a:cubicBezTo>
                  <a:lnTo>
                    <a:pt x="4276" y="10447"/>
                  </a:lnTo>
                  <a:cubicBezTo>
                    <a:pt x="4437" y="10447"/>
                    <a:pt x="4565" y="10383"/>
                    <a:pt x="4726" y="10318"/>
                  </a:cubicBezTo>
                  <a:cubicBezTo>
                    <a:pt x="5305" y="10061"/>
                    <a:pt x="6108" y="9451"/>
                    <a:pt x="6783" y="8936"/>
                  </a:cubicBezTo>
                  <a:cubicBezTo>
                    <a:pt x="7321" y="8501"/>
                    <a:pt x="7797" y="8107"/>
                    <a:pt x="7969" y="7964"/>
                  </a:cubicBezTo>
                  <a:lnTo>
                    <a:pt x="7969" y="7964"/>
                  </a:lnTo>
                  <a:lnTo>
                    <a:pt x="12166" y="6814"/>
                  </a:lnTo>
                  <a:lnTo>
                    <a:pt x="12166" y="6814"/>
                  </a:lnTo>
                  <a:cubicBezTo>
                    <a:pt x="12395" y="6971"/>
                    <a:pt x="13109" y="7391"/>
                    <a:pt x="14080" y="7811"/>
                  </a:cubicBezTo>
                  <a:cubicBezTo>
                    <a:pt x="15270" y="8358"/>
                    <a:pt x="16812" y="8904"/>
                    <a:pt x="18323" y="9001"/>
                  </a:cubicBezTo>
                  <a:lnTo>
                    <a:pt x="18998" y="9001"/>
                  </a:lnTo>
                  <a:cubicBezTo>
                    <a:pt x="21312" y="9001"/>
                    <a:pt x="23057" y="8431"/>
                    <a:pt x="23448" y="8270"/>
                  </a:cubicBezTo>
                  <a:lnTo>
                    <a:pt x="23448" y="8270"/>
                  </a:lnTo>
                  <a:cubicBezTo>
                    <a:pt x="24396" y="8448"/>
                    <a:pt x="39837" y="11315"/>
                    <a:pt x="49150" y="11315"/>
                  </a:cubicBezTo>
                  <a:lnTo>
                    <a:pt x="49825" y="11315"/>
                  </a:lnTo>
                  <a:cubicBezTo>
                    <a:pt x="49857" y="11315"/>
                    <a:pt x="50693" y="11251"/>
                    <a:pt x="51593" y="10704"/>
                  </a:cubicBezTo>
                  <a:cubicBezTo>
                    <a:pt x="52461" y="10158"/>
                    <a:pt x="53425" y="9129"/>
                    <a:pt x="53554" y="7297"/>
                  </a:cubicBezTo>
                  <a:cubicBezTo>
                    <a:pt x="53586" y="7168"/>
                    <a:pt x="53586" y="7008"/>
                    <a:pt x="53586" y="6879"/>
                  </a:cubicBezTo>
                  <a:cubicBezTo>
                    <a:pt x="53586" y="5111"/>
                    <a:pt x="52621" y="3440"/>
                    <a:pt x="51368" y="2186"/>
                  </a:cubicBezTo>
                  <a:cubicBezTo>
                    <a:pt x="50114" y="932"/>
                    <a:pt x="48571" y="97"/>
                    <a:pt x="471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3444;p57">
              <a:extLst>
                <a:ext uri="{FF2B5EF4-FFF2-40B4-BE49-F238E27FC236}">
                  <a16:creationId xmlns:a16="http://schemas.microsoft.com/office/drawing/2014/main" id="{DE591573-D44D-2EAE-AD6B-2E41DFE57343}"/>
                </a:ext>
              </a:extLst>
            </p:cNvPr>
            <p:cNvSpPr/>
            <p:nvPr/>
          </p:nvSpPr>
          <p:spPr>
            <a:xfrm>
              <a:off x="1274175" y="5363550"/>
              <a:ext cx="5102975" cy="12875"/>
            </a:xfrm>
            <a:custGeom>
              <a:avLst/>
              <a:gdLst/>
              <a:ahLst/>
              <a:cxnLst/>
              <a:rect l="l" t="t" r="r" b="b"/>
              <a:pathLst>
                <a:path w="204119" h="515" extrusionOk="0">
                  <a:moveTo>
                    <a:pt x="1" y="1"/>
                  </a:moveTo>
                  <a:lnTo>
                    <a:pt x="1" y="515"/>
                  </a:lnTo>
                  <a:lnTo>
                    <a:pt x="204118" y="515"/>
                  </a:lnTo>
                  <a:lnTo>
                    <a:pt x="2041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3445;p57">
              <a:extLst>
                <a:ext uri="{FF2B5EF4-FFF2-40B4-BE49-F238E27FC236}">
                  <a16:creationId xmlns:a16="http://schemas.microsoft.com/office/drawing/2014/main" id="{D8098F99-991F-DCD6-FFE2-506F973EBF8E}"/>
                </a:ext>
              </a:extLst>
            </p:cNvPr>
            <p:cNvSpPr/>
            <p:nvPr/>
          </p:nvSpPr>
          <p:spPr>
            <a:xfrm>
              <a:off x="2392800" y="5312125"/>
              <a:ext cx="1579925" cy="57875"/>
            </a:xfrm>
            <a:custGeom>
              <a:avLst/>
              <a:gdLst/>
              <a:ahLst/>
              <a:cxnLst/>
              <a:rect l="l" t="t" r="r" b="b"/>
              <a:pathLst>
                <a:path w="63197" h="2315" extrusionOk="0">
                  <a:moveTo>
                    <a:pt x="1" y="0"/>
                  </a:moveTo>
                  <a:lnTo>
                    <a:pt x="1" y="2315"/>
                  </a:lnTo>
                  <a:lnTo>
                    <a:pt x="63197" y="2315"/>
                  </a:lnTo>
                  <a:lnTo>
                    <a:pt x="631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3446;p57">
              <a:extLst>
                <a:ext uri="{FF2B5EF4-FFF2-40B4-BE49-F238E27FC236}">
                  <a16:creationId xmlns:a16="http://schemas.microsoft.com/office/drawing/2014/main" id="{D8788239-A69A-64D0-D6E2-4766C00CE017}"/>
                </a:ext>
              </a:extLst>
            </p:cNvPr>
            <p:cNvSpPr/>
            <p:nvPr/>
          </p:nvSpPr>
          <p:spPr>
            <a:xfrm>
              <a:off x="2385575" y="5304900"/>
              <a:ext cx="1594400" cy="71525"/>
            </a:xfrm>
            <a:custGeom>
              <a:avLst/>
              <a:gdLst/>
              <a:ahLst/>
              <a:cxnLst/>
              <a:rect l="l" t="t" r="r" b="b"/>
              <a:pathLst>
                <a:path w="63776" h="2861" extrusionOk="0">
                  <a:moveTo>
                    <a:pt x="63229" y="547"/>
                  </a:moveTo>
                  <a:lnTo>
                    <a:pt x="63229" y="2347"/>
                  </a:lnTo>
                  <a:lnTo>
                    <a:pt x="547" y="2347"/>
                  </a:lnTo>
                  <a:lnTo>
                    <a:pt x="547" y="547"/>
                  </a:lnTo>
                  <a:close/>
                  <a:moveTo>
                    <a:pt x="290" y="0"/>
                  </a:moveTo>
                  <a:cubicBezTo>
                    <a:pt x="193" y="0"/>
                    <a:pt x="129" y="32"/>
                    <a:pt x="97" y="97"/>
                  </a:cubicBezTo>
                  <a:cubicBezTo>
                    <a:pt x="33" y="129"/>
                    <a:pt x="0" y="225"/>
                    <a:pt x="0" y="289"/>
                  </a:cubicBezTo>
                  <a:lnTo>
                    <a:pt x="0" y="2604"/>
                  </a:lnTo>
                  <a:cubicBezTo>
                    <a:pt x="0" y="2668"/>
                    <a:pt x="33" y="2732"/>
                    <a:pt x="97" y="2797"/>
                  </a:cubicBezTo>
                  <a:cubicBezTo>
                    <a:pt x="129" y="2829"/>
                    <a:pt x="193" y="2861"/>
                    <a:pt x="290" y="2861"/>
                  </a:cubicBezTo>
                  <a:lnTo>
                    <a:pt x="63486" y="2861"/>
                  </a:lnTo>
                  <a:cubicBezTo>
                    <a:pt x="63550" y="2861"/>
                    <a:pt x="63614" y="2829"/>
                    <a:pt x="63679" y="2797"/>
                  </a:cubicBezTo>
                  <a:cubicBezTo>
                    <a:pt x="63743" y="2732"/>
                    <a:pt x="63775" y="2668"/>
                    <a:pt x="63775" y="2604"/>
                  </a:cubicBezTo>
                  <a:lnTo>
                    <a:pt x="63775" y="289"/>
                  </a:lnTo>
                  <a:cubicBezTo>
                    <a:pt x="63775" y="225"/>
                    <a:pt x="63743" y="129"/>
                    <a:pt x="63679" y="97"/>
                  </a:cubicBezTo>
                  <a:cubicBezTo>
                    <a:pt x="63614" y="32"/>
                    <a:pt x="63550" y="0"/>
                    <a:pt x="634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3447;p57">
              <a:extLst>
                <a:ext uri="{FF2B5EF4-FFF2-40B4-BE49-F238E27FC236}">
                  <a16:creationId xmlns:a16="http://schemas.microsoft.com/office/drawing/2014/main" id="{51EB2386-E035-9377-B632-EAB043789176}"/>
                </a:ext>
              </a:extLst>
            </p:cNvPr>
            <p:cNvSpPr/>
            <p:nvPr/>
          </p:nvSpPr>
          <p:spPr>
            <a:xfrm>
              <a:off x="3230175" y="5312125"/>
              <a:ext cx="742550" cy="57875"/>
            </a:xfrm>
            <a:custGeom>
              <a:avLst/>
              <a:gdLst/>
              <a:ahLst/>
              <a:cxnLst/>
              <a:rect l="l" t="t" r="r" b="b"/>
              <a:pathLst>
                <a:path w="29702" h="2315" extrusionOk="0">
                  <a:moveTo>
                    <a:pt x="0" y="0"/>
                  </a:moveTo>
                  <a:lnTo>
                    <a:pt x="0" y="2315"/>
                  </a:lnTo>
                  <a:lnTo>
                    <a:pt x="29702" y="2315"/>
                  </a:lnTo>
                  <a:lnTo>
                    <a:pt x="297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3448;p57">
              <a:extLst>
                <a:ext uri="{FF2B5EF4-FFF2-40B4-BE49-F238E27FC236}">
                  <a16:creationId xmlns:a16="http://schemas.microsoft.com/office/drawing/2014/main" id="{A113B969-BBA6-BF96-376A-B46A11E45BC7}"/>
                </a:ext>
              </a:extLst>
            </p:cNvPr>
            <p:cNvSpPr/>
            <p:nvPr/>
          </p:nvSpPr>
          <p:spPr>
            <a:xfrm>
              <a:off x="3223750" y="5304900"/>
              <a:ext cx="756225" cy="71525"/>
            </a:xfrm>
            <a:custGeom>
              <a:avLst/>
              <a:gdLst/>
              <a:ahLst/>
              <a:cxnLst/>
              <a:rect l="l" t="t" r="r" b="b"/>
              <a:pathLst>
                <a:path w="30249" h="2861" extrusionOk="0">
                  <a:moveTo>
                    <a:pt x="29702" y="547"/>
                  </a:moveTo>
                  <a:lnTo>
                    <a:pt x="29702" y="2347"/>
                  </a:lnTo>
                  <a:lnTo>
                    <a:pt x="547" y="2347"/>
                  </a:lnTo>
                  <a:lnTo>
                    <a:pt x="547" y="547"/>
                  </a:lnTo>
                  <a:close/>
                  <a:moveTo>
                    <a:pt x="257" y="0"/>
                  </a:moveTo>
                  <a:cubicBezTo>
                    <a:pt x="193" y="0"/>
                    <a:pt x="129" y="32"/>
                    <a:pt x="64" y="97"/>
                  </a:cubicBezTo>
                  <a:cubicBezTo>
                    <a:pt x="32" y="129"/>
                    <a:pt x="0" y="225"/>
                    <a:pt x="0" y="289"/>
                  </a:cubicBezTo>
                  <a:lnTo>
                    <a:pt x="0" y="2604"/>
                  </a:lnTo>
                  <a:cubicBezTo>
                    <a:pt x="0" y="2668"/>
                    <a:pt x="32" y="2732"/>
                    <a:pt x="64" y="2797"/>
                  </a:cubicBezTo>
                  <a:cubicBezTo>
                    <a:pt x="129" y="2829"/>
                    <a:pt x="193" y="2861"/>
                    <a:pt x="257" y="2861"/>
                  </a:cubicBezTo>
                  <a:lnTo>
                    <a:pt x="29959" y="2861"/>
                  </a:lnTo>
                  <a:cubicBezTo>
                    <a:pt x="30023" y="2861"/>
                    <a:pt x="30087" y="2829"/>
                    <a:pt x="30152" y="2797"/>
                  </a:cubicBezTo>
                  <a:cubicBezTo>
                    <a:pt x="30216" y="2732"/>
                    <a:pt x="30248" y="2668"/>
                    <a:pt x="30248" y="2604"/>
                  </a:cubicBezTo>
                  <a:lnTo>
                    <a:pt x="30248" y="289"/>
                  </a:lnTo>
                  <a:cubicBezTo>
                    <a:pt x="30248" y="225"/>
                    <a:pt x="30216" y="129"/>
                    <a:pt x="30152" y="97"/>
                  </a:cubicBezTo>
                  <a:cubicBezTo>
                    <a:pt x="30087" y="32"/>
                    <a:pt x="30023" y="0"/>
                    <a:pt x="299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3449;p57">
              <a:extLst>
                <a:ext uri="{FF2B5EF4-FFF2-40B4-BE49-F238E27FC236}">
                  <a16:creationId xmlns:a16="http://schemas.microsoft.com/office/drawing/2014/main" id="{B205AF3A-CC9F-C196-A569-645166656AEE}"/>
                </a:ext>
              </a:extLst>
            </p:cNvPr>
            <p:cNvSpPr/>
            <p:nvPr/>
          </p:nvSpPr>
          <p:spPr>
            <a:xfrm>
              <a:off x="2064125" y="4578425"/>
              <a:ext cx="1203025" cy="733725"/>
            </a:xfrm>
            <a:custGeom>
              <a:avLst/>
              <a:gdLst/>
              <a:ahLst/>
              <a:cxnLst/>
              <a:rect l="l" t="t" r="r" b="b"/>
              <a:pathLst>
                <a:path w="48121" h="29349" extrusionOk="0">
                  <a:moveTo>
                    <a:pt x="1" y="0"/>
                  </a:moveTo>
                  <a:lnTo>
                    <a:pt x="14594" y="29348"/>
                  </a:lnTo>
                  <a:lnTo>
                    <a:pt x="48121" y="29348"/>
                  </a:lnTo>
                  <a:lnTo>
                    <a:pt x="3645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3450;p57">
              <a:extLst>
                <a:ext uri="{FF2B5EF4-FFF2-40B4-BE49-F238E27FC236}">
                  <a16:creationId xmlns:a16="http://schemas.microsoft.com/office/drawing/2014/main" id="{1B834D18-339D-4A1F-0D59-296B82F0DB95}"/>
                </a:ext>
              </a:extLst>
            </p:cNvPr>
            <p:cNvSpPr/>
            <p:nvPr/>
          </p:nvSpPr>
          <p:spPr>
            <a:xfrm>
              <a:off x="2056900" y="4572000"/>
              <a:ext cx="1217500" cy="746575"/>
            </a:xfrm>
            <a:custGeom>
              <a:avLst/>
              <a:gdLst/>
              <a:ahLst/>
              <a:cxnLst/>
              <a:rect l="l" t="t" r="r" b="b"/>
              <a:pathLst>
                <a:path w="48700" h="29863" extrusionOk="0">
                  <a:moveTo>
                    <a:pt x="36549" y="547"/>
                  </a:moveTo>
                  <a:lnTo>
                    <a:pt x="47999" y="29316"/>
                  </a:lnTo>
                  <a:lnTo>
                    <a:pt x="15076" y="29316"/>
                  </a:lnTo>
                  <a:lnTo>
                    <a:pt x="740" y="547"/>
                  </a:lnTo>
                  <a:close/>
                  <a:moveTo>
                    <a:pt x="290" y="0"/>
                  </a:moveTo>
                  <a:cubicBezTo>
                    <a:pt x="193" y="0"/>
                    <a:pt x="129" y="32"/>
                    <a:pt x="65" y="129"/>
                  </a:cubicBezTo>
                  <a:cubicBezTo>
                    <a:pt x="32" y="193"/>
                    <a:pt x="0" y="290"/>
                    <a:pt x="65" y="386"/>
                  </a:cubicBezTo>
                  <a:lnTo>
                    <a:pt x="14658" y="29702"/>
                  </a:lnTo>
                  <a:cubicBezTo>
                    <a:pt x="14690" y="29798"/>
                    <a:pt x="14787" y="29863"/>
                    <a:pt x="14883" y="29863"/>
                  </a:cubicBezTo>
                  <a:lnTo>
                    <a:pt x="48410" y="29863"/>
                  </a:lnTo>
                  <a:cubicBezTo>
                    <a:pt x="48506" y="29863"/>
                    <a:pt x="48571" y="29830"/>
                    <a:pt x="48635" y="29734"/>
                  </a:cubicBezTo>
                  <a:cubicBezTo>
                    <a:pt x="48667" y="29670"/>
                    <a:pt x="48699" y="29573"/>
                    <a:pt x="48667" y="29509"/>
                  </a:cubicBezTo>
                  <a:lnTo>
                    <a:pt x="36966" y="161"/>
                  </a:lnTo>
                  <a:cubicBezTo>
                    <a:pt x="36934" y="65"/>
                    <a:pt x="36838" y="0"/>
                    <a:pt x="367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3451;p57">
              <a:extLst>
                <a:ext uri="{FF2B5EF4-FFF2-40B4-BE49-F238E27FC236}">
                  <a16:creationId xmlns:a16="http://schemas.microsoft.com/office/drawing/2014/main" id="{CCC53014-A100-50EA-C7B7-BC5837F4C983}"/>
                </a:ext>
              </a:extLst>
            </p:cNvPr>
            <p:cNvSpPr/>
            <p:nvPr/>
          </p:nvSpPr>
          <p:spPr>
            <a:xfrm>
              <a:off x="2027175" y="4578425"/>
              <a:ext cx="1203025" cy="733725"/>
            </a:xfrm>
            <a:custGeom>
              <a:avLst/>
              <a:gdLst/>
              <a:ahLst/>
              <a:cxnLst/>
              <a:rect l="l" t="t" r="r" b="b"/>
              <a:pathLst>
                <a:path w="48121" h="29349" extrusionOk="0">
                  <a:moveTo>
                    <a:pt x="0" y="0"/>
                  </a:moveTo>
                  <a:lnTo>
                    <a:pt x="14626" y="29348"/>
                  </a:lnTo>
                  <a:lnTo>
                    <a:pt x="48120" y="29348"/>
                  </a:lnTo>
                  <a:lnTo>
                    <a:pt x="3645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3452;p57">
              <a:extLst>
                <a:ext uri="{FF2B5EF4-FFF2-40B4-BE49-F238E27FC236}">
                  <a16:creationId xmlns:a16="http://schemas.microsoft.com/office/drawing/2014/main" id="{60D76CE3-2ED4-B468-5BD6-23F378C05F6F}"/>
                </a:ext>
              </a:extLst>
            </p:cNvPr>
            <p:cNvSpPr/>
            <p:nvPr/>
          </p:nvSpPr>
          <p:spPr>
            <a:xfrm>
              <a:off x="2020725" y="4572000"/>
              <a:ext cx="1216700" cy="746575"/>
            </a:xfrm>
            <a:custGeom>
              <a:avLst/>
              <a:gdLst/>
              <a:ahLst/>
              <a:cxnLst/>
              <a:rect l="l" t="t" r="r" b="b"/>
              <a:pathLst>
                <a:path w="48668" h="29863" extrusionOk="0">
                  <a:moveTo>
                    <a:pt x="36517" y="547"/>
                  </a:moveTo>
                  <a:lnTo>
                    <a:pt x="47968" y="29316"/>
                  </a:lnTo>
                  <a:lnTo>
                    <a:pt x="15044" y="29316"/>
                  </a:lnTo>
                  <a:lnTo>
                    <a:pt x="708" y="547"/>
                  </a:lnTo>
                  <a:close/>
                  <a:moveTo>
                    <a:pt x="258" y="0"/>
                  </a:moveTo>
                  <a:cubicBezTo>
                    <a:pt x="162" y="0"/>
                    <a:pt x="97" y="32"/>
                    <a:pt x="33" y="129"/>
                  </a:cubicBezTo>
                  <a:cubicBezTo>
                    <a:pt x="1" y="193"/>
                    <a:pt x="1" y="290"/>
                    <a:pt x="33" y="386"/>
                  </a:cubicBezTo>
                  <a:lnTo>
                    <a:pt x="14627" y="29702"/>
                  </a:lnTo>
                  <a:cubicBezTo>
                    <a:pt x="14659" y="29798"/>
                    <a:pt x="14755" y="29863"/>
                    <a:pt x="14884" y="29863"/>
                  </a:cubicBezTo>
                  <a:lnTo>
                    <a:pt x="48378" y="29863"/>
                  </a:lnTo>
                  <a:cubicBezTo>
                    <a:pt x="48475" y="29863"/>
                    <a:pt x="48571" y="29830"/>
                    <a:pt x="48603" y="29734"/>
                  </a:cubicBezTo>
                  <a:cubicBezTo>
                    <a:pt x="48668" y="29670"/>
                    <a:pt x="48668" y="29573"/>
                    <a:pt x="48635" y="29509"/>
                  </a:cubicBezTo>
                  <a:lnTo>
                    <a:pt x="36935" y="161"/>
                  </a:lnTo>
                  <a:cubicBezTo>
                    <a:pt x="36903" y="65"/>
                    <a:pt x="36806" y="0"/>
                    <a:pt x="367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9095E35-7935-5918-B874-AFCCE2DE9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arlow Semi Condensed Medium" panose="00000606000000000000" pitchFamily="2" charset="0"/>
              </a:rPr>
              <a:t>Final Model</a:t>
            </a:r>
            <a:br>
              <a:rPr lang="en-US" dirty="0">
                <a:latin typeface="Barlow Semi Condensed Medium" panose="00000606000000000000" pitchFamily="2" charset="0"/>
              </a:rPr>
            </a:br>
            <a:r>
              <a:rPr lang="en-US" sz="1800" dirty="0">
                <a:latin typeface="Barlow Semi Condensed Medium" panose="00000606000000000000" pitchFamily="2" charset="0"/>
              </a:rPr>
              <a:t>Profit Opportunity</a:t>
            </a:r>
            <a:endParaRPr lang="en-AU" dirty="0">
              <a:latin typeface="Barlow Semi Condensed Medium" panose="0000060600000000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3D8026-88A8-707A-B13A-144012C51C15}"/>
              </a:ext>
            </a:extLst>
          </p:cNvPr>
          <p:cNvSpPr txBox="1"/>
          <p:nvPr/>
        </p:nvSpPr>
        <p:spPr>
          <a:xfrm>
            <a:off x="1657284" y="1412355"/>
            <a:ext cx="7509001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tx1"/>
                </a:solidFill>
                <a:latin typeface="Barlow Semi Condensed Medium" panose="00000606000000000000" pitchFamily="2" charset="0"/>
              </a:rPr>
              <a:t>Example Case</a:t>
            </a:r>
          </a:p>
          <a:p>
            <a:endParaRPr lang="en-US" sz="1600" dirty="0">
              <a:solidFill>
                <a:schemeClr val="tx1"/>
              </a:solidFill>
              <a:latin typeface="Barlow Semi Condensed Medium" panose="00000606000000000000" pitchFamily="2" charset="0"/>
            </a:endParaRPr>
          </a:p>
          <a:p>
            <a:r>
              <a:rPr lang="en-US" sz="1600" b="1" dirty="0">
                <a:solidFill>
                  <a:schemeClr val="tx1"/>
                </a:solidFill>
                <a:latin typeface="Barlow Semi Condensed Medium" panose="00000606000000000000" pitchFamily="2" charset="0"/>
              </a:rPr>
              <a:t>Assumption: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Barlow Semi Condensed Medium" panose="00000606000000000000" pitchFamily="2" charset="0"/>
              </a:rPr>
              <a:t>Bank XYZ has 8000 clients in total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Barlow Semi Condensed Medium" panose="00000606000000000000" pitchFamily="2" charset="0"/>
              </a:rPr>
              <a:t>Only 880 (11%) would be interested to subscribe to a term deposit if contacted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Barlow Semi Condensed Medium" panose="00000606000000000000" pitchFamily="2" charset="0"/>
              </a:rPr>
              <a:t>Maximum Capability for calls by bank Contact Center is 4000 clients each year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/>
              </a:solidFill>
              <a:latin typeface="Barlow Semi Condensed Medium" panose="00000606000000000000" pitchFamily="2" charset="0"/>
            </a:endParaRPr>
          </a:p>
          <a:p>
            <a:r>
              <a:rPr lang="en-US" sz="1600" b="1" dirty="0">
                <a:solidFill>
                  <a:schemeClr val="tx1"/>
                </a:solidFill>
                <a:latin typeface="Barlow Semi Condensed Medium" panose="00000606000000000000" pitchFamily="2" charset="0"/>
              </a:rPr>
              <a:t>Case 1: Without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Barlow Semi Condensed Medium" panose="00000606000000000000" pitchFamily="2" charset="0"/>
              </a:rPr>
              <a:t>Recall : 50% (Random Chance) -&gt; 440 interested clients contacted and agree to subscribe each year</a:t>
            </a:r>
          </a:p>
          <a:p>
            <a:endParaRPr lang="en-US" sz="1600" dirty="0">
              <a:solidFill>
                <a:schemeClr val="tx1"/>
              </a:solidFill>
              <a:latin typeface="Barlow Semi Condensed Medium" panose="00000606000000000000" pitchFamily="2" charset="0"/>
            </a:endParaRPr>
          </a:p>
          <a:p>
            <a:r>
              <a:rPr lang="en-US" sz="1600" b="1" dirty="0">
                <a:solidFill>
                  <a:schemeClr val="tx1"/>
                </a:solidFill>
                <a:latin typeface="Barlow Semi Condensed Medium" panose="00000606000000000000" pitchFamily="2" charset="0"/>
              </a:rPr>
              <a:t>Case 2: With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Barlow Semi Condensed Medium" panose="00000606000000000000" pitchFamily="2" charset="0"/>
              </a:rPr>
              <a:t>Recall : 65% -&gt; 572 interested clients contacted and agree to subscribe each year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/>
              </a:solidFill>
              <a:latin typeface="Barlow Semi Condensed Medium" panose="00000606000000000000" pitchFamily="2" charset="0"/>
            </a:endParaRPr>
          </a:p>
          <a:p>
            <a:r>
              <a:rPr lang="en-US" dirty="0">
                <a:solidFill>
                  <a:schemeClr val="tx1"/>
                </a:solidFill>
                <a:latin typeface="Barlow Semi Condensed Medium" panose="00000606000000000000" pitchFamily="2" charset="0"/>
              </a:rPr>
              <a:t>Case 2 contacted </a:t>
            </a:r>
            <a:r>
              <a:rPr lang="en-US" b="1" dirty="0">
                <a:solidFill>
                  <a:srgbClr val="FF9933"/>
                </a:solidFill>
                <a:latin typeface="Barlow Semi Condensed Medium" panose="00000606000000000000" pitchFamily="2" charset="0"/>
              </a:rPr>
              <a:t>132 more </a:t>
            </a:r>
            <a:r>
              <a:rPr lang="en-US" dirty="0">
                <a:solidFill>
                  <a:schemeClr val="tx1"/>
                </a:solidFill>
                <a:latin typeface="Barlow Semi Condensed Medium" panose="00000606000000000000" pitchFamily="2" charset="0"/>
              </a:rPr>
              <a:t>interested clients than Case 1</a:t>
            </a:r>
          </a:p>
          <a:p>
            <a:endParaRPr lang="en-US" sz="1600" dirty="0">
              <a:solidFill>
                <a:schemeClr val="tx1"/>
              </a:solidFill>
              <a:latin typeface="Barlow Semi Condensed Medium" panose="00000606000000000000" pitchFamily="2" charset="0"/>
            </a:endParaRPr>
          </a:p>
          <a:p>
            <a:r>
              <a:rPr lang="en-ID" dirty="0">
                <a:solidFill>
                  <a:schemeClr val="tx1"/>
                </a:solidFill>
                <a:latin typeface="Barlow Semi Condensed Medium" panose="00000606000000000000" pitchFamily="2" charset="0"/>
              </a:rPr>
              <a:t>Based on the paper by </a:t>
            </a:r>
            <a:r>
              <a:rPr lang="en-ID" dirty="0" err="1">
                <a:solidFill>
                  <a:schemeClr val="tx1"/>
                </a:solidFill>
                <a:latin typeface="Barlow Semi Condensed Medium" panose="00000606000000000000" pitchFamily="2" charset="0"/>
              </a:rPr>
              <a:t>Bikker</a:t>
            </a:r>
            <a:r>
              <a:rPr lang="en-ID" dirty="0">
                <a:solidFill>
                  <a:schemeClr val="tx1"/>
                </a:solidFill>
                <a:latin typeface="Barlow Semi Condensed Medium" panose="00000606000000000000" pitchFamily="2" charset="0"/>
              </a:rPr>
              <a:t> and Gerritsen (2018), the minimum balance for a time deposit between 2003 – 2014 is approximately 500 euros minimum</a:t>
            </a:r>
          </a:p>
          <a:p>
            <a:endParaRPr lang="en-ID" dirty="0">
              <a:solidFill>
                <a:schemeClr val="tx1"/>
              </a:solidFill>
              <a:latin typeface="Barlow Semi Condensed Medium" panose="00000606000000000000" pitchFamily="2" charset="0"/>
            </a:endParaRPr>
          </a:p>
          <a:p>
            <a:r>
              <a:rPr lang="en-ID" dirty="0">
                <a:solidFill>
                  <a:schemeClr val="tx1"/>
                </a:solidFill>
                <a:latin typeface="Barlow Semi Condensed Medium" panose="00000606000000000000" pitchFamily="2" charset="0"/>
              </a:rPr>
              <a:t>Using the model, we generate extra </a:t>
            </a:r>
            <a:r>
              <a:rPr lang="en-ID" b="1" dirty="0">
                <a:solidFill>
                  <a:srgbClr val="FF9933"/>
                </a:solidFill>
                <a:latin typeface="Barlow Semi Condensed Medium" panose="00000606000000000000" pitchFamily="2" charset="0"/>
              </a:rPr>
              <a:t>66.000 euros </a:t>
            </a:r>
            <a:r>
              <a:rPr lang="en-ID" dirty="0">
                <a:solidFill>
                  <a:schemeClr val="tx1"/>
                </a:solidFill>
                <a:latin typeface="Barlow Semi Condensed Medium" panose="00000606000000000000" pitchFamily="2" charset="0"/>
              </a:rPr>
              <a:t>(132 x 500) of regulatory capital in minimum per year</a:t>
            </a:r>
            <a:endParaRPr lang="en-US" dirty="0">
              <a:solidFill>
                <a:schemeClr val="tx1"/>
              </a:solidFill>
              <a:latin typeface="Barlow Semi Condensed Medium" panose="00000606000000000000" pitchFamily="2" charset="0"/>
            </a:endParaRPr>
          </a:p>
          <a:p>
            <a:endParaRPr lang="en-US" sz="1600" dirty="0">
              <a:solidFill>
                <a:schemeClr val="tx1"/>
              </a:solidFill>
              <a:latin typeface="Barlow Semi Condensed Medium" panose="00000606000000000000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122826-9199-B199-0338-8532E7EC2232}"/>
              </a:ext>
            </a:extLst>
          </p:cNvPr>
          <p:cNvSpPr txBox="1"/>
          <p:nvPr/>
        </p:nvSpPr>
        <p:spPr>
          <a:xfrm>
            <a:off x="1919011" y="6201808"/>
            <a:ext cx="61014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1400" dirty="0">
                <a:solidFill>
                  <a:schemeClr val="tx1"/>
                </a:solidFill>
                <a:latin typeface="Barlow Semi Condensed Medium" panose="00000606000000000000" pitchFamily="2" charset="0"/>
              </a:rPr>
              <a:t>Source: https://onlinelibrary.wiley.com/doi/full/10.1111/irfi.12143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8876732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AA7ECAC-27C0-AB0E-912A-E3C46EB2D0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935" y="1570566"/>
            <a:ext cx="10313063" cy="2784914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E930233-D333-DBAB-B47C-736A7E3D4D80}"/>
              </a:ext>
            </a:extLst>
          </p:cNvPr>
          <p:cNvCxnSpPr>
            <a:cxnSpLocks/>
          </p:cNvCxnSpPr>
          <p:nvPr/>
        </p:nvCxnSpPr>
        <p:spPr>
          <a:xfrm>
            <a:off x="6972300" y="1739898"/>
            <a:ext cx="0" cy="24426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8567DD3F-14A5-A180-2777-C025EF95139E}"/>
              </a:ext>
            </a:extLst>
          </p:cNvPr>
          <p:cNvSpPr/>
          <p:nvPr/>
        </p:nvSpPr>
        <p:spPr>
          <a:xfrm>
            <a:off x="6882097" y="4216399"/>
            <a:ext cx="180406" cy="16933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X</a:t>
            </a:r>
            <a:endParaRPr lang="en-AU" sz="1100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8D4946E-EDC4-239F-0DAE-105BF8433458}"/>
              </a:ext>
            </a:extLst>
          </p:cNvPr>
          <p:cNvSpPr/>
          <p:nvPr/>
        </p:nvSpPr>
        <p:spPr>
          <a:xfrm>
            <a:off x="10014764" y="4380335"/>
            <a:ext cx="180406" cy="16933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X</a:t>
            </a:r>
            <a:endParaRPr lang="en-AU" sz="1100" dirty="0"/>
          </a:p>
        </p:txBody>
      </p:sp>
      <p:sp>
        <p:nvSpPr>
          <p:cNvPr id="16" name="Subtitle 5">
            <a:extLst>
              <a:ext uri="{FF2B5EF4-FFF2-40B4-BE49-F238E27FC236}">
                <a16:creationId xmlns:a16="http://schemas.microsoft.com/office/drawing/2014/main" id="{C7AACA46-8FBB-ACF5-0DDD-64083489D77C}"/>
              </a:ext>
            </a:extLst>
          </p:cNvPr>
          <p:cNvSpPr txBox="1">
            <a:spLocks/>
          </p:cNvSpPr>
          <p:nvPr/>
        </p:nvSpPr>
        <p:spPr>
          <a:xfrm>
            <a:off x="10122549" y="4272432"/>
            <a:ext cx="2106897" cy="434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ctr"/>
            <a:r>
              <a:rPr lang="en-US" sz="1200" dirty="0"/>
              <a:t>Best Precision – Recall Balance</a:t>
            </a:r>
            <a:endParaRPr lang="en-AU" sz="1200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051ACD5-DC27-21EE-6873-B2210613657D}"/>
              </a:ext>
            </a:extLst>
          </p:cNvPr>
          <p:cNvCxnSpPr>
            <a:cxnSpLocks/>
          </p:cNvCxnSpPr>
          <p:nvPr/>
        </p:nvCxnSpPr>
        <p:spPr>
          <a:xfrm>
            <a:off x="6493933" y="1735357"/>
            <a:ext cx="0" cy="2442634"/>
          </a:xfrm>
          <a:prstGeom prst="line">
            <a:avLst/>
          </a:prstGeom>
          <a:ln>
            <a:solidFill>
              <a:srgbClr val="FF99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3B5172AA-D98E-3644-6879-CE5A95CE58B7}"/>
              </a:ext>
            </a:extLst>
          </p:cNvPr>
          <p:cNvSpPr/>
          <p:nvPr/>
        </p:nvSpPr>
        <p:spPr>
          <a:xfrm>
            <a:off x="6403730" y="4211858"/>
            <a:ext cx="180406" cy="169332"/>
          </a:xfrm>
          <a:prstGeom prst="ellipse">
            <a:avLst/>
          </a:prstGeom>
          <a:solidFill>
            <a:srgbClr val="FF99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2</a:t>
            </a:r>
            <a:endParaRPr lang="en-AU" sz="1100" dirty="0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AF1EFE72-461C-75ED-9282-1DB29F68E11B}"/>
              </a:ext>
            </a:extLst>
          </p:cNvPr>
          <p:cNvCxnSpPr>
            <a:cxnSpLocks/>
          </p:cNvCxnSpPr>
          <p:nvPr/>
        </p:nvCxnSpPr>
        <p:spPr>
          <a:xfrm>
            <a:off x="5698068" y="1730988"/>
            <a:ext cx="0" cy="2442634"/>
          </a:xfrm>
          <a:prstGeom prst="line">
            <a:avLst/>
          </a:prstGeom>
          <a:ln>
            <a:solidFill>
              <a:srgbClr val="FF99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8BDC0105-37D2-D653-6F1C-B2699F015A9B}"/>
              </a:ext>
            </a:extLst>
          </p:cNvPr>
          <p:cNvSpPr/>
          <p:nvPr/>
        </p:nvSpPr>
        <p:spPr>
          <a:xfrm>
            <a:off x="5607865" y="4207489"/>
            <a:ext cx="180406" cy="169332"/>
          </a:xfrm>
          <a:prstGeom prst="ellipse">
            <a:avLst/>
          </a:prstGeom>
          <a:solidFill>
            <a:srgbClr val="FF99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1</a:t>
            </a:r>
            <a:endParaRPr lang="en-AU" sz="1100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9796A21-393B-3D6B-7353-15ECD893F87F}"/>
              </a:ext>
            </a:extLst>
          </p:cNvPr>
          <p:cNvGrpSpPr/>
          <p:nvPr/>
        </p:nvGrpSpPr>
        <p:grpSpPr>
          <a:xfrm>
            <a:off x="6584136" y="4549667"/>
            <a:ext cx="5295883" cy="1845414"/>
            <a:chOff x="1116575" y="4549667"/>
            <a:chExt cx="5295883" cy="1845414"/>
          </a:xfrm>
        </p:grpSpPr>
        <p:sp>
          <p:nvSpPr>
            <p:cNvPr id="8" name="Subtitle 5">
              <a:extLst>
                <a:ext uri="{FF2B5EF4-FFF2-40B4-BE49-F238E27FC236}">
                  <a16:creationId xmlns:a16="http://schemas.microsoft.com/office/drawing/2014/main" id="{44EF6494-F201-0B51-4847-90339CDEEF38}"/>
                </a:ext>
              </a:extLst>
            </p:cNvPr>
            <p:cNvSpPr txBox="1">
              <a:spLocks/>
            </p:cNvSpPr>
            <p:nvPr/>
          </p:nvSpPr>
          <p:spPr>
            <a:xfrm>
              <a:off x="1296981" y="4549667"/>
              <a:ext cx="3380852" cy="4345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6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1pPr>
              <a:lvl2pPr marR="0" lvl="1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6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2pPr>
              <a:lvl3pPr marR="0" lvl="2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6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3pPr>
              <a:lvl4pPr marR="0" lvl="3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6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4pPr>
              <a:lvl5pPr marR="0" lvl="4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6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5pPr>
              <a:lvl6pPr marR="0" lvl="5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6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6pPr>
              <a:lvl7pPr marR="0" lvl="6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6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7pPr>
              <a:lvl8pPr marR="0" lvl="7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6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8pPr>
              <a:lvl9pPr marR="0" lvl="8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6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9pPr>
            </a:lstStyle>
            <a:p>
              <a:r>
                <a:rPr lang="en-US" sz="1400" b="1" dirty="0"/>
                <a:t>Threshold = 0.6 – Better F1 Score   </a:t>
              </a:r>
              <a:endParaRPr lang="en-AU" sz="1400" b="1" dirty="0"/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657F8533-1143-FFD8-7537-4838DC8E53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50000"/>
            <a:stretch/>
          </p:blipFill>
          <p:spPr>
            <a:xfrm>
              <a:off x="1116575" y="4970859"/>
              <a:ext cx="3248009" cy="1364977"/>
            </a:xfrm>
            <a:prstGeom prst="rect">
              <a:avLst/>
            </a:prstGeom>
          </p:spPr>
        </p:pic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830CA8B3-1309-9A07-AC9E-4068FE2B2C9C}"/>
                </a:ext>
              </a:extLst>
            </p:cNvPr>
            <p:cNvSpPr/>
            <p:nvPr/>
          </p:nvSpPr>
          <p:spPr>
            <a:xfrm>
              <a:off x="1116575" y="4675597"/>
              <a:ext cx="180406" cy="169332"/>
            </a:xfrm>
            <a:prstGeom prst="ellipse">
              <a:avLst/>
            </a:prstGeom>
            <a:solidFill>
              <a:srgbClr val="FF99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2</a:t>
              </a:r>
              <a:endParaRPr lang="en-AU" sz="1100" dirty="0"/>
            </a:p>
          </p:txBody>
        </p:sp>
        <p:sp>
          <p:nvSpPr>
            <p:cNvPr id="24" name="Subtitle 5">
              <a:extLst>
                <a:ext uri="{FF2B5EF4-FFF2-40B4-BE49-F238E27FC236}">
                  <a16:creationId xmlns:a16="http://schemas.microsoft.com/office/drawing/2014/main" id="{4C823F3E-8491-1B03-6BDC-70C3153FEC1D}"/>
                </a:ext>
              </a:extLst>
            </p:cNvPr>
            <p:cNvSpPr txBox="1">
              <a:spLocks/>
            </p:cNvSpPr>
            <p:nvPr/>
          </p:nvSpPr>
          <p:spPr>
            <a:xfrm>
              <a:off x="4388090" y="4911613"/>
              <a:ext cx="2024368" cy="14834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6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1pPr>
              <a:lvl2pPr marR="0" lvl="1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6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2pPr>
              <a:lvl3pPr marR="0" lvl="2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6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3pPr>
              <a:lvl4pPr marR="0" lvl="3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6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4pPr>
              <a:lvl5pPr marR="0" lvl="4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6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5pPr>
              <a:lvl6pPr marR="0" lvl="5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6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6pPr>
              <a:lvl7pPr marR="0" lvl="6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6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7pPr>
              <a:lvl8pPr marR="0" lvl="7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6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8pPr>
              <a:lvl9pPr marR="0" lvl="8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6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9pPr>
            </a:lstStyle>
            <a:p>
              <a:r>
                <a:rPr lang="en-US" sz="1400" b="1" dirty="0"/>
                <a:t>Use Case:</a:t>
              </a:r>
            </a:p>
            <a:p>
              <a:r>
                <a:rPr lang="en-US" sz="1400" dirty="0"/>
                <a:t>Stakeholders would like a more </a:t>
              </a:r>
              <a:r>
                <a:rPr lang="en-US" sz="1400" b="1" dirty="0"/>
                <a:t>robust</a:t>
              </a:r>
              <a:r>
                <a:rPr lang="en-US" sz="1400" dirty="0"/>
                <a:t> version of the model that can get at least 60% of Target detected (recall &gt;= 0.6)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45854E7-87FF-516F-9D74-B9065425592B}"/>
              </a:ext>
            </a:extLst>
          </p:cNvPr>
          <p:cNvGrpSpPr/>
          <p:nvPr/>
        </p:nvGrpSpPr>
        <p:grpSpPr>
          <a:xfrm>
            <a:off x="1134227" y="4549667"/>
            <a:ext cx="5321021" cy="1818436"/>
            <a:chOff x="6766588" y="4578624"/>
            <a:chExt cx="5321021" cy="1818436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28A79E5-51DF-1F40-3EF7-B3C71DE6DF25}"/>
                </a:ext>
              </a:extLst>
            </p:cNvPr>
            <p:cNvSpPr/>
            <p:nvPr/>
          </p:nvSpPr>
          <p:spPr>
            <a:xfrm>
              <a:off x="6766588" y="4702128"/>
              <a:ext cx="180406" cy="169332"/>
            </a:xfrm>
            <a:prstGeom prst="ellipse">
              <a:avLst/>
            </a:prstGeom>
            <a:solidFill>
              <a:srgbClr val="FF99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1</a:t>
              </a:r>
              <a:endParaRPr lang="en-AU" sz="1100" dirty="0"/>
            </a:p>
          </p:txBody>
        </p:sp>
        <p:sp>
          <p:nvSpPr>
            <p:cNvPr id="12" name="Subtitle 5">
              <a:extLst>
                <a:ext uri="{FF2B5EF4-FFF2-40B4-BE49-F238E27FC236}">
                  <a16:creationId xmlns:a16="http://schemas.microsoft.com/office/drawing/2014/main" id="{54D23657-F890-826C-74D9-713ADA279364}"/>
                </a:ext>
              </a:extLst>
            </p:cNvPr>
            <p:cNvSpPr txBox="1">
              <a:spLocks/>
            </p:cNvSpPr>
            <p:nvPr/>
          </p:nvSpPr>
          <p:spPr>
            <a:xfrm>
              <a:off x="6946994" y="4578624"/>
              <a:ext cx="2713473" cy="4345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6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1pPr>
              <a:lvl2pPr marR="0" lvl="1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6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2pPr>
              <a:lvl3pPr marR="0" lvl="2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6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3pPr>
              <a:lvl4pPr marR="0" lvl="3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6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4pPr>
              <a:lvl5pPr marR="0" lvl="4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6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5pPr>
              <a:lvl6pPr marR="0" lvl="5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6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6pPr>
              <a:lvl7pPr marR="0" lvl="6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6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7pPr>
              <a:lvl8pPr marR="0" lvl="7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6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8pPr>
              <a:lvl9pPr marR="0" lvl="8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6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9pPr>
            </a:lstStyle>
            <a:p>
              <a:r>
                <a:rPr lang="en-US" sz="1400" b="1" dirty="0"/>
                <a:t>Threshold = 0.33 – Better Recall </a:t>
              </a:r>
              <a:endParaRPr lang="en-AU" sz="1400" b="1" dirty="0"/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498A1467-763F-725D-CBC7-8282D48F31F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50000"/>
            <a:stretch/>
          </p:blipFill>
          <p:spPr>
            <a:xfrm>
              <a:off x="6766588" y="4970858"/>
              <a:ext cx="3248009" cy="1364978"/>
            </a:xfrm>
            <a:prstGeom prst="rect">
              <a:avLst/>
            </a:prstGeom>
          </p:spPr>
        </p:pic>
        <p:sp>
          <p:nvSpPr>
            <p:cNvPr id="25" name="Subtitle 5">
              <a:extLst>
                <a:ext uri="{FF2B5EF4-FFF2-40B4-BE49-F238E27FC236}">
                  <a16:creationId xmlns:a16="http://schemas.microsoft.com/office/drawing/2014/main" id="{9161E8B0-5A35-8FCA-A418-0916ED1C353C}"/>
                </a:ext>
              </a:extLst>
            </p:cNvPr>
            <p:cNvSpPr txBox="1">
              <a:spLocks/>
            </p:cNvSpPr>
            <p:nvPr/>
          </p:nvSpPr>
          <p:spPr>
            <a:xfrm>
              <a:off x="10063241" y="4913592"/>
              <a:ext cx="2024368" cy="14834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6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1pPr>
              <a:lvl2pPr marR="0" lvl="1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6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2pPr>
              <a:lvl3pPr marR="0" lvl="2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6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3pPr>
              <a:lvl4pPr marR="0" lvl="3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6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4pPr>
              <a:lvl5pPr marR="0" lvl="4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6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5pPr>
              <a:lvl6pPr marR="0" lvl="5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6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6pPr>
              <a:lvl7pPr marR="0" lvl="6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6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7pPr>
              <a:lvl8pPr marR="0" lvl="7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6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8pPr>
              <a:lvl9pPr marR="0" lvl="8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6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9pPr>
            </a:lstStyle>
            <a:p>
              <a:r>
                <a:rPr lang="en-US" sz="1400" b="1" dirty="0"/>
                <a:t>Use Case:</a:t>
              </a:r>
            </a:p>
            <a:p>
              <a:r>
                <a:rPr lang="en-US" sz="1400" dirty="0"/>
                <a:t>Stakeholders would like to get at least </a:t>
              </a:r>
              <a:r>
                <a:rPr lang="en-US" sz="1400" b="1" dirty="0"/>
                <a:t>80% of Target </a:t>
              </a:r>
              <a:r>
                <a:rPr lang="en-US" sz="1400" dirty="0"/>
                <a:t>detected (recall &gt;= 0.8) regardless of the precision</a:t>
              </a:r>
            </a:p>
          </p:txBody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3D8A71F1-D648-FB49-0D6E-ECDE92828710}"/>
              </a:ext>
            </a:extLst>
          </p:cNvPr>
          <p:cNvSpPr/>
          <p:nvPr/>
        </p:nvSpPr>
        <p:spPr>
          <a:xfrm>
            <a:off x="2210873" y="5506506"/>
            <a:ext cx="1463899" cy="14732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7881752-FDD7-31FD-7463-972E8B78D3C6}"/>
              </a:ext>
            </a:extLst>
          </p:cNvPr>
          <p:cNvSpPr/>
          <p:nvPr/>
        </p:nvSpPr>
        <p:spPr>
          <a:xfrm>
            <a:off x="7680088" y="5555023"/>
            <a:ext cx="1463899" cy="14732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D795CF0A-E272-3401-15C9-AC5FFF4358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7184" y="451104"/>
            <a:ext cx="5450000" cy="768000"/>
          </a:xfrm>
        </p:spPr>
        <p:txBody>
          <a:bodyPr/>
          <a:lstStyle/>
          <a:p>
            <a:r>
              <a:rPr lang="en-US" dirty="0">
                <a:latin typeface="Barlow Semi Condensed Medium" panose="00000606000000000000" pitchFamily="2" charset="0"/>
              </a:rPr>
              <a:t>Final Model</a:t>
            </a:r>
            <a:br>
              <a:rPr lang="en-US" dirty="0">
                <a:latin typeface="Barlow Semi Condensed Medium" panose="00000606000000000000" pitchFamily="2" charset="0"/>
              </a:rPr>
            </a:br>
            <a:r>
              <a:rPr lang="en-US" sz="1800" dirty="0">
                <a:latin typeface="Barlow Semi Condensed Medium" panose="00000606000000000000" pitchFamily="2" charset="0"/>
              </a:rPr>
              <a:t>Threshold Recommendations</a:t>
            </a:r>
            <a:endParaRPr lang="en-AU" dirty="0">
              <a:latin typeface="Barlow Semi Condensed Medium" panose="00000606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766926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EDD0B8-15AD-87D9-1368-94B284426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arlow Semi Condensed Medium" panose="00000606000000000000" pitchFamily="2" charset="0"/>
              </a:rPr>
              <a:t>Important Characteristics</a:t>
            </a:r>
            <a:br>
              <a:rPr lang="en-US" dirty="0">
                <a:latin typeface="Barlow Semi Condensed Medium" panose="00000606000000000000" pitchFamily="2" charset="0"/>
              </a:rPr>
            </a:br>
            <a:r>
              <a:rPr lang="en-US" sz="1800" dirty="0">
                <a:latin typeface="Barlow Semi Condensed Medium" panose="00000606000000000000" pitchFamily="2" charset="0"/>
              </a:rPr>
              <a:t>Based on Feature Importance &amp; Data Analysis</a:t>
            </a:r>
            <a:endParaRPr lang="en-AU" dirty="0">
              <a:latin typeface="Barlow Semi Condensed Medium" panose="00000606000000000000" pitchFamily="2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E5CE750-32A6-6E01-CF8B-DDDF617132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875" y="2503887"/>
            <a:ext cx="10382250" cy="1689100"/>
          </a:xfrm>
          <a:prstGeom prst="rect">
            <a:avLst/>
          </a:prstGeom>
        </p:spPr>
      </p:pic>
      <p:grpSp>
        <p:nvGrpSpPr>
          <p:cNvPr id="17" name="Google Shape;4241;p64">
            <a:extLst>
              <a:ext uri="{FF2B5EF4-FFF2-40B4-BE49-F238E27FC236}">
                <a16:creationId xmlns:a16="http://schemas.microsoft.com/office/drawing/2014/main" id="{0301F7BC-9797-256F-BCF2-A21867902391}"/>
              </a:ext>
            </a:extLst>
          </p:cNvPr>
          <p:cNvGrpSpPr/>
          <p:nvPr/>
        </p:nvGrpSpPr>
        <p:grpSpPr>
          <a:xfrm>
            <a:off x="9827141" y="4811241"/>
            <a:ext cx="1731784" cy="1581063"/>
            <a:chOff x="1338075" y="463925"/>
            <a:chExt cx="5022575" cy="4585450"/>
          </a:xfrm>
        </p:grpSpPr>
        <p:sp>
          <p:nvSpPr>
            <p:cNvPr id="18" name="Google Shape;4242;p64">
              <a:extLst>
                <a:ext uri="{FF2B5EF4-FFF2-40B4-BE49-F238E27FC236}">
                  <a16:creationId xmlns:a16="http://schemas.microsoft.com/office/drawing/2014/main" id="{99F2B790-A212-F80A-F6D5-3C1B196FC87C}"/>
                </a:ext>
              </a:extLst>
            </p:cNvPr>
            <p:cNvSpPr/>
            <p:nvPr/>
          </p:nvSpPr>
          <p:spPr>
            <a:xfrm>
              <a:off x="1338075" y="522825"/>
              <a:ext cx="5022575" cy="4526325"/>
            </a:xfrm>
            <a:custGeom>
              <a:avLst/>
              <a:gdLst/>
              <a:ahLst/>
              <a:cxnLst/>
              <a:rect l="l" t="t" r="r" b="b"/>
              <a:pathLst>
                <a:path w="200903" h="181053" extrusionOk="0">
                  <a:moveTo>
                    <a:pt x="125732" y="1"/>
                  </a:moveTo>
                  <a:cubicBezTo>
                    <a:pt x="113978" y="1"/>
                    <a:pt x="102353" y="4024"/>
                    <a:pt x="92608" y="11467"/>
                  </a:cubicBezTo>
                  <a:cubicBezTo>
                    <a:pt x="70622" y="28310"/>
                    <a:pt x="54646" y="51229"/>
                    <a:pt x="30570" y="65823"/>
                  </a:cubicBezTo>
                  <a:cubicBezTo>
                    <a:pt x="10512" y="77974"/>
                    <a:pt x="0" y="97646"/>
                    <a:pt x="6751" y="125419"/>
                  </a:cubicBezTo>
                  <a:cubicBezTo>
                    <a:pt x="13127" y="151683"/>
                    <a:pt x="33585" y="167565"/>
                    <a:pt x="56639" y="167565"/>
                  </a:cubicBezTo>
                  <a:cubicBezTo>
                    <a:pt x="57991" y="167565"/>
                    <a:pt x="59353" y="167510"/>
                    <a:pt x="60721" y="167400"/>
                  </a:cubicBezTo>
                  <a:cubicBezTo>
                    <a:pt x="65021" y="167056"/>
                    <a:pt x="69362" y="166862"/>
                    <a:pt x="73701" y="166862"/>
                  </a:cubicBezTo>
                  <a:cubicBezTo>
                    <a:pt x="90057" y="166862"/>
                    <a:pt x="106390" y="169618"/>
                    <a:pt x="120413" y="177493"/>
                  </a:cubicBezTo>
                  <a:cubicBezTo>
                    <a:pt x="124643" y="179866"/>
                    <a:pt x="129744" y="181052"/>
                    <a:pt x="135391" y="181052"/>
                  </a:cubicBezTo>
                  <a:cubicBezTo>
                    <a:pt x="150859" y="181052"/>
                    <a:pt x="170424" y="172151"/>
                    <a:pt x="187402" y="154349"/>
                  </a:cubicBezTo>
                  <a:cubicBezTo>
                    <a:pt x="200903" y="140173"/>
                    <a:pt x="199585" y="122172"/>
                    <a:pt x="195181" y="105329"/>
                  </a:cubicBezTo>
                  <a:cubicBezTo>
                    <a:pt x="192481" y="94946"/>
                    <a:pt x="190713" y="84306"/>
                    <a:pt x="188624" y="73763"/>
                  </a:cubicBezTo>
                  <a:cubicBezTo>
                    <a:pt x="187113" y="66337"/>
                    <a:pt x="185473" y="58944"/>
                    <a:pt x="183223" y="51712"/>
                  </a:cubicBezTo>
                  <a:cubicBezTo>
                    <a:pt x="176634" y="30753"/>
                    <a:pt x="163551" y="9506"/>
                    <a:pt x="141114" y="2370"/>
                  </a:cubicBezTo>
                  <a:cubicBezTo>
                    <a:pt x="136060" y="773"/>
                    <a:pt x="130884" y="1"/>
                    <a:pt x="1257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4243;p64">
              <a:extLst>
                <a:ext uri="{FF2B5EF4-FFF2-40B4-BE49-F238E27FC236}">
                  <a16:creationId xmlns:a16="http://schemas.microsoft.com/office/drawing/2014/main" id="{733BE17E-FB8C-B49D-D963-5D8A635E9F51}"/>
                </a:ext>
              </a:extLst>
            </p:cNvPr>
            <p:cNvSpPr/>
            <p:nvPr/>
          </p:nvSpPr>
          <p:spPr>
            <a:xfrm>
              <a:off x="1455400" y="522600"/>
              <a:ext cx="4838550" cy="4526775"/>
            </a:xfrm>
            <a:custGeom>
              <a:avLst/>
              <a:gdLst/>
              <a:ahLst/>
              <a:cxnLst/>
              <a:rect l="l" t="t" r="r" b="b"/>
              <a:pathLst>
                <a:path w="193542" h="181071" extrusionOk="0">
                  <a:moveTo>
                    <a:pt x="50853" y="46128"/>
                  </a:moveTo>
                  <a:cubicBezTo>
                    <a:pt x="50339" y="46610"/>
                    <a:pt x="49824" y="47092"/>
                    <a:pt x="49310" y="47574"/>
                  </a:cubicBezTo>
                  <a:cubicBezTo>
                    <a:pt x="49503" y="47670"/>
                    <a:pt x="49696" y="47767"/>
                    <a:pt x="49889" y="47863"/>
                  </a:cubicBezTo>
                  <a:cubicBezTo>
                    <a:pt x="50821" y="48345"/>
                    <a:pt x="51721" y="48763"/>
                    <a:pt x="52524" y="49149"/>
                  </a:cubicBezTo>
                  <a:cubicBezTo>
                    <a:pt x="51849" y="48185"/>
                    <a:pt x="51303" y="47156"/>
                    <a:pt x="50853" y="46128"/>
                  </a:cubicBezTo>
                  <a:close/>
                  <a:moveTo>
                    <a:pt x="89169" y="37802"/>
                  </a:moveTo>
                  <a:cubicBezTo>
                    <a:pt x="89169" y="38156"/>
                    <a:pt x="89137" y="45549"/>
                    <a:pt x="84572" y="50306"/>
                  </a:cubicBezTo>
                  <a:cubicBezTo>
                    <a:pt x="79879" y="55160"/>
                    <a:pt x="72229" y="55385"/>
                    <a:pt x="72229" y="55385"/>
                  </a:cubicBezTo>
                  <a:cubicBezTo>
                    <a:pt x="72229" y="55032"/>
                    <a:pt x="72293" y="47638"/>
                    <a:pt x="76858" y="42881"/>
                  </a:cubicBezTo>
                  <a:cubicBezTo>
                    <a:pt x="81551" y="38027"/>
                    <a:pt x="89169" y="37802"/>
                    <a:pt x="89169" y="37802"/>
                  </a:cubicBezTo>
                  <a:close/>
                  <a:moveTo>
                    <a:pt x="120992" y="0"/>
                  </a:moveTo>
                  <a:cubicBezTo>
                    <a:pt x="109259" y="0"/>
                    <a:pt x="97655" y="4050"/>
                    <a:pt x="87915" y="11476"/>
                  </a:cubicBezTo>
                  <a:cubicBezTo>
                    <a:pt x="83672" y="14722"/>
                    <a:pt x="79686" y="18194"/>
                    <a:pt x="75797" y="21762"/>
                  </a:cubicBezTo>
                  <a:cubicBezTo>
                    <a:pt x="77147" y="24848"/>
                    <a:pt x="78143" y="28416"/>
                    <a:pt x="78143" y="32209"/>
                  </a:cubicBezTo>
                  <a:cubicBezTo>
                    <a:pt x="78143" y="32241"/>
                    <a:pt x="78143" y="32273"/>
                    <a:pt x="78143" y="32305"/>
                  </a:cubicBezTo>
                  <a:cubicBezTo>
                    <a:pt x="78143" y="43910"/>
                    <a:pt x="69014" y="53296"/>
                    <a:pt x="69014" y="53296"/>
                  </a:cubicBezTo>
                  <a:cubicBezTo>
                    <a:pt x="69014" y="53296"/>
                    <a:pt x="62168" y="46353"/>
                    <a:pt x="60207" y="36966"/>
                  </a:cubicBezTo>
                  <a:cubicBezTo>
                    <a:pt x="59210" y="37963"/>
                    <a:pt x="58214" y="38959"/>
                    <a:pt x="57217" y="39956"/>
                  </a:cubicBezTo>
                  <a:cubicBezTo>
                    <a:pt x="58696" y="40727"/>
                    <a:pt x="60143" y="41756"/>
                    <a:pt x="61364" y="43138"/>
                  </a:cubicBezTo>
                  <a:cubicBezTo>
                    <a:pt x="65286" y="47510"/>
                    <a:pt x="65543" y="53842"/>
                    <a:pt x="65543" y="55417"/>
                  </a:cubicBezTo>
                  <a:cubicBezTo>
                    <a:pt x="65543" y="55674"/>
                    <a:pt x="65543" y="55803"/>
                    <a:pt x="65543" y="55803"/>
                  </a:cubicBezTo>
                  <a:cubicBezTo>
                    <a:pt x="65543" y="55803"/>
                    <a:pt x="59146" y="55353"/>
                    <a:pt x="54646" y="51464"/>
                  </a:cubicBezTo>
                  <a:cubicBezTo>
                    <a:pt x="53232" y="50788"/>
                    <a:pt x="51431" y="49921"/>
                    <a:pt x="49374" y="48796"/>
                  </a:cubicBezTo>
                  <a:cubicBezTo>
                    <a:pt x="49085" y="48667"/>
                    <a:pt x="48796" y="48506"/>
                    <a:pt x="48506" y="48345"/>
                  </a:cubicBezTo>
                  <a:cubicBezTo>
                    <a:pt x="41531" y="54774"/>
                    <a:pt x="34202" y="60785"/>
                    <a:pt x="25877" y="65832"/>
                  </a:cubicBezTo>
                  <a:cubicBezTo>
                    <a:pt x="9933" y="75508"/>
                    <a:pt x="0" y="89908"/>
                    <a:pt x="0" y="109356"/>
                  </a:cubicBezTo>
                  <a:cubicBezTo>
                    <a:pt x="0" y="114370"/>
                    <a:pt x="676" y="119738"/>
                    <a:pt x="2058" y="125428"/>
                  </a:cubicBezTo>
                  <a:cubicBezTo>
                    <a:pt x="8422" y="151690"/>
                    <a:pt x="28898" y="167569"/>
                    <a:pt x="51946" y="167569"/>
                  </a:cubicBezTo>
                  <a:cubicBezTo>
                    <a:pt x="53296" y="167569"/>
                    <a:pt x="54646" y="167537"/>
                    <a:pt x="56028" y="167409"/>
                  </a:cubicBezTo>
                  <a:cubicBezTo>
                    <a:pt x="60335" y="167055"/>
                    <a:pt x="64707" y="166862"/>
                    <a:pt x="69079" y="166862"/>
                  </a:cubicBezTo>
                  <a:cubicBezTo>
                    <a:pt x="85408" y="166862"/>
                    <a:pt x="101705" y="169627"/>
                    <a:pt x="115720" y="177502"/>
                  </a:cubicBezTo>
                  <a:cubicBezTo>
                    <a:pt x="119931" y="179881"/>
                    <a:pt x="125042" y="181070"/>
                    <a:pt x="130700" y="181070"/>
                  </a:cubicBezTo>
                  <a:cubicBezTo>
                    <a:pt x="146193" y="181070"/>
                    <a:pt x="165737" y="172166"/>
                    <a:pt x="182709" y="154358"/>
                  </a:cubicBezTo>
                  <a:cubicBezTo>
                    <a:pt x="190745" y="145904"/>
                    <a:pt x="193542" y="136068"/>
                    <a:pt x="193542" y="125942"/>
                  </a:cubicBezTo>
                  <a:cubicBezTo>
                    <a:pt x="193542" y="119096"/>
                    <a:pt x="192256" y="112120"/>
                    <a:pt x="190488" y="105338"/>
                  </a:cubicBezTo>
                  <a:cubicBezTo>
                    <a:pt x="187788" y="94955"/>
                    <a:pt x="186020" y="84315"/>
                    <a:pt x="183931" y="73772"/>
                  </a:cubicBezTo>
                  <a:cubicBezTo>
                    <a:pt x="182420" y="66346"/>
                    <a:pt x="180780" y="58953"/>
                    <a:pt x="178530" y="51721"/>
                  </a:cubicBezTo>
                  <a:cubicBezTo>
                    <a:pt x="171941" y="30762"/>
                    <a:pt x="158858" y="9515"/>
                    <a:pt x="136421" y="2379"/>
                  </a:cubicBezTo>
                  <a:cubicBezTo>
                    <a:pt x="131342" y="772"/>
                    <a:pt x="126167" y="0"/>
                    <a:pt x="12099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4244;p64">
              <a:extLst>
                <a:ext uri="{FF2B5EF4-FFF2-40B4-BE49-F238E27FC236}">
                  <a16:creationId xmlns:a16="http://schemas.microsoft.com/office/drawing/2014/main" id="{AA7DB5F0-426C-6DCA-8E25-EC4233211B25}"/>
                </a:ext>
              </a:extLst>
            </p:cNvPr>
            <p:cNvSpPr/>
            <p:nvPr/>
          </p:nvSpPr>
          <p:spPr>
            <a:xfrm>
              <a:off x="2412500" y="519875"/>
              <a:ext cx="132625" cy="207650"/>
            </a:xfrm>
            <a:custGeom>
              <a:avLst/>
              <a:gdLst/>
              <a:ahLst/>
              <a:cxnLst/>
              <a:rect l="l" t="t" r="r" b="b"/>
              <a:pathLst>
                <a:path w="5305" h="8306" extrusionOk="0">
                  <a:moveTo>
                    <a:pt x="2754" y="1"/>
                  </a:moveTo>
                  <a:cubicBezTo>
                    <a:pt x="2398" y="1"/>
                    <a:pt x="2038" y="96"/>
                    <a:pt x="1704" y="302"/>
                  </a:cubicBezTo>
                  <a:cubicBezTo>
                    <a:pt x="161" y="1266"/>
                    <a:pt x="0" y="4545"/>
                    <a:pt x="386" y="6120"/>
                  </a:cubicBezTo>
                  <a:cubicBezTo>
                    <a:pt x="418" y="6249"/>
                    <a:pt x="1190" y="8306"/>
                    <a:pt x="1222" y="8306"/>
                  </a:cubicBezTo>
                  <a:cubicBezTo>
                    <a:pt x="1222" y="8306"/>
                    <a:pt x="3729" y="6313"/>
                    <a:pt x="4372" y="5059"/>
                  </a:cubicBezTo>
                  <a:cubicBezTo>
                    <a:pt x="4919" y="3966"/>
                    <a:pt x="5304" y="2424"/>
                    <a:pt x="4758" y="1299"/>
                  </a:cubicBezTo>
                  <a:cubicBezTo>
                    <a:pt x="4356" y="494"/>
                    <a:pt x="3566" y="1"/>
                    <a:pt x="27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4245;p64">
              <a:extLst>
                <a:ext uri="{FF2B5EF4-FFF2-40B4-BE49-F238E27FC236}">
                  <a16:creationId xmlns:a16="http://schemas.microsoft.com/office/drawing/2014/main" id="{374064A7-885D-28B8-E55B-E9825BBCF88A}"/>
                </a:ext>
              </a:extLst>
            </p:cNvPr>
            <p:cNvSpPr/>
            <p:nvPr/>
          </p:nvSpPr>
          <p:spPr>
            <a:xfrm>
              <a:off x="1792100" y="970475"/>
              <a:ext cx="143875" cy="203075"/>
            </a:xfrm>
            <a:custGeom>
              <a:avLst/>
              <a:gdLst/>
              <a:ahLst/>
              <a:cxnLst/>
              <a:rect l="l" t="t" r="r" b="b"/>
              <a:pathLst>
                <a:path w="5755" h="8123" extrusionOk="0">
                  <a:moveTo>
                    <a:pt x="2663" y="0"/>
                  </a:moveTo>
                  <a:cubicBezTo>
                    <a:pt x="1887" y="0"/>
                    <a:pt x="1133" y="393"/>
                    <a:pt x="772" y="1179"/>
                  </a:cubicBezTo>
                  <a:cubicBezTo>
                    <a:pt x="1" y="2851"/>
                    <a:pt x="1672" y="5679"/>
                    <a:pt x="2862" y="6772"/>
                  </a:cubicBezTo>
                  <a:cubicBezTo>
                    <a:pt x="2957" y="6867"/>
                    <a:pt x="4714" y="8123"/>
                    <a:pt x="4758" y="8123"/>
                  </a:cubicBezTo>
                  <a:cubicBezTo>
                    <a:pt x="4758" y="8123"/>
                    <a:pt x="4758" y="8123"/>
                    <a:pt x="4758" y="8122"/>
                  </a:cubicBezTo>
                  <a:cubicBezTo>
                    <a:pt x="4758" y="8122"/>
                    <a:pt x="5755" y="5101"/>
                    <a:pt x="5594" y="3686"/>
                  </a:cubicBezTo>
                  <a:cubicBezTo>
                    <a:pt x="5466" y="2465"/>
                    <a:pt x="4951" y="986"/>
                    <a:pt x="3826" y="311"/>
                  </a:cubicBezTo>
                  <a:cubicBezTo>
                    <a:pt x="3466" y="104"/>
                    <a:pt x="3062" y="0"/>
                    <a:pt x="26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4246;p64">
              <a:extLst>
                <a:ext uri="{FF2B5EF4-FFF2-40B4-BE49-F238E27FC236}">
                  <a16:creationId xmlns:a16="http://schemas.microsoft.com/office/drawing/2014/main" id="{8689474B-EEFF-D7C9-DC81-138FA3B4FAF6}"/>
                </a:ext>
              </a:extLst>
            </p:cNvPr>
            <p:cNvSpPr/>
            <p:nvPr/>
          </p:nvSpPr>
          <p:spPr>
            <a:xfrm>
              <a:off x="2946900" y="802250"/>
              <a:ext cx="463700" cy="1052750"/>
            </a:xfrm>
            <a:custGeom>
              <a:avLst/>
              <a:gdLst/>
              <a:ahLst/>
              <a:cxnLst/>
              <a:rect l="l" t="t" r="r" b="b"/>
              <a:pathLst>
                <a:path w="18548" h="42110" extrusionOk="0">
                  <a:moveTo>
                    <a:pt x="9194" y="0"/>
                  </a:moveTo>
                  <a:cubicBezTo>
                    <a:pt x="9194" y="0"/>
                    <a:pt x="0" y="9483"/>
                    <a:pt x="65" y="21087"/>
                  </a:cubicBezTo>
                  <a:cubicBezTo>
                    <a:pt x="97" y="32724"/>
                    <a:pt x="9354" y="42110"/>
                    <a:pt x="9354" y="42110"/>
                  </a:cubicBezTo>
                  <a:cubicBezTo>
                    <a:pt x="9354" y="42110"/>
                    <a:pt x="18548" y="32659"/>
                    <a:pt x="18483" y="21023"/>
                  </a:cubicBezTo>
                  <a:cubicBezTo>
                    <a:pt x="18451" y="9387"/>
                    <a:pt x="9194" y="0"/>
                    <a:pt x="9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4247;p64">
              <a:extLst>
                <a:ext uri="{FF2B5EF4-FFF2-40B4-BE49-F238E27FC236}">
                  <a16:creationId xmlns:a16="http://schemas.microsoft.com/office/drawing/2014/main" id="{222F9710-4E64-1FDB-5C77-F18B3E826D1C}"/>
                </a:ext>
              </a:extLst>
            </p:cNvPr>
            <p:cNvSpPr/>
            <p:nvPr/>
          </p:nvSpPr>
          <p:spPr>
            <a:xfrm>
              <a:off x="1520500" y="464425"/>
              <a:ext cx="1581525" cy="1453275"/>
            </a:xfrm>
            <a:custGeom>
              <a:avLst/>
              <a:gdLst/>
              <a:ahLst/>
              <a:cxnLst/>
              <a:rect l="l" t="t" r="r" b="b"/>
              <a:pathLst>
                <a:path w="63261" h="58131" extrusionOk="0">
                  <a:moveTo>
                    <a:pt x="47124" y="44758"/>
                  </a:moveTo>
                  <a:cubicBezTo>
                    <a:pt x="47542" y="46879"/>
                    <a:pt x="48377" y="49322"/>
                    <a:pt x="49920" y="51476"/>
                  </a:cubicBezTo>
                  <a:cubicBezTo>
                    <a:pt x="49117" y="51090"/>
                    <a:pt x="48217" y="50672"/>
                    <a:pt x="47285" y="50190"/>
                  </a:cubicBezTo>
                  <a:cubicBezTo>
                    <a:pt x="46577" y="49837"/>
                    <a:pt x="45838" y="49451"/>
                    <a:pt x="45067" y="49033"/>
                  </a:cubicBezTo>
                  <a:cubicBezTo>
                    <a:pt x="45195" y="48712"/>
                    <a:pt x="46288" y="46301"/>
                    <a:pt x="46385" y="44919"/>
                  </a:cubicBezTo>
                  <a:cubicBezTo>
                    <a:pt x="46610" y="44886"/>
                    <a:pt x="46867" y="44822"/>
                    <a:pt x="47124" y="44758"/>
                  </a:cubicBezTo>
                  <a:close/>
                  <a:moveTo>
                    <a:pt x="26629" y="1"/>
                  </a:moveTo>
                  <a:cubicBezTo>
                    <a:pt x="26482" y="1"/>
                    <a:pt x="26338" y="15"/>
                    <a:pt x="26198" y="45"/>
                  </a:cubicBezTo>
                  <a:cubicBezTo>
                    <a:pt x="24912" y="302"/>
                    <a:pt x="24301" y="1652"/>
                    <a:pt x="24687" y="2841"/>
                  </a:cubicBezTo>
                  <a:cubicBezTo>
                    <a:pt x="25105" y="4063"/>
                    <a:pt x="26455" y="4899"/>
                    <a:pt x="27580" y="5284"/>
                  </a:cubicBezTo>
                  <a:cubicBezTo>
                    <a:pt x="28155" y="5487"/>
                    <a:pt x="29054" y="5546"/>
                    <a:pt x="29898" y="5546"/>
                  </a:cubicBezTo>
                  <a:cubicBezTo>
                    <a:pt x="30798" y="5546"/>
                    <a:pt x="31636" y="5478"/>
                    <a:pt x="31952" y="5445"/>
                  </a:cubicBezTo>
                  <a:cubicBezTo>
                    <a:pt x="32370" y="5831"/>
                    <a:pt x="32755" y="6217"/>
                    <a:pt x="33205" y="6667"/>
                  </a:cubicBezTo>
                  <a:cubicBezTo>
                    <a:pt x="33977" y="7470"/>
                    <a:pt x="34845" y="8402"/>
                    <a:pt x="35745" y="9463"/>
                  </a:cubicBezTo>
                  <a:cubicBezTo>
                    <a:pt x="35970" y="9720"/>
                    <a:pt x="36195" y="10042"/>
                    <a:pt x="36452" y="10331"/>
                  </a:cubicBezTo>
                  <a:cubicBezTo>
                    <a:pt x="35938" y="9913"/>
                    <a:pt x="35230" y="9367"/>
                    <a:pt x="35166" y="9303"/>
                  </a:cubicBezTo>
                  <a:cubicBezTo>
                    <a:pt x="34261" y="8734"/>
                    <a:pt x="32599" y="8166"/>
                    <a:pt x="31170" y="8166"/>
                  </a:cubicBezTo>
                  <a:cubicBezTo>
                    <a:pt x="30417" y="8166"/>
                    <a:pt x="29729" y="8324"/>
                    <a:pt x="29252" y="8724"/>
                  </a:cubicBezTo>
                  <a:cubicBezTo>
                    <a:pt x="28223" y="9560"/>
                    <a:pt x="28319" y="11038"/>
                    <a:pt x="29187" y="11906"/>
                  </a:cubicBezTo>
                  <a:cubicBezTo>
                    <a:pt x="29882" y="12577"/>
                    <a:pt x="30934" y="12819"/>
                    <a:pt x="31917" y="12819"/>
                  </a:cubicBezTo>
                  <a:cubicBezTo>
                    <a:pt x="32253" y="12819"/>
                    <a:pt x="32581" y="12791"/>
                    <a:pt x="32884" y="12742"/>
                  </a:cubicBezTo>
                  <a:cubicBezTo>
                    <a:pt x="34137" y="12581"/>
                    <a:pt x="36388" y="11167"/>
                    <a:pt x="36870" y="10845"/>
                  </a:cubicBezTo>
                  <a:cubicBezTo>
                    <a:pt x="37384" y="11520"/>
                    <a:pt x="37898" y="12228"/>
                    <a:pt x="38381" y="12999"/>
                  </a:cubicBezTo>
                  <a:cubicBezTo>
                    <a:pt x="39248" y="14285"/>
                    <a:pt x="40084" y="15731"/>
                    <a:pt x="40759" y="17306"/>
                  </a:cubicBezTo>
                  <a:cubicBezTo>
                    <a:pt x="40791" y="17371"/>
                    <a:pt x="40824" y="17467"/>
                    <a:pt x="40856" y="17564"/>
                  </a:cubicBezTo>
                  <a:cubicBezTo>
                    <a:pt x="40663" y="17306"/>
                    <a:pt x="39377" y="16021"/>
                    <a:pt x="39281" y="15956"/>
                  </a:cubicBezTo>
                  <a:cubicBezTo>
                    <a:pt x="38355" y="15197"/>
                    <a:pt x="36449" y="14333"/>
                    <a:pt x="34907" y="14333"/>
                  </a:cubicBezTo>
                  <a:cubicBezTo>
                    <a:pt x="34360" y="14333"/>
                    <a:pt x="33858" y="14442"/>
                    <a:pt x="33462" y="14703"/>
                  </a:cubicBezTo>
                  <a:cubicBezTo>
                    <a:pt x="32370" y="15442"/>
                    <a:pt x="32273" y="16921"/>
                    <a:pt x="33077" y="17885"/>
                  </a:cubicBezTo>
                  <a:cubicBezTo>
                    <a:pt x="33810" y="18795"/>
                    <a:pt x="35160" y="19115"/>
                    <a:pt x="36319" y="19115"/>
                  </a:cubicBezTo>
                  <a:cubicBezTo>
                    <a:pt x="36430" y="19115"/>
                    <a:pt x="36538" y="19112"/>
                    <a:pt x="36645" y="19107"/>
                  </a:cubicBezTo>
                  <a:cubicBezTo>
                    <a:pt x="38027" y="19074"/>
                    <a:pt x="40791" y="17692"/>
                    <a:pt x="40888" y="17628"/>
                  </a:cubicBezTo>
                  <a:cubicBezTo>
                    <a:pt x="41499" y="19107"/>
                    <a:pt x="42013" y="20682"/>
                    <a:pt x="42431" y="22289"/>
                  </a:cubicBezTo>
                  <a:cubicBezTo>
                    <a:pt x="42752" y="23478"/>
                    <a:pt x="43041" y="24668"/>
                    <a:pt x="43299" y="25857"/>
                  </a:cubicBezTo>
                  <a:cubicBezTo>
                    <a:pt x="43009" y="25535"/>
                    <a:pt x="41820" y="24346"/>
                    <a:pt x="41724" y="24282"/>
                  </a:cubicBezTo>
                  <a:cubicBezTo>
                    <a:pt x="40775" y="23523"/>
                    <a:pt x="38880" y="22658"/>
                    <a:pt x="37345" y="22658"/>
                  </a:cubicBezTo>
                  <a:cubicBezTo>
                    <a:pt x="36800" y="22658"/>
                    <a:pt x="36301" y="22767"/>
                    <a:pt x="35905" y="23028"/>
                  </a:cubicBezTo>
                  <a:cubicBezTo>
                    <a:pt x="34813" y="23768"/>
                    <a:pt x="34716" y="25246"/>
                    <a:pt x="35520" y="26211"/>
                  </a:cubicBezTo>
                  <a:cubicBezTo>
                    <a:pt x="36284" y="27159"/>
                    <a:pt x="37718" y="27467"/>
                    <a:pt x="38908" y="27467"/>
                  </a:cubicBezTo>
                  <a:cubicBezTo>
                    <a:pt x="38968" y="27467"/>
                    <a:pt x="39028" y="27466"/>
                    <a:pt x="39088" y="27464"/>
                  </a:cubicBezTo>
                  <a:cubicBezTo>
                    <a:pt x="40438" y="27400"/>
                    <a:pt x="43074" y="26082"/>
                    <a:pt x="43299" y="25986"/>
                  </a:cubicBezTo>
                  <a:cubicBezTo>
                    <a:pt x="43427" y="26532"/>
                    <a:pt x="43556" y="27078"/>
                    <a:pt x="43652" y="27625"/>
                  </a:cubicBezTo>
                  <a:cubicBezTo>
                    <a:pt x="44038" y="29425"/>
                    <a:pt x="44392" y="31225"/>
                    <a:pt x="44809" y="32993"/>
                  </a:cubicBezTo>
                  <a:cubicBezTo>
                    <a:pt x="44938" y="33604"/>
                    <a:pt x="45099" y="34182"/>
                    <a:pt x="45292" y="34793"/>
                  </a:cubicBezTo>
                  <a:cubicBezTo>
                    <a:pt x="44842" y="34343"/>
                    <a:pt x="44006" y="33507"/>
                    <a:pt x="43942" y="33443"/>
                  </a:cubicBezTo>
                  <a:cubicBezTo>
                    <a:pt x="42993" y="32684"/>
                    <a:pt x="41098" y="31820"/>
                    <a:pt x="39550" y="31820"/>
                  </a:cubicBezTo>
                  <a:cubicBezTo>
                    <a:pt x="39001" y="31820"/>
                    <a:pt x="38495" y="31928"/>
                    <a:pt x="38091" y="32189"/>
                  </a:cubicBezTo>
                  <a:cubicBezTo>
                    <a:pt x="36998" y="32929"/>
                    <a:pt x="36934" y="34407"/>
                    <a:pt x="37706" y="35372"/>
                  </a:cubicBezTo>
                  <a:cubicBezTo>
                    <a:pt x="38439" y="36281"/>
                    <a:pt x="39816" y="36602"/>
                    <a:pt x="40979" y="36602"/>
                  </a:cubicBezTo>
                  <a:cubicBezTo>
                    <a:pt x="41090" y="36602"/>
                    <a:pt x="41199" y="36599"/>
                    <a:pt x="41306" y="36593"/>
                  </a:cubicBezTo>
                  <a:cubicBezTo>
                    <a:pt x="42495" y="36561"/>
                    <a:pt x="44745" y="35500"/>
                    <a:pt x="45388" y="35179"/>
                  </a:cubicBezTo>
                  <a:cubicBezTo>
                    <a:pt x="45645" y="36175"/>
                    <a:pt x="45967" y="37172"/>
                    <a:pt x="46288" y="38136"/>
                  </a:cubicBezTo>
                  <a:cubicBezTo>
                    <a:pt x="46449" y="38522"/>
                    <a:pt x="46577" y="38972"/>
                    <a:pt x="46738" y="39358"/>
                  </a:cubicBezTo>
                  <a:cubicBezTo>
                    <a:pt x="46835" y="39550"/>
                    <a:pt x="46899" y="39743"/>
                    <a:pt x="46995" y="39936"/>
                  </a:cubicBezTo>
                  <a:cubicBezTo>
                    <a:pt x="46770" y="39936"/>
                    <a:pt x="46642" y="39904"/>
                    <a:pt x="46642" y="39904"/>
                  </a:cubicBezTo>
                  <a:lnTo>
                    <a:pt x="46642" y="39904"/>
                  </a:lnTo>
                  <a:cubicBezTo>
                    <a:pt x="46642" y="39904"/>
                    <a:pt x="46610" y="40483"/>
                    <a:pt x="46674" y="41415"/>
                  </a:cubicBezTo>
                  <a:cubicBezTo>
                    <a:pt x="45663" y="40676"/>
                    <a:pt x="44294" y="40031"/>
                    <a:pt x="43145" y="40031"/>
                  </a:cubicBezTo>
                  <a:cubicBezTo>
                    <a:pt x="42795" y="40031"/>
                    <a:pt x="42466" y="40090"/>
                    <a:pt x="42174" y="40226"/>
                  </a:cubicBezTo>
                  <a:cubicBezTo>
                    <a:pt x="40984" y="40772"/>
                    <a:pt x="40663" y="42218"/>
                    <a:pt x="41306" y="43311"/>
                  </a:cubicBezTo>
                  <a:cubicBezTo>
                    <a:pt x="41370" y="43440"/>
                    <a:pt x="41466" y="43569"/>
                    <a:pt x="41595" y="43697"/>
                  </a:cubicBezTo>
                  <a:cubicBezTo>
                    <a:pt x="41788" y="45111"/>
                    <a:pt x="42591" y="46719"/>
                    <a:pt x="43299" y="47522"/>
                  </a:cubicBezTo>
                  <a:cubicBezTo>
                    <a:pt x="43363" y="47619"/>
                    <a:pt x="44295" y="48455"/>
                    <a:pt x="44745" y="48872"/>
                  </a:cubicBezTo>
                  <a:cubicBezTo>
                    <a:pt x="44295" y="48615"/>
                    <a:pt x="43845" y="48358"/>
                    <a:pt x="43363" y="48101"/>
                  </a:cubicBezTo>
                  <a:cubicBezTo>
                    <a:pt x="42688" y="47715"/>
                    <a:pt x="41981" y="47297"/>
                    <a:pt x="41306" y="46912"/>
                  </a:cubicBezTo>
                  <a:cubicBezTo>
                    <a:pt x="40952" y="46687"/>
                    <a:pt x="40599" y="46462"/>
                    <a:pt x="40245" y="46237"/>
                  </a:cubicBezTo>
                  <a:cubicBezTo>
                    <a:pt x="39859" y="46012"/>
                    <a:pt x="39538" y="45754"/>
                    <a:pt x="39216" y="45497"/>
                  </a:cubicBezTo>
                  <a:cubicBezTo>
                    <a:pt x="38702" y="45144"/>
                    <a:pt x="38188" y="44726"/>
                    <a:pt x="37706" y="44340"/>
                  </a:cubicBezTo>
                  <a:cubicBezTo>
                    <a:pt x="38123" y="43665"/>
                    <a:pt x="39345" y="41672"/>
                    <a:pt x="39506" y="40515"/>
                  </a:cubicBezTo>
                  <a:cubicBezTo>
                    <a:pt x="39698" y="39325"/>
                    <a:pt x="39602" y="37750"/>
                    <a:pt x="38702" y="36818"/>
                  </a:cubicBezTo>
                  <a:cubicBezTo>
                    <a:pt x="38264" y="36364"/>
                    <a:pt x="37671" y="36123"/>
                    <a:pt x="37080" y="36123"/>
                  </a:cubicBezTo>
                  <a:cubicBezTo>
                    <a:pt x="36498" y="36123"/>
                    <a:pt x="35918" y="36356"/>
                    <a:pt x="35488" y="36850"/>
                  </a:cubicBezTo>
                  <a:cubicBezTo>
                    <a:pt x="34330" y="38233"/>
                    <a:pt x="35198" y="41415"/>
                    <a:pt x="36066" y="42765"/>
                  </a:cubicBezTo>
                  <a:cubicBezTo>
                    <a:pt x="36098" y="42829"/>
                    <a:pt x="36291" y="43086"/>
                    <a:pt x="36548" y="43408"/>
                  </a:cubicBezTo>
                  <a:cubicBezTo>
                    <a:pt x="36098" y="43022"/>
                    <a:pt x="35616" y="42604"/>
                    <a:pt x="35134" y="42186"/>
                  </a:cubicBezTo>
                  <a:cubicBezTo>
                    <a:pt x="33784" y="40965"/>
                    <a:pt x="32466" y="39711"/>
                    <a:pt x="31148" y="38425"/>
                  </a:cubicBezTo>
                  <a:cubicBezTo>
                    <a:pt x="30859" y="38168"/>
                    <a:pt x="30602" y="37911"/>
                    <a:pt x="30312" y="37654"/>
                  </a:cubicBezTo>
                  <a:cubicBezTo>
                    <a:pt x="30666" y="37075"/>
                    <a:pt x="32016" y="34954"/>
                    <a:pt x="32209" y="33732"/>
                  </a:cubicBezTo>
                  <a:cubicBezTo>
                    <a:pt x="32370" y="32543"/>
                    <a:pt x="32273" y="30968"/>
                    <a:pt x="31373" y="30036"/>
                  </a:cubicBezTo>
                  <a:cubicBezTo>
                    <a:pt x="30932" y="29578"/>
                    <a:pt x="30333" y="29328"/>
                    <a:pt x="29741" y="29328"/>
                  </a:cubicBezTo>
                  <a:cubicBezTo>
                    <a:pt x="29168" y="29328"/>
                    <a:pt x="28602" y="29562"/>
                    <a:pt x="28191" y="30068"/>
                  </a:cubicBezTo>
                  <a:cubicBezTo>
                    <a:pt x="27001" y="31450"/>
                    <a:pt x="27869" y="34600"/>
                    <a:pt x="28737" y="35982"/>
                  </a:cubicBezTo>
                  <a:cubicBezTo>
                    <a:pt x="28769" y="36047"/>
                    <a:pt x="29027" y="36368"/>
                    <a:pt x="29316" y="36722"/>
                  </a:cubicBezTo>
                  <a:cubicBezTo>
                    <a:pt x="28577" y="36047"/>
                    <a:pt x="27837" y="35372"/>
                    <a:pt x="27098" y="34729"/>
                  </a:cubicBezTo>
                  <a:cubicBezTo>
                    <a:pt x="25780" y="33604"/>
                    <a:pt x="24430" y="32575"/>
                    <a:pt x="23016" y="31675"/>
                  </a:cubicBezTo>
                  <a:cubicBezTo>
                    <a:pt x="23144" y="31482"/>
                    <a:pt x="24783" y="29007"/>
                    <a:pt x="24976" y="27657"/>
                  </a:cubicBezTo>
                  <a:cubicBezTo>
                    <a:pt x="25169" y="26468"/>
                    <a:pt x="25073" y="24893"/>
                    <a:pt x="24173" y="23960"/>
                  </a:cubicBezTo>
                  <a:cubicBezTo>
                    <a:pt x="23735" y="23507"/>
                    <a:pt x="23134" y="23265"/>
                    <a:pt x="22538" y="23265"/>
                  </a:cubicBezTo>
                  <a:cubicBezTo>
                    <a:pt x="21953" y="23265"/>
                    <a:pt x="21373" y="23499"/>
                    <a:pt x="20958" y="23993"/>
                  </a:cubicBezTo>
                  <a:cubicBezTo>
                    <a:pt x="19801" y="25375"/>
                    <a:pt x="20669" y="28557"/>
                    <a:pt x="21537" y="29907"/>
                  </a:cubicBezTo>
                  <a:cubicBezTo>
                    <a:pt x="21601" y="30004"/>
                    <a:pt x="22533" y="31161"/>
                    <a:pt x="22855" y="31579"/>
                  </a:cubicBezTo>
                  <a:lnTo>
                    <a:pt x="22823" y="31547"/>
                  </a:lnTo>
                  <a:cubicBezTo>
                    <a:pt x="21344" y="30614"/>
                    <a:pt x="19833" y="29907"/>
                    <a:pt x="18355" y="29329"/>
                  </a:cubicBezTo>
                  <a:cubicBezTo>
                    <a:pt x="16876" y="28718"/>
                    <a:pt x="15462" y="28300"/>
                    <a:pt x="14112" y="27914"/>
                  </a:cubicBezTo>
                  <a:cubicBezTo>
                    <a:pt x="12794" y="27561"/>
                    <a:pt x="11572" y="27303"/>
                    <a:pt x="10447" y="27078"/>
                  </a:cubicBezTo>
                  <a:cubicBezTo>
                    <a:pt x="9868" y="26950"/>
                    <a:pt x="9322" y="26886"/>
                    <a:pt x="8808" y="26789"/>
                  </a:cubicBezTo>
                  <a:lnTo>
                    <a:pt x="8840" y="26757"/>
                  </a:lnTo>
                  <a:cubicBezTo>
                    <a:pt x="8872" y="26757"/>
                    <a:pt x="7008" y="25535"/>
                    <a:pt x="6879" y="25471"/>
                  </a:cubicBezTo>
                  <a:cubicBezTo>
                    <a:pt x="6067" y="25074"/>
                    <a:pt x="4688" y="24728"/>
                    <a:pt x="3412" y="24728"/>
                  </a:cubicBezTo>
                  <a:cubicBezTo>
                    <a:pt x="2416" y="24728"/>
                    <a:pt x="1482" y="24939"/>
                    <a:pt x="932" y="25503"/>
                  </a:cubicBezTo>
                  <a:cubicBezTo>
                    <a:pt x="0" y="26468"/>
                    <a:pt x="257" y="27914"/>
                    <a:pt x="1222" y="28718"/>
                  </a:cubicBezTo>
                  <a:cubicBezTo>
                    <a:pt x="1831" y="29175"/>
                    <a:pt x="2632" y="29350"/>
                    <a:pt x="3424" y="29350"/>
                  </a:cubicBezTo>
                  <a:cubicBezTo>
                    <a:pt x="3969" y="29350"/>
                    <a:pt x="4511" y="29267"/>
                    <a:pt x="4983" y="29136"/>
                  </a:cubicBezTo>
                  <a:cubicBezTo>
                    <a:pt x="6204" y="28846"/>
                    <a:pt x="8229" y="27239"/>
                    <a:pt x="8711" y="26853"/>
                  </a:cubicBezTo>
                  <a:cubicBezTo>
                    <a:pt x="9258" y="26950"/>
                    <a:pt x="9804" y="27046"/>
                    <a:pt x="10447" y="27207"/>
                  </a:cubicBezTo>
                  <a:cubicBezTo>
                    <a:pt x="11540" y="27432"/>
                    <a:pt x="12761" y="27721"/>
                    <a:pt x="14079" y="28107"/>
                  </a:cubicBezTo>
                  <a:cubicBezTo>
                    <a:pt x="14433" y="28236"/>
                    <a:pt x="14787" y="28364"/>
                    <a:pt x="15172" y="28461"/>
                  </a:cubicBezTo>
                  <a:cubicBezTo>
                    <a:pt x="14497" y="28396"/>
                    <a:pt x="13597" y="28300"/>
                    <a:pt x="13501" y="28300"/>
                  </a:cubicBezTo>
                  <a:cubicBezTo>
                    <a:pt x="11894" y="28332"/>
                    <a:pt x="8776" y="29361"/>
                    <a:pt x="8261" y="31096"/>
                  </a:cubicBezTo>
                  <a:cubicBezTo>
                    <a:pt x="7876" y="32350"/>
                    <a:pt x="8743" y="33539"/>
                    <a:pt x="9997" y="33797"/>
                  </a:cubicBezTo>
                  <a:cubicBezTo>
                    <a:pt x="10147" y="33824"/>
                    <a:pt x="10299" y="33836"/>
                    <a:pt x="10452" y="33836"/>
                  </a:cubicBezTo>
                  <a:cubicBezTo>
                    <a:pt x="11575" y="33836"/>
                    <a:pt x="12741" y="33154"/>
                    <a:pt x="13533" y="32447"/>
                  </a:cubicBezTo>
                  <a:cubicBezTo>
                    <a:pt x="14465" y="31579"/>
                    <a:pt x="15558" y="29200"/>
                    <a:pt x="15783" y="28654"/>
                  </a:cubicBezTo>
                  <a:cubicBezTo>
                    <a:pt x="16587" y="28943"/>
                    <a:pt x="17422" y="29232"/>
                    <a:pt x="18258" y="29586"/>
                  </a:cubicBezTo>
                  <a:cubicBezTo>
                    <a:pt x="19673" y="30229"/>
                    <a:pt x="21183" y="30936"/>
                    <a:pt x="22598" y="31900"/>
                  </a:cubicBezTo>
                  <a:cubicBezTo>
                    <a:pt x="22694" y="31932"/>
                    <a:pt x="22758" y="31997"/>
                    <a:pt x="22823" y="32061"/>
                  </a:cubicBezTo>
                  <a:cubicBezTo>
                    <a:pt x="22501" y="31964"/>
                    <a:pt x="20733" y="31579"/>
                    <a:pt x="20605" y="31579"/>
                  </a:cubicBezTo>
                  <a:cubicBezTo>
                    <a:pt x="20452" y="31563"/>
                    <a:pt x="20284" y="31556"/>
                    <a:pt x="20105" y="31556"/>
                  </a:cubicBezTo>
                  <a:cubicBezTo>
                    <a:pt x="18408" y="31556"/>
                    <a:pt x="15716" y="32252"/>
                    <a:pt x="15076" y="33764"/>
                  </a:cubicBezTo>
                  <a:cubicBezTo>
                    <a:pt x="14562" y="34954"/>
                    <a:pt x="15301" y="36240"/>
                    <a:pt x="16490" y="36625"/>
                  </a:cubicBezTo>
                  <a:cubicBezTo>
                    <a:pt x="16759" y="36708"/>
                    <a:pt x="17036" y="36745"/>
                    <a:pt x="17316" y="36745"/>
                  </a:cubicBezTo>
                  <a:cubicBezTo>
                    <a:pt x="18342" y="36745"/>
                    <a:pt x="19397" y="36249"/>
                    <a:pt x="20155" y="35693"/>
                  </a:cubicBezTo>
                  <a:cubicBezTo>
                    <a:pt x="21312" y="34857"/>
                    <a:pt x="22823" y="32189"/>
                    <a:pt x="22887" y="32093"/>
                  </a:cubicBezTo>
                  <a:cubicBezTo>
                    <a:pt x="24205" y="32993"/>
                    <a:pt x="25491" y="34022"/>
                    <a:pt x="26744" y="35115"/>
                  </a:cubicBezTo>
                  <a:cubicBezTo>
                    <a:pt x="27676" y="35918"/>
                    <a:pt x="28544" y="36786"/>
                    <a:pt x="29444" y="37654"/>
                  </a:cubicBezTo>
                  <a:cubicBezTo>
                    <a:pt x="29027" y="37525"/>
                    <a:pt x="27355" y="37204"/>
                    <a:pt x="27259" y="37172"/>
                  </a:cubicBezTo>
                  <a:cubicBezTo>
                    <a:pt x="27124" y="37161"/>
                    <a:pt x="26978" y="37156"/>
                    <a:pt x="26825" y="37156"/>
                  </a:cubicBezTo>
                  <a:cubicBezTo>
                    <a:pt x="25108" y="37156"/>
                    <a:pt x="22347" y="37824"/>
                    <a:pt x="21698" y="39358"/>
                  </a:cubicBezTo>
                  <a:cubicBezTo>
                    <a:pt x="21183" y="40579"/>
                    <a:pt x="21923" y="41865"/>
                    <a:pt x="23144" y="42218"/>
                  </a:cubicBezTo>
                  <a:cubicBezTo>
                    <a:pt x="23406" y="42301"/>
                    <a:pt x="23678" y="42338"/>
                    <a:pt x="23954" y="42338"/>
                  </a:cubicBezTo>
                  <a:cubicBezTo>
                    <a:pt x="24965" y="42338"/>
                    <a:pt x="26026" y="41842"/>
                    <a:pt x="26809" y="41286"/>
                  </a:cubicBezTo>
                  <a:cubicBezTo>
                    <a:pt x="27901" y="40483"/>
                    <a:pt x="29380" y="37943"/>
                    <a:pt x="29509" y="37718"/>
                  </a:cubicBezTo>
                  <a:cubicBezTo>
                    <a:pt x="29894" y="38104"/>
                    <a:pt x="30312" y="38490"/>
                    <a:pt x="30698" y="38908"/>
                  </a:cubicBezTo>
                  <a:cubicBezTo>
                    <a:pt x="32016" y="40193"/>
                    <a:pt x="33302" y="41479"/>
                    <a:pt x="34620" y="42733"/>
                  </a:cubicBezTo>
                  <a:cubicBezTo>
                    <a:pt x="35070" y="43183"/>
                    <a:pt x="35552" y="43569"/>
                    <a:pt x="36002" y="43986"/>
                  </a:cubicBezTo>
                  <a:cubicBezTo>
                    <a:pt x="35391" y="43858"/>
                    <a:pt x="34234" y="43601"/>
                    <a:pt x="34137" y="43601"/>
                  </a:cubicBezTo>
                  <a:cubicBezTo>
                    <a:pt x="33984" y="43585"/>
                    <a:pt x="33817" y="43578"/>
                    <a:pt x="33638" y="43578"/>
                  </a:cubicBezTo>
                  <a:cubicBezTo>
                    <a:pt x="31940" y="43578"/>
                    <a:pt x="29248" y="44274"/>
                    <a:pt x="28609" y="45787"/>
                  </a:cubicBezTo>
                  <a:cubicBezTo>
                    <a:pt x="28094" y="46976"/>
                    <a:pt x="28834" y="48262"/>
                    <a:pt x="30023" y="48647"/>
                  </a:cubicBezTo>
                  <a:cubicBezTo>
                    <a:pt x="30278" y="48728"/>
                    <a:pt x="30542" y="48764"/>
                    <a:pt x="30811" y="48764"/>
                  </a:cubicBezTo>
                  <a:cubicBezTo>
                    <a:pt x="31828" y="48764"/>
                    <a:pt x="32899" y="48249"/>
                    <a:pt x="33687" y="47715"/>
                  </a:cubicBezTo>
                  <a:cubicBezTo>
                    <a:pt x="34684" y="47008"/>
                    <a:pt x="35970" y="44886"/>
                    <a:pt x="36323" y="44276"/>
                  </a:cubicBezTo>
                  <a:cubicBezTo>
                    <a:pt x="37095" y="44951"/>
                    <a:pt x="37898" y="45594"/>
                    <a:pt x="38702" y="46204"/>
                  </a:cubicBezTo>
                  <a:cubicBezTo>
                    <a:pt x="39056" y="46462"/>
                    <a:pt x="39377" y="46751"/>
                    <a:pt x="39731" y="46976"/>
                  </a:cubicBezTo>
                  <a:cubicBezTo>
                    <a:pt x="40084" y="47201"/>
                    <a:pt x="40438" y="47458"/>
                    <a:pt x="40791" y="47683"/>
                  </a:cubicBezTo>
                  <a:cubicBezTo>
                    <a:pt x="41531" y="48133"/>
                    <a:pt x="42206" y="48551"/>
                    <a:pt x="42881" y="48937"/>
                  </a:cubicBezTo>
                  <a:cubicBezTo>
                    <a:pt x="43234" y="49162"/>
                    <a:pt x="43556" y="49355"/>
                    <a:pt x="43909" y="49547"/>
                  </a:cubicBezTo>
                  <a:cubicBezTo>
                    <a:pt x="43299" y="49290"/>
                    <a:pt x="42302" y="48937"/>
                    <a:pt x="42206" y="48905"/>
                  </a:cubicBezTo>
                  <a:cubicBezTo>
                    <a:pt x="41750" y="48793"/>
                    <a:pt x="41153" y="48727"/>
                    <a:pt x="40511" y="48727"/>
                  </a:cubicBezTo>
                  <a:cubicBezTo>
                    <a:pt x="38931" y="48727"/>
                    <a:pt x="37082" y="49126"/>
                    <a:pt x="36420" y="50222"/>
                  </a:cubicBezTo>
                  <a:cubicBezTo>
                    <a:pt x="35713" y="51348"/>
                    <a:pt x="36259" y="52730"/>
                    <a:pt x="37384" y="53276"/>
                  </a:cubicBezTo>
                  <a:cubicBezTo>
                    <a:pt x="37779" y="53463"/>
                    <a:pt x="38219" y="53541"/>
                    <a:pt x="38669" y="53541"/>
                  </a:cubicBezTo>
                  <a:cubicBezTo>
                    <a:pt x="39538" y="53541"/>
                    <a:pt x="40446" y="53250"/>
                    <a:pt x="41145" y="52890"/>
                  </a:cubicBezTo>
                  <a:cubicBezTo>
                    <a:pt x="42334" y="52280"/>
                    <a:pt x="44134" y="50062"/>
                    <a:pt x="44359" y="49805"/>
                  </a:cubicBezTo>
                  <a:cubicBezTo>
                    <a:pt x="45195" y="50287"/>
                    <a:pt x="45999" y="50737"/>
                    <a:pt x="46770" y="51123"/>
                  </a:cubicBezTo>
                  <a:cubicBezTo>
                    <a:pt x="48827" y="52248"/>
                    <a:pt x="50628" y="53115"/>
                    <a:pt x="52042" y="53791"/>
                  </a:cubicBezTo>
                  <a:cubicBezTo>
                    <a:pt x="56542" y="57680"/>
                    <a:pt x="62939" y="58130"/>
                    <a:pt x="62939" y="58130"/>
                  </a:cubicBezTo>
                  <a:cubicBezTo>
                    <a:pt x="62939" y="58130"/>
                    <a:pt x="63260" y="50480"/>
                    <a:pt x="58760" y="45465"/>
                  </a:cubicBezTo>
                  <a:cubicBezTo>
                    <a:pt x="57153" y="43633"/>
                    <a:pt x="55096" y="42411"/>
                    <a:pt x="53167" y="41576"/>
                  </a:cubicBezTo>
                  <a:cubicBezTo>
                    <a:pt x="53296" y="41447"/>
                    <a:pt x="53392" y="41286"/>
                    <a:pt x="53488" y="41158"/>
                  </a:cubicBezTo>
                  <a:cubicBezTo>
                    <a:pt x="54163" y="40161"/>
                    <a:pt x="54742" y="38683"/>
                    <a:pt x="54292" y="37461"/>
                  </a:cubicBezTo>
                  <a:cubicBezTo>
                    <a:pt x="53975" y="36558"/>
                    <a:pt x="53138" y="35951"/>
                    <a:pt x="52247" y="35951"/>
                  </a:cubicBezTo>
                  <a:cubicBezTo>
                    <a:pt x="51965" y="35951"/>
                    <a:pt x="51677" y="36012"/>
                    <a:pt x="51399" y="36143"/>
                  </a:cubicBezTo>
                  <a:cubicBezTo>
                    <a:pt x="50145" y="36722"/>
                    <a:pt x="49535" y="38747"/>
                    <a:pt x="49406" y="40354"/>
                  </a:cubicBezTo>
                  <a:cubicBezTo>
                    <a:pt x="48892" y="40258"/>
                    <a:pt x="48442" y="40161"/>
                    <a:pt x="48056" y="40097"/>
                  </a:cubicBezTo>
                  <a:cubicBezTo>
                    <a:pt x="47895" y="39743"/>
                    <a:pt x="47735" y="39358"/>
                    <a:pt x="47574" y="38972"/>
                  </a:cubicBezTo>
                  <a:cubicBezTo>
                    <a:pt x="47381" y="38586"/>
                    <a:pt x="47252" y="38200"/>
                    <a:pt x="47092" y="37815"/>
                  </a:cubicBezTo>
                  <a:cubicBezTo>
                    <a:pt x="46899" y="37236"/>
                    <a:pt x="46674" y="36625"/>
                    <a:pt x="46481" y="36015"/>
                  </a:cubicBezTo>
                  <a:cubicBezTo>
                    <a:pt x="47220" y="35693"/>
                    <a:pt x="49342" y="34697"/>
                    <a:pt x="50113" y="33829"/>
                  </a:cubicBezTo>
                  <a:cubicBezTo>
                    <a:pt x="50917" y="32929"/>
                    <a:pt x="51720" y="31579"/>
                    <a:pt x="51463" y="30293"/>
                  </a:cubicBezTo>
                  <a:cubicBezTo>
                    <a:pt x="51274" y="29266"/>
                    <a:pt x="50404" y="28467"/>
                    <a:pt x="49387" y="28467"/>
                  </a:cubicBezTo>
                  <a:cubicBezTo>
                    <a:pt x="49194" y="28467"/>
                    <a:pt x="48995" y="28496"/>
                    <a:pt x="48795" y="28557"/>
                  </a:cubicBezTo>
                  <a:cubicBezTo>
                    <a:pt x="47060" y="29071"/>
                    <a:pt x="46031" y="32189"/>
                    <a:pt x="45999" y="33797"/>
                  </a:cubicBezTo>
                  <a:cubicBezTo>
                    <a:pt x="45999" y="33861"/>
                    <a:pt x="46031" y="34214"/>
                    <a:pt x="46063" y="34600"/>
                  </a:cubicBezTo>
                  <a:cubicBezTo>
                    <a:pt x="45870" y="34022"/>
                    <a:pt x="45709" y="33411"/>
                    <a:pt x="45549" y="32800"/>
                  </a:cubicBezTo>
                  <a:cubicBezTo>
                    <a:pt x="45099" y="31064"/>
                    <a:pt x="44681" y="29264"/>
                    <a:pt x="44295" y="27464"/>
                  </a:cubicBezTo>
                  <a:cubicBezTo>
                    <a:pt x="44199" y="27111"/>
                    <a:pt x="44102" y="26725"/>
                    <a:pt x="44006" y="26371"/>
                  </a:cubicBezTo>
                  <a:cubicBezTo>
                    <a:pt x="44617" y="26082"/>
                    <a:pt x="46931" y="25053"/>
                    <a:pt x="47767" y="24121"/>
                  </a:cubicBezTo>
                  <a:cubicBezTo>
                    <a:pt x="48570" y="23221"/>
                    <a:pt x="49342" y="21871"/>
                    <a:pt x="49117" y="20585"/>
                  </a:cubicBezTo>
                  <a:cubicBezTo>
                    <a:pt x="48926" y="19551"/>
                    <a:pt x="48044" y="18770"/>
                    <a:pt x="47017" y="18770"/>
                  </a:cubicBezTo>
                  <a:cubicBezTo>
                    <a:pt x="46831" y="18770"/>
                    <a:pt x="46641" y="18795"/>
                    <a:pt x="46449" y="18849"/>
                  </a:cubicBezTo>
                  <a:cubicBezTo>
                    <a:pt x="44681" y="19364"/>
                    <a:pt x="43652" y="22482"/>
                    <a:pt x="43620" y="24121"/>
                  </a:cubicBezTo>
                  <a:cubicBezTo>
                    <a:pt x="43620" y="24153"/>
                    <a:pt x="43652" y="24571"/>
                    <a:pt x="43717" y="25021"/>
                  </a:cubicBezTo>
                  <a:cubicBezTo>
                    <a:pt x="43459" y="24057"/>
                    <a:pt x="43234" y="23093"/>
                    <a:pt x="42945" y="22160"/>
                  </a:cubicBezTo>
                  <a:cubicBezTo>
                    <a:pt x="42463" y="20489"/>
                    <a:pt x="41916" y="18882"/>
                    <a:pt x="41241" y="17371"/>
                  </a:cubicBezTo>
                  <a:cubicBezTo>
                    <a:pt x="41434" y="17274"/>
                    <a:pt x="44167" y="16117"/>
                    <a:pt x="45099" y="15089"/>
                  </a:cubicBezTo>
                  <a:cubicBezTo>
                    <a:pt x="45902" y="14188"/>
                    <a:pt x="46674" y="12806"/>
                    <a:pt x="46449" y="11553"/>
                  </a:cubicBezTo>
                  <a:cubicBezTo>
                    <a:pt x="46260" y="10526"/>
                    <a:pt x="45367" y="9726"/>
                    <a:pt x="44342" y="9726"/>
                  </a:cubicBezTo>
                  <a:cubicBezTo>
                    <a:pt x="44148" y="9726"/>
                    <a:pt x="43949" y="9755"/>
                    <a:pt x="43749" y="9817"/>
                  </a:cubicBezTo>
                  <a:cubicBezTo>
                    <a:pt x="42013" y="10331"/>
                    <a:pt x="40984" y="13449"/>
                    <a:pt x="40952" y="15056"/>
                  </a:cubicBezTo>
                  <a:cubicBezTo>
                    <a:pt x="40952" y="15181"/>
                    <a:pt x="41074" y="16585"/>
                    <a:pt x="41140" y="17134"/>
                  </a:cubicBezTo>
                  <a:lnTo>
                    <a:pt x="41140" y="17134"/>
                  </a:lnTo>
                  <a:cubicBezTo>
                    <a:pt x="40401" y="15532"/>
                    <a:pt x="39536" y="14121"/>
                    <a:pt x="38638" y="12806"/>
                  </a:cubicBezTo>
                  <a:cubicBezTo>
                    <a:pt x="37738" y="11520"/>
                    <a:pt x="36773" y="10363"/>
                    <a:pt x="35873" y="9303"/>
                  </a:cubicBezTo>
                  <a:cubicBezTo>
                    <a:pt x="34973" y="8274"/>
                    <a:pt x="34073" y="7374"/>
                    <a:pt x="33302" y="6602"/>
                  </a:cubicBezTo>
                  <a:cubicBezTo>
                    <a:pt x="32852" y="6152"/>
                    <a:pt x="32466" y="5799"/>
                    <a:pt x="32080" y="5445"/>
                  </a:cubicBezTo>
                  <a:lnTo>
                    <a:pt x="32112" y="5445"/>
                  </a:lnTo>
                  <a:cubicBezTo>
                    <a:pt x="32145" y="5445"/>
                    <a:pt x="31277" y="3420"/>
                    <a:pt x="31180" y="3291"/>
                  </a:cubicBezTo>
                  <a:cubicBezTo>
                    <a:pt x="30439" y="1988"/>
                    <a:pt x="28360" y="1"/>
                    <a:pt x="2662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4248;p64">
              <a:extLst>
                <a:ext uri="{FF2B5EF4-FFF2-40B4-BE49-F238E27FC236}">
                  <a16:creationId xmlns:a16="http://schemas.microsoft.com/office/drawing/2014/main" id="{C5F88DE5-EB7D-FE99-BC03-47DBA39F22B1}"/>
                </a:ext>
              </a:extLst>
            </p:cNvPr>
            <p:cNvSpPr/>
            <p:nvPr/>
          </p:nvSpPr>
          <p:spPr>
            <a:xfrm>
              <a:off x="3260300" y="1467650"/>
              <a:ext cx="425950" cy="439600"/>
            </a:xfrm>
            <a:custGeom>
              <a:avLst/>
              <a:gdLst/>
              <a:ahLst/>
              <a:cxnLst/>
              <a:rect l="l" t="t" r="r" b="b"/>
              <a:pathLst>
                <a:path w="17038" h="17584" extrusionOk="0">
                  <a:moveTo>
                    <a:pt x="16973" y="0"/>
                  </a:moveTo>
                  <a:cubicBezTo>
                    <a:pt x="16973" y="0"/>
                    <a:pt x="9355" y="225"/>
                    <a:pt x="4662" y="5079"/>
                  </a:cubicBezTo>
                  <a:cubicBezTo>
                    <a:pt x="1" y="9933"/>
                    <a:pt x="33" y="17583"/>
                    <a:pt x="33" y="17583"/>
                  </a:cubicBezTo>
                  <a:cubicBezTo>
                    <a:pt x="33" y="17583"/>
                    <a:pt x="7683" y="17358"/>
                    <a:pt x="12376" y="12504"/>
                  </a:cubicBezTo>
                  <a:cubicBezTo>
                    <a:pt x="17037" y="7651"/>
                    <a:pt x="16973" y="0"/>
                    <a:pt x="169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4249;p64">
              <a:extLst>
                <a:ext uri="{FF2B5EF4-FFF2-40B4-BE49-F238E27FC236}">
                  <a16:creationId xmlns:a16="http://schemas.microsoft.com/office/drawing/2014/main" id="{CF0B22B9-5C8F-E838-F921-1BC6FF88F56B}"/>
                </a:ext>
              </a:extLst>
            </p:cNvPr>
            <p:cNvSpPr/>
            <p:nvPr/>
          </p:nvSpPr>
          <p:spPr>
            <a:xfrm>
              <a:off x="2417325" y="520175"/>
              <a:ext cx="120550" cy="207350"/>
            </a:xfrm>
            <a:custGeom>
              <a:avLst/>
              <a:gdLst/>
              <a:ahLst/>
              <a:cxnLst/>
              <a:rect l="l" t="t" r="r" b="b"/>
              <a:pathLst>
                <a:path w="4822" h="8294" extrusionOk="0">
                  <a:moveTo>
                    <a:pt x="2572" y="1"/>
                  </a:moveTo>
                  <a:cubicBezTo>
                    <a:pt x="2218" y="1"/>
                    <a:pt x="1833" y="97"/>
                    <a:pt x="1511" y="290"/>
                  </a:cubicBezTo>
                  <a:cubicBezTo>
                    <a:pt x="418" y="965"/>
                    <a:pt x="0" y="2829"/>
                    <a:pt x="0" y="4405"/>
                  </a:cubicBezTo>
                  <a:cubicBezTo>
                    <a:pt x="0" y="5047"/>
                    <a:pt x="65" y="5658"/>
                    <a:pt x="193" y="6108"/>
                  </a:cubicBezTo>
                  <a:cubicBezTo>
                    <a:pt x="225" y="6237"/>
                    <a:pt x="997" y="8294"/>
                    <a:pt x="1029" y="8294"/>
                  </a:cubicBezTo>
                  <a:cubicBezTo>
                    <a:pt x="1029" y="8294"/>
                    <a:pt x="3536" y="6301"/>
                    <a:pt x="4179" y="5047"/>
                  </a:cubicBezTo>
                  <a:cubicBezTo>
                    <a:pt x="4533" y="4340"/>
                    <a:pt x="4822" y="3408"/>
                    <a:pt x="4822" y="2572"/>
                  </a:cubicBezTo>
                  <a:cubicBezTo>
                    <a:pt x="4822" y="2122"/>
                    <a:pt x="4758" y="1672"/>
                    <a:pt x="4565" y="1287"/>
                  </a:cubicBezTo>
                  <a:cubicBezTo>
                    <a:pt x="4179" y="483"/>
                    <a:pt x="3375" y="1"/>
                    <a:pt x="25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4250;p64">
              <a:extLst>
                <a:ext uri="{FF2B5EF4-FFF2-40B4-BE49-F238E27FC236}">
                  <a16:creationId xmlns:a16="http://schemas.microsoft.com/office/drawing/2014/main" id="{82A7946F-A399-DC8B-BB73-1317078E3620}"/>
                </a:ext>
              </a:extLst>
            </p:cNvPr>
            <p:cNvSpPr/>
            <p:nvPr/>
          </p:nvSpPr>
          <p:spPr>
            <a:xfrm>
              <a:off x="1806575" y="970200"/>
              <a:ext cx="126200" cy="203350"/>
            </a:xfrm>
            <a:custGeom>
              <a:avLst/>
              <a:gdLst/>
              <a:ahLst/>
              <a:cxnLst/>
              <a:rect l="l" t="t" r="r" b="b"/>
              <a:pathLst>
                <a:path w="5048" h="8134" extrusionOk="0">
                  <a:moveTo>
                    <a:pt x="2090" y="1"/>
                  </a:moveTo>
                  <a:cubicBezTo>
                    <a:pt x="1286" y="1"/>
                    <a:pt x="547" y="419"/>
                    <a:pt x="193" y="1190"/>
                  </a:cubicBezTo>
                  <a:cubicBezTo>
                    <a:pt x="33" y="1479"/>
                    <a:pt x="1" y="1801"/>
                    <a:pt x="1" y="2154"/>
                  </a:cubicBezTo>
                  <a:cubicBezTo>
                    <a:pt x="1" y="3794"/>
                    <a:pt x="1286" y="5851"/>
                    <a:pt x="2283" y="6783"/>
                  </a:cubicBezTo>
                  <a:cubicBezTo>
                    <a:pt x="2379" y="6880"/>
                    <a:pt x="4147" y="8133"/>
                    <a:pt x="4179" y="8133"/>
                  </a:cubicBezTo>
                  <a:cubicBezTo>
                    <a:pt x="4179" y="8133"/>
                    <a:pt x="5047" y="5529"/>
                    <a:pt x="5047" y="4019"/>
                  </a:cubicBezTo>
                  <a:cubicBezTo>
                    <a:pt x="5047" y="3922"/>
                    <a:pt x="5047" y="3794"/>
                    <a:pt x="5015" y="3697"/>
                  </a:cubicBezTo>
                  <a:cubicBezTo>
                    <a:pt x="4887" y="2476"/>
                    <a:pt x="4372" y="997"/>
                    <a:pt x="3247" y="322"/>
                  </a:cubicBezTo>
                  <a:cubicBezTo>
                    <a:pt x="2894" y="129"/>
                    <a:pt x="2476" y="1"/>
                    <a:pt x="209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4251;p64">
              <a:extLst>
                <a:ext uri="{FF2B5EF4-FFF2-40B4-BE49-F238E27FC236}">
                  <a16:creationId xmlns:a16="http://schemas.microsoft.com/office/drawing/2014/main" id="{1C7C510B-AF8F-8B23-331D-0EE66CB831DF}"/>
                </a:ext>
              </a:extLst>
            </p:cNvPr>
            <p:cNvSpPr/>
            <p:nvPr/>
          </p:nvSpPr>
          <p:spPr>
            <a:xfrm>
              <a:off x="2948500" y="802250"/>
              <a:ext cx="460500" cy="1052750"/>
            </a:xfrm>
            <a:custGeom>
              <a:avLst/>
              <a:gdLst/>
              <a:ahLst/>
              <a:cxnLst/>
              <a:rect l="l" t="t" r="r" b="b"/>
              <a:pathLst>
                <a:path w="18420" h="42110" extrusionOk="0">
                  <a:moveTo>
                    <a:pt x="9130" y="0"/>
                  </a:moveTo>
                  <a:cubicBezTo>
                    <a:pt x="9130" y="0"/>
                    <a:pt x="1" y="9419"/>
                    <a:pt x="1" y="20991"/>
                  </a:cubicBezTo>
                  <a:cubicBezTo>
                    <a:pt x="1" y="21023"/>
                    <a:pt x="1" y="21055"/>
                    <a:pt x="1" y="21087"/>
                  </a:cubicBezTo>
                  <a:cubicBezTo>
                    <a:pt x="33" y="32724"/>
                    <a:pt x="9290" y="42110"/>
                    <a:pt x="9290" y="42110"/>
                  </a:cubicBezTo>
                  <a:cubicBezTo>
                    <a:pt x="9290" y="42110"/>
                    <a:pt x="18419" y="32724"/>
                    <a:pt x="18419" y="21119"/>
                  </a:cubicBezTo>
                  <a:cubicBezTo>
                    <a:pt x="18419" y="21087"/>
                    <a:pt x="18419" y="21055"/>
                    <a:pt x="18419" y="21023"/>
                  </a:cubicBezTo>
                  <a:cubicBezTo>
                    <a:pt x="18387" y="9387"/>
                    <a:pt x="9130" y="0"/>
                    <a:pt x="91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4252;p64">
              <a:extLst>
                <a:ext uri="{FF2B5EF4-FFF2-40B4-BE49-F238E27FC236}">
                  <a16:creationId xmlns:a16="http://schemas.microsoft.com/office/drawing/2014/main" id="{D34D0B65-E6D5-563C-7F41-2A213E6AE75E}"/>
                </a:ext>
              </a:extLst>
            </p:cNvPr>
            <p:cNvSpPr/>
            <p:nvPr/>
          </p:nvSpPr>
          <p:spPr>
            <a:xfrm>
              <a:off x="1529325" y="463925"/>
              <a:ext cx="1564650" cy="1453775"/>
            </a:xfrm>
            <a:custGeom>
              <a:avLst/>
              <a:gdLst/>
              <a:ahLst/>
              <a:cxnLst/>
              <a:rect l="l" t="t" r="r" b="b"/>
              <a:pathLst>
                <a:path w="62586" h="58151" extrusionOk="0">
                  <a:moveTo>
                    <a:pt x="46771" y="44778"/>
                  </a:moveTo>
                  <a:cubicBezTo>
                    <a:pt x="47189" y="46899"/>
                    <a:pt x="48024" y="49342"/>
                    <a:pt x="49567" y="51496"/>
                  </a:cubicBezTo>
                  <a:cubicBezTo>
                    <a:pt x="48764" y="51110"/>
                    <a:pt x="47864" y="50692"/>
                    <a:pt x="46932" y="50210"/>
                  </a:cubicBezTo>
                  <a:cubicBezTo>
                    <a:pt x="46224" y="49857"/>
                    <a:pt x="45485" y="49471"/>
                    <a:pt x="44714" y="49053"/>
                  </a:cubicBezTo>
                  <a:cubicBezTo>
                    <a:pt x="44842" y="48732"/>
                    <a:pt x="45935" y="46321"/>
                    <a:pt x="46032" y="44939"/>
                  </a:cubicBezTo>
                  <a:cubicBezTo>
                    <a:pt x="46257" y="44906"/>
                    <a:pt x="46514" y="44842"/>
                    <a:pt x="46771" y="44778"/>
                  </a:cubicBezTo>
                  <a:close/>
                  <a:moveTo>
                    <a:pt x="26263" y="1"/>
                  </a:moveTo>
                  <a:cubicBezTo>
                    <a:pt x="26134" y="1"/>
                    <a:pt x="26006" y="33"/>
                    <a:pt x="25845" y="65"/>
                  </a:cubicBezTo>
                  <a:cubicBezTo>
                    <a:pt x="24816" y="290"/>
                    <a:pt x="24238" y="1190"/>
                    <a:pt x="24238" y="2154"/>
                  </a:cubicBezTo>
                  <a:cubicBezTo>
                    <a:pt x="24238" y="2379"/>
                    <a:pt x="24270" y="2636"/>
                    <a:pt x="24334" y="2861"/>
                  </a:cubicBezTo>
                  <a:cubicBezTo>
                    <a:pt x="24752" y="4083"/>
                    <a:pt x="26102" y="4919"/>
                    <a:pt x="27227" y="5304"/>
                  </a:cubicBezTo>
                  <a:cubicBezTo>
                    <a:pt x="27806" y="5497"/>
                    <a:pt x="28674" y="5562"/>
                    <a:pt x="29509" y="5562"/>
                  </a:cubicBezTo>
                  <a:cubicBezTo>
                    <a:pt x="30409" y="5562"/>
                    <a:pt x="31277" y="5497"/>
                    <a:pt x="31599" y="5465"/>
                  </a:cubicBezTo>
                  <a:cubicBezTo>
                    <a:pt x="32017" y="5851"/>
                    <a:pt x="32402" y="6237"/>
                    <a:pt x="32852" y="6687"/>
                  </a:cubicBezTo>
                  <a:cubicBezTo>
                    <a:pt x="33624" y="7490"/>
                    <a:pt x="34492" y="8422"/>
                    <a:pt x="35392" y="9483"/>
                  </a:cubicBezTo>
                  <a:cubicBezTo>
                    <a:pt x="35617" y="9740"/>
                    <a:pt x="35842" y="10062"/>
                    <a:pt x="36099" y="10351"/>
                  </a:cubicBezTo>
                  <a:cubicBezTo>
                    <a:pt x="35585" y="9933"/>
                    <a:pt x="34877" y="9387"/>
                    <a:pt x="34813" y="9323"/>
                  </a:cubicBezTo>
                  <a:cubicBezTo>
                    <a:pt x="33913" y="8744"/>
                    <a:pt x="32242" y="8197"/>
                    <a:pt x="30795" y="8197"/>
                  </a:cubicBezTo>
                  <a:cubicBezTo>
                    <a:pt x="30056" y="8197"/>
                    <a:pt x="29381" y="8326"/>
                    <a:pt x="28899" y="8744"/>
                  </a:cubicBezTo>
                  <a:cubicBezTo>
                    <a:pt x="28384" y="9162"/>
                    <a:pt x="28159" y="9708"/>
                    <a:pt x="28159" y="10287"/>
                  </a:cubicBezTo>
                  <a:cubicBezTo>
                    <a:pt x="28159" y="10898"/>
                    <a:pt x="28384" y="11508"/>
                    <a:pt x="28834" y="11926"/>
                  </a:cubicBezTo>
                  <a:cubicBezTo>
                    <a:pt x="29541" y="12601"/>
                    <a:pt x="30570" y="12826"/>
                    <a:pt x="31567" y="12826"/>
                  </a:cubicBezTo>
                  <a:cubicBezTo>
                    <a:pt x="31920" y="12826"/>
                    <a:pt x="32242" y="12826"/>
                    <a:pt x="32531" y="12762"/>
                  </a:cubicBezTo>
                  <a:cubicBezTo>
                    <a:pt x="33784" y="12601"/>
                    <a:pt x="36035" y="11187"/>
                    <a:pt x="36517" y="10865"/>
                  </a:cubicBezTo>
                  <a:cubicBezTo>
                    <a:pt x="37031" y="11540"/>
                    <a:pt x="37545" y="12248"/>
                    <a:pt x="38028" y="13019"/>
                  </a:cubicBezTo>
                  <a:cubicBezTo>
                    <a:pt x="38895" y="14305"/>
                    <a:pt x="39731" y="15751"/>
                    <a:pt x="40406" y="17326"/>
                  </a:cubicBezTo>
                  <a:cubicBezTo>
                    <a:pt x="40438" y="17391"/>
                    <a:pt x="40471" y="17487"/>
                    <a:pt x="40503" y="17584"/>
                  </a:cubicBezTo>
                  <a:cubicBezTo>
                    <a:pt x="40310" y="17326"/>
                    <a:pt x="39024" y="16041"/>
                    <a:pt x="38928" y="15976"/>
                  </a:cubicBezTo>
                  <a:cubicBezTo>
                    <a:pt x="37995" y="15205"/>
                    <a:pt x="36099" y="14369"/>
                    <a:pt x="34556" y="14369"/>
                  </a:cubicBezTo>
                  <a:cubicBezTo>
                    <a:pt x="34010" y="14369"/>
                    <a:pt x="33495" y="14466"/>
                    <a:pt x="33109" y="14723"/>
                  </a:cubicBezTo>
                  <a:cubicBezTo>
                    <a:pt x="32499" y="15141"/>
                    <a:pt x="32177" y="15784"/>
                    <a:pt x="32177" y="16459"/>
                  </a:cubicBezTo>
                  <a:cubicBezTo>
                    <a:pt x="32177" y="16973"/>
                    <a:pt x="32370" y="17487"/>
                    <a:pt x="32724" y="17905"/>
                  </a:cubicBezTo>
                  <a:cubicBezTo>
                    <a:pt x="33463" y="18837"/>
                    <a:pt x="34877" y="19159"/>
                    <a:pt x="36035" y="19159"/>
                  </a:cubicBezTo>
                  <a:cubicBezTo>
                    <a:pt x="36131" y="19159"/>
                    <a:pt x="36227" y="19159"/>
                    <a:pt x="36292" y="19127"/>
                  </a:cubicBezTo>
                  <a:cubicBezTo>
                    <a:pt x="37674" y="19094"/>
                    <a:pt x="40438" y="17712"/>
                    <a:pt x="40535" y="17648"/>
                  </a:cubicBezTo>
                  <a:cubicBezTo>
                    <a:pt x="41146" y="19127"/>
                    <a:pt x="41660" y="20702"/>
                    <a:pt x="42078" y="22309"/>
                  </a:cubicBezTo>
                  <a:cubicBezTo>
                    <a:pt x="42399" y="23498"/>
                    <a:pt x="42688" y="24688"/>
                    <a:pt x="42946" y="25877"/>
                  </a:cubicBezTo>
                  <a:cubicBezTo>
                    <a:pt x="42656" y="25555"/>
                    <a:pt x="41467" y="24366"/>
                    <a:pt x="41371" y="24302"/>
                  </a:cubicBezTo>
                  <a:cubicBezTo>
                    <a:pt x="40438" y="23563"/>
                    <a:pt x="38542" y="22695"/>
                    <a:pt x="36999" y="22695"/>
                  </a:cubicBezTo>
                  <a:cubicBezTo>
                    <a:pt x="36452" y="22695"/>
                    <a:pt x="35938" y="22791"/>
                    <a:pt x="35552" y="23048"/>
                  </a:cubicBezTo>
                  <a:cubicBezTo>
                    <a:pt x="34942" y="23466"/>
                    <a:pt x="34620" y="24109"/>
                    <a:pt x="34620" y="24784"/>
                  </a:cubicBezTo>
                  <a:cubicBezTo>
                    <a:pt x="34620" y="25298"/>
                    <a:pt x="34813" y="25813"/>
                    <a:pt x="35167" y="26231"/>
                  </a:cubicBezTo>
                  <a:cubicBezTo>
                    <a:pt x="35906" y="27163"/>
                    <a:pt x="37320" y="27484"/>
                    <a:pt x="38478" y="27484"/>
                  </a:cubicBezTo>
                  <a:lnTo>
                    <a:pt x="38735" y="27484"/>
                  </a:lnTo>
                  <a:cubicBezTo>
                    <a:pt x="40085" y="27420"/>
                    <a:pt x="42721" y="26102"/>
                    <a:pt x="42946" y="26006"/>
                  </a:cubicBezTo>
                  <a:cubicBezTo>
                    <a:pt x="43074" y="26552"/>
                    <a:pt x="43203" y="27098"/>
                    <a:pt x="43299" y="27645"/>
                  </a:cubicBezTo>
                  <a:cubicBezTo>
                    <a:pt x="43685" y="29445"/>
                    <a:pt x="44039" y="31245"/>
                    <a:pt x="44456" y="33013"/>
                  </a:cubicBezTo>
                  <a:cubicBezTo>
                    <a:pt x="44585" y="33624"/>
                    <a:pt x="44746" y="34202"/>
                    <a:pt x="44939" y="34813"/>
                  </a:cubicBezTo>
                  <a:cubicBezTo>
                    <a:pt x="44489" y="34363"/>
                    <a:pt x="43653" y="33527"/>
                    <a:pt x="43589" y="33463"/>
                  </a:cubicBezTo>
                  <a:cubicBezTo>
                    <a:pt x="42656" y="32692"/>
                    <a:pt x="40728" y="31856"/>
                    <a:pt x="39217" y="31856"/>
                  </a:cubicBezTo>
                  <a:cubicBezTo>
                    <a:pt x="38638" y="31856"/>
                    <a:pt x="38156" y="31952"/>
                    <a:pt x="37738" y="32209"/>
                  </a:cubicBezTo>
                  <a:cubicBezTo>
                    <a:pt x="37128" y="32627"/>
                    <a:pt x="36838" y="33270"/>
                    <a:pt x="36838" y="33945"/>
                  </a:cubicBezTo>
                  <a:cubicBezTo>
                    <a:pt x="36838" y="34460"/>
                    <a:pt x="36999" y="34974"/>
                    <a:pt x="37353" y="35392"/>
                  </a:cubicBezTo>
                  <a:cubicBezTo>
                    <a:pt x="38124" y="36324"/>
                    <a:pt x="39538" y="36645"/>
                    <a:pt x="40696" y="36645"/>
                  </a:cubicBezTo>
                  <a:cubicBezTo>
                    <a:pt x="40792" y="36645"/>
                    <a:pt x="40856" y="36613"/>
                    <a:pt x="40953" y="36613"/>
                  </a:cubicBezTo>
                  <a:cubicBezTo>
                    <a:pt x="42142" y="36581"/>
                    <a:pt x="44392" y="35520"/>
                    <a:pt x="45035" y="35199"/>
                  </a:cubicBezTo>
                  <a:cubicBezTo>
                    <a:pt x="45292" y="36195"/>
                    <a:pt x="45614" y="37192"/>
                    <a:pt x="45935" y="38156"/>
                  </a:cubicBezTo>
                  <a:cubicBezTo>
                    <a:pt x="46096" y="38542"/>
                    <a:pt x="46224" y="38992"/>
                    <a:pt x="46385" y="39378"/>
                  </a:cubicBezTo>
                  <a:cubicBezTo>
                    <a:pt x="46482" y="39570"/>
                    <a:pt x="46546" y="39763"/>
                    <a:pt x="46642" y="39956"/>
                  </a:cubicBezTo>
                  <a:cubicBezTo>
                    <a:pt x="46417" y="39956"/>
                    <a:pt x="46289" y="39924"/>
                    <a:pt x="46289" y="39924"/>
                  </a:cubicBezTo>
                  <a:cubicBezTo>
                    <a:pt x="46289" y="39924"/>
                    <a:pt x="46289" y="40053"/>
                    <a:pt x="46289" y="40278"/>
                  </a:cubicBezTo>
                  <a:cubicBezTo>
                    <a:pt x="46289" y="40535"/>
                    <a:pt x="46289" y="40953"/>
                    <a:pt x="46321" y="41435"/>
                  </a:cubicBezTo>
                  <a:cubicBezTo>
                    <a:pt x="45292" y="40696"/>
                    <a:pt x="43910" y="40053"/>
                    <a:pt x="42785" y="40053"/>
                  </a:cubicBezTo>
                  <a:cubicBezTo>
                    <a:pt x="42431" y="40053"/>
                    <a:pt x="42110" y="40117"/>
                    <a:pt x="41821" y="40246"/>
                  </a:cubicBezTo>
                  <a:cubicBezTo>
                    <a:pt x="41017" y="40599"/>
                    <a:pt x="40631" y="41338"/>
                    <a:pt x="40631" y="42142"/>
                  </a:cubicBezTo>
                  <a:cubicBezTo>
                    <a:pt x="40631" y="42528"/>
                    <a:pt x="40728" y="42946"/>
                    <a:pt x="40953" y="43331"/>
                  </a:cubicBezTo>
                  <a:cubicBezTo>
                    <a:pt x="41017" y="43460"/>
                    <a:pt x="41113" y="43589"/>
                    <a:pt x="41242" y="43717"/>
                  </a:cubicBezTo>
                  <a:cubicBezTo>
                    <a:pt x="41435" y="45131"/>
                    <a:pt x="42238" y="46739"/>
                    <a:pt x="42946" y="47542"/>
                  </a:cubicBezTo>
                  <a:cubicBezTo>
                    <a:pt x="43010" y="47639"/>
                    <a:pt x="43942" y="48475"/>
                    <a:pt x="44392" y="48892"/>
                  </a:cubicBezTo>
                  <a:cubicBezTo>
                    <a:pt x="43942" y="48635"/>
                    <a:pt x="43492" y="48378"/>
                    <a:pt x="43010" y="48121"/>
                  </a:cubicBezTo>
                  <a:cubicBezTo>
                    <a:pt x="42335" y="47735"/>
                    <a:pt x="41628" y="47317"/>
                    <a:pt x="40953" y="46932"/>
                  </a:cubicBezTo>
                  <a:cubicBezTo>
                    <a:pt x="40599" y="46707"/>
                    <a:pt x="40246" y="46482"/>
                    <a:pt x="39892" y="46257"/>
                  </a:cubicBezTo>
                  <a:cubicBezTo>
                    <a:pt x="39506" y="46032"/>
                    <a:pt x="39185" y="45774"/>
                    <a:pt x="38863" y="45517"/>
                  </a:cubicBezTo>
                  <a:cubicBezTo>
                    <a:pt x="38349" y="45164"/>
                    <a:pt x="37835" y="44746"/>
                    <a:pt x="37353" y="44360"/>
                  </a:cubicBezTo>
                  <a:cubicBezTo>
                    <a:pt x="37770" y="43685"/>
                    <a:pt x="38992" y="41692"/>
                    <a:pt x="39153" y="40535"/>
                  </a:cubicBezTo>
                  <a:cubicBezTo>
                    <a:pt x="39217" y="40213"/>
                    <a:pt x="39249" y="39892"/>
                    <a:pt x="39249" y="39538"/>
                  </a:cubicBezTo>
                  <a:cubicBezTo>
                    <a:pt x="39249" y="38574"/>
                    <a:pt x="39024" y="37513"/>
                    <a:pt x="38349" y="36838"/>
                  </a:cubicBezTo>
                  <a:cubicBezTo>
                    <a:pt x="37899" y="36388"/>
                    <a:pt x="37288" y="36131"/>
                    <a:pt x="36710" y="36131"/>
                  </a:cubicBezTo>
                  <a:cubicBezTo>
                    <a:pt x="36131" y="36131"/>
                    <a:pt x="35552" y="36388"/>
                    <a:pt x="35135" y="36870"/>
                  </a:cubicBezTo>
                  <a:cubicBezTo>
                    <a:pt x="34749" y="37353"/>
                    <a:pt x="34588" y="38060"/>
                    <a:pt x="34588" y="38799"/>
                  </a:cubicBezTo>
                  <a:cubicBezTo>
                    <a:pt x="34588" y="40246"/>
                    <a:pt x="35135" y="41885"/>
                    <a:pt x="35713" y="42785"/>
                  </a:cubicBezTo>
                  <a:cubicBezTo>
                    <a:pt x="35745" y="42849"/>
                    <a:pt x="35938" y="43106"/>
                    <a:pt x="36195" y="43428"/>
                  </a:cubicBezTo>
                  <a:cubicBezTo>
                    <a:pt x="35745" y="43042"/>
                    <a:pt x="35263" y="42624"/>
                    <a:pt x="34781" y="42206"/>
                  </a:cubicBezTo>
                  <a:cubicBezTo>
                    <a:pt x="33431" y="40985"/>
                    <a:pt x="32113" y="39731"/>
                    <a:pt x="30795" y="38445"/>
                  </a:cubicBezTo>
                  <a:cubicBezTo>
                    <a:pt x="30506" y="38188"/>
                    <a:pt x="30249" y="37931"/>
                    <a:pt x="29959" y="37674"/>
                  </a:cubicBezTo>
                  <a:cubicBezTo>
                    <a:pt x="30313" y="37095"/>
                    <a:pt x="31663" y="34974"/>
                    <a:pt x="31856" y="33752"/>
                  </a:cubicBezTo>
                  <a:cubicBezTo>
                    <a:pt x="31888" y="33431"/>
                    <a:pt x="31920" y="33109"/>
                    <a:pt x="31920" y="32756"/>
                  </a:cubicBezTo>
                  <a:cubicBezTo>
                    <a:pt x="31920" y="31759"/>
                    <a:pt x="31695" y="30731"/>
                    <a:pt x="31020" y="30056"/>
                  </a:cubicBezTo>
                  <a:cubicBezTo>
                    <a:pt x="30570" y="29606"/>
                    <a:pt x="29991" y="29349"/>
                    <a:pt x="29381" y="29349"/>
                  </a:cubicBezTo>
                  <a:cubicBezTo>
                    <a:pt x="28802" y="29349"/>
                    <a:pt x="28256" y="29574"/>
                    <a:pt x="27838" y="30088"/>
                  </a:cubicBezTo>
                  <a:cubicBezTo>
                    <a:pt x="27420" y="30570"/>
                    <a:pt x="27259" y="31245"/>
                    <a:pt x="27259" y="32017"/>
                  </a:cubicBezTo>
                  <a:cubicBezTo>
                    <a:pt x="27259" y="33463"/>
                    <a:pt x="27838" y="35102"/>
                    <a:pt x="28384" y="36002"/>
                  </a:cubicBezTo>
                  <a:cubicBezTo>
                    <a:pt x="28416" y="36067"/>
                    <a:pt x="28674" y="36388"/>
                    <a:pt x="28963" y="36742"/>
                  </a:cubicBezTo>
                  <a:cubicBezTo>
                    <a:pt x="28224" y="36067"/>
                    <a:pt x="27484" y="35392"/>
                    <a:pt x="26745" y="34749"/>
                  </a:cubicBezTo>
                  <a:cubicBezTo>
                    <a:pt x="25427" y="33624"/>
                    <a:pt x="24077" y="32595"/>
                    <a:pt x="22663" y="31695"/>
                  </a:cubicBezTo>
                  <a:cubicBezTo>
                    <a:pt x="22791" y="31502"/>
                    <a:pt x="24430" y="29027"/>
                    <a:pt x="24623" y="27677"/>
                  </a:cubicBezTo>
                  <a:cubicBezTo>
                    <a:pt x="24688" y="27356"/>
                    <a:pt x="24720" y="27034"/>
                    <a:pt x="24720" y="26681"/>
                  </a:cubicBezTo>
                  <a:cubicBezTo>
                    <a:pt x="24720" y="25716"/>
                    <a:pt x="24463" y="24655"/>
                    <a:pt x="23820" y="23980"/>
                  </a:cubicBezTo>
                  <a:cubicBezTo>
                    <a:pt x="23370" y="23530"/>
                    <a:pt x="22759" y="23273"/>
                    <a:pt x="22180" y="23273"/>
                  </a:cubicBezTo>
                  <a:cubicBezTo>
                    <a:pt x="21602" y="23273"/>
                    <a:pt x="21023" y="23498"/>
                    <a:pt x="20605" y="24013"/>
                  </a:cubicBezTo>
                  <a:cubicBezTo>
                    <a:pt x="20220" y="24495"/>
                    <a:pt x="20059" y="25202"/>
                    <a:pt x="20059" y="25941"/>
                  </a:cubicBezTo>
                  <a:cubicBezTo>
                    <a:pt x="20059" y="27388"/>
                    <a:pt x="20605" y="29027"/>
                    <a:pt x="21184" y="29927"/>
                  </a:cubicBezTo>
                  <a:cubicBezTo>
                    <a:pt x="21248" y="30024"/>
                    <a:pt x="22180" y="31181"/>
                    <a:pt x="22502" y="31599"/>
                  </a:cubicBezTo>
                  <a:lnTo>
                    <a:pt x="22470" y="31567"/>
                  </a:lnTo>
                  <a:cubicBezTo>
                    <a:pt x="20991" y="30634"/>
                    <a:pt x="19480" y="29927"/>
                    <a:pt x="18002" y="29349"/>
                  </a:cubicBezTo>
                  <a:cubicBezTo>
                    <a:pt x="16523" y="28738"/>
                    <a:pt x="15109" y="28320"/>
                    <a:pt x="13759" y="27934"/>
                  </a:cubicBezTo>
                  <a:cubicBezTo>
                    <a:pt x="12441" y="27581"/>
                    <a:pt x="11219" y="27323"/>
                    <a:pt x="10094" y="27098"/>
                  </a:cubicBezTo>
                  <a:cubicBezTo>
                    <a:pt x="9515" y="26970"/>
                    <a:pt x="8969" y="26906"/>
                    <a:pt x="8455" y="26809"/>
                  </a:cubicBezTo>
                  <a:lnTo>
                    <a:pt x="8487" y="26777"/>
                  </a:lnTo>
                  <a:cubicBezTo>
                    <a:pt x="8487" y="26745"/>
                    <a:pt x="6655" y="25555"/>
                    <a:pt x="6526" y="25491"/>
                  </a:cubicBezTo>
                  <a:cubicBezTo>
                    <a:pt x="5722" y="25105"/>
                    <a:pt x="4340" y="24752"/>
                    <a:pt x="3087" y="24752"/>
                  </a:cubicBezTo>
                  <a:cubicBezTo>
                    <a:pt x="2090" y="24752"/>
                    <a:pt x="1126" y="24977"/>
                    <a:pt x="579" y="25523"/>
                  </a:cubicBezTo>
                  <a:cubicBezTo>
                    <a:pt x="194" y="25941"/>
                    <a:pt x="1" y="26456"/>
                    <a:pt x="1" y="26938"/>
                  </a:cubicBezTo>
                  <a:cubicBezTo>
                    <a:pt x="1" y="27613"/>
                    <a:pt x="322" y="28288"/>
                    <a:pt x="869" y="28738"/>
                  </a:cubicBezTo>
                  <a:cubicBezTo>
                    <a:pt x="1479" y="29188"/>
                    <a:pt x="2251" y="29381"/>
                    <a:pt x="3054" y="29381"/>
                  </a:cubicBezTo>
                  <a:cubicBezTo>
                    <a:pt x="3601" y="29381"/>
                    <a:pt x="4147" y="29284"/>
                    <a:pt x="4630" y="29156"/>
                  </a:cubicBezTo>
                  <a:cubicBezTo>
                    <a:pt x="5851" y="28866"/>
                    <a:pt x="7876" y="27259"/>
                    <a:pt x="8358" y="26873"/>
                  </a:cubicBezTo>
                  <a:cubicBezTo>
                    <a:pt x="8905" y="26970"/>
                    <a:pt x="9451" y="27066"/>
                    <a:pt x="10094" y="27227"/>
                  </a:cubicBezTo>
                  <a:cubicBezTo>
                    <a:pt x="11187" y="27452"/>
                    <a:pt x="12408" y="27741"/>
                    <a:pt x="13726" y="28127"/>
                  </a:cubicBezTo>
                  <a:cubicBezTo>
                    <a:pt x="14080" y="28256"/>
                    <a:pt x="14434" y="28384"/>
                    <a:pt x="14819" y="28481"/>
                  </a:cubicBezTo>
                  <a:cubicBezTo>
                    <a:pt x="14144" y="28416"/>
                    <a:pt x="13276" y="28320"/>
                    <a:pt x="13180" y="28320"/>
                  </a:cubicBezTo>
                  <a:lnTo>
                    <a:pt x="13148" y="28320"/>
                  </a:lnTo>
                  <a:cubicBezTo>
                    <a:pt x="11541" y="28352"/>
                    <a:pt x="8423" y="29381"/>
                    <a:pt x="7908" y="31116"/>
                  </a:cubicBezTo>
                  <a:cubicBezTo>
                    <a:pt x="7844" y="31309"/>
                    <a:pt x="7812" y="31502"/>
                    <a:pt x="7812" y="31695"/>
                  </a:cubicBezTo>
                  <a:cubicBezTo>
                    <a:pt x="7812" y="32724"/>
                    <a:pt x="8583" y="33592"/>
                    <a:pt x="9644" y="33817"/>
                  </a:cubicBezTo>
                  <a:cubicBezTo>
                    <a:pt x="9805" y="33817"/>
                    <a:pt x="9966" y="33849"/>
                    <a:pt x="10126" y="33849"/>
                  </a:cubicBezTo>
                  <a:cubicBezTo>
                    <a:pt x="11219" y="33849"/>
                    <a:pt x="12376" y="33174"/>
                    <a:pt x="13180" y="32467"/>
                  </a:cubicBezTo>
                  <a:cubicBezTo>
                    <a:pt x="14112" y="31599"/>
                    <a:pt x="15205" y="29220"/>
                    <a:pt x="15430" y="28674"/>
                  </a:cubicBezTo>
                  <a:cubicBezTo>
                    <a:pt x="16234" y="28963"/>
                    <a:pt x="17069" y="29252"/>
                    <a:pt x="17905" y="29606"/>
                  </a:cubicBezTo>
                  <a:cubicBezTo>
                    <a:pt x="19320" y="30249"/>
                    <a:pt x="20830" y="30956"/>
                    <a:pt x="22245" y="31920"/>
                  </a:cubicBezTo>
                  <a:cubicBezTo>
                    <a:pt x="22341" y="31952"/>
                    <a:pt x="22405" y="32017"/>
                    <a:pt x="22470" y="32081"/>
                  </a:cubicBezTo>
                  <a:cubicBezTo>
                    <a:pt x="22148" y="31984"/>
                    <a:pt x="20380" y="31599"/>
                    <a:pt x="20252" y="31599"/>
                  </a:cubicBezTo>
                  <a:cubicBezTo>
                    <a:pt x="20123" y="31599"/>
                    <a:pt x="19962" y="31567"/>
                    <a:pt x="19770" y="31567"/>
                  </a:cubicBezTo>
                  <a:cubicBezTo>
                    <a:pt x="18098" y="31567"/>
                    <a:pt x="15366" y="32274"/>
                    <a:pt x="14723" y="33784"/>
                  </a:cubicBezTo>
                  <a:cubicBezTo>
                    <a:pt x="14594" y="34042"/>
                    <a:pt x="14562" y="34331"/>
                    <a:pt x="14562" y="34588"/>
                  </a:cubicBezTo>
                  <a:cubicBezTo>
                    <a:pt x="14562" y="35520"/>
                    <a:pt x="15205" y="36356"/>
                    <a:pt x="16137" y="36645"/>
                  </a:cubicBezTo>
                  <a:cubicBezTo>
                    <a:pt x="16394" y="36742"/>
                    <a:pt x="16684" y="36774"/>
                    <a:pt x="16941" y="36774"/>
                  </a:cubicBezTo>
                  <a:cubicBezTo>
                    <a:pt x="17969" y="36774"/>
                    <a:pt x="19030" y="36260"/>
                    <a:pt x="19802" y="35713"/>
                  </a:cubicBezTo>
                  <a:cubicBezTo>
                    <a:pt x="20959" y="34877"/>
                    <a:pt x="22470" y="32209"/>
                    <a:pt x="22534" y="32113"/>
                  </a:cubicBezTo>
                  <a:cubicBezTo>
                    <a:pt x="23852" y="33013"/>
                    <a:pt x="25138" y="34042"/>
                    <a:pt x="26391" y="35135"/>
                  </a:cubicBezTo>
                  <a:cubicBezTo>
                    <a:pt x="27323" y="35938"/>
                    <a:pt x="28191" y="36806"/>
                    <a:pt x="29091" y="37674"/>
                  </a:cubicBezTo>
                  <a:cubicBezTo>
                    <a:pt x="28674" y="37545"/>
                    <a:pt x="27002" y="37224"/>
                    <a:pt x="26906" y="37192"/>
                  </a:cubicBezTo>
                  <a:lnTo>
                    <a:pt x="26423" y="37192"/>
                  </a:lnTo>
                  <a:cubicBezTo>
                    <a:pt x="24720" y="37192"/>
                    <a:pt x="21988" y="37867"/>
                    <a:pt x="21345" y="39378"/>
                  </a:cubicBezTo>
                  <a:cubicBezTo>
                    <a:pt x="21248" y="39635"/>
                    <a:pt x="21184" y="39924"/>
                    <a:pt x="21184" y="40181"/>
                  </a:cubicBezTo>
                  <a:cubicBezTo>
                    <a:pt x="21184" y="41113"/>
                    <a:pt x="21859" y="41949"/>
                    <a:pt x="22791" y="42238"/>
                  </a:cubicBezTo>
                  <a:cubicBezTo>
                    <a:pt x="23048" y="42335"/>
                    <a:pt x="23305" y="42367"/>
                    <a:pt x="23563" y="42367"/>
                  </a:cubicBezTo>
                  <a:cubicBezTo>
                    <a:pt x="24591" y="42367"/>
                    <a:pt x="25652" y="41853"/>
                    <a:pt x="26456" y="41306"/>
                  </a:cubicBezTo>
                  <a:cubicBezTo>
                    <a:pt x="27548" y="40503"/>
                    <a:pt x="29027" y="37963"/>
                    <a:pt x="29156" y="37738"/>
                  </a:cubicBezTo>
                  <a:cubicBezTo>
                    <a:pt x="29541" y="38124"/>
                    <a:pt x="29959" y="38510"/>
                    <a:pt x="30345" y="38928"/>
                  </a:cubicBezTo>
                  <a:cubicBezTo>
                    <a:pt x="31663" y="40213"/>
                    <a:pt x="32949" y="41499"/>
                    <a:pt x="34267" y="42753"/>
                  </a:cubicBezTo>
                  <a:cubicBezTo>
                    <a:pt x="34717" y="43203"/>
                    <a:pt x="35199" y="43589"/>
                    <a:pt x="35649" y="44006"/>
                  </a:cubicBezTo>
                  <a:cubicBezTo>
                    <a:pt x="35038" y="43878"/>
                    <a:pt x="33881" y="43621"/>
                    <a:pt x="33784" y="43621"/>
                  </a:cubicBezTo>
                  <a:cubicBezTo>
                    <a:pt x="33624" y="43621"/>
                    <a:pt x="33463" y="43589"/>
                    <a:pt x="33302" y="43589"/>
                  </a:cubicBezTo>
                  <a:cubicBezTo>
                    <a:pt x="31599" y="43589"/>
                    <a:pt x="28899" y="44296"/>
                    <a:pt x="28256" y="45807"/>
                  </a:cubicBezTo>
                  <a:cubicBezTo>
                    <a:pt x="28127" y="46064"/>
                    <a:pt x="28063" y="46353"/>
                    <a:pt x="28063" y="46610"/>
                  </a:cubicBezTo>
                  <a:cubicBezTo>
                    <a:pt x="28095" y="47542"/>
                    <a:pt x="28738" y="48378"/>
                    <a:pt x="29670" y="48667"/>
                  </a:cubicBezTo>
                  <a:cubicBezTo>
                    <a:pt x="29927" y="48732"/>
                    <a:pt x="30184" y="48796"/>
                    <a:pt x="30474" y="48796"/>
                  </a:cubicBezTo>
                  <a:cubicBezTo>
                    <a:pt x="31502" y="48796"/>
                    <a:pt x="32563" y="48282"/>
                    <a:pt x="33334" y="47735"/>
                  </a:cubicBezTo>
                  <a:cubicBezTo>
                    <a:pt x="34331" y="47028"/>
                    <a:pt x="35617" y="44906"/>
                    <a:pt x="35970" y="44296"/>
                  </a:cubicBezTo>
                  <a:cubicBezTo>
                    <a:pt x="36742" y="44971"/>
                    <a:pt x="37545" y="45614"/>
                    <a:pt x="38349" y="46224"/>
                  </a:cubicBezTo>
                  <a:cubicBezTo>
                    <a:pt x="38703" y="46482"/>
                    <a:pt x="39024" y="46771"/>
                    <a:pt x="39378" y="46996"/>
                  </a:cubicBezTo>
                  <a:cubicBezTo>
                    <a:pt x="39731" y="47221"/>
                    <a:pt x="40085" y="47478"/>
                    <a:pt x="40438" y="47703"/>
                  </a:cubicBezTo>
                  <a:cubicBezTo>
                    <a:pt x="41178" y="48153"/>
                    <a:pt x="41853" y="48571"/>
                    <a:pt x="42528" y="48957"/>
                  </a:cubicBezTo>
                  <a:cubicBezTo>
                    <a:pt x="42881" y="49182"/>
                    <a:pt x="43203" y="49375"/>
                    <a:pt x="43556" y="49567"/>
                  </a:cubicBezTo>
                  <a:cubicBezTo>
                    <a:pt x="42946" y="49310"/>
                    <a:pt x="41949" y="48957"/>
                    <a:pt x="41853" y="48925"/>
                  </a:cubicBezTo>
                  <a:cubicBezTo>
                    <a:pt x="41403" y="48828"/>
                    <a:pt x="40792" y="48764"/>
                    <a:pt x="40149" y="48764"/>
                  </a:cubicBezTo>
                  <a:cubicBezTo>
                    <a:pt x="38574" y="48764"/>
                    <a:pt x="36742" y="49150"/>
                    <a:pt x="36067" y="50242"/>
                  </a:cubicBezTo>
                  <a:cubicBezTo>
                    <a:pt x="35842" y="50596"/>
                    <a:pt x="35745" y="50950"/>
                    <a:pt x="35745" y="51303"/>
                  </a:cubicBezTo>
                  <a:cubicBezTo>
                    <a:pt x="35745" y="52139"/>
                    <a:pt x="36260" y="52910"/>
                    <a:pt x="37031" y="53296"/>
                  </a:cubicBezTo>
                  <a:cubicBezTo>
                    <a:pt x="37417" y="53489"/>
                    <a:pt x="37867" y="53553"/>
                    <a:pt x="38317" y="53553"/>
                  </a:cubicBezTo>
                  <a:cubicBezTo>
                    <a:pt x="39185" y="53553"/>
                    <a:pt x="40085" y="53264"/>
                    <a:pt x="40792" y="52910"/>
                  </a:cubicBezTo>
                  <a:cubicBezTo>
                    <a:pt x="41981" y="52300"/>
                    <a:pt x="43781" y="50082"/>
                    <a:pt x="44006" y="49825"/>
                  </a:cubicBezTo>
                  <a:cubicBezTo>
                    <a:pt x="44842" y="50307"/>
                    <a:pt x="45646" y="50757"/>
                    <a:pt x="46417" y="51143"/>
                  </a:cubicBezTo>
                  <a:cubicBezTo>
                    <a:pt x="48474" y="52268"/>
                    <a:pt x="50275" y="53135"/>
                    <a:pt x="51689" y="53811"/>
                  </a:cubicBezTo>
                  <a:cubicBezTo>
                    <a:pt x="56189" y="57700"/>
                    <a:pt x="62586" y="58150"/>
                    <a:pt x="62586" y="58150"/>
                  </a:cubicBezTo>
                  <a:cubicBezTo>
                    <a:pt x="62586" y="58150"/>
                    <a:pt x="62586" y="58021"/>
                    <a:pt x="62586" y="57764"/>
                  </a:cubicBezTo>
                  <a:cubicBezTo>
                    <a:pt x="62586" y="56189"/>
                    <a:pt x="62329" y="49857"/>
                    <a:pt x="58407" y="45485"/>
                  </a:cubicBezTo>
                  <a:cubicBezTo>
                    <a:pt x="56800" y="43653"/>
                    <a:pt x="54743" y="42431"/>
                    <a:pt x="52814" y="41596"/>
                  </a:cubicBezTo>
                  <a:cubicBezTo>
                    <a:pt x="52943" y="41467"/>
                    <a:pt x="53039" y="41306"/>
                    <a:pt x="53135" y="41178"/>
                  </a:cubicBezTo>
                  <a:cubicBezTo>
                    <a:pt x="53650" y="40406"/>
                    <a:pt x="54100" y="39378"/>
                    <a:pt x="54100" y="38413"/>
                  </a:cubicBezTo>
                  <a:cubicBezTo>
                    <a:pt x="54100" y="38092"/>
                    <a:pt x="54035" y="37770"/>
                    <a:pt x="53939" y="37481"/>
                  </a:cubicBezTo>
                  <a:cubicBezTo>
                    <a:pt x="53618" y="36581"/>
                    <a:pt x="52782" y="35970"/>
                    <a:pt x="51882" y="35970"/>
                  </a:cubicBezTo>
                  <a:cubicBezTo>
                    <a:pt x="51625" y="35970"/>
                    <a:pt x="51303" y="36035"/>
                    <a:pt x="51046" y="36163"/>
                  </a:cubicBezTo>
                  <a:cubicBezTo>
                    <a:pt x="49792" y="36742"/>
                    <a:pt x="49182" y="38767"/>
                    <a:pt x="49053" y="40374"/>
                  </a:cubicBezTo>
                  <a:cubicBezTo>
                    <a:pt x="48539" y="40278"/>
                    <a:pt x="48089" y="40181"/>
                    <a:pt x="47703" y="40117"/>
                  </a:cubicBezTo>
                  <a:cubicBezTo>
                    <a:pt x="47542" y="39763"/>
                    <a:pt x="47382" y="39378"/>
                    <a:pt x="47221" y="38992"/>
                  </a:cubicBezTo>
                  <a:cubicBezTo>
                    <a:pt x="47028" y="38606"/>
                    <a:pt x="46899" y="38220"/>
                    <a:pt x="46739" y="37835"/>
                  </a:cubicBezTo>
                  <a:cubicBezTo>
                    <a:pt x="46546" y="37256"/>
                    <a:pt x="46321" y="36645"/>
                    <a:pt x="46128" y="36035"/>
                  </a:cubicBezTo>
                  <a:cubicBezTo>
                    <a:pt x="46867" y="35713"/>
                    <a:pt x="48989" y="34717"/>
                    <a:pt x="49760" y="33849"/>
                  </a:cubicBezTo>
                  <a:cubicBezTo>
                    <a:pt x="50467" y="33077"/>
                    <a:pt x="51175" y="31920"/>
                    <a:pt x="51175" y="30795"/>
                  </a:cubicBezTo>
                  <a:cubicBezTo>
                    <a:pt x="51175" y="30634"/>
                    <a:pt x="51142" y="30474"/>
                    <a:pt x="51110" y="30313"/>
                  </a:cubicBezTo>
                  <a:cubicBezTo>
                    <a:pt x="50917" y="29284"/>
                    <a:pt x="50050" y="28481"/>
                    <a:pt x="49021" y="28481"/>
                  </a:cubicBezTo>
                  <a:cubicBezTo>
                    <a:pt x="48828" y="28481"/>
                    <a:pt x="48635" y="28513"/>
                    <a:pt x="48442" y="28577"/>
                  </a:cubicBezTo>
                  <a:cubicBezTo>
                    <a:pt x="46707" y="29091"/>
                    <a:pt x="45678" y="32209"/>
                    <a:pt x="45646" y="33817"/>
                  </a:cubicBezTo>
                  <a:cubicBezTo>
                    <a:pt x="45646" y="33881"/>
                    <a:pt x="45678" y="34234"/>
                    <a:pt x="45710" y="34620"/>
                  </a:cubicBezTo>
                  <a:cubicBezTo>
                    <a:pt x="45517" y="34042"/>
                    <a:pt x="45356" y="33431"/>
                    <a:pt x="45196" y="32820"/>
                  </a:cubicBezTo>
                  <a:cubicBezTo>
                    <a:pt x="44746" y="31084"/>
                    <a:pt x="44328" y="29284"/>
                    <a:pt x="43942" y="27484"/>
                  </a:cubicBezTo>
                  <a:cubicBezTo>
                    <a:pt x="43846" y="27131"/>
                    <a:pt x="43749" y="26745"/>
                    <a:pt x="43653" y="26391"/>
                  </a:cubicBezTo>
                  <a:cubicBezTo>
                    <a:pt x="44264" y="26102"/>
                    <a:pt x="46578" y="25073"/>
                    <a:pt x="47414" y="24141"/>
                  </a:cubicBezTo>
                  <a:cubicBezTo>
                    <a:pt x="48121" y="23370"/>
                    <a:pt x="48796" y="22212"/>
                    <a:pt x="48796" y="21087"/>
                  </a:cubicBezTo>
                  <a:cubicBezTo>
                    <a:pt x="48796" y="20927"/>
                    <a:pt x="48796" y="20766"/>
                    <a:pt x="48764" y="20605"/>
                  </a:cubicBezTo>
                  <a:cubicBezTo>
                    <a:pt x="48571" y="19577"/>
                    <a:pt x="47671" y="18773"/>
                    <a:pt x="46674" y="18773"/>
                  </a:cubicBezTo>
                  <a:cubicBezTo>
                    <a:pt x="46482" y="18773"/>
                    <a:pt x="46289" y="18805"/>
                    <a:pt x="46096" y="18869"/>
                  </a:cubicBezTo>
                  <a:cubicBezTo>
                    <a:pt x="44328" y="19384"/>
                    <a:pt x="43299" y="22502"/>
                    <a:pt x="43267" y="24141"/>
                  </a:cubicBezTo>
                  <a:cubicBezTo>
                    <a:pt x="43267" y="24205"/>
                    <a:pt x="43299" y="24591"/>
                    <a:pt x="43364" y="25041"/>
                  </a:cubicBezTo>
                  <a:cubicBezTo>
                    <a:pt x="43106" y="24077"/>
                    <a:pt x="42881" y="23113"/>
                    <a:pt x="42592" y="22180"/>
                  </a:cubicBezTo>
                  <a:cubicBezTo>
                    <a:pt x="42110" y="20509"/>
                    <a:pt x="41563" y="18902"/>
                    <a:pt x="40888" y="17391"/>
                  </a:cubicBezTo>
                  <a:cubicBezTo>
                    <a:pt x="41081" y="17294"/>
                    <a:pt x="43814" y="16137"/>
                    <a:pt x="44746" y="15109"/>
                  </a:cubicBezTo>
                  <a:cubicBezTo>
                    <a:pt x="45453" y="14305"/>
                    <a:pt x="46128" y="13180"/>
                    <a:pt x="46128" y="12055"/>
                  </a:cubicBezTo>
                  <a:cubicBezTo>
                    <a:pt x="46128" y="11894"/>
                    <a:pt x="46128" y="11733"/>
                    <a:pt x="46096" y="11573"/>
                  </a:cubicBezTo>
                  <a:cubicBezTo>
                    <a:pt x="45903" y="10544"/>
                    <a:pt x="45003" y="9740"/>
                    <a:pt x="44006" y="9740"/>
                  </a:cubicBezTo>
                  <a:cubicBezTo>
                    <a:pt x="43814" y="9740"/>
                    <a:pt x="43621" y="9773"/>
                    <a:pt x="43396" y="9837"/>
                  </a:cubicBezTo>
                  <a:cubicBezTo>
                    <a:pt x="41660" y="10351"/>
                    <a:pt x="40631" y="13469"/>
                    <a:pt x="40599" y="15076"/>
                  </a:cubicBezTo>
                  <a:cubicBezTo>
                    <a:pt x="40599" y="15233"/>
                    <a:pt x="40721" y="16606"/>
                    <a:pt x="40787" y="17154"/>
                  </a:cubicBezTo>
                  <a:lnTo>
                    <a:pt x="40787" y="17154"/>
                  </a:lnTo>
                  <a:cubicBezTo>
                    <a:pt x="40048" y="15552"/>
                    <a:pt x="39183" y="14141"/>
                    <a:pt x="38285" y="12826"/>
                  </a:cubicBezTo>
                  <a:cubicBezTo>
                    <a:pt x="37385" y="11540"/>
                    <a:pt x="36420" y="10383"/>
                    <a:pt x="35520" y="9323"/>
                  </a:cubicBezTo>
                  <a:cubicBezTo>
                    <a:pt x="34620" y="8294"/>
                    <a:pt x="33720" y="7394"/>
                    <a:pt x="32949" y="6622"/>
                  </a:cubicBezTo>
                  <a:cubicBezTo>
                    <a:pt x="32499" y="6172"/>
                    <a:pt x="32113" y="5819"/>
                    <a:pt x="31727" y="5465"/>
                  </a:cubicBezTo>
                  <a:lnTo>
                    <a:pt x="31759" y="5465"/>
                  </a:lnTo>
                  <a:cubicBezTo>
                    <a:pt x="31759" y="5369"/>
                    <a:pt x="30924" y="3408"/>
                    <a:pt x="30827" y="3311"/>
                  </a:cubicBezTo>
                  <a:cubicBezTo>
                    <a:pt x="30088" y="2026"/>
                    <a:pt x="27999" y="1"/>
                    <a:pt x="262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4253;p64">
              <a:extLst>
                <a:ext uri="{FF2B5EF4-FFF2-40B4-BE49-F238E27FC236}">
                  <a16:creationId xmlns:a16="http://schemas.microsoft.com/office/drawing/2014/main" id="{372C10A1-8D1F-720D-FAC9-D2A497D649E4}"/>
                </a:ext>
              </a:extLst>
            </p:cNvPr>
            <p:cNvSpPr/>
            <p:nvPr/>
          </p:nvSpPr>
          <p:spPr>
            <a:xfrm>
              <a:off x="3261100" y="1467650"/>
              <a:ext cx="423525" cy="439600"/>
            </a:xfrm>
            <a:custGeom>
              <a:avLst/>
              <a:gdLst/>
              <a:ahLst/>
              <a:cxnLst/>
              <a:rect l="l" t="t" r="r" b="b"/>
              <a:pathLst>
                <a:path w="16941" h="17584" extrusionOk="0">
                  <a:moveTo>
                    <a:pt x="16941" y="0"/>
                  </a:moveTo>
                  <a:cubicBezTo>
                    <a:pt x="16941" y="0"/>
                    <a:pt x="9323" y="225"/>
                    <a:pt x="4630" y="5079"/>
                  </a:cubicBezTo>
                  <a:cubicBezTo>
                    <a:pt x="65" y="9836"/>
                    <a:pt x="1" y="17230"/>
                    <a:pt x="1" y="17583"/>
                  </a:cubicBezTo>
                  <a:cubicBezTo>
                    <a:pt x="1" y="17583"/>
                    <a:pt x="7651" y="17358"/>
                    <a:pt x="12344" y="12504"/>
                  </a:cubicBezTo>
                  <a:cubicBezTo>
                    <a:pt x="16909" y="7747"/>
                    <a:pt x="16941" y="354"/>
                    <a:pt x="1694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4254;p64">
              <a:extLst>
                <a:ext uri="{FF2B5EF4-FFF2-40B4-BE49-F238E27FC236}">
                  <a16:creationId xmlns:a16="http://schemas.microsoft.com/office/drawing/2014/main" id="{0124BEB4-62EB-6E1E-227C-17D89D1018CF}"/>
                </a:ext>
              </a:extLst>
            </p:cNvPr>
            <p:cNvSpPr/>
            <p:nvPr/>
          </p:nvSpPr>
          <p:spPr>
            <a:xfrm>
              <a:off x="2983875" y="802250"/>
              <a:ext cx="389775" cy="1053550"/>
            </a:xfrm>
            <a:custGeom>
              <a:avLst/>
              <a:gdLst/>
              <a:ahLst/>
              <a:cxnLst/>
              <a:rect l="l" t="t" r="r" b="b"/>
              <a:pathLst>
                <a:path w="15591" h="42142" extrusionOk="0">
                  <a:moveTo>
                    <a:pt x="7458" y="0"/>
                  </a:moveTo>
                  <a:lnTo>
                    <a:pt x="7522" y="14433"/>
                  </a:lnTo>
                  <a:lnTo>
                    <a:pt x="7522" y="14433"/>
                  </a:lnTo>
                  <a:lnTo>
                    <a:pt x="2764" y="10319"/>
                  </a:lnTo>
                  <a:lnTo>
                    <a:pt x="2443" y="10672"/>
                  </a:lnTo>
                  <a:lnTo>
                    <a:pt x="7522" y="15076"/>
                  </a:lnTo>
                  <a:lnTo>
                    <a:pt x="7586" y="25427"/>
                  </a:lnTo>
                  <a:lnTo>
                    <a:pt x="322" y="18998"/>
                  </a:lnTo>
                  <a:lnTo>
                    <a:pt x="0" y="19351"/>
                  </a:lnTo>
                  <a:lnTo>
                    <a:pt x="7586" y="26070"/>
                  </a:lnTo>
                  <a:lnTo>
                    <a:pt x="7618" y="35456"/>
                  </a:lnTo>
                  <a:lnTo>
                    <a:pt x="2186" y="31181"/>
                  </a:lnTo>
                  <a:lnTo>
                    <a:pt x="1864" y="31566"/>
                  </a:lnTo>
                  <a:lnTo>
                    <a:pt x="7618" y="36067"/>
                  </a:lnTo>
                  <a:lnTo>
                    <a:pt x="7650" y="42142"/>
                  </a:lnTo>
                  <a:lnTo>
                    <a:pt x="8133" y="42110"/>
                  </a:lnTo>
                  <a:lnTo>
                    <a:pt x="8068" y="31534"/>
                  </a:lnTo>
                  <a:lnTo>
                    <a:pt x="15590" y="24784"/>
                  </a:lnTo>
                  <a:lnTo>
                    <a:pt x="15269" y="24430"/>
                  </a:lnTo>
                  <a:lnTo>
                    <a:pt x="8068" y="30891"/>
                  </a:lnTo>
                  <a:lnTo>
                    <a:pt x="8036" y="22052"/>
                  </a:lnTo>
                  <a:lnTo>
                    <a:pt x="8068" y="22084"/>
                  </a:lnTo>
                  <a:lnTo>
                    <a:pt x="14433" y="12794"/>
                  </a:lnTo>
                  <a:lnTo>
                    <a:pt x="14047" y="12505"/>
                  </a:lnTo>
                  <a:lnTo>
                    <a:pt x="8036" y="21280"/>
                  </a:lnTo>
                  <a:lnTo>
                    <a:pt x="79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4255;p64">
              <a:extLst>
                <a:ext uri="{FF2B5EF4-FFF2-40B4-BE49-F238E27FC236}">
                  <a16:creationId xmlns:a16="http://schemas.microsoft.com/office/drawing/2014/main" id="{DC12ED62-A33C-B04A-E180-4249D8460C61}"/>
                </a:ext>
              </a:extLst>
            </p:cNvPr>
            <p:cNvSpPr/>
            <p:nvPr/>
          </p:nvSpPr>
          <p:spPr>
            <a:xfrm>
              <a:off x="2682500" y="1458000"/>
              <a:ext cx="415500" cy="463700"/>
            </a:xfrm>
            <a:custGeom>
              <a:avLst/>
              <a:gdLst/>
              <a:ahLst/>
              <a:cxnLst/>
              <a:rect l="l" t="t" r="r" b="b"/>
              <a:pathLst>
                <a:path w="16620" h="18548" extrusionOk="0">
                  <a:moveTo>
                    <a:pt x="355" y="0"/>
                  </a:moveTo>
                  <a:lnTo>
                    <a:pt x="1" y="322"/>
                  </a:lnTo>
                  <a:lnTo>
                    <a:pt x="5433" y="6397"/>
                  </a:lnTo>
                  <a:lnTo>
                    <a:pt x="1994" y="6461"/>
                  </a:lnTo>
                  <a:lnTo>
                    <a:pt x="1994" y="6944"/>
                  </a:lnTo>
                  <a:lnTo>
                    <a:pt x="5851" y="6879"/>
                  </a:lnTo>
                  <a:lnTo>
                    <a:pt x="9676" y="11154"/>
                  </a:lnTo>
                  <a:lnTo>
                    <a:pt x="4276" y="11154"/>
                  </a:lnTo>
                  <a:lnTo>
                    <a:pt x="4276" y="11637"/>
                  </a:lnTo>
                  <a:lnTo>
                    <a:pt x="10094" y="11637"/>
                  </a:lnTo>
                  <a:lnTo>
                    <a:pt x="13566" y="15494"/>
                  </a:lnTo>
                  <a:lnTo>
                    <a:pt x="9773" y="15719"/>
                  </a:lnTo>
                  <a:lnTo>
                    <a:pt x="9805" y="16201"/>
                  </a:lnTo>
                  <a:lnTo>
                    <a:pt x="13952" y="15976"/>
                  </a:lnTo>
                  <a:lnTo>
                    <a:pt x="16266" y="18548"/>
                  </a:lnTo>
                  <a:lnTo>
                    <a:pt x="16620" y="18226"/>
                  </a:lnTo>
                  <a:lnTo>
                    <a:pt x="12569" y="13662"/>
                  </a:lnTo>
                  <a:lnTo>
                    <a:pt x="13212" y="7908"/>
                  </a:lnTo>
                  <a:lnTo>
                    <a:pt x="12730" y="7844"/>
                  </a:lnTo>
                  <a:lnTo>
                    <a:pt x="12152" y="13212"/>
                  </a:lnTo>
                  <a:lnTo>
                    <a:pt x="8905" y="9579"/>
                  </a:lnTo>
                  <a:lnTo>
                    <a:pt x="8937" y="9579"/>
                  </a:lnTo>
                  <a:lnTo>
                    <a:pt x="8101" y="3118"/>
                  </a:lnTo>
                  <a:lnTo>
                    <a:pt x="7619" y="3183"/>
                  </a:lnTo>
                  <a:lnTo>
                    <a:pt x="8358" y="8969"/>
                  </a:lnTo>
                  <a:lnTo>
                    <a:pt x="3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4256;p64">
              <a:extLst>
                <a:ext uri="{FF2B5EF4-FFF2-40B4-BE49-F238E27FC236}">
                  <a16:creationId xmlns:a16="http://schemas.microsoft.com/office/drawing/2014/main" id="{989F4459-4749-D55D-2A62-4F97D2847369}"/>
                </a:ext>
              </a:extLst>
            </p:cNvPr>
            <p:cNvSpPr/>
            <p:nvPr/>
          </p:nvSpPr>
          <p:spPr>
            <a:xfrm>
              <a:off x="3257100" y="1463625"/>
              <a:ext cx="432350" cy="447625"/>
            </a:xfrm>
            <a:custGeom>
              <a:avLst/>
              <a:gdLst/>
              <a:ahLst/>
              <a:cxnLst/>
              <a:rect l="l" t="t" r="r" b="b"/>
              <a:pathLst>
                <a:path w="17294" h="17905" extrusionOk="0">
                  <a:moveTo>
                    <a:pt x="16940" y="0"/>
                  </a:moveTo>
                  <a:lnTo>
                    <a:pt x="11283" y="5851"/>
                  </a:lnTo>
                  <a:lnTo>
                    <a:pt x="10994" y="2443"/>
                  </a:lnTo>
                  <a:lnTo>
                    <a:pt x="10511" y="2475"/>
                  </a:lnTo>
                  <a:lnTo>
                    <a:pt x="10833" y="6333"/>
                  </a:lnTo>
                  <a:lnTo>
                    <a:pt x="6879" y="10447"/>
                  </a:lnTo>
                  <a:lnTo>
                    <a:pt x="6461" y="5079"/>
                  </a:lnTo>
                  <a:lnTo>
                    <a:pt x="5979" y="5111"/>
                  </a:lnTo>
                  <a:lnTo>
                    <a:pt x="6429" y="10897"/>
                  </a:lnTo>
                  <a:lnTo>
                    <a:pt x="2829" y="14658"/>
                  </a:lnTo>
                  <a:lnTo>
                    <a:pt x="2315" y="10865"/>
                  </a:lnTo>
                  <a:lnTo>
                    <a:pt x="1832" y="10962"/>
                  </a:lnTo>
                  <a:lnTo>
                    <a:pt x="2411" y="15076"/>
                  </a:lnTo>
                  <a:lnTo>
                    <a:pt x="0" y="17583"/>
                  </a:lnTo>
                  <a:lnTo>
                    <a:pt x="354" y="17905"/>
                  </a:lnTo>
                  <a:lnTo>
                    <a:pt x="4565" y="13533"/>
                  </a:lnTo>
                  <a:lnTo>
                    <a:pt x="10383" y="13758"/>
                  </a:lnTo>
                  <a:lnTo>
                    <a:pt x="10383" y="13276"/>
                  </a:lnTo>
                  <a:lnTo>
                    <a:pt x="5015" y="13051"/>
                  </a:lnTo>
                  <a:lnTo>
                    <a:pt x="8390" y="9579"/>
                  </a:lnTo>
                  <a:lnTo>
                    <a:pt x="14754" y="8294"/>
                  </a:lnTo>
                  <a:lnTo>
                    <a:pt x="14658" y="7811"/>
                  </a:lnTo>
                  <a:lnTo>
                    <a:pt x="8968" y="8969"/>
                  </a:lnTo>
                  <a:lnTo>
                    <a:pt x="8968" y="8969"/>
                  </a:lnTo>
                  <a:lnTo>
                    <a:pt x="17294" y="322"/>
                  </a:lnTo>
                  <a:lnTo>
                    <a:pt x="169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4257;p64">
              <a:extLst>
                <a:ext uri="{FF2B5EF4-FFF2-40B4-BE49-F238E27FC236}">
                  <a16:creationId xmlns:a16="http://schemas.microsoft.com/office/drawing/2014/main" id="{79C15902-EA21-4B29-63FD-549CBA08C45A}"/>
                </a:ext>
              </a:extLst>
            </p:cNvPr>
            <p:cNvSpPr/>
            <p:nvPr/>
          </p:nvSpPr>
          <p:spPr>
            <a:xfrm>
              <a:off x="3434700" y="1007975"/>
              <a:ext cx="226625" cy="229850"/>
            </a:xfrm>
            <a:custGeom>
              <a:avLst/>
              <a:gdLst/>
              <a:ahLst/>
              <a:cxnLst/>
              <a:rect l="l" t="t" r="r" b="b"/>
              <a:pathLst>
                <a:path w="9065" h="9194" extrusionOk="0">
                  <a:moveTo>
                    <a:pt x="4532" y="0"/>
                  </a:moveTo>
                  <a:cubicBezTo>
                    <a:pt x="2025" y="0"/>
                    <a:pt x="0" y="2058"/>
                    <a:pt x="0" y="4597"/>
                  </a:cubicBezTo>
                  <a:cubicBezTo>
                    <a:pt x="0" y="7137"/>
                    <a:pt x="2025" y="9194"/>
                    <a:pt x="4532" y="9194"/>
                  </a:cubicBezTo>
                  <a:cubicBezTo>
                    <a:pt x="7040" y="9194"/>
                    <a:pt x="9065" y="7137"/>
                    <a:pt x="9065" y="4597"/>
                  </a:cubicBezTo>
                  <a:cubicBezTo>
                    <a:pt x="9065" y="2058"/>
                    <a:pt x="7040" y="0"/>
                    <a:pt x="45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4258;p64">
              <a:extLst>
                <a:ext uri="{FF2B5EF4-FFF2-40B4-BE49-F238E27FC236}">
                  <a16:creationId xmlns:a16="http://schemas.microsoft.com/office/drawing/2014/main" id="{F247B465-99C7-9C8A-E8E0-E4ABE3C5C3FE}"/>
                </a:ext>
              </a:extLst>
            </p:cNvPr>
            <p:cNvSpPr/>
            <p:nvPr/>
          </p:nvSpPr>
          <p:spPr>
            <a:xfrm>
              <a:off x="3428250" y="1001550"/>
              <a:ext cx="240325" cy="242700"/>
            </a:xfrm>
            <a:custGeom>
              <a:avLst/>
              <a:gdLst/>
              <a:ahLst/>
              <a:cxnLst/>
              <a:rect l="l" t="t" r="r" b="b"/>
              <a:pathLst>
                <a:path w="9613" h="9708" extrusionOk="0">
                  <a:moveTo>
                    <a:pt x="4790" y="547"/>
                  </a:moveTo>
                  <a:cubicBezTo>
                    <a:pt x="5980" y="547"/>
                    <a:pt x="7041" y="1029"/>
                    <a:pt x="7812" y="1800"/>
                  </a:cubicBezTo>
                  <a:cubicBezTo>
                    <a:pt x="8583" y="2572"/>
                    <a:pt x="9066" y="3665"/>
                    <a:pt x="9066" y="4854"/>
                  </a:cubicBezTo>
                  <a:cubicBezTo>
                    <a:pt x="9066" y="6043"/>
                    <a:pt x="8583" y="7136"/>
                    <a:pt x="7812" y="7908"/>
                  </a:cubicBezTo>
                  <a:cubicBezTo>
                    <a:pt x="7041" y="8679"/>
                    <a:pt x="5980" y="9161"/>
                    <a:pt x="4790" y="9161"/>
                  </a:cubicBezTo>
                  <a:cubicBezTo>
                    <a:pt x="3633" y="9161"/>
                    <a:pt x="2540" y="8679"/>
                    <a:pt x="1769" y="7908"/>
                  </a:cubicBezTo>
                  <a:cubicBezTo>
                    <a:pt x="997" y="7136"/>
                    <a:pt x="515" y="6043"/>
                    <a:pt x="515" y="4854"/>
                  </a:cubicBezTo>
                  <a:cubicBezTo>
                    <a:pt x="515" y="3665"/>
                    <a:pt x="997" y="2572"/>
                    <a:pt x="1769" y="1800"/>
                  </a:cubicBezTo>
                  <a:cubicBezTo>
                    <a:pt x="2540" y="1029"/>
                    <a:pt x="3633" y="547"/>
                    <a:pt x="4790" y="547"/>
                  </a:cubicBezTo>
                  <a:close/>
                  <a:moveTo>
                    <a:pt x="4790" y="0"/>
                  </a:moveTo>
                  <a:cubicBezTo>
                    <a:pt x="3473" y="0"/>
                    <a:pt x="2251" y="547"/>
                    <a:pt x="1383" y="1415"/>
                  </a:cubicBezTo>
                  <a:cubicBezTo>
                    <a:pt x="515" y="2315"/>
                    <a:pt x="1" y="3504"/>
                    <a:pt x="1" y="4854"/>
                  </a:cubicBezTo>
                  <a:cubicBezTo>
                    <a:pt x="1" y="6204"/>
                    <a:pt x="515" y="7394"/>
                    <a:pt x="1383" y="8294"/>
                  </a:cubicBezTo>
                  <a:cubicBezTo>
                    <a:pt x="2251" y="9161"/>
                    <a:pt x="3473" y="9708"/>
                    <a:pt x="4790" y="9708"/>
                  </a:cubicBezTo>
                  <a:cubicBezTo>
                    <a:pt x="6108" y="9708"/>
                    <a:pt x="7330" y="9161"/>
                    <a:pt x="8198" y="8294"/>
                  </a:cubicBezTo>
                  <a:cubicBezTo>
                    <a:pt x="9066" y="7394"/>
                    <a:pt x="9612" y="6204"/>
                    <a:pt x="9612" y="4854"/>
                  </a:cubicBezTo>
                  <a:cubicBezTo>
                    <a:pt x="9612" y="3504"/>
                    <a:pt x="9066" y="2315"/>
                    <a:pt x="8198" y="1415"/>
                  </a:cubicBezTo>
                  <a:cubicBezTo>
                    <a:pt x="7330" y="547"/>
                    <a:pt x="6108" y="0"/>
                    <a:pt x="47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4259;p64">
              <a:extLst>
                <a:ext uri="{FF2B5EF4-FFF2-40B4-BE49-F238E27FC236}">
                  <a16:creationId xmlns:a16="http://schemas.microsoft.com/office/drawing/2014/main" id="{3930998E-8B86-C15F-6E49-CA28A433EC49}"/>
                </a:ext>
              </a:extLst>
            </p:cNvPr>
            <p:cNvSpPr/>
            <p:nvPr/>
          </p:nvSpPr>
          <p:spPr>
            <a:xfrm>
              <a:off x="3804350" y="1436300"/>
              <a:ext cx="204950" cy="566025"/>
            </a:xfrm>
            <a:custGeom>
              <a:avLst/>
              <a:gdLst/>
              <a:ahLst/>
              <a:cxnLst/>
              <a:rect l="l" t="t" r="r" b="b"/>
              <a:pathLst>
                <a:path w="8198" h="22641" extrusionOk="0">
                  <a:moveTo>
                    <a:pt x="2361" y="0"/>
                  </a:moveTo>
                  <a:cubicBezTo>
                    <a:pt x="2352" y="0"/>
                    <a:pt x="2347" y="0"/>
                    <a:pt x="2347" y="0"/>
                  </a:cubicBezTo>
                  <a:lnTo>
                    <a:pt x="0" y="8101"/>
                  </a:lnTo>
                  <a:cubicBezTo>
                    <a:pt x="0" y="8101"/>
                    <a:pt x="1801" y="19351"/>
                    <a:pt x="1993" y="20284"/>
                  </a:cubicBezTo>
                  <a:cubicBezTo>
                    <a:pt x="2131" y="21083"/>
                    <a:pt x="2979" y="22640"/>
                    <a:pt x="4496" y="22640"/>
                  </a:cubicBezTo>
                  <a:cubicBezTo>
                    <a:pt x="4747" y="22640"/>
                    <a:pt x="5017" y="22598"/>
                    <a:pt x="5304" y="22502"/>
                  </a:cubicBezTo>
                  <a:cubicBezTo>
                    <a:pt x="7362" y="21859"/>
                    <a:pt x="8197" y="20187"/>
                    <a:pt x="8004" y="18805"/>
                  </a:cubicBezTo>
                  <a:cubicBezTo>
                    <a:pt x="7812" y="17423"/>
                    <a:pt x="5594" y="7522"/>
                    <a:pt x="5047" y="3729"/>
                  </a:cubicBezTo>
                  <a:cubicBezTo>
                    <a:pt x="4496" y="88"/>
                    <a:pt x="2547" y="0"/>
                    <a:pt x="23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4260;p64">
              <a:extLst>
                <a:ext uri="{FF2B5EF4-FFF2-40B4-BE49-F238E27FC236}">
                  <a16:creationId xmlns:a16="http://schemas.microsoft.com/office/drawing/2014/main" id="{E7EE1831-4B3E-135B-475A-030B25EA8130}"/>
                </a:ext>
              </a:extLst>
            </p:cNvPr>
            <p:cNvSpPr/>
            <p:nvPr/>
          </p:nvSpPr>
          <p:spPr>
            <a:xfrm>
              <a:off x="3797925" y="1429875"/>
              <a:ext cx="213775" cy="579425"/>
            </a:xfrm>
            <a:custGeom>
              <a:avLst/>
              <a:gdLst/>
              <a:ahLst/>
              <a:cxnLst/>
              <a:rect l="l" t="t" r="r" b="b"/>
              <a:pathLst>
                <a:path w="8551" h="23177" extrusionOk="0">
                  <a:moveTo>
                    <a:pt x="2800" y="563"/>
                  </a:moveTo>
                  <a:cubicBezTo>
                    <a:pt x="3001" y="595"/>
                    <a:pt x="3326" y="689"/>
                    <a:pt x="3665" y="965"/>
                  </a:cubicBezTo>
                  <a:cubicBezTo>
                    <a:pt x="4179" y="1383"/>
                    <a:pt x="4758" y="2250"/>
                    <a:pt x="5015" y="4018"/>
                  </a:cubicBezTo>
                  <a:cubicBezTo>
                    <a:pt x="5304" y="5915"/>
                    <a:pt x="6011" y="9354"/>
                    <a:pt x="6654" y="12472"/>
                  </a:cubicBezTo>
                  <a:cubicBezTo>
                    <a:pt x="6976" y="14047"/>
                    <a:pt x="7297" y="15526"/>
                    <a:pt x="7522" y="16715"/>
                  </a:cubicBezTo>
                  <a:cubicBezTo>
                    <a:pt x="7779" y="17905"/>
                    <a:pt x="7940" y="18773"/>
                    <a:pt x="8004" y="19094"/>
                  </a:cubicBezTo>
                  <a:cubicBezTo>
                    <a:pt x="8004" y="19223"/>
                    <a:pt x="8004" y="19319"/>
                    <a:pt x="8004" y="19448"/>
                  </a:cubicBezTo>
                  <a:cubicBezTo>
                    <a:pt x="8004" y="20637"/>
                    <a:pt x="7233" y="21955"/>
                    <a:pt x="5497" y="22501"/>
                  </a:cubicBezTo>
                  <a:cubicBezTo>
                    <a:pt x="5240" y="22598"/>
                    <a:pt x="4983" y="22630"/>
                    <a:pt x="4790" y="22630"/>
                  </a:cubicBezTo>
                  <a:cubicBezTo>
                    <a:pt x="4115" y="22630"/>
                    <a:pt x="3568" y="22309"/>
                    <a:pt x="3183" y="21859"/>
                  </a:cubicBezTo>
                  <a:cubicBezTo>
                    <a:pt x="2797" y="21409"/>
                    <a:pt x="2572" y="20830"/>
                    <a:pt x="2508" y="20508"/>
                  </a:cubicBezTo>
                  <a:cubicBezTo>
                    <a:pt x="2411" y="20058"/>
                    <a:pt x="1897" y="17005"/>
                    <a:pt x="1447" y="14047"/>
                  </a:cubicBezTo>
                  <a:cubicBezTo>
                    <a:pt x="1190" y="12601"/>
                    <a:pt x="965" y="11154"/>
                    <a:pt x="804" y="10062"/>
                  </a:cubicBezTo>
                  <a:cubicBezTo>
                    <a:pt x="675" y="9210"/>
                    <a:pt x="567" y="8586"/>
                    <a:pt x="529" y="8373"/>
                  </a:cubicBezTo>
                  <a:lnTo>
                    <a:pt x="529" y="8373"/>
                  </a:lnTo>
                  <a:lnTo>
                    <a:pt x="2800" y="563"/>
                  </a:lnTo>
                  <a:close/>
                  <a:moveTo>
                    <a:pt x="2604" y="0"/>
                  </a:moveTo>
                  <a:cubicBezTo>
                    <a:pt x="2475" y="0"/>
                    <a:pt x="2379" y="97"/>
                    <a:pt x="2347" y="193"/>
                  </a:cubicBezTo>
                  <a:lnTo>
                    <a:pt x="0" y="8261"/>
                  </a:lnTo>
                  <a:lnTo>
                    <a:pt x="0" y="8390"/>
                  </a:lnTo>
                  <a:cubicBezTo>
                    <a:pt x="0" y="8390"/>
                    <a:pt x="450" y="11219"/>
                    <a:pt x="900" y="14144"/>
                  </a:cubicBezTo>
                  <a:cubicBezTo>
                    <a:pt x="1383" y="17069"/>
                    <a:pt x="1865" y="20123"/>
                    <a:pt x="1961" y="20605"/>
                  </a:cubicBezTo>
                  <a:cubicBezTo>
                    <a:pt x="2058" y="21055"/>
                    <a:pt x="2315" y="21666"/>
                    <a:pt x="2797" y="22212"/>
                  </a:cubicBezTo>
                  <a:cubicBezTo>
                    <a:pt x="3247" y="22726"/>
                    <a:pt x="3922" y="23176"/>
                    <a:pt x="4790" y="23176"/>
                  </a:cubicBezTo>
                  <a:cubicBezTo>
                    <a:pt x="5047" y="23176"/>
                    <a:pt x="5336" y="23112"/>
                    <a:pt x="5658" y="23016"/>
                  </a:cubicBezTo>
                  <a:cubicBezTo>
                    <a:pt x="7619" y="22405"/>
                    <a:pt x="8551" y="20862"/>
                    <a:pt x="8551" y="19448"/>
                  </a:cubicBezTo>
                  <a:cubicBezTo>
                    <a:pt x="8551" y="19319"/>
                    <a:pt x="8551" y="19158"/>
                    <a:pt x="8519" y="19030"/>
                  </a:cubicBezTo>
                  <a:cubicBezTo>
                    <a:pt x="8454" y="18676"/>
                    <a:pt x="8294" y="17776"/>
                    <a:pt x="8069" y="16619"/>
                  </a:cubicBezTo>
                  <a:cubicBezTo>
                    <a:pt x="7329" y="13051"/>
                    <a:pt x="5979" y="6751"/>
                    <a:pt x="5561" y="3922"/>
                  </a:cubicBezTo>
                  <a:cubicBezTo>
                    <a:pt x="5272" y="2090"/>
                    <a:pt x="4629" y="1093"/>
                    <a:pt x="3986" y="547"/>
                  </a:cubicBezTo>
                  <a:cubicBezTo>
                    <a:pt x="3343" y="32"/>
                    <a:pt x="2733" y="0"/>
                    <a:pt x="26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4261;p64">
              <a:extLst>
                <a:ext uri="{FF2B5EF4-FFF2-40B4-BE49-F238E27FC236}">
                  <a16:creationId xmlns:a16="http://schemas.microsoft.com/office/drawing/2014/main" id="{D67B9796-2819-AE68-D79A-98E76B4A3113}"/>
                </a:ext>
              </a:extLst>
            </p:cNvPr>
            <p:cNvSpPr/>
            <p:nvPr/>
          </p:nvSpPr>
          <p:spPr>
            <a:xfrm>
              <a:off x="3106825" y="1594975"/>
              <a:ext cx="767475" cy="595950"/>
            </a:xfrm>
            <a:custGeom>
              <a:avLst/>
              <a:gdLst/>
              <a:ahLst/>
              <a:cxnLst/>
              <a:rect l="l" t="t" r="r" b="b"/>
              <a:pathLst>
                <a:path w="30699" h="23838" extrusionOk="0">
                  <a:moveTo>
                    <a:pt x="21971" y="1"/>
                  </a:moveTo>
                  <a:cubicBezTo>
                    <a:pt x="19140" y="1"/>
                    <a:pt x="15086" y="686"/>
                    <a:pt x="9386" y="2911"/>
                  </a:cubicBezTo>
                  <a:cubicBezTo>
                    <a:pt x="9386" y="2911"/>
                    <a:pt x="0" y="6865"/>
                    <a:pt x="0" y="8311"/>
                  </a:cubicBezTo>
                  <a:cubicBezTo>
                    <a:pt x="0" y="9758"/>
                    <a:pt x="5786" y="23837"/>
                    <a:pt x="5786" y="23837"/>
                  </a:cubicBezTo>
                  <a:lnTo>
                    <a:pt x="30698" y="17344"/>
                  </a:lnTo>
                  <a:lnTo>
                    <a:pt x="27901" y="1754"/>
                  </a:lnTo>
                  <a:cubicBezTo>
                    <a:pt x="27901" y="1754"/>
                    <a:pt x="26502" y="1"/>
                    <a:pt x="219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4262;p64">
              <a:extLst>
                <a:ext uri="{FF2B5EF4-FFF2-40B4-BE49-F238E27FC236}">
                  <a16:creationId xmlns:a16="http://schemas.microsoft.com/office/drawing/2014/main" id="{3315912E-9B51-181F-E47A-DCF705E755F1}"/>
                </a:ext>
              </a:extLst>
            </p:cNvPr>
            <p:cNvSpPr/>
            <p:nvPr/>
          </p:nvSpPr>
          <p:spPr>
            <a:xfrm>
              <a:off x="3100400" y="1588175"/>
              <a:ext cx="781125" cy="609375"/>
            </a:xfrm>
            <a:custGeom>
              <a:avLst/>
              <a:gdLst/>
              <a:ahLst/>
              <a:cxnLst/>
              <a:rect l="l" t="t" r="r" b="b"/>
              <a:pathLst>
                <a:path w="31245" h="24375" extrusionOk="0">
                  <a:moveTo>
                    <a:pt x="22244" y="515"/>
                  </a:moveTo>
                  <a:cubicBezTo>
                    <a:pt x="24462" y="515"/>
                    <a:pt x="25908" y="965"/>
                    <a:pt x="26776" y="1383"/>
                  </a:cubicBezTo>
                  <a:cubicBezTo>
                    <a:pt x="27226" y="1576"/>
                    <a:pt x="27516" y="1801"/>
                    <a:pt x="27708" y="1929"/>
                  </a:cubicBezTo>
                  <a:cubicBezTo>
                    <a:pt x="27805" y="2026"/>
                    <a:pt x="27869" y="2090"/>
                    <a:pt x="27901" y="2122"/>
                  </a:cubicBezTo>
                  <a:lnTo>
                    <a:pt x="27915" y="2136"/>
                  </a:lnTo>
                  <a:lnTo>
                    <a:pt x="30634" y="17423"/>
                  </a:lnTo>
                  <a:lnTo>
                    <a:pt x="6207" y="23793"/>
                  </a:lnTo>
                  <a:lnTo>
                    <a:pt x="6207" y="23793"/>
                  </a:lnTo>
                  <a:cubicBezTo>
                    <a:pt x="6165" y="23693"/>
                    <a:pt x="6109" y="23561"/>
                    <a:pt x="6043" y="23402"/>
                  </a:cubicBezTo>
                  <a:cubicBezTo>
                    <a:pt x="5497" y="22052"/>
                    <a:pt x="4114" y="18645"/>
                    <a:pt x="2861" y="15398"/>
                  </a:cubicBezTo>
                  <a:cubicBezTo>
                    <a:pt x="2250" y="13791"/>
                    <a:pt x="1639" y="12216"/>
                    <a:pt x="1222" y="10994"/>
                  </a:cubicBezTo>
                  <a:cubicBezTo>
                    <a:pt x="996" y="10351"/>
                    <a:pt x="836" y="9805"/>
                    <a:pt x="707" y="9387"/>
                  </a:cubicBezTo>
                  <a:cubicBezTo>
                    <a:pt x="643" y="9194"/>
                    <a:pt x="611" y="9001"/>
                    <a:pt x="579" y="8873"/>
                  </a:cubicBezTo>
                  <a:cubicBezTo>
                    <a:pt x="546" y="8744"/>
                    <a:pt x="546" y="8615"/>
                    <a:pt x="546" y="8583"/>
                  </a:cubicBezTo>
                  <a:cubicBezTo>
                    <a:pt x="514" y="8583"/>
                    <a:pt x="546" y="8519"/>
                    <a:pt x="611" y="8423"/>
                  </a:cubicBezTo>
                  <a:cubicBezTo>
                    <a:pt x="707" y="8262"/>
                    <a:pt x="900" y="8037"/>
                    <a:pt x="1222" y="7812"/>
                  </a:cubicBezTo>
                  <a:cubicBezTo>
                    <a:pt x="2314" y="6976"/>
                    <a:pt x="4468" y="5851"/>
                    <a:pt x="6332" y="4983"/>
                  </a:cubicBezTo>
                  <a:cubicBezTo>
                    <a:pt x="7265" y="4533"/>
                    <a:pt x="8100" y="4147"/>
                    <a:pt x="8743" y="3858"/>
                  </a:cubicBezTo>
                  <a:cubicBezTo>
                    <a:pt x="9354" y="3569"/>
                    <a:pt x="9740" y="3408"/>
                    <a:pt x="9740" y="3408"/>
                  </a:cubicBezTo>
                  <a:cubicBezTo>
                    <a:pt x="15429" y="1190"/>
                    <a:pt x="19447" y="515"/>
                    <a:pt x="22244" y="515"/>
                  </a:cubicBezTo>
                  <a:close/>
                  <a:moveTo>
                    <a:pt x="22244" y="1"/>
                  </a:moveTo>
                  <a:cubicBezTo>
                    <a:pt x="19351" y="1"/>
                    <a:pt x="15269" y="676"/>
                    <a:pt x="9547" y="2926"/>
                  </a:cubicBezTo>
                  <a:cubicBezTo>
                    <a:pt x="9547" y="2926"/>
                    <a:pt x="7200" y="3922"/>
                    <a:pt x="4822" y="5112"/>
                  </a:cubicBezTo>
                  <a:cubicBezTo>
                    <a:pt x="3664" y="5690"/>
                    <a:pt x="2475" y="6333"/>
                    <a:pt x="1575" y="6912"/>
                  </a:cubicBezTo>
                  <a:cubicBezTo>
                    <a:pt x="1125" y="7201"/>
                    <a:pt x="771" y="7490"/>
                    <a:pt x="482" y="7748"/>
                  </a:cubicBezTo>
                  <a:cubicBezTo>
                    <a:pt x="354" y="7876"/>
                    <a:pt x="225" y="8005"/>
                    <a:pt x="129" y="8133"/>
                  </a:cubicBezTo>
                  <a:cubicBezTo>
                    <a:pt x="64" y="8262"/>
                    <a:pt x="0" y="8423"/>
                    <a:pt x="0" y="8583"/>
                  </a:cubicBezTo>
                  <a:cubicBezTo>
                    <a:pt x="0" y="8712"/>
                    <a:pt x="32" y="8873"/>
                    <a:pt x="64" y="9066"/>
                  </a:cubicBezTo>
                  <a:cubicBezTo>
                    <a:pt x="225" y="9773"/>
                    <a:pt x="675" y="11058"/>
                    <a:pt x="1222" y="12601"/>
                  </a:cubicBezTo>
                  <a:cubicBezTo>
                    <a:pt x="2925" y="17262"/>
                    <a:pt x="5786" y="24206"/>
                    <a:pt x="5786" y="24206"/>
                  </a:cubicBezTo>
                  <a:cubicBezTo>
                    <a:pt x="5839" y="24312"/>
                    <a:pt x="5937" y="24374"/>
                    <a:pt x="6042" y="24374"/>
                  </a:cubicBezTo>
                  <a:cubicBezTo>
                    <a:pt x="6063" y="24374"/>
                    <a:pt x="6085" y="24372"/>
                    <a:pt x="6107" y="24366"/>
                  </a:cubicBezTo>
                  <a:lnTo>
                    <a:pt x="31019" y="17873"/>
                  </a:lnTo>
                  <a:cubicBezTo>
                    <a:pt x="31148" y="17841"/>
                    <a:pt x="31244" y="17712"/>
                    <a:pt x="31212" y="17552"/>
                  </a:cubicBezTo>
                  <a:lnTo>
                    <a:pt x="28416" y="1962"/>
                  </a:lnTo>
                  <a:lnTo>
                    <a:pt x="28351" y="1833"/>
                  </a:lnTo>
                  <a:cubicBezTo>
                    <a:pt x="28319" y="1769"/>
                    <a:pt x="26808" y="1"/>
                    <a:pt x="222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4263;p64">
              <a:extLst>
                <a:ext uri="{FF2B5EF4-FFF2-40B4-BE49-F238E27FC236}">
                  <a16:creationId xmlns:a16="http://schemas.microsoft.com/office/drawing/2014/main" id="{4C2EE53A-0BD1-3454-DB1E-81A335EC4AC4}"/>
                </a:ext>
              </a:extLst>
            </p:cNvPr>
            <p:cNvSpPr/>
            <p:nvPr/>
          </p:nvSpPr>
          <p:spPr>
            <a:xfrm>
              <a:off x="3300475" y="1435225"/>
              <a:ext cx="606750" cy="742775"/>
            </a:xfrm>
            <a:custGeom>
              <a:avLst/>
              <a:gdLst/>
              <a:ahLst/>
              <a:cxnLst/>
              <a:rect l="l" t="t" r="r" b="b"/>
              <a:pathLst>
                <a:path w="24270" h="29711" extrusionOk="0">
                  <a:moveTo>
                    <a:pt x="17600" y="1"/>
                  </a:moveTo>
                  <a:cubicBezTo>
                    <a:pt x="15099" y="1"/>
                    <a:pt x="12134" y="159"/>
                    <a:pt x="10191" y="783"/>
                  </a:cubicBezTo>
                  <a:cubicBezTo>
                    <a:pt x="10191" y="783"/>
                    <a:pt x="7523" y="2422"/>
                    <a:pt x="5401" y="3644"/>
                  </a:cubicBezTo>
                  <a:cubicBezTo>
                    <a:pt x="3248" y="4833"/>
                    <a:pt x="1" y="6504"/>
                    <a:pt x="1" y="9848"/>
                  </a:cubicBezTo>
                  <a:cubicBezTo>
                    <a:pt x="1" y="13191"/>
                    <a:pt x="2412" y="26434"/>
                    <a:pt x="2412" y="27816"/>
                  </a:cubicBezTo>
                  <a:cubicBezTo>
                    <a:pt x="2412" y="28999"/>
                    <a:pt x="2482" y="29711"/>
                    <a:pt x="2503" y="29711"/>
                  </a:cubicBezTo>
                  <a:cubicBezTo>
                    <a:pt x="2506" y="29711"/>
                    <a:pt x="2508" y="29690"/>
                    <a:pt x="2508" y="29649"/>
                  </a:cubicBezTo>
                  <a:cubicBezTo>
                    <a:pt x="2508" y="29391"/>
                    <a:pt x="18805" y="24023"/>
                    <a:pt x="18805" y="24023"/>
                  </a:cubicBezTo>
                  <a:cubicBezTo>
                    <a:pt x="18805" y="24023"/>
                    <a:pt x="19834" y="19748"/>
                    <a:pt x="20670" y="17723"/>
                  </a:cubicBezTo>
                  <a:cubicBezTo>
                    <a:pt x="21506" y="15666"/>
                    <a:pt x="20670" y="13930"/>
                    <a:pt x="21602" y="10587"/>
                  </a:cubicBezTo>
                  <a:cubicBezTo>
                    <a:pt x="22534" y="7244"/>
                    <a:pt x="24270" y="5026"/>
                    <a:pt x="23531" y="2519"/>
                  </a:cubicBezTo>
                  <a:cubicBezTo>
                    <a:pt x="22791" y="43"/>
                    <a:pt x="22598" y="108"/>
                    <a:pt x="19930" y="43"/>
                  </a:cubicBezTo>
                  <a:cubicBezTo>
                    <a:pt x="19246" y="19"/>
                    <a:pt x="18450" y="1"/>
                    <a:pt x="176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264;p64">
              <a:extLst>
                <a:ext uri="{FF2B5EF4-FFF2-40B4-BE49-F238E27FC236}">
                  <a16:creationId xmlns:a16="http://schemas.microsoft.com/office/drawing/2014/main" id="{397FA748-ED53-E990-2145-340E67F1C1DD}"/>
                </a:ext>
              </a:extLst>
            </p:cNvPr>
            <p:cNvSpPr/>
            <p:nvPr/>
          </p:nvSpPr>
          <p:spPr>
            <a:xfrm>
              <a:off x="3294050" y="1428275"/>
              <a:ext cx="605950" cy="757025"/>
            </a:xfrm>
            <a:custGeom>
              <a:avLst/>
              <a:gdLst/>
              <a:ahLst/>
              <a:cxnLst/>
              <a:rect l="l" t="t" r="r" b="b"/>
              <a:pathLst>
                <a:path w="24238" h="30281" extrusionOk="0">
                  <a:moveTo>
                    <a:pt x="17905" y="546"/>
                  </a:moveTo>
                  <a:cubicBezTo>
                    <a:pt x="18741" y="546"/>
                    <a:pt x="19512" y="546"/>
                    <a:pt x="20187" y="579"/>
                  </a:cubicBezTo>
                  <a:cubicBezTo>
                    <a:pt x="20863" y="611"/>
                    <a:pt x="21377" y="611"/>
                    <a:pt x="21763" y="643"/>
                  </a:cubicBezTo>
                  <a:cubicBezTo>
                    <a:pt x="22052" y="675"/>
                    <a:pt x="22245" y="739"/>
                    <a:pt x="22438" y="804"/>
                  </a:cubicBezTo>
                  <a:cubicBezTo>
                    <a:pt x="22663" y="900"/>
                    <a:pt x="22823" y="1061"/>
                    <a:pt x="22984" y="1382"/>
                  </a:cubicBezTo>
                  <a:cubicBezTo>
                    <a:pt x="23177" y="1704"/>
                    <a:pt x="23338" y="2186"/>
                    <a:pt x="23531" y="2893"/>
                  </a:cubicBezTo>
                  <a:cubicBezTo>
                    <a:pt x="23659" y="3279"/>
                    <a:pt x="23691" y="3664"/>
                    <a:pt x="23691" y="4050"/>
                  </a:cubicBezTo>
                  <a:cubicBezTo>
                    <a:pt x="23691" y="4982"/>
                    <a:pt x="23370" y="5979"/>
                    <a:pt x="22952" y="7072"/>
                  </a:cubicBezTo>
                  <a:cubicBezTo>
                    <a:pt x="22534" y="8165"/>
                    <a:pt x="21988" y="9386"/>
                    <a:pt x="21602" y="10801"/>
                  </a:cubicBezTo>
                  <a:cubicBezTo>
                    <a:pt x="21120" y="12504"/>
                    <a:pt x="21088" y="13790"/>
                    <a:pt x="21088" y="14915"/>
                  </a:cubicBezTo>
                  <a:cubicBezTo>
                    <a:pt x="21088" y="16040"/>
                    <a:pt x="21055" y="16940"/>
                    <a:pt x="20670" y="17904"/>
                  </a:cubicBezTo>
                  <a:cubicBezTo>
                    <a:pt x="20252" y="18933"/>
                    <a:pt x="19802" y="20508"/>
                    <a:pt x="19416" y="21826"/>
                  </a:cubicBezTo>
                  <a:cubicBezTo>
                    <a:pt x="19139" y="22885"/>
                    <a:pt x="18921" y="23766"/>
                    <a:pt x="18840" y="24097"/>
                  </a:cubicBezTo>
                  <a:lnTo>
                    <a:pt x="18840" y="24097"/>
                  </a:lnTo>
                  <a:cubicBezTo>
                    <a:pt x="18051" y="24357"/>
                    <a:pt x="14442" y="25551"/>
                    <a:pt x="10833" y="26744"/>
                  </a:cubicBezTo>
                  <a:cubicBezTo>
                    <a:pt x="8808" y="27451"/>
                    <a:pt x="6751" y="28159"/>
                    <a:pt x="5240" y="28673"/>
                  </a:cubicBezTo>
                  <a:cubicBezTo>
                    <a:pt x="4469" y="28962"/>
                    <a:pt x="3826" y="29187"/>
                    <a:pt x="3376" y="29380"/>
                  </a:cubicBezTo>
                  <a:cubicBezTo>
                    <a:pt x="3229" y="29422"/>
                    <a:pt x="3096" y="29478"/>
                    <a:pt x="2986" y="29520"/>
                  </a:cubicBezTo>
                  <a:lnTo>
                    <a:pt x="2986" y="29520"/>
                  </a:lnTo>
                  <a:cubicBezTo>
                    <a:pt x="2977" y="29197"/>
                    <a:pt x="2958" y="28712"/>
                    <a:pt x="2958" y="28094"/>
                  </a:cubicBezTo>
                  <a:cubicBezTo>
                    <a:pt x="2958" y="27869"/>
                    <a:pt x="2894" y="27516"/>
                    <a:pt x="2830" y="27034"/>
                  </a:cubicBezTo>
                  <a:cubicBezTo>
                    <a:pt x="2605" y="25266"/>
                    <a:pt x="2026" y="21762"/>
                    <a:pt x="1512" y="18322"/>
                  </a:cubicBezTo>
                  <a:cubicBezTo>
                    <a:pt x="997" y="14915"/>
                    <a:pt x="547" y="11540"/>
                    <a:pt x="547" y="10126"/>
                  </a:cubicBezTo>
                  <a:cubicBezTo>
                    <a:pt x="547" y="8550"/>
                    <a:pt x="1287" y="7361"/>
                    <a:pt x="2347" y="6429"/>
                  </a:cubicBezTo>
                  <a:cubicBezTo>
                    <a:pt x="3376" y="5465"/>
                    <a:pt x="4694" y="4757"/>
                    <a:pt x="5787" y="4147"/>
                  </a:cubicBezTo>
                  <a:cubicBezTo>
                    <a:pt x="7908" y="2957"/>
                    <a:pt x="10608" y="1286"/>
                    <a:pt x="10608" y="1286"/>
                  </a:cubicBezTo>
                  <a:lnTo>
                    <a:pt x="10597" y="1270"/>
                  </a:lnTo>
                  <a:lnTo>
                    <a:pt x="10597" y="1270"/>
                  </a:lnTo>
                  <a:cubicBezTo>
                    <a:pt x="12495" y="704"/>
                    <a:pt x="15421" y="546"/>
                    <a:pt x="17905" y="546"/>
                  </a:cubicBezTo>
                  <a:close/>
                  <a:moveTo>
                    <a:pt x="17905" y="0"/>
                  </a:moveTo>
                  <a:cubicBezTo>
                    <a:pt x="15366" y="0"/>
                    <a:pt x="12376" y="161"/>
                    <a:pt x="10383" y="804"/>
                  </a:cubicBezTo>
                  <a:lnTo>
                    <a:pt x="10319" y="804"/>
                  </a:lnTo>
                  <a:cubicBezTo>
                    <a:pt x="10319" y="804"/>
                    <a:pt x="10158" y="932"/>
                    <a:pt x="9869" y="1093"/>
                  </a:cubicBezTo>
                  <a:cubicBezTo>
                    <a:pt x="9001" y="1607"/>
                    <a:pt x="7105" y="2797"/>
                    <a:pt x="5498" y="3697"/>
                  </a:cubicBezTo>
                  <a:cubicBezTo>
                    <a:pt x="4437" y="4275"/>
                    <a:pt x="3087" y="5015"/>
                    <a:pt x="1994" y="6011"/>
                  </a:cubicBezTo>
                  <a:cubicBezTo>
                    <a:pt x="869" y="7040"/>
                    <a:pt x="1" y="8358"/>
                    <a:pt x="1" y="10126"/>
                  </a:cubicBezTo>
                  <a:cubicBezTo>
                    <a:pt x="1" y="10993"/>
                    <a:pt x="162" y="12440"/>
                    <a:pt x="387" y="14176"/>
                  </a:cubicBezTo>
                  <a:cubicBezTo>
                    <a:pt x="708" y="16779"/>
                    <a:pt x="1222" y="19994"/>
                    <a:pt x="1640" y="22726"/>
                  </a:cubicBezTo>
                  <a:cubicBezTo>
                    <a:pt x="1865" y="24076"/>
                    <a:pt x="2058" y="25298"/>
                    <a:pt x="2187" y="26230"/>
                  </a:cubicBezTo>
                  <a:cubicBezTo>
                    <a:pt x="2347" y="27194"/>
                    <a:pt x="2412" y="27869"/>
                    <a:pt x="2412" y="28094"/>
                  </a:cubicBezTo>
                  <a:cubicBezTo>
                    <a:pt x="2412" y="28705"/>
                    <a:pt x="2444" y="29187"/>
                    <a:pt x="2444" y="29509"/>
                  </a:cubicBezTo>
                  <a:cubicBezTo>
                    <a:pt x="2476" y="29669"/>
                    <a:pt x="2476" y="29798"/>
                    <a:pt x="2476" y="29894"/>
                  </a:cubicBezTo>
                  <a:lnTo>
                    <a:pt x="2508" y="30023"/>
                  </a:lnTo>
                  <a:lnTo>
                    <a:pt x="2508" y="30055"/>
                  </a:lnTo>
                  <a:lnTo>
                    <a:pt x="2540" y="30119"/>
                  </a:lnTo>
                  <a:lnTo>
                    <a:pt x="2572" y="30184"/>
                  </a:lnTo>
                  <a:cubicBezTo>
                    <a:pt x="2605" y="30216"/>
                    <a:pt x="2669" y="30248"/>
                    <a:pt x="2765" y="30280"/>
                  </a:cubicBezTo>
                  <a:cubicBezTo>
                    <a:pt x="2862" y="30280"/>
                    <a:pt x="2926" y="30216"/>
                    <a:pt x="2958" y="30184"/>
                  </a:cubicBezTo>
                  <a:cubicBezTo>
                    <a:pt x="2987" y="30155"/>
                    <a:pt x="3016" y="30126"/>
                    <a:pt x="3021" y="30097"/>
                  </a:cubicBezTo>
                  <a:lnTo>
                    <a:pt x="3021" y="30097"/>
                  </a:lnTo>
                  <a:cubicBezTo>
                    <a:pt x="3066" y="30081"/>
                    <a:pt x="3132" y="30056"/>
                    <a:pt x="3215" y="30023"/>
                  </a:cubicBezTo>
                  <a:cubicBezTo>
                    <a:pt x="3762" y="29766"/>
                    <a:pt x="5047" y="29316"/>
                    <a:pt x="6655" y="28769"/>
                  </a:cubicBezTo>
                  <a:cubicBezTo>
                    <a:pt x="9066" y="27901"/>
                    <a:pt x="12184" y="26873"/>
                    <a:pt x="14723" y="26037"/>
                  </a:cubicBezTo>
                  <a:cubicBezTo>
                    <a:pt x="15977" y="25587"/>
                    <a:pt x="17069" y="25233"/>
                    <a:pt x="17873" y="24976"/>
                  </a:cubicBezTo>
                  <a:cubicBezTo>
                    <a:pt x="18677" y="24719"/>
                    <a:pt x="19159" y="24558"/>
                    <a:pt x="19159" y="24558"/>
                  </a:cubicBezTo>
                  <a:cubicBezTo>
                    <a:pt x="19255" y="24526"/>
                    <a:pt x="19320" y="24430"/>
                    <a:pt x="19320" y="24366"/>
                  </a:cubicBezTo>
                  <a:cubicBezTo>
                    <a:pt x="19320" y="24366"/>
                    <a:pt x="19384" y="24076"/>
                    <a:pt x="19512" y="23658"/>
                  </a:cubicBezTo>
                  <a:cubicBezTo>
                    <a:pt x="19834" y="22373"/>
                    <a:pt x="20573" y="19576"/>
                    <a:pt x="21184" y="18097"/>
                  </a:cubicBezTo>
                  <a:cubicBezTo>
                    <a:pt x="21602" y="17004"/>
                    <a:pt x="21602" y="16008"/>
                    <a:pt x="21634" y="14915"/>
                  </a:cubicBezTo>
                  <a:cubicBezTo>
                    <a:pt x="21634" y="13822"/>
                    <a:pt x="21666" y="12569"/>
                    <a:pt x="22116" y="10929"/>
                  </a:cubicBezTo>
                  <a:cubicBezTo>
                    <a:pt x="22502" y="9579"/>
                    <a:pt x="23016" y="8390"/>
                    <a:pt x="23466" y="7265"/>
                  </a:cubicBezTo>
                  <a:cubicBezTo>
                    <a:pt x="23884" y="6172"/>
                    <a:pt x="24238" y="5111"/>
                    <a:pt x="24238" y="4050"/>
                  </a:cubicBezTo>
                  <a:cubicBezTo>
                    <a:pt x="24238" y="3600"/>
                    <a:pt x="24173" y="3182"/>
                    <a:pt x="24045" y="2732"/>
                  </a:cubicBezTo>
                  <a:cubicBezTo>
                    <a:pt x="23852" y="2089"/>
                    <a:pt x="23723" y="1639"/>
                    <a:pt x="23531" y="1254"/>
                  </a:cubicBezTo>
                  <a:cubicBezTo>
                    <a:pt x="23402" y="996"/>
                    <a:pt x="23273" y="771"/>
                    <a:pt x="23080" y="579"/>
                  </a:cubicBezTo>
                  <a:cubicBezTo>
                    <a:pt x="22791" y="321"/>
                    <a:pt x="22405" y="193"/>
                    <a:pt x="21955" y="129"/>
                  </a:cubicBezTo>
                  <a:cubicBezTo>
                    <a:pt x="21505" y="64"/>
                    <a:pt x="20959" y="64"/>
                    <a:pt x="20187" y="32"/>
                  </a:cubicBezTo>
                  <a:cubicBezTo>
                    <a:pt x="19512" y="0"/>
                    <a:pt x="18741" y="0"/>
                    <a:pt x="179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265;p64">
              <a:extLst>
                <a:ext uri="{FF2B5EF4-FFF2-40B4-BE49-F238E27FC236}">
                  <a16:creationId xmlns:a16="http://schemas.microsoft.com/office/drawing/2014/main" id="{9CF386AD-4CEF-2A58-B9E1-7EBA64453719}"/>
                </a:ext>
              </a:extLst>
            </p:cNvPr>
            <p:cNvSpPr/>
            <p:nvPr/>
          </p:nvSpPr>
          <p:spPr>
            <a:xfrm>
              <a:off x="3471650" y="1404675"/>
              <a:ext cx="296550" cy="281575"/>
            </a:xfrm>
            <a:custGeom>
              <a:avLst/>
              <a:gdLst/>
              <a:ahLst/>
              <a:cxnLst/>
              <a:rect l="l" t="t" r="r" b="b"/>
              <a:pathLst>
                <a:path w="11862" h="11263" extrusionOk="0">
                  <a:moveTo>
                    <a:pt x="3896" y="0"/>
                  </a:moveTo>
                  <a:cubicBezTo>
                    <a:pt x="3088" y="0"/>
                    <a:pt x="2433" y="172"/>
                    <a:pt x="2122" y="526"/>
                  </a:cubicBezTo>
                  <a:cubicBezTo>
                    <a:pt x="2122" y="526"/>
                    <a:pt x="933" y="1169"/>
                    <a:pt x="483" y="4158"/>
                  </a:cubicBezTo>
                  <a:cubicBezTo>
                    <a:pt x="1" y="7116"/>
                    <a:pt x="1" y="11262"/>
                    <a:pt x="1" y="11262"/>
                  </a:cubicBezTo>
                  <a:cubicBezTo>
                    <a:pt x="1" y="11262"/>
                    <a:pt x="5015" y="8498"/>
                    <a:pt x="5755" y="8402"/>
                  </a:cubicBezTo>
                  <a:cubicBezTo>
                    <a:pt x="5770" y="8399"/>
                    <a:pt x="5788" y="8398"/>
                    <a:pt x="5808" y="8398"/>
                  </a:cubicBezTo>
                  <a:cubicBezTo>
                    <a:pt x="6720" y="8398"/>
                    <a:pt x="11862" y="10523"/>
                    <a:pt x="11862" y="10523"/>
                  </a:cubicBezTo>
                  <a:cubicBezTo>
                    <a:pt x="11862" y="10523"/>
                    <a:pt x="11123" y="6280"/>
                    <a:pt x="9998" y="3323"/>
                  </a:cubicBezTo>
                  <a:cubicBezTo>
                    <a:pt x="9206" y="1181"/>
                    <a:pt x="6021" y="0"/>
                    <a:pt x="389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66;p64">
              <a:extLst>
                <a:ext uri="{FF2B5EF4-FFF2-40B4-BE49-F238E27FC236}">
                  <a16:creationId xmlns:a16="http://schemas.microsoft.com/office/drawing/2014/main" id="{E2792251-3B95-ACE2-0211-EE1776389B8B}"/>
                </a:ext>
              </a:extLst>
            </p:cNvPr>
            <p:cNvSpPr/>
            <p:nvPr/>
          </p:nvSpPr>
          <p:spPr>
            <a:xfrm>
              <a:off x="3465225" y="1397725"/>
              <a:ext cx="310225" cy="295550"/>
            </a:xfrm>
            <a:custGeom>
              <a:avLst/>
              <a:gdLst/>
              <a:ahLst/>
              <a:cxnLst/>
              <a:rect l="l" t="t" r="r" b="b"/>
              <a:pathLst>
                <a:path w="12409" h="11822" extrusionOk="0">
                  <a:moveTo>
                    <a:pt x="4179" y="547"/>
                  </a:moveTo>
                  <a:cubicBezTo>
                    <a:pt x="5176" y="547"/>
                    <a:pt x="6494" y="836"/>
                    <a:pt x="7587" y="1383"/>
                  </a:cubicBezTo>
                  <a:cubicBezTo>
                    <a:pt x="8712" y="1929"/>
                    <a:pt x="9644" y="2701"/>
                    <a:pt x="9997" y="3697"/>
                  </a:cubicBezTo>
                  <a:cubicBezTo>
                    <a:pt x="10576" y="5144"/>
                    <a:pt x="11026" y="6944"/>
                    <a:pt x="11348" y="8358"/>
                  </a:cubicBezTo>
                  <a:cubicBezTo>
                    <a:pt x="11508" y="9097"/>
                    <a:pt x="11637" y="9708"/>
                    <a:pt x="11733" y="10158"/>
                  </a:cubicBezTo>
                  <a:cubicBezTo>
                    <a:pt x="11745" y="10242"/>
                    <a:pt x="11757" y="10319"/>
                    <a:pt x="11769" y="10389"/>
                  </a:cubicBezTo>
                  <a:lnTo>
                    <a:pt x="11769" y="10389"/>
                  </a:lnTo>
                  <a:cubicBezTo>
                    <a:pt x="11272" y="10182"/>
                    <a:pt x="10420" y="9833"/>
                    <a:pt x="9515" y="9483"/>
                  </a:cubicBezTo>
                  <a:cubicBezTo>
                    <a:pt x="8808" y="9226"/>
                    <a:pt x="8069" y="8969"/>
                    <a:pt x="7458" y="8776"/>
                  </a:cubicBezTo>
                  <a:cubicBezTo>
                    <a:pt x="7169" y="8647"/>
                    <a:pt x="6879" y="8583"/>
                    <a:pt x="6654" y="8519"/>
                  </a:cubicBezTo>
                  <a:cubicBezTo>
                    <a:pt x="6397" y="8455"/>
                    <a:pt x="6204" y="8422"/>
                    <a:pt x="6044" y="8422"/>
                  </a:cubicBezTo>
                  <a:lnTo>
                    <a:pt x="5979" y="8422"/>
                  </a:lnTo>
                  <a:cubicBezTo>
                    <a:pt x="5819" y="8455"/>
                    <a:pt x="5658" y="8487"/>
                    <a:pt x="5433" y="8583"/>
                  </a:cubicBezTo>
                  <a:cubicBezTo>
                    <a:pt x="4694" y="8905"/>
                    <a:pt x="3376" y="9580"/>
                    <a:pt x="2219" y="10190"/>
                  </a:cubicBezTo>
                  <a:cubicBezTo>
                    <a:pt x="1538" y="10560"/>
                    <a:pt x="916" y="10894"/>
                    <a:pt x="531" y="11100"/>
                  </a:cubicBezTo>
                  <a:lnTo>
                    <a:pt x="531" y="11100"/>
                  </a:lnTo>
                  <a:cubicBezTo>
                    <a:pt x="535" y="11029"/>
                    <a:pt x="540" y="10951"/>
                    <a:pt x="547" y="10865"/>
                  </a:cubicBezTo>
                  <a:cubicBezTo>
                    <a:pt x="547" y="9547"/>
                    <a:pt x="643" y="6654"/>
                    <a:pt x="997" y="4469"/>
                  </a:cubicBezTo>
                  <a:cubicBezTo>
                    <a:pt x="1222" y="3022"/>
                    <a:pt x="1608" y="2154"/>
                    <a:pt x="1961" y="1672"/>
                  </a:cubicBezTo>
                  <a:cubicBezTo>
                    <a:pt x="2122" y="1415"/>
                    <a:pt x="2283" y="1254"/>
                    <a:pt x="2379" y="1158"/>
                  </a:cubicBezTo>
                  <a:cubicBezTo>
                    <a:pt x="2411" y="1126"/>
                    <a:pt x="2476" y="1093"/>
                    <a:pt x="2508" y="1061"/>
                  </a:cubicBezTo>
                  <a:lnTo>
                    <a:pt x="2604" y="997"/>
                  </a:lnTo>
                  <a:cubicBezTo>
                    <a:pt x="2701" y="868"/>
                    <a:pt x="2894" y="740"/>
                    <a:pt x="3183" y="676"/>
                  </a:cubicBezTo>
                  <a:cubicBezTo>
                    <a:pt x="3440" y="579"/>
                    <a:pt x="3794" y="547"/>
                    <a:pt x="4179" y="547"/>
                  </a:cubicBezTo>
                  <a:close/>
                  <a:moveTo>
                    <a:pt x="4179" y="1"/>
                  </a:moveTo>
                  <a:cubicBezTo>
                    <a:pt x="3761" y="1"/>
                    <a:pt x="3344" y="65"/>
                    <a:pt x="3022" y="161"/>
                  </a:cubicBezTo>
                  <a:cubicBezTo>
                    <a:pt x="2700" y="249"/>
                    <a:pt x="2431" y="390"/>
                    <a:pt x="2240" y="585"/>
                  </a:cubicBezTo>
                  <a:lnTo>
                    <a:pt x="2240" y="585"/>
                  </a:lnTo>
                  <a:cubicBezTo>
                    <a:pt x="2102" y="664"/>
                    <a:pt x="916" y="1453"/>
                    <a:pt x="451" y="4372"/>
                  </a:cubicBezTo>
                  <a:cubicBezTo>
                    <a:pt x="1" y="7394"/>
                    <a:pt x="1" y="11540"/>
                    <a:pt x="1" y="11540"/>
                  </a:cubicBezTo>
                  <a:cubicBezTo>
                    <a:pt x="1" y="11637"/>
                    <a:pt x="33" y="11733"/>
                    <a:pt x="129" y="11798"/>
                  </a:cubicBezTo>
                  <a:cubicBezTo>
                    <a:pt x="161" y="11814"/>
                    <a:pt x="210" y="11822"/>
                    <a:pt x="258" y="11822"/>
                  </a:cubicBezTo>
                  <a:cubicBezTo>
                    <a:pt x="306" y="11822"/>
                    <a:pt x="354" y="11814"/>
                    <a:pt x="386" y="11798"/>
                  </a:cubicBezTo>
                  <a:cubicBezTo>
                    <a:pt x="386" y="11798"/>
                    <a:pt x="708" y="11605"/>
                    <a:pt x="1190" y="11348"/>
                  </a:cubicBezTo>
                  <a:cubicBezTo>
                    <a:pt x="1897" y="10962"/>
                    <a:pt x="2990" y="10383"/>
                    <a:pt x="3986" y="9869"/>
                  </a:cubicBezTo>
                  <a:cubicBezTo>
                    <a:pt x="4469" y="9612"/>
                    <a:pt x="4951" y="9387"/>
                    <a:pt x="5304" y="9226"/>
                  </a:cubicBezTo>
                  <a:cubicBezTo>
                    <a:pt x="5497" y="9130"/>
                    <a:pt x="5658" y="9065"/>
                    <a:pt x="5787" y="9033"/>
                  </a:cubicBezTo>
                  <a:cubicBezTo>
                    <a:pt x="5915" y="8969"/>
                    <a:pt x="6012" y="8937"/>
                    <a:pt x="6044" y="8937"/>
                  </a:cubicBezTo>
                  <a:cubicBezTo>
                    <a:pt x="6108" y="8937"/>
                    <a:pt x="6301" y="8969"/>
                    <a:pt x="6494" y="9033"/>
                  </a:cubicBezTo>
                  <a:cubicBezTo>
                    <a:pt x="7265" y="9226"/>
                    <a:pt x="8680" y="9740"/>
                    <a:pt x="9837" y="10190"/>
                  </a:cubicBezTo>
                  <a:cubicBezTo>
                    <a:pt x="10447" y="10415"/>
                    <a:pt x="10994" y="10640"/>
                    <a:pt x="11380" y="10801"/>
                  </a:cubicBezTo>
                  <a:cubicBezTo>
                    <a:pt x="11765" y="10962"/>
                    <a:pt x="12023" y="11058"/>
                    <a:pt x="12023" y="11058"/>
                  </a:cubicBezTo>
                  <a:cubicBezTo>
                    <a:pt x="12063" y="11072"/>
                    <a:pt x="12102" y="11079"/>
                    <a:pt x="12140" y="11079"/>
                  </a:cubicBezTo>
                  <a:cubicBezTo>
                    <a:pt x="12193" y="11079"/>
                    <a:pt x="12242" y="11064"/>
                    <a:pt x="12280" y="11026"/>
                  </a:cubicBezTo>
                  <a:cubicBezTo>
                    <a:pt x="12344" y="10962"/>
                    <a:pt x="12408" y="10865"/>
                    <a:pt x="12376" y="10769"/>
                  </a:cubicBezTo>
                  <a:cubicBezTo>
                    <a:pt x="12376" y="10769"/>
                    <a:pt x="11637" y="6494"/>
                    <a:pt x="10512" y="3504"/>
                  </a:cubicBezTo>
                  <a:cubicBezTo>
                    <a:pt x="10062" y="2347"/>
                    <a:pt x="9033" y="1479"/>
                    <a:pt x="7844" y="901"/>
                  </a:cubicBezTo>
                  <a:cubicBezTo>
                    <a:pt x="6622" y="322"/>
                    <a:pt x="5272" y="1"/>
                    <a:pt x="41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267;p64">
              <a:extLst>
                <a:ext uri="{FF2B5EF4-FFF2-40B4-BE49-F238E27FC236}">
                  <a16:creationId xmlns:a16="http://schemas.microsoft.com/office/drawing/2014/main" id="{E93B3029-9D1B-E1E8-C4E2-A07449DB508E}"/>
                </a:ext>
              </a:extLst>
            </p:cNvPr>
            <p:cNvSpPr/>
            <p:nvPr/>
          </p:nvSpPr>
          <p:spPr>
            <a:xfrm>
              <a:off x="3502200" y="1399325"/>
              <a:ext cx="156725" cy="307825"/>
            </a:xfrm>
            <a:custGeom>
              <a:avLst/>
              <a:gdLst/>
              <a:ahLst/>
              <a:cxnLst/>
              <a:rect l="l" t="t" r="r" b="b"/>
              <a:pathLst>
                <a:path w="6269" h="12313" extrusionOk="0">
                  <a:moveTo>
                    <a:pt x="0" y="1"/>
                  </a:moveTo>
                  <a:cubicBezTo>
                    <a:pt x="0" y="1"/>
                    <a:pt x="32" y="129"/>
                    <a:pt x="64" y="322"/>
                  </a:cubicBezTo>
                  <a:cubicBezTo>
                    <a:pt x="450" y="1576"/>
                    <a:pt x="1768" y="6205"/>
                    <a:pt x="2572" y="8519"/>
                  </a:cubicBezTo>
                  <a:cubicBezTo>
                    <a:pt x="3504" y="11219"/>
                    <a:pt x="4886" y="12312"/>
                    <a:pt x="4886" y="12312"/>
                  </a:cubicBezTo>
                  <a:lnTo>
                    <a:pt x="6268" y="6783"/>
                  </a:lnTo>
                  <a:cubicBezTo>
                    <a:pt x="6268" y="6783"/>
                    <a:pt x="836" y="1479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268;p64">
              <a:extLst>
                <a:ext uri="{FF2B5EF4-FFF2-40B4-BE49-F238E27FC236}">
                  <a16:creationId xmlns:a16="http://schemas.microsoft.com/office/drawing/2014/main" id="{18BFDF2A-FC2D-13B9-5D1A-BE50A0DD58F0}"/>
                </a:ext>
              </a:extLst>
            </p:cNvPr>
            <p:cNvSpPr/>
            <p:nvPr/>
          </p:nvSpPr>
          <p:spPr>
            <a:xfrm>
              <a:off x="3494150" y="1392900"/>
              <a:ext cx="172000" cy="321200"/>
            </a:xfrm>
            <a:custGeom>
              <a:avLst/>
              <a:gdLst/>
              <a:ahLst/>
              <a:cxnLst/>
              <a:rect l="l" t="t" r="r" b="b"/>
              <a:pathLst>
                <a:path w="6880" h="12848" extrusionOk="0">
                  <a:moveTo>
                    <a:pt x="957" y="1566"/>
                  </a:moveTo>
                  <a:cubicBezTo>
                    <a:pt x="1108" y="1743"/>
                    <a:pt x="1272" y="1929"/>
                    <a:pt x="1447" y="2122"/>
                  </a:cubicBezTo>
                  <a:cubicBezTo>
                    <a:pt x="3115" y="3988"/>
                    <a:pt x="5702" y="6499"/>
                    <a:pt x="6302" y="7100"/>
                  </a:cubicBezTo>
                  <a:lnTo>
                    <a:pt x="6302" y="7100"/>
                  </a:lnTo>
                  <a:lnTo>
                    <a:pt x="5062" y="12062"/>
                  </a:lnTo>
                  <a:lnTo>
                    <a:pt x="5062" y="12062"/>
                  </a:lnTo>
                  <a:cubicBezTo>
                    <a:pt x="4616" y="11571"/>
                    <a:pt x="3788" y="10505"/>
                    <a:pt x="3151" y="8712"/>
                  </a:cubicBezTo>
                  <a:cubicBezTo>
                    <a:pt x="2501" y="6840"/>
                    <a:pt x="1515" y="3456"/>
                    <a:pt x="957" y="1566"/>
                  </a:cubicBezTo>
                  <a:close/>
                  <a:moveTo>
                    <a:pt x="328" y="1"/>
                  </a:moveTo>
                  <a:cubicBezTo>
                    <a:pt x="283" y="1"/>
                    <a:pt x="236" y="11"/>
                    <a:pt x="194" y="33"/>
                  </a:cubicBezTo>
                  <a:cubicBezTo>
                    <a:pt x="65" y="65"/>
                    <a:pt x="1" y="194"/>
                    <a:pt x="65" y="354"/>
                  </a:cubicBezTo>
                  <a:cubicBezTo>
                    <a:pt x="65" y="354"/>
                    <a:pt x="68" y="364"/>
                    <a:pt x="73" y="382"/>
                  </a:cubicBezTo>
                  <a:lnTo>
                    <a:pt x="73" y="382"/>
                  </a:lnTo>
                  <a:lnTo>
                    <a:pt x="65" y="386"/>
                  </a:lnTo>
                  <a:cubicBezTo>
                    <a:pt x="71" y="395"/>
                    <a:pt x="76" y="404"/>
                    <a:pt x="82" y="413"/>
                  </a:cubicBezTo>
                  <a:lnTo>
                    <a:pt x="82" y="413"/>
                  </a:lnTo>
                  <a:cubicBezTo>
                    <a:pt x="94" y="461"/>
                    <a:pt x="112" y="538"/>
                    <a:pt x="129" y="644"/>
                  </a:cubicBezTo>
                  <a:cubicBezTo>
                    <a:pt x="515" y="1897"/>
                    <a:pt x="1833" y="6558"/>
                    <a:pt x="2637" y="8873"/>
                  </a:cubicBezTo>
                  <a:cubicBezTo>
                    <a:pt x="3601" y="11605"/>
                    <a:pt x="5015" y="12762"/>
                    <a:pt x="5047" y="12794"/>
                  </a:cubicBezTo>
                  <a:cubicBezTo>
                    <a:pt x="5085" y="12832"/>
                    <a:pt x="5134" y="12847"/>
                    <a:pt x="5187" y="12847"/>
                  </a:cubicBezTo>
                  <a:cubicBezTo>
                    <a:pt x="5225" y="12847"/>
                    <a:pt x="5265" y="12840"/>
                    <a:pt x="5305" y="12826"/>
                  </a:cubicBezTo>
                  <a:cubicBezTo>
                    <a:pt x="5401" y="12794"/>
                    <a:pt x="5465" y="12730"/>
                    <a:pt x="5465" y="12633"/>
                  </a:cubicBezTo>
                  <a:lnTo>
                    <a:pt x="6880" y="7105"/>
                  </a:lnTo>
                  <a:cubicBezTo>
                    <a:pt x="6880" y="7008"/>
                    <a:pt x="6848" y="6912"/>
                    <a:pt x="6783" y="6847"/>
                  </a:cubicBezTo>
                  <a:cubicBezTo>
                    <a:pt x="6783" y="6847"/>
                    <a:pt x="6462" y="6494"/>
                    <a:pt x="5915" y="5980"/>
                  </a:cubicBezTo>
                  <a:cubicBezTo>
                    <a:pt x="5144" y="5208"/>
                    <a:pt x="3955" y="4019"/>
                    <a:pt x="2862" y="2862"/>
                  </a:cubicBezTo>
                  <a:cubicBezTo>
                    <a:pt x="2315" y="2315"/>
                    <a:pt x="1801" y="1736"/>
                    <a:pt x="1415" y="1254"/>
                  </a:cubicBezTo>
                  <a:cubicBezTo>
                    <a:pt x="997" y="772"/>
                    <a:pt x="676" y="386"/>
                    <a:pt x="547" y="129"/>
                  </a:cubicBezTo>
                  <a:cubicBezTo>
                    <a:pt x="504" y="44"/>
                    <a:pt x="419" y="1"/>
                    <a:pt x="3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269;p64">
              <a:extLst>
                <a:ext uri="{FF2B5EF4-FFF2-40B4-BE49-F238E27FC236}">
                  <a16:creationId xmlns:a16="http://schemas.microsoft.com/office/drawing/2014/main" id="{BC8C9D70-AF25-AD25-EFAF-A501EDEACF24}"/>
                </a:ext>
              </a:extLst>
            </p:cNvPr>
            <p:cNvSpPr/>
            <p:nvPr/>
          </p:nvSpPr>
          <p:spPr>
            <a:xfrm>
              <a:off x="3432275" y="1102075"/>
              <a:ext cx="359250" cy="500225"/>
            </a:xfrm>
            <a:custGeom>
              <a:avLst/>
              <a:gdLst/>
              <a:ahLst/>
              <a:cxnLst/>
              <a:rect l="l" t="t" r="r" b="b"/>
              <a:pathLst>
                <a:path w="14370" h="20009" extrusionOk="0">
                  <a:moveTo>
                    <a:pt x="7203" y="0"/>
                  </a:moveTo>
                  <a:cubicBezTo>
                    <a:pt x="5995" y="0"/>
                    <a:pt x="2837" y="474"/>
                    <a:pt x="1576" y="5237"/>
                  </a:cubicBezTo>
                  <a:cubicBezTo>
                    <a:pt x="1" y="11151"/>
                    <a:pt x="5112" y="16262"/>
                    <a:pt x="6590" y="18191"/>
                  </a:cubicBezTo>
                  <a:cubicBezTo>
                    <a:pt x="7446" y="19326"/>
                    <a:pt x="8517" y="20008"/>
                    <a:pt x="9504" y="20008"/>
                  </a:cubicBezTo>
                  <a:cubicBezTo>
                    <a:pt x="10223" y="20008"/>
                    <a:pt x="10897" y="19647"/>
                    <a:pt x="11412" y="18834"/>
                  </a:cubicBezTo>
                  <a:cubicBezTo>
                    <a:pt x="13244" y="15877"/>
                    <a:pt x="13791" y="14398"/>
                    <a:pt x="14080" y="10509"/>
                  </a:cubicBezTo>
                  <a:cubicBezTo>
                    <a:pt x="14369" y="6619"/>
                    <a:pt x="13887" y="4015"/>
                    <a:pt x="12151" y="1990"/>
                  </a:cubicBezTo>
                  <a:cubicBezTo>
                    <a:pt x="10489" y="86"/>
                    <a:pt x="8002" y="29"/>
                    <a:pt x="7711" y="29"/>
                  </a:cubicBezTo>
                  <a:cubicBezTo>
                    <a:pt x="7693" y="29"/>
                    <a:pt x="7683" y="29"/>
                    <a:pt x="7683" y="29"/>
                  </a:cubicBezTo>
                  <a:cubicBezTo>
                    <a:pt x="7683" y="29"/>
                    <a:pt x="7503" y="0"/>
                    <a:pt x="7203" y="0"/>
                  </a:cubicBezTo>
                  <a:close/>
                </a:path>
              </a:pathLst>
            </a:custGeom>
            <a:solidFill>
              <a:srgbClr val="ADAD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270;p64">
              <a:extLst>
                <a:ext uri="{FF2B5EF4-FFF2-40B4-BE49-F238E27FC236}">
                  <a16:creationId xmlns:a16="http://schemas.microsoft.com/office/drawing/2014/main" id="{7E36C5A2-3A3C-C1CB-38E1-BD3F0E60E124}"/>
                </a:ext>
              </a:extLst>
            </p:cNvPr>
            <p:cNvSpPr/>
            <p:nvPr/>
          </p:nvSpPr>
          <p:spPr>
            <a:xfrm>
              <a:off x="3457200" y="1095575"/>
              <a:ext cx="335925" cy="513525"/>
            </a:xfrm>
            <a:custGeom>
              <a:avLst/>
              <a:gdLst/>
              <a:ahLst/>
              <a:cxnLst/>
              <a:rect l="l" t="t" r="r" b="b"/>
              <a:pathLst>
                <a:path w="13437" h="20541" extrusionOk="0">
                  <a:moveTo>
                    <a:pt x="6558" y="547"/>
                  </a:moveTo>
                  <a:lnTo>
                    <a:pt x="6622" y="579"/>
                  </a:lnTo>
                  <a:lnTo>
                    <a:pt x="6750" y="579"/>
                  </a:lnTo>
                  <a:cubicBezTo>
                    <a:pt x="6911" y="579"/>
                    <a:pt x="7586" y="579"/>
                    <a:pt x="8422" y="836"/>
                  </a:cubicBezTo>
                  <a:cubicBezTo>
                    <a:pt x="9226" y="1061"/>
                    <a:pt x="10158" y="1543"/>
                    <a:pt x="10929" y="2411"/>
                  </a:cubicBezTo>
                  <a:cubicBezTo>
                    <a:pt x="12344" y="4050"/>
                    <a:pt x="12890" y="6011"/>
                    <a:pt x="12890" y="8840"/>
                  </a:cubicBezTo>
                  <a:cubicBezTo>
                    <a:pt x="12890" y="9419"/>
                    <a:pt x="12858" y="10061"/>
                    <a:pt x="12826" y="10736"/>
                  </a:cubicBezTo>
                  <a:cubicBezTo>
                    <a:pt x="12665" y="12697"/>
                    <a:pt x="12472" y="14015"/>
                    <a:pt x="12086" y="15205"/>
                  </a:cubicBezTo>
                  <a:cubicBezTo>
                    <a:pt x="11669" y="16394"/>
                    <a:pt x="11090" y="17487"/>
                    <a:pt x="10158" y="18965"/>
                  </a:cubicBezTo>
                  <a:cubicBezTo>
                    <a:pt x="9708" y="19705"/>
                    <a:pt x="9129" y="19994"/>
                    <a:pt x="8518" y="19994"/>
                  </a:cubicBezTo>
                  <a:cubicBezTo>
                    <a:pt x="7650" y="19994"/>
                    <a:pt x="6622" y="19383"/>
                    <a:pt x="5786" y="18290"/>
                  </a:cubicBezTo>
                  <a:cubicBezTo>
                    <a:pt x="5143" y="17423"/>
                    <a:pt x="3825" y="16008"/>
                    <a:pt x="2668" y="14176"/>
                  </a:cubicBezTo>
                  <a:cubicBezTo>
                    <a:pt x="1543" y="12376"/>
                    <a:pt x="547" y="10158"/>
                    <a:pt x="547" y="7779"/>
                  </a:cubicBezTo>
                  <a:cubicBezTo>
                    <a:pt x="547" y="7040"/>
                    <a:pt x="643" y="6301"/>
                    <a:pt x="836" y="5561"/>
                  </a:cubicBezTo>
                  <a:cubicBezTo>
                    <a:pt x="1447" y="3247"/>
                    <a:pt x="2507" y="1993"/>
                    <a:pt x="3568" y="1318"/>
                  </a:cubicBezTo>
                  <a:cubicBezTo>
                    <a:pt x="4597" y="643"/>
                    <a:pt x="5625" y="547"/>
                    <a:pt x="6204" y="547"/>
                  </a:cubicBezTo>
                  <a:close/>
                  <a:moveTo>
                    <a:pt x="6204" y="0"/>
                  </a:moveTo>
                  <a:cubicBezTo>
                    <a:pt x="5561" y="0"/>
                    <a:pt x="4436" y="129"/>
                    <a:pt x="3279" y="868"/>
                  </a:cubicBezTo>
                  <a:cubicBezTo>
                    <a:pt x="2122" y="1640"/>
                    <a:pt x="964" y="2990"/>
                    <a:pt x="322" y="5433"/>
                  </a:cubicBezTo>
                  <a:cubicBezTo>
                    <a:pt x="97" y="6236"/>
                    <a:pt x="0" y="7008"/>
                    <a:pt x="0" y="7779"/>
                  </a:cubicBezTo>
                  <a:cubicBezTo>
                    <a:pt x="0" y="10319"/>
                    <a:pt x="1061" y="12601"/>
                    <a:pt x="2218" y="14465"/>
                  </a:cubicBezTo>
                  <a:cubicBezTo>
                    <a:pt x="3407" y="16330"/>
                    <a:pt x="4757" y="17776"/>
                    <a:pt x="5368" y="18612"/>
                  </a:cubicBezTo>
                  <a:cubicBezTo>
                    <a:pt x="6268" y="19801"/>
                    <a:pt x="7393" y="20541"/>
                    <a:pt x="8518" y="20541"/>
                  </a:cubicBezTo>
                  <a:cubicBezTo>
                    <a:pt x="9322" y="20541"/>
                    <a:pt x="10093" y="20123"/>
                    <a:pt x="10640" y="19255"/>
                  </a:cubicBezTo>
                  <a:cubicBezTo>
                    <a:pt x="11572" y="17744"/>
                    <a:pt x="12183" y="16619"/>
                    <a:pt x="12601" y="15365"/>
                  </a:cubicBezTo>
                  <a:cubicBezTo>
                    <a:pt x="12986" y="14112"/>
                    <a:pt x="13211" y="12729"/>
                    <a:pt x="13340" y="10801"/>
                  </a:cubicBezTo>
                  <a:cubicBezTo>
                    <a:pt x="13404" y="10094"/>
                    <a:pt x="13436" y="9451"/>
                    <a:pt x="13436" y="8840"/>
                  </a:cubicBezTo>
                  <a:cubicBezTo>
                    <a:pt x="13436" y="5947"/>
                    <a:pt x="12858" y="3825"/>
                    <a:pt x="11347" y="2090"/>
                  </a:cubicBezTo>
                  <a:cubicBezTo>
                    <a:pt x="10479" y="1093"/>
                    <a:pt x="9451" y="579"/>
                    <a:pt x="8551" y="322"/>
                  </a:cubicBezTo>
                  <a:cubicBezTo>
                    <a:pt x="7683" y="64"/>
                    <a:pt x="6975" y="32"/>
                    <a:pt x="6750" y="32"/>
                  </a:cubicBezTo>
                  <a:cubicBezTo>
                    <a:pt x="6718" y="32"/>
                    <a:pt x="6525" y="0"/>
                    <a:pt x="62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271;p64">
              <a:extLst>
                <a:ext uri="{FF2B5EF4-FFF2-40B4-BE49-F238E27FC236}">
                  <a16:creationId xmlns:a16="http://schemas.microsoft.com/office/drawing/2014/main" id="{7034A4C3-6DCF-608F-24AD-FD64A338BAEF}"/>
                </a:ext>
              </a:extLst>
            </p:cNvPr>
            <p:cNvSpPr/>
            <p:nvPr/>
          </p:nvSpPr>
          <p:spPr>
            <a:xfrm>
              <a:off x="3459600" y="1102075"/>
              <a:ext cx="323875" cy="276500"/>
            </a:xfrm>
            <a:custGeom>
              <a:avLst/>
              <a:gdLst/>
              <a:ahLst/>
              <a:cxnLst/>
              <a:rect l="l" t="t" r="r" b="b"/>
              <a:pathLst>
                <a:path w="12955" h="11060" extrusionOk="0">
                  <a:moveTo>
                    <a:pt x="6110" y="0"/>
                  </a:moveTo>
                  <a:cubicBezTo>
                    <a:pt x="4902" y="0"/>
                    <a:pt x="1744" y="474"/>
                    <a:pt x="483" y="5237"/>
                  </a:cubicBezTo>
                  <a:cubicBezTo>
                    <a:pt x="1" y="7037"/>
                    <a:pt x="161" y="8741"/>
                    <a:pt x="611" y="10348"/>
                  </a:cubicBezTo>
                  <a:cubicBezTo>
                    <a:pt x="772" y="9898"/>
                    <a:pt x="1029" y="9576"/>
                    <a:pt x="1415" y="9576"/>
                  </a:cubicBezTo>
                  <a:cubicBezTo>
                    <a:pt x="2507" y="9576"/>
                    <a:pt x="2599" y="11059"/>
                    <a:pt x="2956" y="11059"/>
                  </a:cubicBezTo>
                  <a:cubicBezTo>
                    <a:pt x="2967" y="11059"/>
                    <a:pt x="2979" y="11058"/>
                    <a:pt x="2990" y="11055"/>
                  </a:cubicBezTo>
                  <a:cubicBezTo>
                    <a:pt x="3344" y="10959"/>
                    <a:pt x="4854" y="9673"/>
                    <a:pt x="4565" y="8483"/>
                  </a:cubicBezTo>
                  <a:cubicBezTo>
                    <a:pt x="4276" y="7262"/>
                    <a:pt x="4661" y="6716"/>
                    <a:pt x="6590" y="6716"/>
                  </a:cubicBezTo>
                  <a:cubicBezTo>
                    <a:pt x="8348" y="6716"/>
                    <a:pt x="8892" y="7387"/>
                    <a:pt x="9449" y="7387"/>
                  </a:cubicBezTo>
                  <a:cubicBezTo>
                    <a:pt x="9513" y="7387"/>
                    <a:pt x="9577" y="7378"/>
                    <a:pt x="9644" y="7358"/>
                  </a:cubicBezTo>
                  <a:cubicBezTo>
                    <a:pt x="10319" y="7166"/>
                    <a:pt x="10769" y="5880"/>
                    <a:pt x="11412" y="5880"/>
                  </a:cubicBezTo>
                  <a:cubicBezTo>
                    <a:pt x="11830" y="5880"/>
                    <a:pt x="12376" y="6041"/>
                    <a:pt x="12955" y="6587"/>
                  </a:cubicBezTo>
                  <a:cubicBezTo>
                    <a:pt x="12730" y="4723"/>
                    <a:pt x="12119" y="3244"/>
                    <a:pt x="11058" y="1990"/>
                  </a:cubicBezTo>
                  <a:cubicBezTo>
                    <a:pt x="9396" y="86"/>
                    <a:pt x="6909" y="29"/>
                    <a:pt x="6618" y="29"/>
                  </a:cubicBezTo>
                  <a:cubicBezTo>
                    <a:pt x="6600" y="29"/>
                    <a:pt x="6590" y="29"/>
                    <a:pt x="6590" y="29"/>
                  </a:cubicBezTo>
                  <a:cubicBezTo>
                    <a:pt x="6590" y="29"/>
                    <a:pt x="6410" y="0"/>
                    <a:pt x="61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272;p64">
              <a:extLst>
                <a:ext uri="{FF2B5EF4-FFF2-40B4-BE49-F238E27FC236}">
                  <a16:creationId xmlns:a16="http://schemas.microsoft.com/office/drawing/2014/main" id="{3C696C4E-4AA0-2BCE-1549-F50AC4DCEEA7}"/>
                </a:ext>
              </a:extLst>
            </p:cNvPr>
            <p:cNvSpPr/>
            <p:nvPr/>
          </p:nvSpPr>
          <p:spPr>
            <a:xfrm>
              <a:off x="3457200" y="1095575"/>
              <a:ext cx="333525" cy="290125"/>
            </a:xfrm>
            <a:custGeom>
              <a:avLst/>
              <a:gdLst/>
              <a:ahLst/>
              <a:cxnLst/>
              <a:rect l="l" t="t" r="r" b="b"/>
              <a:pathLst>
                <a:path w="13341" h="11605" extrusionOk="0">
                  <a:moveTo>
                    <a:pt x="6558" y="547"/>
                  </a:moveTo>
                  <a:lnTo>
                    <a:pt x="6622" y="579"/>
                  </a:lnTo>
                  <a:lnTo>
                    <a:pt x="6750" y="579"/>
                  </a:lnTo>
                  <a:cubicBezTo>
                    <a:pt x="6911" y="579"/>
                    <a:pt x="7586" y="579"/>
                    <a:pt x="8422" y="836"/>
                  </a:cubicBezTo>
                  <a:cubicBezTo>
                    <a:pt x="9226" y="1061"/>
                    <a:pt x="10158" y="1543"/>
                    <a:pt x="10929" y="2411"/>
                  </a:cubicBezTo>
                  <a:cubicBezTo>
                    <a:pt x="11859" y="3482"/>
                    <a:pt x="12419" y="4701"/>
                    <a:pt x="12694" y="6220"/>
                  </a:cubicBezTo>
                  <a:lnTo>
                    <a:pt x="12694" y="6220"/>
                  </a:lnTo>
                  <a:cubicBezTo>
                    <a:pt x="12264" y="5962"/>
                    <a:pt x="11846" y="5883"/>
                    <a:pt x="11508" y="5883"/>
                  </a:cubicBezTo>
                  <a:cubicBezTo>
                    <a:pt x="11251" y="5883"/>
                    <a:pt x="11058" y="6011"/>
                    <a:pt x="10865" y="6140"/>
                  </a:cubicBezTo>
                  <a:cubicBezTo>
                    <a:pt x="10640" y="6365"/>
                    <a:pt x="10415" y="6654"/>
                    <a:pt x="10222" y="6911"/>
                  </a:cubicBezTo>
                  <a:cubicBezTo>
                    <a:pt x="10029" y="7136"/>
                    <a:pt x="9804" y="7329"/>
                    <a:pt x="9676" y="7361"/>
                  </a:cubicBezTo>
                  <a:lnTo>
                    <a:pt x="9547" y="7393"/>
                  </a:lnTo>
                  <a:cubicBezTo>
                    <a:pt x="9483" y="7393"/>
                    <a:pt x="9354" y="7361"/>
                    <a:pt x="9226" y="7297"/>
                  </a:cubicBezTo>
                  <a:cubicBezTo>
                    <a:pt x="8792" y="7111"/>
                    <a:pt x="8120" y="6717"/>
                    <a:pt x="6836" y="6717"/>
                  </a:cubicBezTo>
                  <a:cubicBezTo>
                    <a:pt x="6787" y="6717"/>
                    <a:pt x="6737" y="6717"/>
                    <a:pt x="6686" y="6718"/>
                  </a:cubicBezTo>
                  <a:cubicBezTo>
                    <a:pt x="5883" y="6718"/>
                    <a:pt x="5304" y="6783"/>
                    <a:pt x="4918" y="7008"/>
                  </a:cubicBezTo>
                  <a:cubicBezTo>
                    <a:pt x="4693" y="7136"/>
                    <a:pt x="4532" y="7297"/>
                    <a:pt x="4436" y="7490"/>
                  </a:cubicBezTo>
                  <a:cubicBezTo>
                    <a:pt x="4340" y="7683"/>
                    <a:pt x="4307" y="7908"/>
                    <a:pt x="4307" y="8133"/>
                  </a:cubicBezTo>
                  <a:cubicBezTo>
                    <a:pt x="4307" y="8326"/>
                    <a:pt x="4340" y="8551"/>
                    <a:pt x="4404" y="8808"/>
                  </a:cubicBezTo>
                  <a:lnTo>
                    <a:pt x="4405" y="8808"/>
                  </a:lnTo>
                  <a:lnTo>
                    <a:pt x="4405" y="8808"/>
                  </a:lnTo>
                  <a:cubicBezTo>
                    <a:pt x="4411" y="8893"/>
                    <a:pt x="4436" y="8976"/>
                    <a:pt x="4436" y="9033"/>
                  </a:cubicBezTo>
                  <a:cubicBezTo>
                    <a:pt x="4436" y="9483"/>
                    <a:pt x="4147" y="9997"/>
                    <a:pt x="3825" y="10383"/>
                  </a:cubicBezTo>
                  <a:cubicBezTo>
                    <a:pt x="3632" y="10576"/>
                    <a:pt x="3472" y="10769"/>
                    <a:pt x="3311" y="10865"/>
                  </a:cubicBezTo>
                  <a:cubicBezTo>
                    <a:pt x="3247" y="10929"/>
                    <a:pt x="3150" y="10994"/>
                    <a:pt x="3118" y="11026"/>
                  </a:cubicBezTo>
                  <a:lnTo>
                    <a:pt x="3098" y="11036"/>
                  </a:lnTo>
                  <a:lnTo>
                    <a:pt x="3098" y="11036"/>
                  </a:lnTo>
                  <a:cubicBezTo>
                    <a:pt x="3071" y="10986"/>
                    <a:pt x="3021" y="10908"/>
                    <a:pt x="2957" y="10801"/>
                  </a:cubicBezTo>
                  <a:cubicBezTo>
                    <a:pt x="2861" y="10608"/>
                    <a:pt x="2732" y="10286"/>
                    <a:pt x="2507" y="10029"/>
                  </a:cubicBezTo>
                  <a:cubicBezTo>
                    <a:pt x="2282" y="9804"/>
                    <a:pt x="1961" y="9579"/>
                    <a:pt x="1511" y="9579"/>
                  </a:cubicBezTo>
                  <a:cubicBezTo>
                    <a:pt x="1222" y="9579"/>
                    <a:pt x="997" y="9708"/>
                    <a:pt x="836" y="9869"/>
                  </a:cubicBezTo>
                  <a:cubicBezTo>
                    <a:pt x="825" y="9881"/>
                    <a:pt x="815" y="9894"/>
                    <a:pt x="804" y="9907"/>
                  </a:cubicBezTo>
                  <a:lnTo>
                    <a:pt x="804" y="9907"/>
                  </a:lnTo>
                  <a:cubicBezTo>
                    <a:pt x="642" y="9218"/>
                    <a:pt x="547" y="8498"/>
                    <a:pt x="547" y="7779"/>
                  </a:cubicBezTo>
                  <a:cubicBezTo>
                    <a:pt x="547" y="7040"/>
                    <a:pt x="643" y="6301"/>
                    <a:pt x="836" y="5561"/>
                  </a:cubicBezTo>
                  <a:cubicBezTo>
                    <a:pt x="1447" y="3247"/>
                    <a:pt x="2507" y="1993"/>
                    <a:pt x="3568" y="1318"/>
                  </a:cubicBezTo>
                  <a:cubicBezTo>
                    <a:pt x="4597" y="643"/>
                    <a:pt x="5625" y="547"/>
                    <a:pt x="6204" y="547"/>
                  </a:cubicBezTo>
                  <a:close/>
                  <a:moveTo>
                    <a:pt x="6204" y="0"/>
                  </a:moveTo>
                  <a:cubicBezTo>
                    <a:pt x="5561" y="0"/>
                    <a:pt x="4436" y="129"/>
                    <a:pt x="3279" y="868"/>
                  </a:cubicBezTo>
                  <a:cubicBezTo>
                    <a:pt x="2122" y="1640"/>
                    <a:pt x="964" y="2990"/>
                    <a:pt x="322" y="5433"/>
                  </a:cubicBezTo>
                  <a:cubicBezTo>
                    <a:pt x="97" y="6236"/>
                    <a:pt x="0" y="7008"/>
                    <a:pt x="32" y="7779"/>
                  </a:cubicBezTo>
                  <a:cubicBezTo>
                    <a:pt x="0" y="8776"/>
                    <a:pt x="193" y="9740"/>
                    <a:pt x="450" y="10672"/>
                  </a:cubicBezTo>
                  <a:cubicBezTo>
                    <a:pt x="482" y="10769"/>
                    <a:pt x="579" y="10865"/>
                    <a:pt x="707" y="10865"/>
                  </a:cubicBezTo>
                  <a:cubicBezTo>
                    <a:pt x="804" y="10865"/>
                    <a:pt x="900" y="10801"/>
                    <a:pt x="964" y="10704"/>
                  </a:cubicBezTo>
                  <a:cubicBezTo>
                    <a:pt x="1029" y="10511"/>
                    <a:pt x="1125" y="10351"/>
                    <a:pt x="1222" y="10254"/>
                  </a:cubicBezTo>
                  <a:cubicBezTo>
                    <a:pt x="1318" y="10158"/>
                    <a:pt x="1382" y="10126"/>
                    <a:pt x="1511" y="10126"/>
                  </a:cubicBezTo>
                  <a:cubicBezTo>
                    <a:pt x="1704" y="10126"/>
                    <a:pt x="1864" y="10190"/>
                    <a:pt x="1993" y="10286"/>
                  </a:cubicBezTo>
                  <a:cubicBezTo>
                    <a:pt x="2186" y="10447"/>
                    <a:pt x="2347" y="10704"/>
                    <a:pt x="2443" y="10961"/>
                  </a:cubicBezTo>
                  <a:cubicBezTo>
                    <a:pt x="2507" y="11122"/>
                    <a:pt x="2572" y="11219"/>
                    <a:pt x="2636" y="11347"/>
                  </a:cubicBezTo>
                  <a:cubicBezTo>
                    <a:pt x="2700" y="11379"/>
                    <a:pt x="2732" y="11444"/>
                    <a:pt x="2797" y="11508"/>
                  </a:cubicBezTo>
                  <a:cubicBezTo>
                    <a:pt x="2861" y="11540"/>
                    <a:pt x="2957" y="11604"/>
                    <a:pt x="3054" y="11604"/>
                  </a:cubicBezTo>
                  <a:lnTo>
                    <a:pt x="3150" y="11572"/>
                  </a:lnTo>
                  <a:cubicBezTo>
                    <a:pt x="3247" y="11572"/>
                    <a:pt x="3311" y="11540"/>
                    <a:pt x="3375" y="11476"/>
                  </a:cubicBezTo>
                  <a:cubicBezTo>
                    <a:pt x="3665" y="11315"/>
                    <a:pt x="4018" y="10994"/>
                    <a:pt x="4372" y="10576"/>
                  </a:cubicBezTo>
                  <a:cubicBezTo>
                    <a:pt x="4693" y="10126"/>
                    <a:pt x="4950" y="9611"/>
                    <a:pt x="4950" y="9033"/>
                  </a:cubicBezTo>
                  <a:cubicBezTo>
                    <a:pt x="4950" y="8904"/>
                    <a:pt x="4950" y="8808"/>
                    <a:pt x="4918" y="8679"/>
                  </a:cubicBezTo>
                  <a:cubicBezTo>
                    <a:pt x="4854" y="8454"/>
                    <a:pt x="4854" y="8261"/>
                    <a:pt x="4854" y="8133"/>
                  </a:cubicBezTo>
                  <a:cubicBezTo>
                    <a:pt x="4854" y="7940"/>
                    <a:pt x="4886" y="7843"/>
                    <a:pt x="4918" y="7747"/>
                  </a:cubicBezTo>
                  <a:cubicBezTo>
                    <a:pt x="4983" y="7586"/>
                    <a:pt x="5111" y="7490"/>
                    <a:pt x="5400" y="7393"/>
                  </a:cubicBezTo>
                  <a:cubicBezTo>
                    <a:pt x="5690" y="7297"/>
                    <a:pt x="6108" y="7233"/>
                    <a:pt x="6686" y="7233"/>
                  </a:cubicBezTo>
                  <a:cubicBezTo>
                    <a:pt x="7522" y="7233"/>
                    <a:pt x="8068" y="7393"/>
                    <a:pt x="8486" y="7554"/>
                  </a:cubicBezTo>
                  <a:cubicBezTo>
                    <a:pt x="8679" y="7651"/>
                    <a:pt x="8840" y="7715"/>
                    <a:pt x="9033" y="7779"/>
                  </a:cubicBezTo>
                  <a:cubicBezTo>
                    <a:pt x="9193" y="7843"/>
                    <a:pt x="9354" y="7908"/>
                    <a:pt x="9547" y="7908"/>
                  </a:cubicBezTo>
                  <a:cubicBezTo>
                    <a:pt x="9643" y="7908"/>
                    <a:pt x="9740" y="7908"/>
                    <a:pt x="9836" y="7876"/>
                  </a:cubicBezTo>
                  <a:cubicBezTo>
                    <a:pt x="10061" y="7811"/>
                    <a:pt x="10254" y="7651"/>
                    <a:pt x="10415" y="7490"/>
                  </a:cubicBezTo>
                  <a:cubicBezTo>
                    <a:pt x="10640" y="7265"/>
                    <a:pt x="10833" y="6943"/>
                    <a:pt x="11026" y="6751"/>
                  </a:cubicBezTo>
                  <a:cubicBezTo>
                    <a:pt x="11122" y="6622"/>
                    <a:pt x="11219" y="6526"/>
                    <a:pt x="11315" y="6493"/>
                  </a:cubicBezTo>
                  <a:cubicBezTo>
                    <a:pt x="11411" y="6429"/>
                    <a:pt x="11444" y="6397"/>
                    <a:pt x="11508" y="6397"/>
                  </a:cubicBezTo>
                  <a:cubicBezTo>
                    <a:pt x="11861" y="6397"/>
                    <a:pt x="12344" y="6526"/>
                    <a:pt x="12858" y="7040"/>
                  </a:cubicBezTo>
                  <a:cubicBezTo>
                    <a:pt x="12917" y="7080"/>
                    <a:pt x="12977" y="7107"/>
                    <a:pt x="13044" y="7107"/>
                  </a:cubicBezTo>
                  <a:cubicBezTo>
                    <a:pt x="13086" y="7107"/>
                    <a:pt x="13130" y="7097"/>
                    <a:pt x="13179" y="7072"/>
                  </a:cubicBezTo>
                  <a:cubicBezTo>
                    <a:pt x="13276" y="7040"/>
                    <a:pt x="13340" y="6911"/>
                    <a:pt x="13308" y="6815"/>
                  </a:cubicBezTo>
                  <a:cubicBezTo>
                    <a:pt x="13083" y="4918"/>
                    <a:pt x="12472" y="3375"/>
                    <a:pt x="11347" y="2090"/>
                  </a:cubicBezTo>
                  <a:cubicBezTo>
                    <a:pt x="10479" y="1093"/>
                    <a:pt x="9451" y="579"/>
                    <a:pt x="8551" y="322"/>
                  </a:cubicBezTo>
                  <a:cubicBezTo>
                    <a:pt x="7683" y="64"/>
                    <a:pt x="6975" y="32"/>
                    <a:pt x="6750" y="32"/>
                  </a:cubicBezTo>
                  <a:cubicBezTo>
                    <a:pt x="6718" y="32"/>
                    <a:pt x="6525" y="0"/>
                    <a:pt x="62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273;p64">
              <a:extLst>
                <a:ext uri="{FF2B5EF4-FFF2-40B4-BE49-F238E27FC236}">
                  <a16:creationId xmlns:a16="http://schemas.microsoft.com/office/drawing/2014/main" id="{AE87BDB6-CB19-F500-05C1-2F60990F4186}"/>
                </a:ext>
              </a:extLst>
            </p:cNvPr>
            <p:cNvSpPr/>
            <p:nvPr/>
          </p:nvSpPr>
          <p:spPr>
            <a:xfrm>
              <a:off x="3464200" y="1340575"/>
              <a:ext cx="70150" cy="105400"/>
            </a:xfrm>
            <a:custGeom>
              <a:avLst/>
              <a:gdLst/>
              <a:ahLst/>
              <a:cxnLst/>
              <a:rect l="l" t="t" r="r" b="b"/>
              <a:pathLst>
                <a:path w="2806" h="4216" extrusionOk="0">
                  <a:moveTo>
                    <a:pt x="941" y="1"/>
                  </a:moveTo>
                  <a:cubicBezTo>
                    <a:pt x="298" y="1"/>
                    <a:pt x="0" y="616"/>
                    <a:pt x="395" y="1997"/>
                  </a:cubicBezTo>
                  <a:cubicBezTo>
                    <a:pt x="845" y="3572"/>
                    <a:pt x="1520" y="4215"/>
                    <a:pt x="1874" y="4215"/>
                  </a:cubicBezTo>
                  <a:cubicBezTo>
                    <a:pt x="2260" y="4215"/>
                    <a:pt x="2420" y="3669"/>
                    <a:pt x="2420" y="3669"/>
                  </a:cubicBezTo>
                  <a:lnTo>
                    <a:pt x="2806" y="2094"/>
                  </a:lnTo>
                  <a:cubicBezTo>
                    <a:pt x="2806" y="2094"/>
                    <a:pt x="2067" y="229"/>
                    <a:pt x="1231" y="36"/>
                  </a:cubicBezTo>
                  <a:cubicBezTo>
                    <a:pt x="1128" y="13"/>
                    <a:pt x="1031" y="1"/>
                    <a:pt x="941" y="1"/>
                  </a:cubicBezTo>
                  <a:close/>
                </a:path>
              </a:pathLst>
            </a:custGeom>
            <a:solidFill>
              <a:srgbClr val="ADAD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4274;p64">
              <a:extLst>
                <a:ext uri="{FF2B5EF4-FFF2-40B4-BE49-F238E27FC236}">
                  <a16:creationId xmlns:a16="http://schemas.microsoft.com/office/drawing/2014/main" id="{FED0CCC2-A0FC-5DA1-5EFB-0394F64B32F5}"/>
                </a:ext>
              </a:extLst>
            </p:cNvPr>
            <p:cNvSpPr/>
            <p:nvPr/>
          </p:nvSpPr>
          <p:spPr>
            <a:xfrm>
              <a:off x="3462825" y="1334250"/>
              <a:ext cx="78775" cy="118150"/>
            </a:xfrm>
            <a:custGeom>
              <a:avLst/>
              <a:gdLst/>
              <a:ahLst/>
              <a:cxnLst/>
              <a:rect l="l" t="t" r="r" b="b"/>
              <a:pathLst>
                <a:path w="3151" h="4726" extrusionOk="0">
                  <a:moveTo>
                    <a:pt x="997" y="0"/>
                  </a:moveTo>
                  <a:cubicBezTo>
                    <a:pt x="707" y="0"/>
                    <a:pt x="450" y="97"/>
                    <a:pt x="257" y="322"/>
                  </a:cubicBezTo>
                  <a:cubicBezTo>
                    <a:pt x="64" y="514"/>
                    <a:pt x="0" y="836"/>
                    <a:pt x="0" y="1189"/>
                  </a:cubicBezTo>
                  <a:cubicBezTo>
                    <a:pt x="0" y="1511"/>
                    <a:pt x="64" y="1864"/>
                    <a:pt x="193" y="2315"/>
                  </a:cubicBezTo>
                  <a:cubicBezTo>
                    <a:pt x="418" y="3118"/>
                    <a:pt x="707" y="3697"/>
                    <a:pt x="997" y="4115"/>
                  </a:cubicBezTo>
                  <a:cubicBezTo>
                    <a:pt x="1157" y="4307"/>
                    <a:pt x="1318" y="4436"/>
                    <a:pt x="1447" y="4565"/>
                  </a:cubicBezTo>
                  <a:cubicBezTo>
                    <a:pt x="1607" y="4661"/>
                    <a:pt x="1768" y="4725"/>
                    <a:pt x="1929" y="4725"/>
                  </a:cubicBezTo>
                  <a:cubicBezTo>
                    <a:pt x="2090" y="4725"/>
                    <a:pt x="2218" y="4661"/>
                    <a:pt x="2347" y="4597"/>
                  </a:cubicBezTo>
                  <a:cubicBezTo>
                    <a:pt x="2475" y="4468"/>
                    <a:pt x="2572" y="4340"/>
                    <a:pt x="2636" y="4211"/>
                  </a:cubicBezTo>
                  <a:cubicBezTo>
                    <a:pt x="2700" y="4082"/>
                    <a:pt x="2732" y="3986"/>
                    <a:pt x="2732" y="3986"/>
                  </a:cubicBezTo>
                  <a:cubicBezTo>
                    <a:pt x="2797" y="3857"/>
                    <a:pt x="2700" y="3697"/>
                    <a:pt x="2572" y="3665"/>
                  </a:cubicBezTo>
                  <a:cubicBezTo>
                    <a:pt x="2543" y="3650"/>
                    <a:pt x="2514" y="3644"/>
                    <a:pt x="2484" y="3644"/>
                  </a:cubicBezTo>
                  <a:cubicBezTo>
                    <a:pt x="2379" y="3644"/>
                    <a:pt x="2275" y="3725"/>
                    <a:pt x="2250" y="3825"/>
                  </a:cubicBezTo>
                  <a:lnTo>
                    <a:pt x="2218" y="3825"/>
                  </a:lnTo>
                  <a:cubicBezTo>
                    <a:pt x="2218" y="3825"/>
                    <a:pt x="2186" y="3954"/>
                    <a:pt x="2122" y="4050"/>
                  </a:cubicBezTo>
                  <a:lnTo>
                    <a:pt x="1993" y="4179"/>
                  </a:lnTo>
                  <a:lnTo>
                    <a:pt x="1929" y="4211"/>
                  </a:lnTo>
                  <a:cubicBezTo>
                    <a:pt x="1929" y="4211"/>
                    <a:pt x="1865" y="4179"/>
                    <a:pt x="1768" y="4115"/>
                  </a:cubicBezTo>
                  <a:cubicBezTo>
                    <a:pt x="1479" y="3922"/>
                    <a:pt x="1029" y="3311"/>
                    <a:pt x="707" y="2154"/>
                  </a:cubicBezTo>
                  <a:cubicBezTo>
                    <a:pt x="579" y="1768"/>
                    <a:pt x="547" y="1414"/>
                    <a:pt x="547" y="1189"/>
                  </a:cubicBezTo>
                  <a:cubicBezTo>
                    <a:pt x="547" y="900"/>
                    <a:pt x="611" y="739"/>
                    <a:pt x="675" y="643"/>
                  </a:cubicBezTo>
                  <a:cubicBezTo>
                    <a:pt x="739" y="579"/>
                    <a:pt x="836" y="547"/>
                    <a:pt x="997" y="514"/>
                  </a:cubicBezTo>
                  <a:cubicBezTo>
                    <a:pt x="1061" y="514"/>
                    <a:pt x="1125" y="547"/>
                    <a:pt x="1222" y="547"/>
                  </a:cubicBezTo>
                  <a:cubicBezTo>
                    <a:pt x="1350" y="579"/>
                    <a:pt x="1511" y="707"/>
                    <a:pt x="1672" y="868"/>
                  </a:cubicBezTo>
                  <a:cubicBezTo>
                    <a:pt x="1929" y="1157"/>
                    <a:pt x="2186" y="1543"/>
                    <a:pt x="2347" y="1864"/>
                  </a:cubicBezTo>
                  <a:cubicBezTo>
                    <a:pt x="2411" y="2025"/>
                    <a:pt x="2507" y="2154"/>
                    <a:pt x="2540" y="2282"/>
                  </a:cubicBezTo>
                  <a:cubicBezTo>
                    <a:pt x="2572" y="2315"/>
                    <a:pt x="2572" y="2379"/>
                    <a:pt x="2604" y="2379"/>
                  </a:cubicBezTo>
                  <a:lnTo>
                    <a:pt x="2604" y="2443"/>
                  </a:lnTo>
                  <a:cubicBezTo>
                    <a:pt x="2651" y="2537"/>
                    <a:pt x="2750" y="2597"/>
                    <a:pt x="2850" y="2597"/>
                  </a:cubicBezTo>
                  <a:cubicBezTo>
                    <a:pt x="2886" y="2597"/>
                    <a:pt x="2923" y="2589"/>
                    <a:pt x="2957" y="2572"/>
                  </a:cubicBezTo>
                  <a:cubicBezTo>
                    <a:pt x="3086" y="2540"/>
                    <a:pt x="3150" y="2379"/>
                    <a:pt x="3118" y="2218"/>
                  </a:cubicBezTo>
                  <a:cubicBezTo>
                    <a:pt x="3118" y="2218"/>
                    <a:pt x="2925" y="1768"/>
                    <a:pt x="2604" y="1254"/>
                  </a:cubicBezTo>
                  <a:cubicBezTo>
                    <a:pt x="2475" y="997"/>
                    <a:pt x="2282" y="739"/>
                    <a:pt x="2090" y="514"/>
                  </a:cubicBezTo>
                  <a:cubicBezTo>
                    <a:pt x="1865" y="289"/>
                    <a:pt x="1639" y="97"/>
                    <a:pt x="1350" y="32"/>
                  </a:cubicBezTo>
                  <a:cubicBezTo>
                    <a:pt x="1222" y="0"/>
                    <a:pt x="1093" y="0"/>
                    <a:pt x="9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4275;p64">
              <a:extLst>
                <a:ext uri="{FF2B5EF4-FFF2-40B4-BE49-F238E27FC236}">
                  <a16:creationId xmlns:a16="http://schemas.microsoft.com/office/drawing/2014/main" id="{7A7B751D-7C12-12F8-F163-CE950AF3BA73}"/>
                </a:ext>
              </a:extLst>
            </p:cNvPr>
            <p:cNvSpPr/>
            <p:nvPr/>
          </p:nvSpPr>
          <p:spPr>
            <a:xfrm>
              <a:off x="3358350" y="1860450"/>
              <a:ext cx="196900" cy="140000"/>
            </a:xfrm>
            <a:custGeom>
              <a:avLst/>
              <a:gdLst/>
              <a:ahLst/>
              <a:cxnLst/>
              <a:rect l="l" t="t" r="r" b="b"/>
              <a:pathLst>
                <a:path w="7876" h="5600" extrusionOk="0">
                  <a:moveTo>
                    <a:pt x="286" y="1"/>
                  </a:moveTo>
                  <a:cubicBezTo>
                    <a:pt x="266" y="1"/>
                    <a:pt x="246" y="3"/>
                    <a:pt x="225" y="7"/>
                  </a:cubicBezTo>
                  <a:cubicBezTo>
                    <a:pt x="97" y="39"/>
                    <a:pt x="0" y="167"/>
                    <a:pt x="0" y="296"/>
                  </a:cubicBezTo>
                  <a:cubicBezTo>
                    <a:pt x="0" y="328"/>
                    <a:pt x="129" y="1100"/>
                    <a:pt x="515" y="2032"/>
                  </a:cubicBezTo>
                  <a:cubicBezTo>
                    <a:pt x="900" y="2932"/>
                    <a:pt x="1543" y="4057"/>
                    <a:pt x="2636" y="4764"/>
                  </a:cubicBezTo>
                  <a:cubicBezTo>
                    <a:pt x="3729" y="5439"/>
                    <a:pt x="4983" y="5600"/>
                    <a:pt x="5947" y="5600"/>
                  </a:cubicBezTo>
                  <a:cubicBezTo>
                    <a:pt x="6911" y="5600"/>
                    <a:pt x="7651" y="5439"/>
                    <a:pt x="7651" y="5439"/>
                  </a:cubicBezTo>
                  <a:cubicBezTo>
                    <a:pt x="7811" y="5407"/>
                    <a:pt x="7876" y="5246"/>
                    <a:pt x="7844" y="5118"/>
                  </a:cubicBezTo>
                  <a:cubicBezTo>
                    <a:pt x="7816" y="5006"/>
                    <a:pt x="7715" y="4919"/>
                    <a:pt x="7584" y="4919"/>
                  </a:cubicBezTo>
                  <a:cubicBezTo>
                    <a:pt x="7564" y="4919"/>
                    <a:pt x="7543" y="4921"/>
                    <a:pt x="7522" y="4925"/>
                  </a:cubicBezTo>
                  <a:lnTo>
                    <a:pt x="7490" y="4925"/>
                  </a:lnTo>
                  <a:cubicBezTo>
                    <a:pt x="7361" y="4957"/>
                    <a:pt x="6751" y="5086"/>
                    <a:pt x="5947" y="5086"/>
                  </a:cubicBezTo>
                  <a:cubicBezTo>
                    <a:pt x="5015" y="5086"/>
                    <a:pt x="3890" y="4925"/>
                    <a:pt x="2926" y="4314"/>
                  </a:cubicBezTo>
                  <a:cubicBezTo>
                    <a:pt x="1961" y="3703"/>
                    <a:pt x="1383" y="2675"/>
                    <a:pt x="997" y="1807"/>
                  </a:cubicBezTo>
                  <a:cubicBezTo>
                    <a:pt x="836" y="1389"/>
                    <a:pt x="708" y="971"/>
                    <a:pt x="643" y="682"/>
                  </a:cubicBezTo>
                  <a:cubicBezTo>
                    <a:pt x="611" y="553"/>
                    <a:pt x="579" y="425"/>
                    <a:pt x="579" y="360"/>
                  </a:cubicBezTo>
                  <a:lnTo>
                    <a:pt x="547" y="264"/>
                  </a:lnTo>
                  <a:lnTo>
                    <a:pt x="547" y="232"/>
                  </a:lnTo>
                  <a:cubicBezTo>
                    <a:pt x="519" y="92"/>
                    <a:pt x="418" y="1"/>
                    <a:pt x="2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4276;p64">
              <a:extLst>
                <a:ext uri="{FF2B5EF4-FFF2-40B4-BE49-F238E27FC236}">
                  <a16:creationId xmlns:a16="http://schemas.microsoft.com/office/drawing/2014/main" id="{9A85385E-36CD-D81D-5315-071038E39B1F}"/>
                </a:ext>
              </a:extLst>
            </p:cNvPr>
            <p:cNvSpPr/>
            <p:nvPr/>
          </p:nvSpPr>
          <p:spPr>
            <a:xfrm>
              <a:off x="3617100" y="1700525"/>
              <a:ext cx="40225" cy="189850"/>
            </a:xfrm>
            <a:custGeom>
              <a:avLst/>
              <a:gdLst/>
              <a:ahLst/>
              <a:cxnLst/>
              <a:rect l="l" t="t" r="r" b="b"/>
              <a:pathLst>
                <a:path w="1609" h="7594" extrusionOk="0">
                  <a:moveTo>
                    <a:pt x="287" y="1"/>
                  </a:moveTo>
                  <a:cubicBezTo>
                    <a:pt x="268" y="1"/>
                    <a:pt x="247" y="3"/>
                    <a:pt x="226" y="7"/>
                  </a:cubicBezTo>
                  <a:cubicBezTo>
                    <a:pt x="97" y="71"/>
                    <a:pt x="1" y="200"/>
                    <a:pt x="33" y="361"/>
                  </a:cubicBezTo>
                  <a:cubicBezTo>
                    <a:pt x="33" y="361"/>
                    <a:pt x="97" y="586"/>
                    <a:pt x="194" y="1003"/>
                  </a:cubicBezTo>
                  <a:cubicBezTo>
                    <a:pt x="515" y="2225"/>
                    <a:pt x="1094" y="4925"/>
                    <a:pt x="1094" y="6629"/>
                  </a:cubicBezTo>
                  <a:cubicBezTo>
                    <a:pt x="1094" y="6854"/>
                    <a:pt x="1062" y="7079"/>
                    <a:pt x="1062" y="7272"/>
                  </a:cubicBezTo>
                  <a:cubicBezTo>
                    <a:pt x="1029" y="7432"/>
                    <a:pt x="1126" y="7561"/>
                    <a:pt x="1287" y="7593"/>
                  </a:cubicBezTo>
                  <a:cubicBezTo>
                    <a:pt x="1447" y="7593"/>
                    <a:pt x="1576" y="7497"/>
                    <a:pt x="1576" y="7336"/>
                  </a:cubicBezTo>
                  <a:cubicBezTo>
                    <a:pt x="1608" y="7143"/>
                    <a:pt x="1608" y="6886"/>
                    <a:pt x="1608" y="6629"/>
                  </a:cubicBezTo>
                  <a:cubicBezTo>
                    <a:pt x="1608" y="5407"/>
                    <a:pt x="1351" y="3832"/>
                    <a:pt x="1094" y="2514"/>
                  </a:cubicBezTo>
                  <a:cubicBezTo>
                    <a:pt x="837" y="1228"/>
                    <a:pt x="547" y="200"/>
                    <a:pt x="547" y="200"/>
                  </a:cubicBezTo>
                  <a:cubicBezTo>
                    <a:pt x="519" y="88"/>
                    <a:pt x="419" y="1"/>
                    <a:pt x="2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4277;p64">
              <a:extLst>
                <a:ext uri="{FF2B5EF4-FFF2-40B4-BE49-F238E27FC236}">
                  <a16:creationId xmlns:a16="http://schemas.microsoft.com/office/drawing/2014/main" id="{D2E24D53-92B5-55CD-C3EB-679AA7423280}"/>
                </a:ext>
              </a:extLst>
            </p:cNvPr>
            <p:cNvSpPr/>
            <p:nvPr/>
          </p:nvSpPr>
          <p:spPr>
            <a:xfrm>
              <a:off x="2852875" y="1675025"/>
              <a:ext cx="234675" cy="478400"/>
            </a:xfrm>
            <a:custGeom>
              <a:avLst/>
              <a:gdLst/>
              <a:ahLst/>
              <a:cxnLst/>
              <a:rect l="l" t="t" r="r" b="b"/>
              <a:pathLst>
                <a:path w="9387" h="19136" extrusionOk="0">
                  <a:moveTo>
                    <a:pt x="2842" y="0"/>
                  </a:moveTo>
                  <a:cubicBezTo>
                    <a:pt x="1898" y="0"/>
                    <a:pt x="884" y="1395"/>
                    <a:pt x="483" y="3888"/>
                  </a:cubicBezTo>
                  <a:cubicBezTo>
                    <a:pt x="1" y="6717"/>
                    <a:pt x="933" y="11956"/>
                    <a:pt x="1318" y="12535"/>
                  </a:cubicBezTo>
                  <a:cubicBezTo>
                    <a:pt x="1686" y="13056"/>
                    <a:pt x="4073" y="19136"/>
                    <a:pt x="6413" y="19136"/>
                  </a:cubicBezTo>
                  <a:cubicBezTo>
                    <a:pt x="6526" y="19136"/>
                    <a:pt x="6639" y="19122"/>
                    <a:pt x="6751" y="19092"/>
                  </a:cubicBezTo>
                  <a:cubicBezTo>
                    <a:pt x="9194" y="18417"/>
                    <a:pt x="9387" y="15813"/>
                    <a:pt x="8808" y="13724"/>
                  </a:cubicBezTo>
                  <a:cubicBezTo>
                    <a:pt x="8262" y="11667"/>
                    <a:pt x="6012" y="6331"/>
                    <a:pt x="5176" y="3438"/>
                  </a:cubicBezTo>
                  <a:cubicBezTo>
                    <a:pt x="4308" y="513"/>
                    <a:pt x="3183" y="63"/>
                    <a:pt x="3183" y="63"/>
                  </a:cubicBezTo>
                  <a:cubicBezTo>
                    <a:pt x="3071" y="21"/>
                    <a:pt x="2957" y="0"/>
                    <a:pt x="284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4278;p64">
              <a:extLst>
                <a:ext uri="{FF2B5EF4-FFF2-40B4-BE49-F238E27FC236}">
                  <a16:creationId xmlns:a16="http://schemas.microsoft.com/office/drawing/2014/main" id="{2D930B06-FEAF-E986-D69F-ED5FE4617F5E}"/>
                </a:ext>
              </a:extLst>
            </p:cNvPr>
            <p:cNvSpPr/>
            <p:nvPr/>
          </p:nvSpPr>
          <p:spPr>
            <a:xfrm>
              <a:off x="2854475" y="1667750"/>
              <a:ext cx="232275" cy="491825"/>
            </a:xfrm>
            <a:custGeom>
              <a:avLst/>
              <a:gdLst/>
              <a:ahLst/>
              <a:cxnLst/>
              <a:rect l="l" t="t" r="r" b="b"/>
              <a:pathLst>
                <a:path w="9291" h="19673" extrusionOk="0">
                  <a:moveTo>
                    <a:pt x="2797" y="547"/>
                  </a:moveTo>
                  <a:cubicBezTo>
                    <a:pt x="2862" y="547"/>
                    <a:pt x="2958" y="579"/>
                    <a:pt x="3022" y="579"/>
                  </a:cubicBezTo>
                  <a:lnTo>
                    <a:pt x="3055" y="611"/>
                  </a:lnTo>
                  <a:cubicBezTo>
                    <a:pt x="3247" y="739"/>
                    <a:pt x="4147" y="1382"/>
                    <a:pt x="4855" y="3793"/>
                  </a:cubicBezTo>
                  <a:cubicBezTo>
                    <a:pt x="5273" y="5272"/>
                    <a:pt x="6044" y="7329"/>
                    <a:pt x="6783" y="9290"/>
                  </a:cubicBezTo>
                  <a:cubicBezTo>
                    <a:pt x="7523" y="11251"/>
                    <a:pt x="8230" y="13083"/>
                    <a:pt x="8487" y="14112"/>
                  </a:cubicBezTo>
                  <a:cubicBezTo>
                    <a:pt x="8648" y="14690"/>
                    <a:pt x="8744" y="15301"/>
                    <a:pt x="8744" y="15912"/>
                  </a:cubicBezTo>
                  <a:cubicBezTo>
                    <a:pt x="8744" y="16651"/>
                    <a:pt x="8616" y="17358"/>
                    <a:pt x="8262" y="17905"/>
                  </a:cubicBezTo>
                  <a:cubicBezTo>
                    <a:pt x="7940" y="18451"/>
                    <a:pt x="7426" y="18901"/>
                    <a:pt x="6623" y="19126"/>
                  </a:cubicBezTo>
                  <a:cubicBezTo>
                    <a:pt x="6526" y="19126"/>
                    <a:pt x="6430" y="19158"/>
                    <a:pt x="6333" y="19158"/>
                  </a:cubicBezTo>
                  <a:cubicBezTo>
                    <a:pt x="6108" y="19158"/>
                    <a:pt x="5851" y="19062"/>
                    <a:pt x="5594" y="18933"/>
                  </a:cubicBezTo>
                  <a:cubicBezTo>
                    <a:pt x="5144" y="18676"/>
                    <a:pt x="4662" y="18162"/>
                    <a:pt x="4212" y="17583"/>
                  </a:cubicBezTo>
                  <a:cubicBezTo>
                    <a:pt x="3537" y="16683"/>
                    <a:pt x="2894" y="15558"/>
                    <a:pt x="2444" y="14594"/>
                  </a:cubicBezTo>
                  <a:cubicBezTo>
                    <a:pt x="2187" y="14112"/>
                    <a:pt x="1994" y="13694"/>
                    <a:pt x="1833" y="13340"/>
                  </a:cubicBezTo>
                  <a:cubicBezTo>
                    <a:pt x="1737" y="13179"/>
                    <a:pt x="1672" y="13051"/>
                    <a:pt x="1608" y="12922"/>
                  </a:cubicBezTo>
                  <a:cubicBezTo>
                    <a:pt x="1576" y="12826"/>
                    <a:pt x="1512" y="12729"/>
                    <a:pt x="1479" y="12665"/>
                  </a:cubicBezTo>
                  <a:cubicBezTo>
                    <a:pt x="1479" y="12665"/>
                    <a:pt x="1415" y="12569"/>
                    <a:pt x="1383" y="12408"/>
                  </a:cubicBezTo>
                  <a:cubicBezTo>
                    <a:pt x="1222" y="11958"/>
                    <a:pt x="997" y="10929"/>
                    <a:pt x="837" y="9772"/>
                  </a:cubicBezTo>
                  <a:cubicBezTo>
                    <a:pt x="676" y="8615"/>
                    <a:pt x="547" y="7233"/>
                    <a:pt x="547" y="6043"/>
                  </a:cubicBezTo>
                  <a:cubicBezTo>
                    <a:pt x="547" y="5368"/>
                    <a:pt x="579" y="4757"/>
                    <a:pt x="676" y="4243"/>
                  </a:cubicBezTo>
                  <a:cubicBezTo>
                    <a:pt x="869" y="2990"/>
                    <a:pt x="1222" y="2057"/>
                    <a:pt x="1640" y="1447"/>
                  </a:cubicBezTo>
                  <a:cubicBezTo>
                    <a:pt x="1833" y="1125"/>
                    <a:pt x="2026" y="900"/>
                    <a:pt x="2251" y="739"/>
                  </a:cubicBezTo>
                  <a:cubicBezTo>
                    <a:pt x="2444" y="611"/>
                    <a:pt x="2637" y="547"/>
                    <a:pt x="2797" y="547"/>
                  </a:cubicBezTo>
                  <a:close/>
                  <a:moveTo>
                    <a:pt x="2797" y="0"/>
                  </a:moveTo>
                  <a:cubicBezTo>
                    <a:pt x="2476" y="0"/>
                    <a:pt x="2187" y="129"/>
                    <a:pt x="1929" y="322"/>
                  </a:cubicBezTo>
                  <a:cubicBezTo>
                    <a:pt x="1512" y="611"/>
                    <a:pt x="1158" y="1093"/>
                    <a:pt x="869" y="1736"/>
                  </a:cubicBezTo>
                  <a:cubicBezTo>
                    <a:pt x="547" y="2379"/>
                    <a:pt x="290" y="3182"/>
                    <a:pt x="129" y="4147"/>
                  </a:cubicBezTo>
                  <a:cubicBezTo>
                    <a:pt x="65" y="4693"/>
                    <a:pt x="1" y="5336"/>
                    <a:pt x="1" y="6043"/>
                  </a:cubicBezTo>
                  <a:cubicBezTo>
                    <a:pt x="1" y="7458"/>
                    <a:pt x="194" y="9065"/>
                    <a:pt x="387" y="10351"/>
                  </a:cubicBezTo>
                  <a:cubicBezTo>
                    <a:pt x="483" y="10993"/>
                    <a:pt x="612" y="11572"/>
                    <a:pt x="708" y="12022"/>
                  </a:cubicBezTo>
                  <a:cubicBezTo>
                    <a:pt x="772" y="12247"/>
                    <a:pt x="804" y="12440"/>
                    <a:pt x="869" y="12601"/>
                  </a:cubicBezTo>
                  <a:cubicBezTo>
                    <a:pt x="933" y="12729"/>
                    <a:pt x="965" y="12858"/>
                    <a:pt x="1029" y="12954"/>
                  </a:cubicBezTo>
                  <a:cubicBezTo>
                    <a:pt x="1062" y="12986"/>
                    <a:pt x="1126" y="13147"/>
                    <a:pt x="1222" y="13372"/>
                  </a:cubicBezTo>
                  <a:cubicBezTo>
                    <a:pt x="1608" y="14112"/>
                    <a:pt x="2315" y="15687"/>
                    <a:pt x="3183" y="17037"/>
                  </a:cubicBezTo>
                  <a:cubicBezTo>
                    <a:pt x="3633" y="17744"/>
                    <a:pt x="4115" y="18387"/>
                    <a:pt x="4630" y="18869"/>
                  </a:cubicBezTo>
                  <a:cubicBezTo>
                    <a:pt x="5176" y="19351"/>
                    <a:pt x="5723" y="19673"/>
                    <a:pt x="6333" y="19673"/>
                  </a:cubicBezTo>
                  <a:cubicBezTo>
                    <a:pt x="6494" y="19673"/>
                    <a:pt x="6623" y="19673"/>
                    <a:pt x="6751" y="19640"/>
                  </a:cubicBezTo>
                  <a:cubicBezTo>
                    <a:pt x="7683" y="19383"/>
                    <a:pt x="8326" y="18837"/>
                    <a:pt x="8744" y="18194"/>
                  </a:cubicBezTo>
                  <a:cubicBezTo>
                    <a:pt x="9130" y="17519"/>
                    <a:pt x="9291" y="16715"/>
                    <a:pt x="9291" y="15912"/>
                  </a:cubicBezTo>
                  <a:cubicBezTo>
                    <a:pt x="9291" y="15237"/>
                    <a:pt x="9194" y="14594"/>
                    <a:pt x="9001" y="13951"/>
                  </a:cubicBezTo>
                  <a:cubicBezTo>
                    <a:pt x="8712" y="12890"/>
                    <a:pt x="8005" y="11058"/>
                    <a:pt x="7298" y="9097"/>
                  </a:cubicBezTo>
                  <a:cubicBezTo>
                    <a:pt x="6558" y="7136"/>
                    <a:pt x="5787" y="5079"/>
                    <a:pt x="5369" y="3632"/>
                  </a:cubicBezTo>
                  <a:cubicBezTo>
                    <a:pt x="4501" y="675"/>
                    <a:pt x="3312" y="129"/>
                    <a:pt x="3215" y="97"/>
                  </a:cubicBezTo>
                  <a:cubicBezTo>
                    <a:pt x="3087" y="32"/>
                    <a:pt x="2926" y="0"/>
                    <a:pt x="27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4279;p64">
              <a:extLst>
                <a:ext uri="{FF2B5EF4-FFF2-40B4-BE49-F238E27FC236}">
                  <a16:creationId xmlns:a16="http://schemas.microsoft.com/office/drawing/2014/main" id="{9274E6B7-04F4-5302-C445-3B8B1B289CB3}"/>
                </a:ext>
              </a:extLst>
            </p:cNvPr>
            <p:cNvSpPr/>
            <p:nvPr/>
          </p:nvSpPr>
          <p:spPr>
            <a:xfrm>
              <a:off x="2232500" y="1920075"/>
              <a:ext cx="607550" cy="897025"/>
            </a:xfrm>
            <a:custGeom>
              <a:avLst/>
              <a:gdLst/>
              <a:ahLst/>
              <a:cxnLst/>
              <a:rect l="l" t="t" r="r" b="b"/>
              <a:pathLst>
                <a:path w="24302" h="35881" extrusionOk="0">
                  <a:moveTo>
                    <a:pt x="14658" y="0"/>
                  </a:moveTo>
                  <a:cubicBezTo>
                    <a:pt x="14658" y="0"/>
                    <a:pt x="0" y="14273"/>
                    <a:pt x="0" y="16426"/>
                  </a:cubicBezTo>
                  <a:cubicBezTo>
                    <a:pt x="0" y="18523"/>
                    <a:pt x="8416" y="35881"/>
                    <a:pt x="10939" y="35881"/>
                  </a:cubicBezTo>
                  <a:cubicBezTo>
                    <a:pt x="10969" y="35881"/>
                    <a:pt x="10998" y="35879"/>
                    <a:pt x="11026" y="35874"/>
                  </a:cubicBezTo>
                  <a:cubicBezTo>
                    <a:pt x="13436" y="35488"/>
                    <a:pt x="24301" y="23916"/>
                    <a:pt x="24301" y="23916"/>
                  </a:cubicBezTo>
                  <a:lnTo>
                    <a:pt x="1465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4280;p64">
              <a:extLst>
                <a:ext uri="{FF2B5EF4-FFF2-40B4-BE49-F238E27FC236}">
                  <a16:creationId xmlns:a16="http://schemas.microsoft.com/office/drawing/2014/main" id="{2C290159-5940-87D6-1D36-B33B067EF363}"/>
                </a:ext>
              </a:extLst>
            </p:cNvPr>
            <p:cNvSpPr/>
            <p:nvPr/>
          </p:nvSpPr>
          <p:spPr>
            <a:xfrm>
              <a:off x="2226050" y="1912850"/>
              <a:ext cx="621225" cy="911300"/>
            </a:xfrm>
            <a:custGeom>
              <a:avLst/>
              <a:gdLst/>
              <a:ahLst/>
              <a:cxnLst/>
              <a:rect l="l" t="t" r="r" b="b"/>
              <a:pathLst>
                <a:path w="24849" h="36452" extrusionOk="0">
                  <a:moveTo>
                    <a:pt x="14809" y="759"/>
                  </a:moveTo>
                  <a:lnTo>
                    <a:pt x="24242" y="24153"/>
                  </a:lnTo>
                  <a:lnTo>
                    <a:pt x="24242" y="24153"/>
                  </a:lnTo>
                  <a:cubicBezTo>
                    <a:pt x="24162" y="24241"/>
                    <a:pt x="24042" y="24368"/>
                    <a:pt x="23884" y="24526"/>
                  </a:cubicBezTo>
                  <a:cubicBezTo>
                    <a:pt x="22823" y="25619"/>
                    <a:pt x="20155" y="28416"/>
                    <a:pt x="17520" y="30955"/>
                  </a:cubicBezTo>
                  <a:cubicBezTo>
                    <a:pt x="16170" y="32209"/>
                    <a:pt x="14852" y="33430"/>
                    <a:pt x="13727" y="34330"/>
                  </a:cubicBezTo>
                  <a:cubicBezTo>
                    <a:pt x="13148" y="34780"/>
                    <a:pt x="12634" y="35166"/>
                    <a:pt x="12216" y="35456"/>
                  </a:cubicBezTo>
                  <a:cubicBezTo>
                    <a:pt x="11798" y="35713"/>
                    <a:pt x="11444" y="35873"/>
                    <a:pt x="11251" y="35906"/>
                  </a:cubicBezTo>
                  <a:lnTo>
                    <a:pt x="11219" y="35906"/>
                  </a:lnTo>
                  <a:cubicBezTo>
                    <a:pt x="11123" y="35906"/>
                    <a:pt x="10994" y="35873"/>
                    <a:pt x="10834" y="35745"/>
                  </a:cubicBezTo>
                  <a:cubicBezTo>
                    <a:pt x="10480" y="35552"/>
                    <a:pt x="10062" y="35102"/>
                    <a:pt x="9580" y="34523"/>
                  </a:cubicBezTo>
                  <a:cubicBezTo>
                    <a:pt x="7876" y="32434"/>
                    <a:pt x="5626" y="28352"/>
                    <a:pt x="3762" y="24623"/>
                  </a:cubicBezTo>
                  <a:cubicBezTo>
                    <a:pt x="2862" y="22758"/>
                    <a:pt x="2026" y="20958"/>
                    <a:pt x="1447" y="19544"/>
                  </a:cubicBezTo>
                  <a:cubicBezTo>
                    <a:pt x="1158" y="18837"/>
                    <a:pt x="933" y="18226"/>
                    <a:pt x="772" y="17712"/>
                  </a:cubicBezTo>
                  <a:cubicBezTo>
                    <a:pt x="612" y="17230"/>
                    <a:pt x="547" y="16844"/>
                    <a:pt x="547" y="16715"/>
                  </a:cubicBezTo>
                  <a:cubicBezTo>
                    <a:pt x="547" y="16651"/>
                    <a:pt x="580" y="16490"/>
                    <a:pt x="676" y="16297"/>
                  </a:cubicBezTo>
                  <a:cubicBezTo>
                    <a:pt x="1062" y="15494"/>
                    <a:pt x="2155" y="14079"/>
                    <a:pt x="3569" y="12440"/>
                  </a:cubicBezTo>
                  <a:cubicBezTo>
                    <a:pt x="5723" y="9997"/>
                    <a:pt x="8616" y="6975"/>
                    <a:pt x="10930" y="4597"/>
                  </a:cubicBezTo>
                  <a:cubicBezTo>
                    <a:pt x="12119" y="3407"/>
                    <a:pt x="13148" y="2379"/>
                    <a:pt x="13887" y="1640"/>
                  </a:cubicBezTo>
                  <a:cubicBezTo>
                    <a:pt x="14287" y="1257"/>
                    <a:pt x="14600" y="960"/>
                    <a:pt x="14809" y="759"/>
                  </a:cubicBezTo>
                  <a:close/>
                  <a:moveTo>
                    <a:pt x="14980" y="0"/>
                  </a:moveTo>
                  <a:cubicBezTo>
                    <a:pt x="14884" y="0"/>
                    <a:pt x="14787" y="32"/>
                    <a:pt x="14723" y="97"/>
                  </a:cubicBezTo>
                  <a:cubicBezTo>
                    <a:pt x="14723" y="97"/>
                    <a:pt x="11059" y="3665"/>
                    <a:pt x="7394" y="7490"/>
                  </a:cubicBezTo>
                  <a:cubicBezTo>
                    <a:pt x="5562" y="9418"/>
                    <a:pt x="3730" y="11411"/>
                    <a:pt x="2347" y="13051"/>
                  </a:cubicBezTo>
                  <a:cubicBezTo>
                    <a:pt x="1672" y="13887"/>
                    <a:pt x="1094" y="14626"/>
                    <a:pt x="676" y="15237"/>
                  </a:cubicBezTo>
                  <a:cubicBezTo>
                    <a:pt x="483" y="15526"/>
                    <a:pt x="322" y="15815"/>
                    <a:pt x="194" y="16040"/>
                  </a:cubicBezTo>
                  <a:cubicBezTo>
                    <a:pt x="65" y="16297"/>
                    <a:pt x="1" y="16490"/>
                    <a:pt x="1" y="16715"/>
                  </a:cubicBezTo>
                  <a:cubicBezTo>
                    <a:pt x="1" y="16876"/>
                    <a:pt x="33" y="17069"/>
                    <a:pt x="97" y="17326"/>
                  </a:cubicBezTo>
                  <a:cubicBezTo>
                    <a:pt x="355" y="18290"/>
                    <a:pt x="997" y="19930"/>
                    <a:pt x="1865" y="21891"/>
                  </a:cubicBezTo>
                  <a:cubicBezTo>
                    <a:pt x="3183" y="24816"/>
                    <a:pt x="5015" y="28416"/>
                    <a:pt x="6751" y="31309"/>
                  </a:cubicBezTo>
                  <a:cubicBezTo>
                    <a:pt x="7619" y="32723"/>
                    <a:pt x="8455" y="34009"/>
                    <a:pt x="9194" y="34909"/>
                  </a:cubicBezTo>
                  <a:cubicBezTo>
                    <a:pt x="9580" y="35359"/>
                    <a:pt x="9934" y="35745"/>
                    <a:pt x="10255" y="36002"/>
                  </a:cubicBezTo>
                  <a:cubicBezTo>
                    <a:pt x="10576" y="36259"/>
                    <a:pt x="10866" y="36452"/>
                    <a:pt x="11219" y="36452"/>
                  </a:cubicBezTo>
                  <a:lnTo>
                    <a:pt x="11348" y="36420"/>
                  </a:lnTo>
                  <a:cubicBezTo>
                    <a:pt x="11734" y="36356"/>
                    <a:pt x="12152" y="36131"/>
                    <a:pt x="12698" y="35777"/>
                  </a:cubicBezTo>
                  <a:cubicBezTo>
                    <a:pt x="14594" y="34491"/>
                    <a:pt x="17584" y="31662"/>
                    <a:pt x="20123" y="29123"/>
                  </a:cubicBezTo>
                  <a:cubicBezTo>
                    <a:pt x="22663" y="26616"/>
                    <a:pt x="24752" y="24398"/>
                    <a:pt x="24752" y="24398"/>
                  </a:cubicBezTo>
                  <a:cubicBezTo>
                    <a:pt x="24816" y="24301"/>
                    <a:pt x="24849" y="24205"/>
                    <a:pt x="24816" y="24109"/>
                  </a:cubicBezTo>
                  <a:lnTo>
                    <a:pt x="15173" y="161"/>
                  </a:lnTo>
                  <a:cubicBezTo>
                    <a:pt x="15141" y="97"/>
                    <a:pt x="15045" y="32"/>
                    <a:pt x="149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4281;p64">
              <a:extLst>
                <a:ext uri="{FF2B5EF4-FFF2-40B4-BE49-F238E27FC236}">
                  <a16:creationId xmlns:a16="http://schemas.microsoft.com/office/drawing/2014/main" id="{AAB1FC00-56C8-67BF-DA4A-073F6A22DD21}"/>
                </a:ext>
              </a:extLst>
            </p:cNvPr>
            <p:cNvSpPr/>
            <p:nvPr/>
          </p:nvSpPr>
          <p:spPr>
            <a:xfrm>
              <a:off x="2330525" y="1675750"/>
              <a:ext cx="585850" cy="1056000"/>
            </a:xfrm>
            <a:custGeom>
              <a:avLst/>
              <a:gdLst/>
              <a:ahLst/>
              <a:cxnLst/>
              <a:rect l="l" t="t" r="r" b="b"/>
              <a:pathLst>
                <a:path w="23434" h="42240" extrusionOk="0">
                  <a:moveTo>
                    <a:pt x="18339" y="1"/>
                  </a:moveTo>
                  <a:cubicBezTo>
                    <a:pt x="15917" y="1"/>
                    <a:pt x="11880" y="1698"/>
                    <a:pt x="11155" y="2284"/>
                  </a:cubicBezTo>
                  <a:cubicBezTo>
                    <a:pt x="11155" y="2284"/>
                    <a:pt x="6558" y="6302"/>
                    <a:pt x="3279" y="10159"/>
                  </a:cubicBezTo>
                  <a:cubicBezTo>
                    <a:pt x="1" y="13984"/>
                    <a:pt x="258" y="20445"/>
                    <a:pt x="1319" y="24881"/>
                  </a:cubicBezTo>
                  <a:cubicBezTo>
                    <a:pt x="2347" y="29285"/>
                    <a:pt x="4212" y="41757"/>
                    <a:pt x="6558" y="42207"/>
                  </a:cubicBezTo>
                  <a:cubicBezTo>
                    <a:pt x="6665" y="42229"/>
                    <a:pt x="6770" y="42240"/>
                    <a:pt x="6875" y="42240"/>
                  </a:cubicBezTo>
                  <a:cubicBezTo>
                    <a:pt x="9079" y="42240"/>
                    <a:pt x="10956" y="37545"/>
                    <a:pt x="14884" y="34139"/>
                  </a:cubicBezTo>
                  <a:cubicBezTo>
                    <a:pt x="19030" y="30571"/>
                    <a:pt x="22309" y="27581"/>
                    <a:pt x="22598" y="25235"/>
                  </a:cubicBezTo>
                  <a:cubicBezTo>
                    <a:pt x="22855" y="22888"/>
                    <a:pt x="22502" y="15399"/>
                    <a:pt x="22695" y="14820"/>
                  </a:cubicBezTo>
                  <a:cubicBezTo>
                    <a:pt x="22855" y="14274"/>
                    <a:pt x="23434" y="9195"/>
                    <a:pt x="23434" y="6495"/>
                  </a:cubicBezTo>
                  <a:cubicBezTo>
                    <a:pt x="23434" y="3762"/>
                    <a:pt x="21377" y="773"/>
                    <a:pt x="19319" y="130"/>
                  </a:cubicBezTo>
                  <a:cubicBezTo>
                    <a:pt x="19042" y="40"/>
                    <a:pt x="18709" y="1"/>
                    <a:pt x="183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4282;p64">
              <a:extLst>
                <a:ext uri="{FF2B5EF4-FFF2-40B4-BE49-F238E27FC236}">
                  <a16:creationId xmlns:a16="http://schemas.microsoft.com/office/drawing/2014/main" id="{260C3A1D-69D9-E977-207F-E52CCC6F770B}"/>
                </a:ext>
              </a:extLst>
            </p:cNvPr>
            <p:cNvSpPr/>
            <p:nvPr/>
          </p:nvSpPr>
          <p:spPr>
            <a:xfrm>
              <a:off x="2338575" y="1668550"/>
              <a:ext cx="584250" cy="1069625"/>
            </a:xfrm>
            <a:custGeom>
              <a:avLst/>
              <a:gdLst/>
              <a:ahLst/>
              <a:cxnLst/>
              <a:rect l="l" t="t" r="r" b="b"/>
              <a:pathLst>
                <a:path w="23370" h="42785" extrusionOk="0">
                  <a:moveTo>
                    <a:pt x="18033" y="547"/>
                  </a:moveTo>
                  <a:cubicBezTo>
                    <a:pt x="18387" y="547"/>
                    <a:pt x="18676" y="579"/>
                    <a:pt x="18901" y="643"/>
                  </a:cubicBezTo>
                  <a:cubicBezTo>
                    <a:pt x="19833" y="965"/>
                    <a:pt x="20862" y="1832"/>
                    <a:pt x="21601" y="2958"/>
                  </a:cubicBezTo>
                  <a:cubicBezTo>
                    <a:pt x="22340" y="4083"/>
                    <a:pt x="22855" y="5497"/>
                    <a:pt x="22855" y="6783"/>
                  </a:cubicBezTo>
                  <a:cubicBezTo>
                    <a:pt x="22855" y="8133"/>
                    <a:pt x="22694" y="10061"/>
                    <a:pt x="22533" y="11733"/>
                  </a:cubicBezTo>
                  <a:cubicBezTo>
                    <a:pt x="22469" y="12569"/>
                    <a:pt x="22373" y="13340"/>
                    <a:pt x="22276" y="13919"/>
                  </a:cubicBezTo>
                  <a:cubicBezTo>
                    <a:pt x="22244" y="14208"/>
                    <a:pt x="22212" y="14465"/>
                    <a:pt x="22180" y="14658"/>
                  </a:cubicBezTo>
                  <a:cubicBezTo>
                    <a:pt x="22148" y="14851"/>
                    <a:pt x="22115" y="15012"/>
                    <a:pt x="22115" y="15044"/>
                  </a:cubicBezTo>
                  <a:cubicBezTo>
                    <a:pt x="22083" y="15108"/>
                    <a:pt x="22083" y="15172"/>
                    <a:pt x="22051" y="15237"/>
                  </a:cubicBezTo>
                  <a:cubicBezTo>
                    <a:pt x="22051" y="15494"/>
                    <a:pt x="22019" y="15847"/>
                    <a:pt x="22019" y="16362"/>
                  </a:cubicBezTo>
                  <a:cubicBezTo>
                    <a:pt x="22019" y="17840"/>
                    <a:pt x="22115" y="20316"/>
                    <a:pt x="22115" y="22405"/>
                  </a:cubicBezTo>
                  <a:cubicBezTo>
                    <a:pt x="22115" y="23691"/>
                    <a:pt x="22083" y="24816"/>
                    <a:pt x="21987" y="25491"/>
                  </a:cubicBezTo>
                  <a:cubicBezTo>
                    <a:pt x="21890" y="26552"/>
                    <a:pt x="21023" y="27869"/>
                    <a:pt x="19673" y="29348"/>
                  </a:cubicBezTo>
                  <a:cubicBezTo>
                    <a:pt x="18322" y="30827"/>
                    <a:pt x="16458" y="32466"/>
                    <a:pt x="14401" y="34234"/>
                  </a:cubicBezTo>
                  <a:cubicBezTo>
                    <a:pt x="12408" y="35970"/>
                    <a:pt x="10929" y="37995"/>
                    <a:pt x="9708" y="39602"/>
                  </a:cubicBezTo>
                  <a:cubicBezTo>
                    <a:pt x="9065" y="40406"/>
                    <a:pt x="8518" y="41081"/>
                    <a:pt x="8004" y="41531"/>
                  </a:cubicBezTo>
                  <a:cubicBezTo>
                    <a:pt x="7458" y="42013"/>
                    <a:pt x="6975" y="42270"/>
                    <a:pt x="6525" y="42270"/>
                  </a:cubicBezTo>
                  <a:cubicBezTo>
                    <a:pt x="6461" y="42270"/>
                    <a:pt x="6365" y="42238"/>
                    <a:pt x="6300" y="42238"/>
                  </a:cubicBezTo>
                  <a:cubicBezTo>
                    <a:pt x="6108" y="42206"/>
                    <a:pt x="5850" y="42013"/>
                    <a:pt x="5593" y="41659"/>
                  </a:cubicBezTo>
                  <a:cubicBezTo>
                    <a:pt x="5143" y="41017"/>
                    <a:pt x="4693" y="39859"/>
                    <a:pt x="4243" y="38509"/>
                  </a:cubicBezTo>
                  <a:cubicBezTo>
                    <a:pt x="2957" y="34363"/>
                    <a:pt x="1929" y="27998"/>
                    <a:pt x="1254" y="25105"/>
                  </a:cubicBezTo>
                  <a:cubicBezTo>
                    <a:pt x="836" y="23369"/>
                    <a:pt x="547" y="21312"/>
                    <a:pt x="547" y="19255"/>
                  </a:cubicBezTo>
                  <a:cubicBezTo>
                    <a:pt x="547" y="16072"/>
                    <a:pt x="1222" y="12858"/>
                    <a:pt x="3150" y="10608"/>
                  </a:cubicBezTo>
                  <a:cubicBezTo>
                    <a:pt x="4790" y="8711"/>
                    <a:pt x="6750" y="6718"/>
                    <a:pt x="8293" y="5240"/>
                  </a:cubicBezTo>
                  <a:cubicBezTo>
                    <a:pt x="9097" y="4500"/>
                    <a:pt x="9772" y="3890"/>
                    <a:pt x="10222" y="3440"/>
                  </a:cubicBezTo>
                  <a:cubicBezTo>
                    <a:pt x="10704" y="3022"/>
                    <a:pt x="10994" y="2765"/>
                    <a:pt x="10994" y="2765"/>
                  </a:cubicBezTo>
                  <a:cubicBezTo>
                    <a:pt x="11122" y="2668"/>
                    <a:pt x="11540" y="2443"/>
                    <a:pt x="12022" y="2218"/>
                  </a:cubicBezTo>
                  <a:cubicBezTo>
                    <a:pt x="12794" y="1865"/>
                    <a:pt x="13887" y="1447"/>
                    <a:pt x="14979" y="1093"/>
                  </a:cubicBezTo>
                  <a:cubicBezTo>
                    <a:pt x="16072" y="772"/>
                    <a:pt x="17197" y="547"/>
                    <a:pt x="18033" y="547"/>
                  </a:cubicBezTo>
                  <a:close/>
                  <a:moveTo>
                    <a:pt x="18033" y="0"/>
                  </a:moveTo>
                  <a:cubicBezTo>
                    <a:pt x="16780" y="0"/>
                    <a:pt x="15140" y="450"/>
                    <a:pt x="13726" y="965"/>
                  </a:cubicBezTo>
                  <a:cubicBezTo>
                    <a:pt x="13019" y="1190"/>
                    <a:pt x="12344" y="1479"/>
                    <a:pt x="11797" y="1704"/>
                  </a:cubicBezTo>
                  <a:cubicBezTo>
                    <a:pt x="11283" y="1961"/>
                    <a:pt x="10897" y="2186"/>
                    <a:pt x="10672" y="2347"/>
                  </a:cubicBezTo>
                  <a:lnTo>
                    <a:pt x="10640" y="2347"/>
                  </a:lnTo>
                  <a:cubicBezTo>
                    <a:pt x="10640" y="2347"/>
                    <a:pt x="6043" y="6397"/>
                    <a:pt x="2732" y="10254"/>
                  </a:cubicBezTo>
                  <a:cubicBezTo>
                    <a:pt x="707" y="12665"/>
                    <a:pt x="32" y="16008"/>
                    <a:pt x="0" y="19255"/>
                  </a:cubicBezTo>
                  <a:cubicBezTo>
                    <a:pt x="0" y="21376"/>
                    <a:pt x="322" y="23466"/>
                    <a:pt x="707" y="25202"/>
                  </a:cubicBezTo>
                  <a:cubicBezTo>
                    <a:pt x="1222" y="27387"/>
                    <a:pt x="1961" y="31630"/>
                    <a:pt x="2861" y="35359"/>
                  </a:cubicBezTo>
                  <a:cubicBezTo>
                    <a:pt x="3311" y="37224"/>
                    <a:pt x="3793" y="38991"/>
                    <a:pt x="4307" y="40309"/>
                  </a:cubicBezTo>
                  <a:cubicBezTo>
                    <a:pt x="4597" y="40984"/>
                    <a:pt x="4854" y="41531"/>
                    <a:pt x="5143" y="41949"/>
                  </a:cubicBezTo>
                  <a:cubicBezTo>
                    <a:pt x="5465" y="42367"/>
                    <a:pt x="5786" y="42688"/>
                    <a:pt x="6172" y="42752"/>
                  </a:cubicBezTo>
                  <a:cubicBezTo>
                    <a:pt x="6300" y="42785"/>
                    <a:pt x="6429" y="42785"/>
                    <a:pt x="6525" y="42785"/>
                  </a:cubicBezTo>
                  <a:cubicBezTo>
                    <a:pt x="7200" y="42785"/>
                    <a:pt x="7779" y="42463"/>
                    <a:pt x="8358" y="41949"/>
                  </a:cubicBezTo>
                  <a:cubicBezTo>
                    <a:pt x="9193" y="41177"/>
                    <a:pt x="10061" y="39988"/>
                    <a:pt x="11090" y="38670"/>
                  </a:cubicBezTo>
                  <a:cubicBezTo>
                    <a:pt x="12119" y="37352"/>
                    <a:pt x="13308" y="35906"/>
                    <a:pt x="14754" y="34652"/>
                  </a:cubicBezTo>
                  <a:cubicBezTo>
                    <a:pt x="16812" y="32852"/>
                    <a:pt x="18676" y="31213"/>
                    <a:pt x="20058" y="29702"/>
                  </a:cubicBezTo>
                  <a:cubicBezTo>
                    <a:pt x="21440" y="28191"/>
                    <a:pt x="22373" y="26841"/>
                    <a:pt x="22533" y="25555"/>
                  </a:cubicBezTo>
                  <a:cubicBezTo>
                    <a:pt x="22630" y="24848"/>
                    <a:pt x="22630" y="23691"/>
                    <a:pt x="22630" y="22405"/>
                  </a:cubicBezTo>
                  <a:cubicBezTo>
                    <a:pt x="22630" y="20316"/>
                    <a:pt x="22565" y="17808"/>
                    <a:pt x="22565" y="16362"/>
                  </a:cubicBezTo>
                  <a:cubicBezTo>
                    <a:pt x="22565" y="16040"/>
                    <a:pt x="22565" y="15751"/>
                    <a:pt x="22565" y="15558"/>
                  </a:cubicBezTo>
                  <a:cubicBezTo>
                    <a:pt x="22598" y="15462"/>
                    <a:pt x="22598" y="15365"/>
                    <a:pt x="22598" y="15301"/>
                  </a:cubicBezTo>
                  <a:lnTo>
                    <a:pt x="22598" y="15237"/>
                  </a:lnTo>
                  <a:lnTo>
                    <a:pt x="22598" y="15205"/>
                  </a:lnTo>
                  <a:cubicBezTo>
                    <a:pt x="22662" y="15108"/>
                    <a:pt x="22662" y="14947"/>
                    <a:pt x="22694" y="14755"/>
                  </a:cubicBezTo>
                  <a:cubicBezTo>
                    <a:pt x="22951" y="13340"/>
                    <a:pt x="23369" y="9194"/>
                    <a:pt x="23369" y="6783"/>
                  </a:cubicBezTo>
                  <a:cubicBezTo>
                    <a:pt x="23369" y="5336"/>
                    <a:pt x="22855" y="3890"/>
                    <a:pt x="22051" y="2668"/>
                  </a:cubicBezTo>
                  <a:cubicBezTo>
                    <a:pt x="21248" y="1447"/>
                    <a:pt x="20187" y="515"/>
                    <a:pt x="19062" y="161"/>
                  </a:cubicBezTo>
                  <a:cubicBezTo>
                    <a:pt x="18772" y="65"/>
                    <a:pt x="18419" y="0"/>
                    <a:pt x="180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4283;p64">
              <a:extLst>
                <a:ext uri="{FF2B5EF4-FFF2-40B4-BE49-F238E27FC236}">
                  <a16:creationId xmlns:a16="http://schemas.microsoft.com/office/drawing/2014/main" id="{1C7E4962-514E-9845-6F83-EE8582B11ACF}"/>
                </a:ext>
              </a:extLst>
            </p:cNvPr>
            <p:cNvSpPr/>
            <p:nvPr/>
          </p:nvSpPr>
          <p:spPr>
            <a:xfrm>
              <a:off x="2408475" y="3896950"/>
              <a:ext cx="675875" cy="654975"/>
            </a:xfrm>
            <a:custGeom>
              <a:avLst/>
              <a:gdLst/>
              <a:ahLst/>
              <a:cxnLst/>
              <a:rect l="l" t="t" r="r" b="b"/>
              <a:pathLst>
                <a:path w="27035" h="26199" extrusionOk="0">
                  <a:moveTo>
                    <a:pt x="22331" y="1"/>
                  </a:moveTo>
                  <a:cubicBezTo>
                    <a:pt x="19738" y="1"/>
                    <a:pt x="17488" y="1145"/>
                    <a:pt x="17005" y="1608"/>
                  </a:cubicBezTo>
                  <a:cubicBezTo>
                    <a:pt x="16266" y="2380"/>
                    <a:pt x="7555" y="16555"/>
                    <a:pt x="5272" y="18805"/>
                  </a:cubicBezTo>
                  <a:cubicBezTo>
                    <a:pt x="3022" y="21088"/>
                    <a:pt x="1" y="23916"/>
                    <a:pt x="194" y="25041"/>
                  </a:cubicBezTo>
                  <a:cubicBezTo>
                    <a:pt x="386" y="26199"/>
                    <a:pt x="3408" y="26199"/>
                    <a:pt x="8133" y="26199"/>
                  </a:cubicBezTo>
                  <a:cubicBezTo>
                    <a:pt x="12858" y="26199"/>
                    <a:pt x="14916" y="25620"/>
                    <a:pt x="16619" y="24881"/>
                  </a:cubicBezTo>
                  <a:cubicBezTo>
                    <a:pt x="18323" y="24109"/>
                    <a:pt x="18709" y="23370"/>
                    <a:pt x="17198" y="23177"/>
                  </a:cubicBezTo>
                  <a:cubicBezTo>
                    <a:pt x="15687" y="22984"/>
                    <a:pt x="8487" y="20702"/>
                    <a:pt x="8487" y="20702"/>
                  </a:cubicBezTo>
                  <a:cubicBezTo>
                    <a:pt x="8487" y="20702"/>
                    <a:pt x="15301" y="15784"/>
                    <a:pt x="19641" y="11830"/>
                  </a:cubicBezTo>
                  <a:cubicBezTo>
                    <a:pt x="24013" y="7844"/>
                    <a:pt x="27034" y="1608"/>
                    <a:pt x="27034" y="1608"/>
                  </a:cubicBezTo>
                  <a:cubicBezTo>
                    <a:pt x="25545" y="407"/>
                    <a:pt x="23877" y="1"/>
                    <a:pt x="223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4284;p64">
              <a:extLst>
                <a:ext uri="{FF2B5EF4-FFF2-40B4-BE49-F238E27FC236}">
                  <a16:creationId xmlns:a16="http://schemas.microsoft.com/office/drawing/2014/main" id="{FE1E31C9-6997-4E5C-798D-C9FF69F4FC62}"/>
                </a:ext>
              </a:extLst>
            </p:cNvPr>
            <p:cNvSpPr/>
            <p:nvPr/>
          </p:nvSpPr>
          <p:spPr>
            <a:xfrm>
              <a:off x="2406075" y="3890525"/>
              <a:ext cx="685500" cy="667825"/>
            </a:xfrm>
            <a:custGeom>
              <a:avLst/>
              <a:gdLst/>
              <a:ahLst/>
              <a:cxnLst/>
              <a:rect l="l" t="t" r="r" b="b"/>
              <a:pathLst>
                <a:path w="27420" h="26713" extrusionOk="0">
                  <a:moveTo>
                    <a:pt x="22270" y="546"/>
                  </a:moveTo>
                  <a:cubicBezTo>
                    <a:pt x="22315" y="546"/>
                    <a:pt x="22360" y="546"/>
                    <a:pt x="22405" y="547"/>
                  </a:cubicBezTo>
                  <a:cubicBezTo>
                    <a:pt x="23860" y="547"/>
                    <a:pt x="25404" y="905"/>
                    <a:pt x="26780" y="1965"/>
                  </a:cubicBezTo>
                  <a:lnTo>
                    <a:pt x="26780" y="1965"/>
                  </a:lnTo>
                  <a:cubicBezTo>
                    <a:pt x="26769" y="1984"/>
                    <a:pt x="26757" y="2004"/>
                    <a:pt x="26744" y="2026"/>
                  </a:cubicBezTo>
                  <a:cubicBezTo>
                    <a:pt x="26102" y="3280"/>
                    <a:pt x="23337" y="8455"/>
                    <a:pt x="19576" y="11894"/>
                  </a:cubicBezTo>
                  <a:cubicBezTo>
                    <a:pt x="17390" y="13855"/>
                    <a:pt x="14626" y="16073"/>
                    <a:pt x="12376" y="17809"/>
                  </a:cubicBezTo>
                  <a:cubicBezTo>
                    <a:pt x="11251" y="18677"/>
                    <a:pt x="10286" y="19384"/>
                    <a:pt x="9579" y="19930"/>
                  </a:cubicBezTo>
                  <a:cubicBezTo>
                    <a:pt x="8872" y="20445"/>
                    <a:pt x="8454" y="20734"/>
                    <a:pt x="8454" y="20734"/>
                  </a:cubicBezTo>
                  <a:cubicBezTo>
                    <a:pt x="8358" y="20798"/>
                    <a:pt x="8326" y="20895"/>
                    <a:pt x="8326" y="21023"/>
                  </a:cubicBezTo>
                  <a:cubicBezTo>
                    <a:pt x="8358" y="21120"/>
                    <a:pt x="8422" y="21184"/>
                    <a:pt x="8519" y="21216"/>
                  </a:cubicBezTo>
                  <a:cubicBezTo>
                    <a:pt x="8519" y="21216"/>
                    <a:pt x="10319" y="21795"/>
                    <a:pt x="12312" y="22373"/>
                  </a:cubicBezTo>
                  <a:cubicBezTo>
                    <a:pt x="13308" y="22663"/>
                    <a:pt x="14337" y="22984"/>
                    <a:pt x="15237" y="23209"/>
                  </a:cubicBezTo>
                  <a:cubicBezTo>
                    <a:pt x="16105" y="23466"/>
                    <a:pt x="16844" y="23627"/>
                    <a:pt x="17262" y="23691"/>
                  </a:cubicBezTo>
                  <a:cubicBezTo>
                    <a:pt x="17551" y="23723"/>
                    <a:pt x="17776" y="23788"/>
                    <a:pt x="17873" y="23852"/>
                  </a:cubicBezTo>
                  <a:cubicBezTo>
                    <a:pt x="17937" y="23884"/>
                    <a:pt x="17969" y="23916"/>
                    <a:pt x="17969" y="23916"/>
                  </a:cubicBezTo>
                  <a:cubicBezTo>
                    <a:pt x="17969" y="23948"/>
                    <a:pt x="17969" y="23981"/>
                    <a:pt x="17905" y="24045"/>
                  </a:cubicBezTo>
                  <a:cubicBezTo>
                    <a:pt x="17776" y="24238"/>
                    <a:pt x="17326" y="24559"/>
                    <a:pt x="16619" y="24881"/>
                  </a:cubicBezTo>
                  <a:cubicBezTo>
                    <a:pt x="14947" y="25620"/>
                    <a:pt x="12922" y="26166"/>
                    <a:pt x="8229" y="26166"/>
                  </a:cubicBezTo>
                  <a:cubicBezTo>
                    <a:pt x="5851" y="26166"/>
                    <a:pt x="3922" y="26166"/>
                    <a:pt x="2572" y="26038"/>
                  </a:cubicBezTo>
                  <a:cubicBezTo>
                    <a:pt x="1897" y="25974"/>
                    <a:pt x="1382" y="25877"/>
                    <a:pt x="1029" y="25716"/>
                  </a:cubicBezTo>
                  <a:cubicBezTo>
                    <a:pt x="868" y="25652"/>
                    <a:pt x="740" y="25588"/>
                    <a:pt x="675" y="25491"/>
                  </a:cubicBezTo>
                  <a:cubicBezTo>
                    <a:pt x="579" y="25427"/>
                    <a:pt x="547" y="25363"/>
                    <a:pt x="547" y="25266"/>
                  </a:cubicBezTo>
                  <a:lnTo>
                    <a:pt x="547" y="25202"/>
                  </a:lnTo>
                  <a:cubicBezTo>
                    <a:pt x="547" y="25009"/>
                    <a:pt x="675" y="24623"/>
                    <a:pt x="997" y="24206"/>
                  </a:cubicBezTo>
                  <a:cubicBezTo>
                    <a:pt x="1865" y="22856"/>
                    <a:pt x="3922" y="20927"/>
                    <a:pt x="5561" y="19255"/>
                  </a:cubicBezTo>
                  <a:cubicBezTo>
                    <a:pt x="6172" y="18677"/>
                    <a:pt x="7136" y="17359"/>
                    <a:pt x="8294" y="15687"/>
                  </a:cubicBezTo>
                  <a:cubicBezTo>
                    <a:pt x="9997" y="13180"/>
                    <a:pt x="12119" y="9933"/>
                    <a:pt x="13887" y="7201"/>
                  </a:cubicBezTo>
                  <a:cubicBezTo>
                    <a:pt x="14755" y="5851"/>
                    <a:pt x="15558" y="4597"/>
                    <a:pt x="16169" y="3697"/>
                  </a:cubicBezTo>
                  <a:cubicBezTo>
                    <a:pt x="16458" y="3247"/>
                    <a:pt x="16715" y="2862"/>
                    <a:pt x="16908" y="2572"/>
                  </a:cubicBezTo>
                  <a:cubicBezTo>
                    <a:pt x="17005" y="2444"/>
                    <a:pt x="17101" y="2315"/>
                    <a:pt x="17165" y="2219"/>
                  </a:cubicBezTo>
                  <a:cubicBezTo>
                    <a:pt x="17230" y="2154"/>
                    <a:pt x="17262" y="2090"/>
                    <a:pt x="17294" y="2058"/>
                  </a:cubicBezTo>
                  <a:cubicBezTo>
                    <a:pt x="17358" y="1994"/>
                    <a:pt x="17583" y="1833"/>
                    <a:pt x="17905" y="1672"/>
                  </a:cubicBezTo>
                  <a:cubicBezTo>
                    <a:pt x="18783" y="1170"/>
                    <a:pt x="20457" y="546"/>
                    <a:pt x="22270" y="546"/>
                  </a:cubicBezTo>
                  <a:close/>
                  <a:moveTo>
                    <a:pt x="22405" y="1"/>
                  </a:moveTo>
                  <a:cubicBezTo>
                    <a:pt x="21087" y="1"/>
                    <a:pt x="19833" y="290"/>
                    <a:pt x="18869" y="644"/>
                  </a:cubicBezTo>
                  <a:cubicBezTo>
                    <a:pt x="18387" y="804"/>
                    <a:pt x="17969" y="997"/>
                    <a:pt x="17648" y="1190"/>
                  </a:cubicBezTo>
                  <a:cubicBezTo>
                    <a:pt x="17294" y="1383"/>
                    <a:pt x="17069" y="1544"/>
                    <a:pt x="16908" y="1672"/>
                  </a:cubicBezTo>
                  <a:cubicBezTo>
                    <a:pt x="16844" y="1769"/>
                    <a:pt x="16780" y="1865"/>
                    <a:pt x="16651" y="2026"/>
                  </a:cubicBezTo>
                  <a:cubicBezTo>
                    <a:pt x="16233" y="2572"/>
                    <a:pt x="15462" y="3762"/>
                    <a:pt x="14465" y="5272"/>
                  </a:cubicBezTo>
                  <a:cubicBezTo>
                    <a:pt x="12987" y="7587"/>
                    <a:pt x="11058" y="10576"/>
                    <a:pt x="9322" y="13212"/>
                  </a:cubicBezTo>
                  <a:cubicBezTo>
                    <a:pt x="8422" y="14530"/>
                    <a:pt x="7586" y="15752"/>
                    <a:pt x="6879" y="16748"/>
                  </a:cubicBezTo>
                  <a:cubicBezTo>
                    <a:pt x="6172" y="17745"/>
                    <a:pt x="5561" y="18516"/>
                    <a:pt x="5208" y="18870"/>
                  </a:cubicBezTo>
                  <a:cubicBezTo>
                    <a:pt x="4083" y="19995"/>
                    <a:pt x="2829" y="21216"/>
                    <a:pt x="1800" y="22341"/>
                  </a:cubicBezTo>
                  <a:cubicBezTo>
                    <a:pt x="1286" y="22888"/>
                    <a:pt x="868" y="23434"/>
                    <a:pt x="547" y="23916"/>
                  </a:cubicBezTo>
                  <a:cubicBezTo>
                    <a:pt x="225" y="24398"/>
                    <a:pt x="0" y="24784"/>
                    <a:pt x="0" y="25202"/>
                  </a:cubicBezTo>
                  <a:cubicBezTo>
                    <a:pt x="0" y="25266"/>
                    <a:pt x="0" y="25298"/>
                    <a:pt x="0" y="25363"/>
                  </a:cubicBezTo>
                  <a:cubicBezTo>
                    <a:pt x="32" y="25556"/>
                    <a:pt x="161" y="25749"/>
                    <a:pt x="290" y="25877"/>
                  </a:cubicBezTo>
                  <a:cubicBezTo>
                    <a:pt x="547" y="26134"/>
                    <a:pt x="900" y="26263"/>
                    <a:pt x="1382" y="26391"/>
                  </a:cubicBezTo>
                  <a:cubicBezTo>
                    <a:pt x="2765" y="26713"/>
                    <a:pt x="5111" y="26713"/>
                    <a:pt x="8229" y="26713"/>
                  </a:cubicBezTo>
                  <a:cubicBezTo>
                    <a:pt x="12954" y="26713"/>
                    <a:pt x="15108" y="26134"/>
                    <a:pt x="16844" y="25363"/>
                  </a:cubicBezTo>
                  <a:cubicBezTo>
                    <a:pt x="17326" y="25138"/>
                    <a:pt x="17712" y="24913"/>
                    <a:pt x="18001" y="24688"/>
                  </a:cubicBezTo>
                  <a:cubicBezTo>
                    <a:pt x="18162" y="24591"/>
                    <a:pt x="18258" y="24463"/>
                    <a:pt x="18355" y="24334"/>
                  </a:cubicBezTo>
                  <a:cubicBezTo>
                    <a:pt x="18451" y="24238"/>
                    <a:pt x="18515" y="24077"/>
                    <a:pt x="18515" y="23916"/>
                  </a:cubicBezTo>
                  <a:cubicBezTo>
                    <a:pt x="18515" y="23820"/>
                    <a:pt x="18451" y="23691"/>
                    <a:pt x="18387" y="23595"/>
                  </a:cubicBezTo>
                  <a:cubicBezTo>
                    <a:pt x="18290" y="23466"/>
                    <a:pt x="18162" y="23370"/>
                    <a:pt x="17969" y="23306"/>
                  </a:cubicBezTo>
                  <a:cubicBezTo>
                    <a:pt x="17808" y="23241"/>
                    <a:pt x="17583" y="23177"/>
                    <a:pt x="17326" y="23145"/>
                  </a:cubicBezTo>
                  <a:cubicBezTo>
                    <a:pt x="16973" y="23113"/>
                    <a:pt x="16233" y="22952"/>
                    <a:pt x="15365" y="22695"/>
                  </a:cubicBezTo>
                  <a:cubicBezTo>
                    <a:pt x="14047" y="22341"/>
                    <a:pt x="12376" y="21859"/>
                    <a:pt x="11026" y="21441"/>
                  </a:cubicBezTo>
                  <a:cubicBezTo>
                    <a:pt x="10351" y="21248"/>
                    <a:pt x="9772" y="21055"/>
                    <a:pt x="9354" y="20927"/>
                  </a:cubicBezTo>
                  <a:cubicBezTo>
                    <a:pt x="9290" y="20907"/>
                    <a:pt x="9230" y="20888"/>
                    <a:pt x="9174" y="20870"/>
                  </a:cubicBezTo>
                  <a:lnTo>
                    <a:pt x="9174" y="20870"/>
                  </a:lnTo>
                  <a:cubicBezTo>
                    <a:pt x="10737" y="19726"/>
                    <a:pt x="16215" y="15667"/>
                    <a:pt x="19930" y="12280"/>
                  </a:cubicBezTo>
                  <a:cubicBezTo>
                    <a:pt x="24334" y="8262"/>
                    <a:pt x="27355" y="1994"/>
                    <a:pt x="27355" y="1994"/>
                  </a:cubicBezTo>
                  <a:cubicBezTo>
                    <a:pt x="27419" y="1865"/>
                    <a:pt x="27387" y="1737"/>
                    <a:pt x="27291" y="1672"/>
                  </a:cubicBezTo>
                  <a:cubicBezTo>
                    <a:pt x="25748" y="419"/>
                    <a:pt x="24012" y="1"/>
                    <a:pt x="224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4285;p64">
              <a:extLst>
                <a:ext uri="{FF2B5EF4-FFF2-40B4-BE49-F238E27FC236}">
                  <a16:creationId xmlns:a16="http://schemas.microsoft.com/office/drawing/2014/main" id="{1CE70F55-EDCA-5ACD-9356-C3B943D7839B}"/>
                </a:ext>
              </a:extLst>
            </p:cNvPr>
            <p:cNvSpPr/>
            <p:nvPr/>
          </p:nvSpPr>
          <p:spPr>
            <a:xfrm>
              <a:off x="2410900" y="4419300"/>
              <a:ext cx="465300" cy="132625"/>
            </a:xfrm>
            <a:custGeom>
              <a:avLst/>
              <a:gdLst/>
              <a:ahLst/>
              <a:cxnLst/>
              <a:rect l="l" t="t" r="r" b="b"/>
              <a:pathLst>
                <a:path w="18612" h="5305" extrusionOk="0">
                  <a:moveTo>
                    <a:pt x="9001" y="1"/>
                  </a:moveTo>
                  <a:lnTo>
                    <a:pt x="7651" y="3022"/>
                  </a:lnTo>
                  <a:cubicBezTo>
                    <a:pt x="7651" y="3022"/>
                    <a:pt x="7258" y="3107"/>
                    <a:pt x="6637" y="3107"/>
                  </a:cubicBezTo>
                  <a:cubicBezTo>
                    <a:pt x="5499" y="3107"/>
                    <a:pt x="3593" y="2824"/>
                    <a:pt x="1929" y="1222"/>
                  </a:cubicBezTo>
                  <a:cubicBezTo>
                    <a:pt x="804" y="2476"/>
                    <a:pt x="0" y="3569"/>
                    <a:pt x="97" y="4147"/>
                  </a:cubicBezTo>
                  <a:cubicBezTo>
                    <a:pt x="289" y="5305"/>
                    <a:pt x="3311" y="5305"/>
                    <a:pt x="8036" y="5305"/>
                  </a:cubicBezTo>
                  <a:cubicBezTo>
                    <a:pt x="12761" y="5305"/>
                    <a:pt x="14819" y="4726"/>
                    <a:pt x="16522" y="3987"/>
                  </a:cubicBezTo>
                  <a:cubicBezTo>
                    <a:pt x="18226" y="3215"/>
                    <a:pt x="18612" y="2476"/>
                    <a:pt x="17101" y="2283"/>
                  </a:cubicBezTo>
                  <a:cubicBezTo>
                    <a:pt x="15847" y="2122"/>
                    <a:pt x="10769" y="547"/>
                    <a:pt x="90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4286;p64">
              <a:extLst>
                <a:ext uri="{FF2B5EF4-FFF2-40B4-BE49-F238E27FC236}">
                  <a16:creationId xmlns:a16="http://schemas.microsoft.com/office/drawing/2014/main" id="{EFEF8224-4379-08AC-70AA-78BDC4927703}"/>
                </a:ext>
              </a:extLst>
            </p:cNvPr>
            <p:cNvSpPr/>
            <p:nvPr/>
          </p:nvSpPr>
          <p:spPr>
            <a:xfrm>
              <a:off x="2406075" y="4412675"/>
              <a:ext cx="462900" cy="145675"/>
            </a:xfrm>
            <a:custGeom>
              <a:avLst/>
              <a:gdLst/>
              <a:ahLst/>
              <a:cxnLst/>
              <a:rect l="l" t="t" r="r" b="b"/>
              <a:pathLst>
                <a:path w="18516" h="5827" extrusionOk="0">
                  <a:moveTo>
                    <a:pt x="9359" y="599"/>
                  </a:moveTo>
                  <a:cubicBezTo>
                    <a:pt x="10277" y="897"/>
                    <a:pt x="11838" y="1366"/>
                    <a:pt x="13372" y="1809"/>
                  </a:cubicBezTo>
                  <a:cubicBezTo>
                    <a:pt x="14176" y="2034"/>
                    <a:pt x="15012" y="2291"/>
                    <a:pt x="15687" y="2452"/>
                  </a:cubicBezTo>
                  <a:cubicBezTo>
                    <a:pt x="16362" y="2645"/>
                    <a:pt x="16908" y="2773"/>
                    <a:pt x="17262" y="2805"/>
                  </a:cubicBezTo>
                  <a:cubicBezTo>
                    <a:pt x="17551" y="2837"/>
                    <a:pt x="17776" y="2902"/>
                    <a:pt x="17873" y="2966"/>
                  </a:cubicBezTo>
                  <a:cubicBezTo>
                    <a:pt x="17937" y="2998"/>
                    <a:pt x="17969" y="3030"/>
                    <a:pt x="17969" y="3030"/>
                  </a:cubicBezTo>
                  <a:cubicBezTo>
                    <a:pt x="17969" y="3062"/>
                    <a:pt x="17969" y="3095"/>
                    <a:pt x="17905" y="3159"/>
                  </a:cubicBezTo>
                  <a:cubicBezTo>
                    <a:pt x="17776" y="3352"/>
                    <a:pt x="17326" y="3673"/>
                    <a:pt x="16619" y="3995"/>
                  </a:cubicBezTo>
                  <a:cubicBezTo>
                    <a:pt x="14947" y="4734"/>
                    <a:pt x="12922" y="5280"/>
                    <a:pt x="8229" y="5280"/>
                  </a:cubicBezTo>
                  <a:cubicBezTo>
                    <a:pt x="5851" y="5280"/>
                    <a:pt x="3922" y="5280"/>
                    <a:pt x="2572" y="5152"/>
                  </a:cubicBezTo>
                  <a:cubicBezTo>
                    <a:pt x="1897" y="5088"/>
                    <a:pt x="1382" y="4991"/>
                    <a:pt x="1029" y="4830"/>
                  </a:cubicBezTo>
                  <a:cubicBezTo>
                    <a:pt x="868" y="4766"/>
                    <a:pt x="740" y="4702"/>
                    <a:pt x="675" y="4605"/>
                  </a:cubicBezTo>
                  <a:cubicBezTo>
                    <a:pt x="579" y="4541"/>
                    <a:pt x="547" y="4477"/>
                    <a:pt x="547" y="4380"/>
                  </a:cubicBezTo>
                  <a:lnTo>
                    <a:pt x="547" y="4316"/>
                  </a:lnTo>
                  <a:cubicBezTo>
                    <a:pt x="547" y="4123"/>
                    <a:pt x="707" y="3737"/>
                    <a:pt x="1029" y="3255"/>
                  </a:cubicBezTo>
                  <a:cubicBezTo>
                    <a:pt x="1314" y="2857"/>
                    <a:pt x="1699" y="2382"/>
                    <a:pt x="2141" y="1877"/>
                  </a:cubicBezTo>
                  <a:lnTo>
                    <a:pt x="2141" y="1877"/>
                  </a:lnTo>
                  <a:cubicBezTo>
                    <a:pt x="3823" y="3375"/>
                    <a:pt x="5674" y="3641"/>
                    <a:pt x="6815" y="3641"/>
                  </a:cubicBezTo>
                  <a:cubicBezTo>
                    <a:pt x="7458" y="3641"/>
                    <a:pt x="7876" y="3545"/>
                    <a:pt x="7908" y="3545"/>
                  </a:cubicBezTo>
                  <a:cubicBezTo>
                    <a:pt x="7972" y="3545"/>
                    <a:pt x="8036" y="3480"/>
                    <a:pt x="8101" y="3416"/>
                  </a:cubicBezTo>
                  <a:lnTo>
                    <a:pt x="9359" y="599"/>
                  </a:lnTo>
                  <a:close/>
                  <a:moveTo>
                    <a:pt x="9222" y="0"/>
                  </a:moveTo>
                  <a:cubicBezTo>
                    <a:pt x="9110" y="0"/>
                    <a:pt x="8995" y="63"/>
                    <a:pt x="8969" y="169"/>
                  </a:cubicBezTo>
                  <a:lnTo>
                    <a:pt x="7644" y="3064"/>
                  </a:lnTo>
                  <a:lnTo>
                    <a:pt x="7644" y="3064"/>
                  </a:lnTo>
                  <a:cubicBezTo>
                    <a:pt x="7477" y="3095"/>
                    <a:pt x="7178" y="3127"/>
                    <a:pt x="6815" y="3127"/>
                  </a:cubicBezTo>
                  <a:cubicBezTo>
                    <a:pt x="5722" y="3095"/>
                    <a:pt x="3890" y="2837"/>
                    <a:pt x="2315" y="1294"/>
                  </a:cubicBezTo>
                  <a:cubicBezTo>
                    <a:pt x="2250" y="1262"/>
                    <a:pt x="2186" y="1230"/>
                    <a:pt x="2122" y="1230"/>
                  </a:cubicBezTo>
                  <a:cubicBezTo>
                    <a:pt x="2058" y="1230"/>
                    <a:pt x="1961" y="1262"/>
                    <a:pt x="1929" y="1327"/>
                  </a:cubicBezTo>
                  <a:cubicBezTo>
                    <a:pt x="1382" y="1905"/>
                    <a:pt x="932" y="2452"/>
                    <a:pt x="579" y="2966"/>
                  </a:cubicBezTo>
                  <a:cubicBezTo>
                    <a:pt x="225" y="3448"/>
                    <a:pt x="0" y="3898"/>
                    <a:pt x="0" y="4316"/>
                  </a:cubicBezTo>
                  <a:cubicBezTo>
                    <a:pt x="0" y="4378"/>
                    <a:pt x="0" y="4410"/>
                    <a:pt x="29" y="4470"/>
                  </a:cubicBezTo>
                  <a:lnTo>
                    <a:pt x="29" y="4470"/>
                  </a:lnTo>
                  <a:lnTo>
                    <a:pt x="0" y="4477"/>
                  </a:lnTo>
                  <a:cubicBezTo>
                    <a:pt x="32" y="4670"/>
                    <a:pt x="161" y="4863"/>
                    <a:pt x="290" y="4991"/>
                  </a:cubicBezTo>
                  <a:cubicBezTo>
                    <a:pt x="547" y="5248"/>
                    <a:pt x="900" y="5377"/>
                    <a:pt x="1382" y="5505"/>
                  </a:cubicBezTo>
                  <a:cubicBezTo>
                    <a:pt x="2765" y="5827"/>
                    <a:pt x="5111" y="5827"/>
                    <a:pt x="8229" y="5827"/>
                  </a:cubicBezTo>
                  <a:cubicBezTo>
                    <a:pt x="12954" y="5827"/>
                    <a:pt x="15108" y="5248"/>
                    <a:pt x="16844" y="4477"/>
                  </a:cubicBezTo>
                  <a:cubicBezTo>
                    <a:pt x="17326" y="4252"/>
                    <a:pt x="17744" y="4027"/>
                    <a:pt x="18001" y="3802"/>
                  </a:cubicBezTo>
                  <a:cubicBezTo>
                    <a:pt x="18162" y="3705"/>
                    <a:pt x="18258" y="3577"/>
                    <a:pt x="18355" y="3448"/>
                  </a:cubicBezTo>
                  <a:cubicBezTo>
                    <a:pt x="18451" y="3352"/>
                    <a:pt x="18515" y="3191"/>
                    <a:pt x="18515" y="3030"/>
                  </a:cubicBezTo>
                  <a:cubicBezTo>
                    <a:pt x="18515" y="2934"/>
                    <a:pt x="18451" y="2805"/>
                    <a:pt x="18387" y="2709"/>
                  </a:cubicBezTo>
                  <a:cubicBezTo>
                    <a:pt x="18290" y="2580"/>
                    <a:pt x="18162" y="2484"/>
                    <a:pt x="17969" y="2420"/>
                  </a:cubicBezTo>
                  <a:cubicBezTo>
                    <a:pt x="17808" y="2355"/>
                    <a:pt x="17583" y="2291"/>
                    <a:pt x="17326" y="2259"/>
                  </a:cubicBezTo>
                  <a:cubicBezTo>
                    <a:pt x="17037" y="2227"/>
                    <a:pt x="16490" y="2098"/>
                    <a:pt x="15815" y="1937"/>
                  </a:cubicBezTo>
                  <a:cubicBezTo>
                    <a:pt x="13790" y="1391"/>
                    <a:pt x="10608" y="427"/>
                    <a:pt x="9290" y="9"/>
                  </a:cubicBezTo>
                  <a:cubicBezTo>
                    <a:pt x="9268" y="3"/>
                    <a:pt x="9245" y="0"/>
                    <a:pt x="92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4287;p64">
              <a:extLst>
                <a:ext uri="{FF2B5EF4-FFF2-40B4-BE49-F238E27FC236}">
                  <a16:creationId xmlns:a16="http://schemas.microsoft.com/office/drawing/2014/main" id="{89DC774B-0EB0-551C-F9AF-EEE4B632CF31}"/>
                </a:ext>
              </a:extLst>
            </p:cNvPr>
            <p:cNvSpPr/>
            <p:nvPr/>
          </p:nvSpPr>
          <p:spPr>
            <a:xfrm>
              <a:off x="4440000" y="3896950"/>
              <a:ext cx="675875" cy="654975"/>
            </a:xfrm>
            <a:custGeom>
              <a:avLst/>
              <a:gdLst/>
              <a:ahLst/>
              <a:cxnLst/>
              <a:rect l="l" t="t" r="r" b="b"/>
              <a:pathLst>
                <a:path w="27035" h="26199" extrusionOk="0">
                  <a:moveTo>
                    <a:pt x="4688" y="1"/>
                  </a:moveTo>
                  <a:cubicBezTo>
                    <a:pt x="3143" y="1"/>
                    <a:pt x="1478" y="407"/>
                    <a:pt x="1" y="1608"/>
                  </a:cubicBezTo>
                  <a:cubicBezTo>
                    <a:pt x="1" y="1608"/>
                    <a:pt x="3022" y="7844"/>
                    <a:pt x="7362" y="11830"/>
                  </a:cubicBezTo>
                  <a:cubicBezTo>
                    <a:pt x="11701" y="15784"/>
                    <a:pt x="18516" y="20702"/>
                    <a:pt x="18516" y="20702"/>
                  </a:cubicBezTo>
                  <a:cubicBezTo>
                    <a:pt x="18516" y="20702"/>
                    <a:pt x="11316" y="22984"/>
                    <a:pt x="9805" y="23177"/>
                  </a:cubicBezTo>
                  <a:cubicBezTo>
                    <a:pt x="8294" y="23370"/>
                    <a:pt x="8680" y="24109"/>
                    <a:pt x="10383" y="24881"/>
                  </a:cubicBezTo>
                  <a:cubicBezTo>
                    <a:pt x="12087" y="25620"/>
                    <a:pt x="14176" y="26199"/>
                    <a:pt x="18902" y="26199"/>
                  </a:cubicBezTo>
                  <a:cubicBezTo>
                    <a:pt x="23627" y="26199"/>
                    <a:pt x="26648" y="26199"/>
                    <a:pt x="26841" y="25041"/>
                  </a:cubicBezTo>
                  <a:cubicBezTo>
                    <a:pt x="27034" y="23916"/>
                    <a:pt x="23980" y="21088"/>
                    <a:pt x="21730" y="18805"/>
                  </a:cubicBezTo>
                  <a:cubicBezTo>
                    <a:pt x="19448" y="16555"/>
                    <a:pt x="10769" y="2380"/>
                    <a:pt x="9998" y="1608"/>
                  </a:cubicBezTo>
                  <a:cubicBezTo>
                    <a:pt x="9534" y="1145"/>
                    <a:pt x="7280" y="1"/>
                    <a:pt x="4688" y="1"/>
                  </a:cubicBezTo>
                  <a:close/>
                </a:path>
              </a:pathLst>
            </a:custGeom>
            <a:solidFill>
              <a:srgbClr val="707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4288;p64">
              <a:extLst>
                <a:ext uri="{FF2B5EF4-FFF2-40B4-BE49-F238E27FC236}">
                  <a16:creationId xmlns:a16="http://schemas.microsoft.com/office/drawing/2014/main" id="{33D561F9-95D8-06BA-8645-B516B56F2397}"/>
                </a:ext>
              </a:extLst>
            </p:cNvPr>
            <p:cNvSpPr/>
            <p:nvPr/>
          </p:nvSpPr>
          <p:spPr>
            <a:xfrm>
              <a:off x="4431975" y="3890525"/>
              <a:ext cx="685500" cy="667825"/>
            </a:xfrm>
            <a:custGeom>
              <a:avLst/>
              <a:gdLst/>
              <a:ahLst/>
              <a:cxnLst/>
              <a:rect l="l" t="t" r="r" b="b"/>
              <a:pathLst>
                <a:path w="27420" h="26713" extrusionOk="0">
                  <a:moveTo>
                    <a:pt x="5015" y="547"/>
                  </a:moveTo>
                  <a:cubicBezTo>
                    <a:pt x="6268" y="547"/>
                    <a:pt x="7458" y="804"/>
                    <a:pt x="8390" y="1158"/>
                  </a:cubicBezTo>
                  <a:cubicBezTo>
                    <a:pt x="8840" y="1319"/>
                    <a:pt x="9226" y="1479"/>
                    <a:pt x="9547" y="1672"/>
                  </a:cubicBezTo>
                  <a:cubicBezTo>
                    <a:pt x="9836" y="1833"/>
                    <a:pt x="10061" y="1994"/>
                    <a:pt x="10126" y="2058"/>
                  </a:cubicBezTo>
                  <a:cubicBezTo>
                    <a:pt x="10158" y="2090"/>
                    <a:pt x="10254" y="2187"/>
                    <a:pt x="10351" y="2315"/>
                  </a:cubicBezTo>
                  <a:cubicBezTo>
                    <a:pt x="10736" y="2862"/>
                    <a:pt x="11508" y="4051"/>
                    <a:pt x="12504" y="5594"/>
                  </a:cubicBezTo>
                  <a:cubicBezTo>
                    <a:pt x="13983" y="7876"/>
                    <a:pt x="15912" y="10866"/>
                    <a:pt x="17680" y="13501"/>
                  </a:cubicBezTo>
                  <a:cubicBezTo>
                    <a:pt x="18548" y="14852"/>
                    <a:pt x="19383" y="16073"/>
                    <a:pt x="20123" y="17069"/>
                  </a:cubicBezTo>
                  <a:cubicBezTo>
                    <a:pt x="20830" y="18066"/>
                    <a:pt x="21441" y="18837"/>
                    <a:pt x="21858" y="19255"/>
                  </a:cubicBezTo>
                  <a:cubicBezTo>
                    <a:pt x="22951" y="20380"/>
                    <a:pt x="24237" y="21602"/>
                    <a:pt x="25234" y="22695"/>
                  </a:cubicBezTo>
                  <a:cubicBezTo>
                    <a:pt x="25716" y="23241"/>
                    <a:pt x="26166" y="23756"/>
                    <a:pt x="26455" y="24206"/>
                  </a:cubicBezTo>
                  <a:cubicBezTo>
                    <a:pt x="26744" y="24656"/>
                    <a:pt x="26905" y="25009"/>
                    <a:pt x="26905" y="25202"/>
                  </a:cubicBezTo>
                  <a:lnTo>
                    <a:pt x="26873" y="25266"/>
                  </a:lnTo>
                  <a:cubicBezTo>
                    <a:pt x="26873" y="25363"/>
                    <a:pt x="26841" y="25427"/>
                    <a:pt x="26777" y="25491"/>
                  </a:cubicBezTo>
                  <a:cubicBezTo>
                    <a:pt x="26616" y="25620"/>
                    <a:pt x="26359" y="25781"/>
                    <a:pt x="25941" y="25877"/>
                  </a:cubicBezTo>
                  <a:cubicBezTo>
                    <a:pt x="24687" y="26166"/>
                    <a:pt x="22308" y="26166"/>
                    <a:pt x="19223" y="26166"/>
                  </a:cubicBezTo>
                  <a:cubicBezTo>
                    <a:pt x="14497" y="26166"/>
                    <a:pt x="12472" y="25620"/>
                    <a:pt x="10801" y="24881"/>
                  </a:cubicBezTo>
                  <a:cubicBezTo>
                    <a:pt x="10351" y="24656"/>
                    <a:pt x="9965" y="24463"/>
                    <a:pt x="9740" y="24270"/>
                  </a:cubicBezTo>
                  <a:cubicBezTo>
                    <a:pt x="9644" y="24173"/>
                    <a:pt x="9547" y="24109"/>
                    <a:pt x="9515" y="24045"/>
                  </a:cubicBezTo>
                  <a:cubicBezTo>
                    <a:pt x="9451" y="23981"/>
                    <a:pt x="9451" y="23948"/>
                    <a:pt x="9451" y="23916"/>
                  </a:cubicBezTo>
                  <a:cubicBezTo>
                    <a:pt x="9483" y="23884"/>
                    <a:pt x="9547" y="23852"/>
                    <a:pt x="9644" y="23820"/>
                  </a:cubicBezTo>
                  <a:cubicBezTo>
                    <a:pt x="9772" y="23756"/>
                    <a:pt x="9933" y="23723"/>
                    <a:pt x="10158" y="23691"/>
                  </a:cubicBezTo>
                  <a:cubicBezTo>
                    <a:pt x="10576" y="23627"/>
                    <a:pt x="11315" y="23466"/>
                    <a:pt x="12215" y="23209"/>
                  </a:cubicBezTo>
                  <a:cubicBezTo>
                    <a:pt x="14883" y="22502"/>
                    <a:pt x="18901" y="21216"/>
                    <a:pt x="18901" y="21216"/>
                  </a:cubicBezTo>
                  <a:cubicBezTo>
                    <a:pt x="18998" y="21184"/>
                    <a:pt x="19094" y="21120"/>
                    <a:pt x="19094" y="21023"/>
                  </a:cubicBezTo>
                  <a:cubicBezTo>
                    <a:pt x="19126" y="20895"/>
                    <a:pt x="19062" y="20798"/>
                    <a:pt x="18998" y="20734"/>
                  </a:cubicBezTo>
                  <a:cubicBezTo>
                    <a:pt x="18998" y="20734"/>
                    <a:pt x="18580" y="20445"/>
                    <a:pt x="17873" y="19930"/>
                  </a:cubicBezTo>
                  <a:cubicBezTo>
                    <a:pt x="15751" y="18355"/>
                    <a:pt x="11122" y="14852"/>
                    <a:pt x="7876" y="11894"/>
                  </a:cubicBezTo>
                  <a:cubicBezTo>
                    <a:pt x="5722" y="9933"/>
                    <a:pt x="3890" y="7394"/>
                    <a:pt x="2604" y="5337"/>
                  </a:cubicBezTo>
                  <a:cubicBezTo>
                    <a:pt x="1961" y="4340"/>
                    <a:pt x="1447" y="3440"/>
                    <a:pt x="1093" y="2797"/>
                  </a:cubicBezTo>
                  <a:cubicBezTo>
                    <a:pt x="900" y="2476"/>
                    <a:pt x="772" y="2219"/>
                    <a:pt x="675" y="2026"/>
                  </a:cubicBezTo>
                  <a:cubicBezTo>
                    <a:pt x="666" y="2002"/>
                    <a:pt x="656" y="1980"/>
                    <a:pt x="647" y="1959"/>
                  </a:cubicBezTo>
                  <a:lnTo>
                    <a:pt x="647" y="1959"/>
                  </a:lnTo>
                  <a:cubicBezTo>
                    <a:pt x="2021" y="904"/>
                    <a:pt x="3562" y="547"/>
                    <a:pt x="5015" y="547"/>
                  </a:cubicBezTo>
                  <a:close/>
                  <a:moveTo>
                    <a:pt x="5015" y="1"/>
                  </a:moveTo>
                  <a:cubicBezTo>
                    <a:pt x="3408" y="1"/>
                    <a:pt x="1672" y="419"/>
                    <a:pt x="129" y="1672"/>
                  </a:cubicBezTo>
                  <a:cubicBezTo>
                    <a:pt x="32" y="1737"/>
                    <a:pt x="0" y="1865"/>
                    <a:pt x="65" y="1994"/>
                  </a:cubicBezTo>
                  <a:cubicBezTo>
                    <a:pt x="65" y="1994"/>
                    <a:pt x="3086" y="8262"/>
                    <a:pt x="7490" y="12280"/>
                  </a:cubicBezTo>
                  <a:cubicBezTo>
                    <a:pt x="11201" y="15664"/>
                    <a:pt x="16672" y="19719"/>
                    <a:pt x="18241" y="20867"/>
                  </a:cubicBezTo>
                  <a:lnTo>
                    <a:pt x="18241" y="20867"/>
                  </a:lnTo>
                  <a:cubicBezTo>
                    <a:pt x="18068" y="20922"/>
                    <a:pt x="17856" y="20987"/>
                    <a:pt x="17615" y="21055"/>
                  </a:cubicBezTo>
                  <a:cubicBezTo>
                    <a:pt x="16555" y="21377"/>
                    <a:pt x="14947" y="21891"/>
                    <a:pt x="13469" y="22309"/>
                  </a:cubicBezTo>
                  <a:cubicBezTo>
                    <a:pt x="12729" y="22502"/>
                    <a:pt x="12022" y="22727"/>
                    <a:pt x="11444" y="22856"/>
                  </a:cubicBezTo>
                  <a:cubicBezTo>
                    <a:pt x="10833" y="23016"/>
                    <a:pt x="10351" y="23113"/>
                    <a:pt x="10094" y="23145"/>
                  </a:cubicBezTo>
                  <a:cubicBezTo>
                    <a:pt x="9772" y="23209"/>
                    <a:pt x="9515" y="23273"/>
                    <a:pt x="9290" y="23370"/>
                  </a:cubicBezTo>
                  <a:cubicBezTo>
                    <a:pt x="9194" y="23434"/>
                    <a:pt x="9097" y="23498"/>
                    <a:pt x="9033" y="23595"/>
                  </a:cubicBezTo>
                  <a:cubicBezTo>
                    <a:pt x="8969" y="23691"/>
                    <a:pt x="8936" y="23820"/>
                    <a:pt x="8936" y="23916"/>
                  </a:cubicBezTo>
                  <a:cubicBezTo>
                    <a:pt x="8936" y="24077"/>
                    <a:pt x="9001" y="24238"/>
                    <a:pt x="9065" y="24334"/>
                  </a:cubicBezTo>
                  <a:cubicBezTo>
                    <a:pt x="9322" y="24720"/>
                    <a:pt x="9836" y="25041"/>
                    <a:pt x="10608" y="25363"/>
                  </a:cubicBezTo>
                  <a:cubicBezTo>
                    <a:pt x="12344" y="26134"/>
                    <a:pt x="14465" y="26713"/>
                    <a:pt x="19223" y="26713"/>
                  </a:cubicBezTo>
                  <a:cubicBezTo>
                    <a:pt x="21569" y="26713"/>
                    <a:pt x="23530" y="26713"/>
                    <a:pt x="24912" y="26584"/>
                  </a:cubicBezTo>
                  <a:cubicBezTo>
                    <a:pt x="25619" y="26488"/>
                    <a:pt x="26166" y="26391"/>
                    <a:pt x="26584" y="26231"/>
                  </a:cubicBezTo>
                  <a:cubicBezTo>
                    <a:pt x="26809" y="26134"/>
                    <a:pt x="27002" y="26006"/>
                    <a:pt x="27130" y="25877"/>
                  </a:cubicBezTo>
                  <a:cubicBezTo>
                    <a:pt x="27291" y="25749"/>
                    <a:pt x="27387" y="25556"/>
                    <a:pt x="27419" y="25363"/>
                  </a:cubicBezTo>
                  <a:cubicBezTo>
                    <a:pt x="27419" y="25298"/>
                    <a:pt x="27419" y="25266"/>
                    <a:pt x="27419" y="25202"/>
                  </a:cubicBezTo>
                  <a:cubicBezTo>
                    <a:pt x="27419" y="24784"/>
                    <a:pt x="27194" y="24398"/>
                    <a:pt x="26905" y="23916"/>
                  </a:cubicBezTo>
                  <a:cubicBezTo>
                    <a:pt x="25941" y="22470"/>
                    <a:pt x="23884" y="20541"/>
                    <a:pt x="22244" y="18870"/>
                  </a:cubicBezTo>
                  <a:cubicBezTo>
                    <a:pt x="21698" y="18355"/>
                    <a:pt x="20733" y="17037"/>
                    <a:pt x="19576" y="15398"/>
                  </a:cubicBezTo>
                  <a:cubicBezTo>
                    <a:pt x="17873" y="12891"/>
                    <a:pt x="15751" y="9612"/>
                    <a:pt x="13983" y="6912"/>
                  </a:cubicBezTo>
                  <a:cubicBezTo>
                    <a:pt x="13115" y="5530"/>
                    <a:pt x="12312" y="4308"/>
                    <a:pt x="11733" y="3408"/>
                  </a:cubicBezTo>
                  <a:cubicBezTo>
                    <a:pt x="11412" y="2926"/>
                    <a:pt x="11154" y="2572"/>
                    <a:pt x="10961" y="2283"/>
                  </a:cubicBezTo>
                  <a:cubicBezTo>
                    <a:pt x="10865" y="2122"/>
                    <a:pt x="10769" y="1994"/>
                    <a:pt x="10704" y="1897"/>
                  </a:cubicBezTo>
                  <a:cubicBezTo>
                    <a:pt x="10640" y="1801"/>
                    <a:pt x="10576" y="1737"/>
                    <a:pt x="10511" y="1672"/>
                  </a:cubicBezTo>
                  <a:cubicBezTo>
                    <a:pt x="10351" y="1544"/>
                    <a:pt x="10126" y="1383"/>
                    <a:pt x="9804" y="1190"/>
                  </a:cubicBezTo>
                  <a:cubicBezTo>
                    <a:pt x="8808" y="644"/>
                    <a:pt x="7008" y="1"/>
                    <a:pt x="50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4289;p64">
              <a:extLst>
                <a:ext uri="{FF2B5EF4-FFF2-40B4-BE49-F238E27FC236}">
                  <a16:creationId xmlns:a16="http://schemas.microsoft.com/office/drawing/2014/main" id="{21A30BB9-0152-44F2-BF92-F60576612BD3}"/>
                </a:ext>
              </a:extLst>
            </p:cNvPr>
            <p:cNvSpPr/>
            <p:nvPr/>
          </p:nvSpPr>
          <p:spPr>
            <a:xfrm>
              <a:off x="4647325" y="4419300"/>
              <a:ext cx="466125" cy="132625"/>
            </a:xfrm>
            <a:custGeom>
              <a:avLst/>
              <a:gdLst/>
              <a:ahLst/>
              <a:cxnLst/>
              <a:rect l="l" t="t" r="r" b="b"/>
              <a:pathLst>
                <a:path w="18645" h="5305" extrusionOk="0">
                  <a:moveTo>
                    <a:pt x="9612" y="1"/>
                  </a:moveTo>
                  <a:cubicBezTo>
                    <a:pt x="7844" y="547"/>
                    <a:pt x="2765" y="2122"/>
                    <a:pt x="1512" y="2283"/>
                  </a:cubicBezTo>
                  <a:cubicBezTo>
                    <a:pt x="1" y="2476"/>
                    <a:pt x="387" y="3215"/>
                    <a:pt x="2090" y="3987"/>
                  </a:cubicBezTo>
                  <a:cubicBezTo>
                    <a:pt x="3794" y="4726"/>
                    <a:pt x="5883" y="5305"/>
                    <a:pt x="10609" y="5305"/>
                  </a:cubicBezTo>
                  <a:cubicBezTo>
                    <a:pt x="15334" y="5305"/>
                    <a:pt x="18355" y="5305"/>
                    <a:pt x="18548" y="4147"/>
                  </a:cubicBezTo>
                  <a:cubicBezTo>
                    <a:pt x="18645" y="3569"/>
                    <a:pt x="17809" y="2476"/>
                    <a:pt x="16684" y="1222"/>
                  </a:cubicBezTo>
                  <a:cubicBezTo>
                    <a:pt x="15020" y="2824"/>
                    <a:pt x="13114" y="3107"/>
                    <a:pt x="11975" y="3107"/>
                  </a:cubicBezTo>
                  <a:cubicBezTo>
                    <a:pt x="11355" y="3107"/>
                    <a:pt x="10962" y="3022"/>
                    <a:pt x="10962" y="3022"/>
                  </a:cubicBezTo>
                  <a:lnTo>
                    <a:pt x="96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4290;p64">
              <a:extLst>
                <a:ext uri="{FF2B5EF4-FFF2-40B4-BE49-F238E27FC236}">
                  <a16:creationId xmlns:a16="http://schemas.microsoft.com/office/drawing/2014/main" id="{82D52C54-6FCF-2416-5E13-5EF6C0A738C9}"/>
                </a:ext>
              </a:extLst>
            </p:cNvPr>
            <p:cNvSpPr/>
            <p:nvPr/>
          </p:nvSpPr>
          <p:spPr>
            <a:xfrm>
              <a:off x="4655375" y="4412675"/>
              <a:ext cx="462100" cy="145675"/>
            </a:xfrm>
            <a:custGeom>
              <a:avLst/>
              <a:gdLst/>
              <a:ahLst/>
              <a:cxnLst/>
              <a:rect l="l" t="t" r="r" b="b"/>
              <a:pathLst>
                <a:path w="18484" h="5827" extrusionOk="0">
                  <a:moveTo>
                    <a:pt x="9155" y="595"/>
                  </a:moveTo>
                  <a:lnTo>
                    <a:pt x="10415" y="3416"/>
                  </a:lnTo>
                  <a:cubicBezTo>
                    <a:pt x="10447" y="3480"/>
                    <a:pt x="10512" y="3545"/>
                    <a:pt x="10608" y="3545"/>
                  </a:cubicBezTo>
                  <a:cubicBezTo>
                    <a:pt x="10608" y="3545"/>
                    <a:pt x="11026" y="3641"/>
                    <a:pt x="11669" y="3641"/>
                  </a:cubicBezTo>
                  <a:cubicBezTo>
                    <a:pt x="12811" y="3641"/>
                    <a:pt x="14665" y="3374"/>
                    <a:pt x="16348" y="1872"/>
                  </a:cubicBezTo>
                  <a:lnTo>
                    <a:pt x="16348" y="1872"/>
                  </a:lnTo>
                  <a:cubicBezTo>
                    <a:pt x="16814" y="2379"/>
                    <a:pt x="17201" y="2855"/>
                    <a:pt x="17487" y="3255"/>
                  </a:cubicBezTo>
                  <a:cubicBezTo>
                    <a:pt x="17808" y="3737"/>
                    <a:pt x="17969" y="4123"/>
                    <a:pt x="17969" y="4316"/>
                  </a:cubicBezTo>
                  <a:lnTo>
                    <a:pt x="17937" y="4380"/>
                  </a:lnTo>
                  <a:cubicBezTo>
                    <a:pt x="17937" y="4477"/>
                    <a:pt x="17905" y="4541"/>
                    <a:pt x="17841" y="4605"/>
                  </a:cubicBezTo>
                  <a:cubicBezTo>
                    <a:pt x="17680" y="4734"/>
                    <a:pt x="17423" y="4895"/>
                    <a:pt x="17005" y="4991"/>
                  </a:cubicBezTo>
                  <a:cubicBezTo>
                    <a:pt x="15751" y="5280"/>
                    <a:pt x="13372" y="5280"/>
                    <a:pt x="10287" y="5280"/>
                  </a:cubicBezTo>
                  <a:cubicBezTo>
                    <a:pt x="5561" y="5280"/>
                    <a:pt x="3536" y="4734"/>
                    <a:pt x="1865" y="3995"/>
                  </a:cubicBezTo>
                  <a:cubicBezTo>
                    <a:pt x="1415" y="3770"/>
                    <a:pt x="1029" y="3577"/>
                    <a:pt x="804" y="3384"/>
                  </a:cubicBezTo>
                  <a:cubicBezTo>
                    <a:pt x="708" y="3287"/>
                    <a:pt x="611" y="3223"/>
                    <a:pt x="579" y="3159"/>
                  </a:cubicBezTo>
                  <a:cubicBezTo>
                    <a:pt x="515" y="3095"/>
                    <a:pt x="515" y="3062"/>
                    <a:pt x="515" y="3030"/>
                  </a:cubicBezTo>
                  <a:cubicBezTo>
                    <a:pt x="547" y="2998"/>
                    <a:pt x="611" y="2966"/>
                    <a:pt x="708" y="2934"/>
                  </a:cubicBezTo>
                  <a:cubicBezTo>
                    <a:pt x="836" y="2870"/>
                    <a:pt x="997" y="2837"/>
                    <a:pt x="1222" y="2805"/>
                  </a:cubicBezTo>
                  <a:cubicBezTo>
                    <a:pt x="1575" y="2773"/>
                    <a:pt x="2122" y="2645"/>
                    <a:pt x="2797" y="2452"/>
                  </a:cubicBezTo>
                  <a:cubicBezTo>
                    <a:pt x="4744" y="1934"/>
                    <a:pt x="7699" y="1043"/>
                    <a:pt x="9155" y="595"/>
                  </a:cubicBezTo>
                  <a:close/>
                  <a:moveTo>
                    <a:pt x="9292" y="0"/>
                  </a:moveTo>
                  <a:cubicBezTo>
                    <a:pt x="9270" y="0"/>
                    <a:pt x="9248" y="3"/>
                    <a:pt x="9226" y="9"/>
                  </a:cubicBezTo>
                  <a:cubicBezTo>
                    <a:pt x="8326" y="298"/>
                    <a:pt x="6622" y="812"/>
                    <a:pt x="4983" y="1294"/>
                  </a:cubicBezTo>
                  <a:cubicBezTo>
                    <a:pt x="4147" y="1519"/>
                    <a:pt x="3343" y="1744"/>
                    <a:pt x="2668" y="1937"/>
                  </a:cubicBezTo>
                  <a:cubicBezTo>
                    <a:pt x="1993" y="2098"/>
                    <a:pt x="1447" y="2227"/>
                    <a:pt x="1158" y="2259"/>
                  </a:cubicBezTo>
                  <a:cubicBezTo>
                    <a:pt x="836" y="2323"/>
                    <a:pt x="547" y="2387"/>
                    <a:pt x="354" y="2484"/>
                  </a:cubicBezTo>
                  <a:cubicBezTo>
                    <a:pt x="258" y="2548"/>
                    <a:pt x="161" y="2612"/>
                    <a:pt x="97" y="2709"/>
                  </a:cubicBezTo>
                  <a:cubicBezTo>
                    <a:pt x="33" y="2805"/>
                    <a:pt x="0" y="2934"/>
                    <a:pt x="0" y="3030"/>
                  </a:cubicBezTo>
                  <a:cubicBezTo>
                    <a:pt x="0" y="3191"/>
                    <a:pt x="65" y="3352"/>
                    <a:pt x="129" y="3448"/>
                  </a:cubicBezTo>
                  <a:cubicBezTo>
                    <a:pt x="386" y="3834"/>
                    <a:pt x="900" y="4155"/>
                    <a:pt x="1672" y="4477"/>
                  </a:cubicBezTo>
                  <a:cubicBezTo>
                    <a:pt x="3408" y="5248"/>
                    <a:pt x="5529" y="5827"/>
                    <a:pt x="10287" y="5827"/>
                  </a:cubicBezTo>
                  <a:cubicBezTo>
                    <a:pt x="12633" y="5827"/>
                    <a:pt x="14594" y="5827"/>
                    <a:pt x="15976" y="5698"/>
                  </a:cubicBezTo>
                  <a:cubicBezTo>
                    <a:pt x="16683" y="5602"/>
                    <a:pt x="17230" y="5505"/>
                    <a:pt x="17648" y="5345"/>
                  </a:cubicBezTo>
                  <a:cubicBezTo>
                    <a:pt x="17873" y="5248"/>
                    <a:pt x="18066" y="5120"/>
                    <a:pt x="18194" y="4991"/>
                  </a:cubicBezTo>
                  <a:cubicBezTo>
                    <a:pt x="18355" y="4863"/>
                    <a:pt x="18451" y="4670"/>
                    <a:pt x="18483" y="4477"/>
                  </a:cubicBezTo>
                  <a:cubicBezTo>
                    <a:pt x="18483" y="4412"/>
                    <a:pt x="18483" y="4380"/>
                    <a:pt x="18483" y="4316"/>
                  </a:cubicBezTo>
                  <a:cubicBezTo>
                    <a:pt x="18483" y="3898"/>
                    <a:pt x="18258" y="3448"/>
                    <a:pt x="17905" y="2966"/>
                  </a:cubicBezTo>
                  <a:cubicBezTo>
                    <a:pt x="17583" y="2452"/>
                    <a:pt x="17101" y="1905"/>
                    <a:pt x="16555" y="1327"/>
                  </a:cubicBezTo>
                  <a:cubicBezTo>
                    <a:pt x="16523" y="1262"/>
                    <a:pt x="16458" y="1230"/>
                    <a:pt x="16394" y="1230"/>
                  </a:cubicBezTo>
                  <a:cubicBezTo>
                    <a:pt x="16298" y="1230"/>
                    <a:pt x="16233" y="1262"/>
                    <a:pt x="16169" y="1294"/>
                  </a:cubicBezTo>
                  <a:cubicBezTo>
                    <a:pt x="14594" y="2837"/>
                    <a:pt x="12762" y="3095"/>
                    <a:pt x="11669" y="3127"/>
                  </a:cubicBezTo>
                  <a:cubicBezTo>
                    <a:pt x="11380" y="3127"/>
                    <a:pt x="11122" y="3095"/>
                    <a:pt x="10962" y="3062"/>
                  </a:cubicBezTo>
                  <a:cubicBezTo>
                    <a:pt x="10912" y="3062"/>
                    <a:pt x="10871" y="3062"/>
                    <a:pt x="10838" y="3058"/>
                  </a:cubicBezTo>
                  <a:lnTo>
                    <a:pt x="10838" y="3058"/>
                  </a:lnTo>
                  <a:lnTo>
                    <a:pt x="9547" y="169"/>
                  </a:lnTo>
                  <a:cubicBezTo>
                    <a:pt x="9494" y="63"/>
                    <a:pt x="9397" y="0"/>
                    <a:pt x="92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4291;p64">
              <a:extLst>
                <a:ext uri="{FF2B5EF4-FFF2-40B4-BE49-F238E27FC236}">
                  <a16:creationId xmlns:a16="http://schemas.microsoft.com/office/drawing/2014/main" id="{E007B503-EE1F-B7F8-A5BE-2D01FF3614FF}"/>
                </a:ext>
              </a:extLst>
            </p:cNvPr>
            <p:cNvSpPr/>
            <p:nvPr/>
          </p:nvSpPr>
          <p:spPr>
            <a:xfrm>
              <a:off x="1932200" y="3946775"/>
              <a:ext cx="1003475" cy="650250"/>
            </a:xfrm>
            <a:custGeom>
              <a:avLst/>
              <a:gdLst/>
              <a:ahLst/>
              <a:cxnLst/>
              <a:rect l="l" t="t" r="r" b="b"/>
              <a:pathLst>
                <a:path w="40139" h="26010" extrusionOk="0">
                  <a:moveTo>
                    <a:pt x="3365" y="1"/>
                  </a:moveTo>
                  <a:cubicBezTo>
                    <a:pt x="3365" y="1"/>
                    <a:pt x="2240" y="1"/>
                    <a:pt x="2401" y="2283"/>
                  </a:cubicBezTo>
                  <a:cubicBezTo>
                    <a:pt x="2401" y="2283"/>
                    <a:pt x="5069" y="7201"/>
                    <a:pt x="4876" y="8873"/>
                  </a:cubicBezTo>
                  <a:cubicBezTo>
                    <a:pt x="4715" y="10287"/>
                    <a:pt x="1404" y="20863"/>
                    <a:pt x="215" y="24720"/>
                  </a:cubicBezTo>
                  <a:cubicBezTo>
                    <a:pt x="1" y="25333"/>
                    <a:pt x="487" y="25946"/>
                    <a:pt x="1118" y="25946"/>
                  </a:cubicBezTo>
                  <a:cubicBezTo>
                    <a:pt x="1149" y="25946"/>
                    <a:pt x="1180" y="25944"/>
                    <a:pt x="1212" y="25941"/>
                  </a:cubicBezTo>
                  <a:cubicBezTo>
                    <a:pt x="1597" y="25909"/>
                    <a:pt x="1919" y="25652"/>
                    <a:pt x="2047" y="25299"/>
                  </a:cubicBezTo>
                  <a:lnTo>
                    <a:pt x="7319" y="9066"/>
                  </a:lnTo>
                  <a:cubicBezTo>
                    <a:pt x="7319" y="9066"/>
                    <a:pt x="8283" y="7941"/>
                    <a:pt x="11305" y="7362"/>
                  </a:cubicBezTo>
                  <a:cubicBezTo>
                    <a:pt x="13619" y="6944"/>
                    <a:pt x="25127" y="6398"/>
                    <a:pt x="30399" y="6173"/>
                  </a:cubicBezTo>
                  <a:cubicBezTo>
                    <a:pt x="30461" y="6170"/>
                    <a:pt x="30524" y="6168"/>
                    <a:pt x="30586" y="6168"/>
                  </a:cubicBezTo>
                  <a:cubicBezTo>
                    <a:pt x="32532" y="6168"/>
                    <a:pt x="34197" y="7617"/>
                    <a:pt x="34352" y="9580"/>
                  </a:cubicBezTo>
                  <a:lnTo>
                    <a:pt x="34352" y="9644"/>
                  </a:lnTo>
                  <a:cubicBezTo>
                    <a:pt x="34513" y="11830"/>
                    <a:pt x="38113" y="23113"/>
                    <a:pt x="38917" y="25588"/>
                  </a:cubicBezTo>
                  <a:cubicBezTo>
                    <a:pt x="39005" y="25853"/>
                    <a:pt x="39255" y="26010"/>
                    <a:pt x="39519" y="26010"/>
                  </a:cubicBezTo>
                  <a:cubicBezTo>
                    <a:pt x="39543" y="26010"/>
                    <a:pt x="39568" y="26008"/>
                    <a:pt x="39592" y="26006"/>
                  </a:cubicBezTo>
                  <a:cubicBezTo>
                    <a:pt x="39946" y="25941"/>
                    <a:pt x="40138" y="25620"/>
                    <a:pt x="40074" y="25299"/>
                  </a:cubicBezTo>
                  <a:cubicBezTo>
                    <a:pt x="39431" y="22373"/>
                    <a:pt x="36667" y="9741"/>
                    <a:pt x="35670" y="3408"/>
                  </a:cubicBezTo>
                  <a:cubicBezTo>
                    <a:pt x="35670" y="3408"/>
                    <a:pt x="27881" y="3771"/>
                    <a:pt x="20919" y="3771"/>
                  </a:cubicBezTo>
                  <a:cubicBezTo>
                    <a:pt x="16718" y="3771"/>
                    <a:pt x="12818" y="3639"/>
                    <a:pt x="11112" y="3215"/>
                  </a:cubicBezTo>
                  <a:cubicBezTo>
                    <a:pt x="6580" y="2090"/>
                    <a:pt x="3365" y="1"/>
                    <a:pt x="33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4292;p64">
              <a:extLst>
                <a:ext uri="{FF2B5EF4-FFF2-40B4-BE49-F238E27FC236}">
                  <a16:creationId xmlns:a16="http://schemas.microsoft.com/office/drawing/2014/main" id="{B765C21A-6873-79B2-9204-B7EE59231670}"/>
                </a:ext>
              </a:extLst>
            </p:cNvPr>
            <p:cNvSpPr/>
            <p:nvPr/>
          </p:nvSpPr>
          <p:spPr>
            <a:xfrm>
              <a:off x="1929525" y="3940350"/>
              <a:ext cx="1011775" cy="663000"/>
            </a:xfrm>
            <a:custGeom>
              <a:avLst/>
              <a:gdLst/>
              <a:ahLst/>
              <a:cxnLst/>
              <a:rect l="l" t="t" r="r" b="b"/>
              <a:pathLst>
                <a:path w="40471" h="26520" extrusionOk="0">
                  <a:moveTo>
                    <a:pt x="3416" y="543"/>
                  </a:moveTo>
                  <a:cubicBezTo>
                    <a:pt x="4004" y="894"/>
                    <a:pt x="7020" y="2689"/>
                    <a:pt x="11155" y="3729"/>
                  </a:cubicBezTo>
                  <a:cubicBezTo>
                    <a:pt x="12023" y="3954"/>
                    <a:pt x="13437" y="4083"/>
                    <a:pt x="15141" y="4180"/>
                  </a:cubicBezTo>
                  <a:cubicBezTo>
                    <a:pt x="16876" y="4276"/>
                    <a:pt x="18869" y="4308"/>
                    <a:pt x="20991" y="4308"/>
                  </a:cubicBezTo>
                  <a:cubicBezTo>
                    <a:pt x="27230" y="4308"/>
                    <a:pt x="34164" y="3999"/>
                    <a:pt x="35558" y="3934"/>
                  </a:cubicBezTo>
                  <a:lnTo>
                    <a:pt x="35558" y="3934"/>
                  </a:lnTo>
                  <a:cubicBezTo>
                    <a:pt x="36584" y="10340"/>
                    <a:pt x="39289" y="22699"/>
                    <a:pt x="39924" y="25588"/>
                  </a:cubicBezTo>
                  <a:lnTo>
                    <a:pt x="39924" y="25684"/>
                  </a:lnTo>
                  <a:cubicBezTo>
                    <a:pt x="39924" y="25813"/>
                    <a:pt x="39828" y="25973"/>
                    <a:pt x="39667" y="26006"/>
                  </a:cubicBezTo>
                  <a:lnTo>
                    <a:pt x="39603" y="26006"/>
                  </a:lnTo>
                  <a:cubicBezTo>
                    <a:pt x="39442" y="26006"/>
                    <a:pt x="39345" y="25909"/>
                    <a:pt x="39281" y="25781"/>
                  </a:cubicBezTo>
                  <a:cubicBezTo>
                    <a:pt x="38895" y="24527"/>
                    <a:pt x="37770" y="21088"/>
                    <a:pt x="36774" y="17680"/>
                  </a:cubicBezTo>
                  <a:cubicBezTo>
                    <a:pt x="36260" y="15977"/>
                    <a:pt x="35777" y="14305"/>
                    <a:pt x="35392" y="12891"/>
                  </a:cubicBezTo>
                  <a:cubicBezTo>
                    <a:pt x="35006" y="11508"/>
                    <a:pt x="34781" y="10383"/>
                    <a:pt x="34717" y="9869"/>
                  </a:cubicBezTo>
                  <a:lnTo>
                    <a:pt x="34717" y="9805"/>
                  </a:lnTo>
                  <a:cubicBezTo>
                    <a:pt x="34556" y="7715"/>
                    <a:pt x="32756" y="6140"/>
                    <a:pt x="30666" y="6140"/>
                  </a:cubicBezTo>
                  <a:lnTo>
                    <a:pt x="30506" y="6140"/>
                  </a:lnTo>
                  <a:cubicBezTo>
                    <a:pt x="27870" y="6269"/>
                    <a:pt x="23659" y="6462"/>
                    <a:pt x="19834" y="6687"/>
                  </a:cubicBezTo>
                  <a:cubicBezTo>
                    <a:pt x="17905" y="6783"/>
                    <a:pt x="16105" y="6912"/>
                    <a:pt x="14594" y="7040"/>
                  </a:cubicBezTo>
                  <a:cubicBezTo>
                    <a:pt x="13116" y="7137"/>
                    <a:pt x="11958" y="7265"/>
                    <a:pt x="11348" y="7362"/>
                  </a:cubicBezTo>
                  <a:cubicBezTo>
                    <a:pt x="8262" y="7940"/>
                    <a:pt x="7265" y="9130"/>
                    <a:pt x="7233" y="9162"/>
                  </a:cubicBezTo>
                  <a:lnTo>
                    <a:pt x="7169" y="9258"/>
                  </a:lnTo>
                  <a:lnTo>
                    <a:pt x="1897" y="25459"/>
                  </a:lnTo>
                  <a:cubicBezTo>
                    <a:pt x="1801" y="25716"/>
                    <a:pt x="1576" y="25909"/>
                    <a:pt x="1286" y="25941"/>
                  </a:cubicBezTo>
                  <a:lnTo>
                    <a:pt x="1222" y="25941"/>
                  </a:lnTo>
                  <a:cubicBezTo>
                    <a:pt x="1029" y="25941"/>
                    <a:pt x="869" y="25877"/>
                    <a:pt x="740" y="25748"/>
                  </a:cubicBezTo>
                  <a:cubicBezTo>
                    <a:pt x="611" y="25620"/>
                    <a:pt x="515" y="25427"/>
                    <a:pt x="515" y="25266"/>
                  </a:cubicBezTo>
                  <a:cubicBezTo>
                    <a:pt x="547" y="25202"/>
                    <a:pt x="547" y="25106"/>
                    <a:pt x="579" y="25041"/>
                  </a:cubicBezTo>
                  <a:cubicBezTo>
                    <a:pt x="1158" y="23113"/>
                    <a:pt x="2283" y="19512"/>
                    <a:pt x="3279" y="16202"/>
                  </a:cubicBezTo>
                  <a:cubicBezTo>
                    <a:pt x="3794" y="14562"/>
                    <a:pt x="4244" y="12987"/>
                    <a:pt x="4597" y="11733"/>
                  </a:cubicBezTo>
                  <a:cubicBezTo>
                    <a:pt x="4790" y="11123"/>
                    <a:pt x="4919" y="10576"/>
                    <a:pt x="5047" y="10126"/>
                  </a:cubicBezTo>
                  <a:cubicBezTo>
                    <a:pt x="5144" y="9708"/>
                    <a:pt x="5208" y="9387"/>
                    <a:pt x="5240" y="9162"/>
                  </a:cubicBezTo>
                  <a:cubicBezTo>
                    <a:pt x="5240" y="9098"/>
                    <a:pt x="5240" y="9033"/>
                    <a:pt x="5240" y="8969"/>
                  </a:cubicBezTo>
                  <a:cubicBezTo>
                    <a:pt x="5240" y="8423"/>
                    <a:pt x="5079" y="7780"/>
                    <a:pt x="4854" y="7073"/>
                  </a:cubicBezTo>
                  <a:cubicBezTo>
                    <a:pt x="4200" y="5140"/>
                    <a:pt x="2969" y="2794"/>
                    <a:pt x="2788" y="2454"/>
                  </a:cubicBezTo>
                  <a:lnTo>
                    <a:pt x="2788" y="2454"/>
                  </a:lnTo>
                  <a:cubicBezTo>
                    <a:pt x="2765" y="2311"/>
                    <a:pt x="2765" y="2172"/>
                    <a:pt x="2765" y="2058"/>
                  </a:cubicBezTo>
                  <a:cubicBezTo>
                    <a:pt x="2765" y="1190"/>
                    <a:pt x="2990" y="836"/>
                    <a:pt x="3151" y="676"/>
                  </a:cubicBezTo>
                  <a:cubicBezTo>
                    <a:pt x="3247" y="611"/>
                    <a:pt x="3344" y="547"/>
                    <a:pt x="3408" y="547"/>
                  </a:cubicBezTo>
                  <a:lnTo>
                    <a:pt x="3416" y="543"/>
                  </a:lnTo>
                  <a:close/>
                  <a:moveTo>
                    <a:pt x="3472" y="1"/>
                  </a:moveTo>
                  <a:cubicBezTo>
                    <a:pt x="3440" y="1"/>
                    <a:pt x="3119" y="1"/>
                    <a:pt x="2797" y="290"/>
                  </a:cubicBezTo>
                  <a:cubicBezTo>
                    <a:pt x="2476" y="579"/>
                    <a:pt x="2219" y="1094"/>
                    <a:pt x="2219" y="2058"/>
                  </a:cubicBezTo>
                  <a:cubicBezTo>
                    <a:pt x="2219" y="2187"/>
                    <a:pt x="2251" y="2379"/>
                    <a:pt x="2251" y="2540"/>
                  </a:cubicBezTo>
                  <a:lnTo>
                    <a:pt x="2283" y="2669"/>
                  </a:lnTo>
                  <a:cubicBezTo>
                    <a:pt x="2283" y="2669"/>
                    <a:pt x="2315" y="2733"/>
                    <a:pt x="2379" y="2862"/>
                  </a:cubicBezTo>
                  <a:cubicBezTo>
                    <a:pt x="2636" y="3312"/>
                    <a:pt x="3215" y="4437"/>
                    <a:pt x="3729" y="5690"/>
                  </a:cubicBezTo>
                  <a:cubicBezTo>
                    <a:pt x="3987" y="6301"/>
                    <a:pt x="4244" y="6944"/>
                    <a:pt x="4437" y="7523"/>
                  </a:cubicBezTo>
                  <a:cubicBezTo>
                    <a:pt x="4597" y="8069"/>
                    <a:pt x="4726" y="8615"/>
                    <a:pt x="4726" y="8969"/>
                  </a:cubicBezTo>
                  <a:cubicBezTo>
                    <a:pt x="4726" y="9001"/>
                    <a:pt x="4726" y="9065"/>
                    <a:pt x="4726" y="9130"/>
                  </a:cubicBezTo>
                  <a:cubicBezTo>
                    <a:pt x="4694" y="9258"/>
                    <a:pt x="4629" y="9580"/>
                    <a:pt x="4533" y="9998"/>
                  </a:cubicBezTo>
                  <a:cubicBezTo>
                    <a:pt x="3762" y="12987"/>
                    <a:pt x="1094" y="21538"/>
                    <a:pt x="65" y="24881"/>
                  </a:cubicBezTo>
                  <a:cubicBezTo>
                    <a:pt x="1" y="25009"/>
                    <a:pt x="1" y="25138"/>
                    <a:pt x="1" y="25266"/>
                  </a:cubicBezTo>
                  <a:cubicBezTo>
                    <a:pt x="1" y="25909"/>
                    <a:pt x="547" y="26488"/>
                    <a:pt x="1222" y="26488"/>
                  </a:cubicBezTo>
                  <a:lnTo>
                    <a:pt x="1351" y="26488"/>
                  </a:lnTo>
                  <a:cubicBezTo>
                    <a:pt x="1833" y="26424"/>
                    <a:pt x="2251" y="26102"/>
                    <a:pt x="2411" y="25620"/>
                  </a:cubicBezTo>
                  <a:lnTo>
                    <a:pt x="7654" y="9510"/>
                  </a:lnTo>
                  <a:lnTo>
                    <a:pt x="7654" y="9510"/>
                  </a:lnTo>
                  <a:cubicBezTo>
                    <a:pt x="7710" y="9419"/>
                    <a:pt x="8671" y="8407"/>
                    <a:pt x="11444" y="7908"/>
                  </a:cubicBezTo>
                  <a:cubicBezTo>
                    <a:pt x="12023" y="7780"/>
                    <a:pt x="13148" y="7683"/>
                    <a:pt x="14658" y="7555"/>
                  </a:cubicBezTo>
                  <a:cubicBezTo>
                    <a:pt x="19094" y="7201"/>
                    <a:pt x="26584" y="6848"/>
                    <a:pt x="30538" y="6687"/>
                  </a:cubicBezTo>
                  <a:lnTo>
                    <a:pt x="30666" y="6687"/>
                  </a:lnTo>
                  <a:cubicBezTo>
                    <a:pt x="32499" y="6687"/>
                    <a:pt x="34042" y="8037"/>
                    <a:pt x="34202" y="9837"/>
                  </a:cubicBezTo>
                  <a:lnTo>
                    <a:pt x="34202" y="9933"/>
                  </a:lnTo>
                  <a:cubicBezTo>
                    <a:pt x="34234" y="10512"/>
                    <a:pt x="34492" y="11605"/>
                    <a:pt x="34877" y="13019"/>
                  </a:cubicBezTo>
                  <a:cubicBezTo>
                    <a:pt x="36002" y="17262"/>
                    <a:pt x="38188" y="24077"/>
                    <a:pt x="38767" y="25941"/>
                  </a:cubicBezTo>
                  <a:cubicBezTo>
                    <a:pt x="38895" y="26295"/>
                    <a:pt x="39217" y="26520"/>
                    <a:pt x="39603" y="26520"/>
                  </a:cubicBezTo>
                  <a:lnTo>
                    <a:pt x="39731" y="26520"/>
                  </a:lnTo>
                  <a:cubicBezTo>
                    <a:pt x="40181" y="26456"/>
                    <a:pt x="40470" y="26102"/>
                    <a:pt x="40470" y="25684"/>
                  </a:cubicBezTo>
                  <a:cubicBezTo>
                    <a:pt x="40470" y="25620"/>
                    <a:pt x="40470" y="25556"/>
                    <a:pt x="40438" y="25491"/>
                  </a:cubicBezTo>
                  <a:cubicBezTo>
                    <a:pt x="39795" y="22566"/>
                    <a:pt x="37031" y="9933"/>
                    <a:pt x="36067" y="3633"/>
                  </a:cubicBezTo>
                  <a:cubicBezTo>
                    <a:pt x="36039" y="3493"/>
                    <a:pt x="35938" y="3402"/>
                    <a:pt x="35827" y="3402"/>
                  </a:cubicBezTo>
                  <a:cubicBezTo>
                    <a:pt x="35811" y="3402"/>
                    <a:pt x="35794" y="3404"/>
                    <a:pt x="35777" y="3408"/>
                  </a:cubicBezTo>
                  <a:cubicBezTo>
                    <a:pt x="35777" y="3408"/>
                    <a:pt x="35295" y="3408"/>
                    <a:pt x="34427" y="3440"/>
                  </a:cubicBezTo>
                  <a:cubicBezTo>
                    <a:pt x="31920" y="3569"/>
                    <a:pt x="26198" y="3762"/>
                    <a:pt x="20991" y="3762"/>
                  </a:cubicBezTo>
                  <a:cubicBezTo>
                    <a:pt x="18902" y="3762"/>
                    <a:pt x="16876" y="3729"/>
                    <a:pt x="15173" y="3633"/>
                  </a:cubicBezTo>
                  <a:cubicBezTo>
                    <a:pt x="13469" y="3569"/>
                    <a:pt x="12087" y="3408"/>
                    <a:pt x="11283" y="3215"/>
                  </a:cubicBezTo>
                  <a:cubicBezTo>
                    <a:pt x="9033" y="2637"/>
                    <a:pt x="7105" y="1865"/>
                    <a:pt x="5754" y="1190"/>
                  </a:cubicBezTo>
                  <a:cubicBezTo>
                    <a:pt x="5079" y="869"/>
                    <a:pt x="4533" y="579"/>
                    <a:pt x="4179" y="354"/>
                  </a:cubicBezTo>
                  <a:cubicBezTo>
                    <a:pt x="3987" y="258"/>
                    <a:pt x="3858" y="194"/>
                    <a:pt x="3762" y="129"/>
                  </a:cubicBezTo>
                  <a:cubicBezTo>
                    <a:pt x="3665" y="65"/>
                    <a:pt x="3601" y="33"/>
                    <a:pt x="3601" y="33"/>
                  </a:cubicBezTo>
                  <a:cubicBezTo>
                    <a:pt x="3569" y="1"/>
                    <a:pt x="3504" y="1"/>
                    <a:pt x="34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4293;p64">
              <a:extLst>
                <a:ext uri="{FF2B5EF4-FFF2-40B4-BE49-F238E27FC236}">
                  <a16:creationId xmlns:a16="http://schemas.microsoft.com/office/drawing/2014/main" id="{EE51004D-8644-2595-4085-490C8D84C4CD}"/>
                </a:ext>
              </a:extLst>
            </p:cNvPr>
            <p:cNvSpPr/>
            <p:nvPr/>
          </p:nvSpPr>
          <p:spPr>
            <a:xfrm>
              <a:off x="1780050" y="3140675"/>
              <a:ext cx="339950" cy="886500"/>
            </a:xfrm>
            <a:custGeom>
              <a:avLst/>
              <a:gdLst/>
              <a:ahLst/>
              <a:cxnLst/>
              <a:rect l="l" t="t" r="r" b="b"/>
              <a:pathLst>
                <a:path w="13598" h="35460" extrusionOk="0">
                  <a:moveTo>
                    <a:pt x="7831" y="0"/>
                  </a:moveTo>
                  <a:cubicBezTo>
                    <a:pt x="7212" y="0"/>
                    <a:pt x="6783" y="1258"/>
                    <a:pt x="6783" y="1258"/>
                  </a:cubicBezTo>
                  <a:cubicBezTo>
                    <a:pt x="6783" y="1258"/>
                    <a:pt x="1" y="22602"/>
                    <a:pt x="1126" y="26395"/>
                  </a:cubicBezTo>
                  <a:cubicBezTo>
                    <a:pt x="2251" y="30155"/>
                    <a:pt x="7748" y="35459"/>
                    <a:pt x="9837" y="35459"/>
                  </a:cubicBezTo>
                  <a:cubicBezTo>
                    <a:pt x="11894" y="35459"/>
                    <a:pt x="13598" y="14662"/>
                    <a:pt x="13598" y="12765"/>
                  </a:cubicBezTo>
                  <a:cubicBezTo>
                    <a:pt x="13598" y="10901"/>
                    <a:pt x="9998" y="4086"/>
                    <a:pt x="8873" y="1258"/>
                  </a:cubicBezTo>
                  <a:cubicBezTo>
                    <a:pt x="8498" y="315"/>
                    <a:pt x="8140" y="0"/>
                    <a:pt x="78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4294;p64">
              <a:extLst>
                <a:ext uri="{FF2B5EF4-FFF2-40B4-BE49-F238E27FC236}">
                  <a16:creationId xmlns:a16="http://schemas.microsoft.com/office/drawing/2014/main" id="{110BF4D4-E272-11FD-11F4-CBFA186FBC83}"/>
                </a:ext>
              </a:extLst>
            </p:cNvPr>
            <p:cNvSpPr/>
            <p:nvPr/>
          </p:nvSpPr>
          <p:spPr>
            <a:xfrm>
              <a:off x="1798550" y="3133525"/>
              <a:ext cx="327900" cy="900075"/>
            </a:xfrm>
            <a:custGeom>
              <a:avLst/>
              <a:gdLst/>
              <a:ahLst/>
              <a:cxnLst/>
              <a:rect l="l" t="t" r="r" b="b"/>
              <a:pathLst>
                <a:path w="13116" h="36003" extrusionOk="0">
                  <a:moveTo>
                    <a:pt x="7104" y="547"/>
                  </a:moveTo>
                  <a:cubicBezTo>
                    <a:pt x="7136" y="547"/>
                    <a:pt x="7233" y="579"/>
                    <a:pt x="7393" y="740"/>
                  </a:cubicBezTo>
                  <a:cubicBezTo>
                    <a:pt x="7522" y="901"/>
                    <a:pt x="7715" y="1190"/>
                    <a:pt x="7875" y="1640"/>
                  </a:cubicBezTo>
                  <a:cubicBezTo>
                    <a:pt x="8454" y="3054"/>
                    <a:pt x="9643" y="5465"/>
                    <a:pt x="10672" y="7780"/>
                  </a:cubicBezTo>
                  <a:cubicBezTo>
                    <a:pt x="11186" y="8905"/>
                    <a:pt x="11669" y="10030"/>
                    <a:pt x="12022" y="10962"/>
                  </a:cubicBezTo>
                  <a:cubicBezTo>
                    <a:pt x="12376" y="11894"/>
                    <a:pt x="12601" y="12666"/>
                    <a:pt x="12601" y="13051"/>
                  </a:cubicBezTo>
                  <a:cubicBezTo>
                    <a:pt x="12601" y="13501"/>
                    <a:pt x="12504" y="15173"/>
                    <a:pt x="12311" y="17391"/>
                  </a:cubicBezTo>
                  <a:cubicBezTo>
                    <a:pt x="12022" y="20702"/>
                    <a:pt x="11540" y="25298"/>
                    <a:pt x="10929" y="29027"/>
                  </a:cubicBezTo>
                  <a:cubicBezTo>
                    <a:pt x="10640" y="30892"/>
                    <a:pt x="10286" y="32563"/>
                    <a:pt x="9933" y="33752"/>
                  </a:cubicBezTo>
                  <a:cubicBezTo>
                    <a:pt x="9772" y="34331"/>
                    <a:pt x="9579" y="34813"/>
                    <a:pt x="9418" y="35102"/>
                  </a:cubicBezTo>
                  <a:cubicBezTo>
                    <a:pt x="9322" y="35263"/>
                    <a:pt x="9258" y="35360"/>
                    <a:pt x="9193" y="35424"/>
                  </a:cubicBezTo>
                  <a:cubicBezTo>
                    <a:pt x="9129" y="35488"/>
                    <a:pt x="9097" y="35488"/>
                    <a:pt x="9097" y="35488"/>
                  </a:cubicBezTo>
                  <a:cubicBezTo>
                    <a:pt x="8872" y="35488"/>
                    <a:pt x="8583" y="35424"/>
                    <a:pt x="8261" y="35263"/>
                  </a:cubicBezTo>
                  <a:cubicBezTo>
                    <a:pt x="7104" y="34781"/>
                    <a:pt x="5400" y="33399"/>
                    <a:pt x="3922" y="31759"/>
                  </a:cubicBezTo>
                  <a:cubicBezTo>
                    <a:pt x="2411" y="30120"/>
                    <a:pt x="1125" y="28191"/>
                    <a:pt x="643" y="26584"/>
                  </a:cubicBezTo>
                  <a:cubicBezTo>
                    <a:pt x="579" y="26359"/>
                    <a:pt x="514" y="25973"/>
                    <a:pt x="514" y="25523"/>
                  </a:cubicBezTo>
                  <a:cubicBezTo>
                    <a:pt x="514" y="24109"/>
                    <a:pt x="900" y="21891"/>
                    <a:pt x="1414" y="19384"/>
                  </a:cubicBezTo>
                  <a:cubicBezTo>
                    <a:pt x="2250" y="15623"/>
                    <a:pt x="3472" y="11187"/>
                    <a:pt x="4468" y="7683"/>
                  </a:cubicBezTo>
                  <a:cubicBezTo>
                    <a:pt x="4983" y="5915"/>
                    <a:pt x="5433" y="4404"/>
                    <a:pt x="5786" y="3344"/>
                  </a:cubicBezTo>
                  <a:cubicBezTo>
                    <a:pt x="6108" y="2251"/>
                    <a:pt x="6300" y="1608"/>
                    <a:pt x="6300" y="1608"/>
                  </a:cubicBezTo>
                  <a:lnTo>
                    <a:pt x="6333" y="1576"/>
                  </a:lnTo>
                  <a:cubicBezTo>
                    <a:pt x="6365" y="1447"/>
                    <a:pt x="6493" y="1190"/>
                    <a:pt x="6654" y="933"/>
                  </a:cubicBezTo>
                  <a:cubicBezTo>
                    <a:pt x="6718" y="804"/>
                    <a:pt x="6815" y="708"/>
                    <a:pt x="6879" y="644"/>
                  </a:cubicBezTo>
                  <a:cubicBezTo>
                    <a:pt x="6975" y="579"/>
                    <a:pt x="7040" y="547"/>
                    <a:pt x="7104" y="547"/>
                  </a:cubicBezTo>
                  <a:close/>
                  <a:moveTo>
                    <a:pt x="7104" y="1"/>
                  </a:moveTo>
                  <a:cubicBezTo>
                    <a:pt x="6847" y="1"/>
                    <a:pt x="6654" y="129"/>
                    <a:pt x="6493" y="290"/>
                  </a:cubicBezTo>
                  <a:cubicBezTo>
                    <a:pt x="6268" y="483"/>
                    <a:pt x="6108" y="772"/>
                    <a:pt x="5979" y="1029"/>
                  </a:cubicBezTo>
                  <a:cubicBezTo>
                    <a:pt x="5883" y="1254"/>
                    <a:pt x="5818" y="1447"/>
                    <a:pt x="5818" y="1447"/>
                  </a:cubicBezTo>
                  <a:cubicBezTo>
                    <a:pt x="5786" y="1447"/>
                    <a:pt x="4340" y="6012"/>
                    <a:pt x="2893" y="11283"/>
                  </a:cubicBezTo>
                  <a:cubicBezTo>
                    <a:pt x="2186" y="13919"/>
                    <a:pt x="1447" y="16748"/>
                    <a:pt x="900" y="19255"/>
                  </a:cubicBezTo>
                  <a:cubicBezTo>
                    <a:pt x="354" y="21795"/>
                    <a:pt x="0" y="24013"/>
                    <a:pt x="0" y="25523"/>
                  </a:cubicBezTo>
                  <a:cubicBezTo>
                    <a:pt x="0" y="26006"/>
                    <a:pt x="32" y="26423"/>
                    <a:pt x="129" y="26745"/>
                  </a:cubicBezTo>
                  <a:cubicBezTo>
                    <a:pt x="739" y="28706"/>
                    <a:pt x="2411" y="30988"/>
                    <a:pt x="4179" y="32820"/>
                  </a:cubicBezTo>
                  <a:cubicBezTo>
                    <a:pt x="5079" y="33720"/>
                    <a:pt x="6011" y="34524"/>
                    <a:pt x="6847" y="35070"/>
                  </a:cubicBezTo>
                  <a:cubicBezTo>
                    <a:pt x="7265" y="35360"/>
                    <a:pt x="7683" y="35585"/>
                    <a:pt x="8036" y="35745"/>
                  </a:cubicBezTo>
                  <a:cubicBezTo>
                    <a:pt x="8422" y="35906"/>
                    <a:pt x="8776" y="36002"/>
                    <a:pt x="9097" y="36002"/>
                  </a:cubicBezTo>
                  <a:cubicBezTo>
                    <a:pt x="9193" y="36002"/>
                    <a:pt x="9322" y="35970"/>
                    <a:pt x="9418" y="35906"/>
                  </a:cubicBezTo>
                  <a:cubicBezTo>
                    <a:pt x="9611" y="35810"/>
                    <a:pt x="9740" y="35617"/>
                    <a:pt x="9868" y="35392"/>
                  </a:cubicBezTo>
                  <a:cubicBezTo>
                    <a:pt x="10126" y="34942"/>
                    <a:pt x="10351" y="34331"/>
                    <a:pt x="10576" y="33527"/>
                  </a:cubicBezTo>
                  <a:cubicBezTo>
                    <a:pt x="11315" y="30763"/>
                    <a:pt x="11958" y="26038"/>
                    <a:pt x="12408" y="21795"/>
                  </a:cubicBezTo>
                  <a:cubicBezTo>
                    <a:pt x="12633" y="19705"/>
                    <a:pt x="12826" y="17712"/>
                    <a:pt x="12954" y="16137"/>
                  </a:cubicBezTo>
                  <a:cubicBezTo>
                    <a:pt x="13051" y="14562"/>
                    <a:pt x="13115" y="13469"/>
                    <a:pt x="13115" y="13051"/>
                  </a:cubicBezTo>
                  <a:cubicBezTo>
                    <a:pt x="13115" y="12505"/>
                    <a:pt x="12890" y="11733"/>
                    <a:pt x="12536" y="10769"/>
                  </a:cubicBezTo>
                  <a:cubicBezTo>
                    <a:pt x="11990" y="9323"/>
                    <a:pt x="11186" y="7522"/>
                    <a:pt x="10383" y="5819"/>
                  </a:cubicBezTo>
                  <a:cubicBezTo>
                    <a:pt x="9579" y="4115"/>
                    <a:pt x="8808" y="2476"/>
                    <a:pt x="8390" y="1447"/>
                  </a:cubicBezTo>
                  <a:cubicBezTo>
                    <a:pt x="8197" y="933"/>
                    <a:pt x="8004" y="611"/>
                    <a:pt x="7779" y="386"/>
                  </a:cubicBezTo>
                  <a:cubicBezTo>
                    <a:pt x="7586" y="129"/>
                    <a:pt x="7329" y="1"/>
                    <a:pt x="71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4295;p64">
              <a:extLst>
                <a:ext uri="{FF2B5EF4-FFF2-40B4-BE49-F238E27FC236}">
                  <a16:creationId xmlns:a16="http://schemas.microsoft.com/office/drawing/2014/main" id="{3E9BBF88-B0DC-4C8D-4C8A-77834C99CC85}"/>
                </a:ext>
              </a:extLst>
            </p:cNvPr>
            <p:cNvSpPr/>
            <p:nvPr/>
          </p:nvSpPr>
          <p:spPr>
            <a:xfrm>
              <a:off x="2044450" y="3431675"/>
              <a:ext cx="838175" cy="676200"/>
            </a:xfrm>
            <a:custGeom>
              <a:avLst/>
              <a:gdLst/>
              <a:ahLst/>
              <a:cxnLst/>
              <a:rect l="l" t="t" r="r" b="b"/>
              <a:pathLst>
                <a:path w="33527" h="27048" extrusionOk="0">
                  <a:moveTo>
                    <a:pt x="27612" y="0"/>
                  </a:moveTo>
                  <a:cubicBezTo>
                    <a:pt x="23626" y="0"/>
                    <a:pt x="6622" y="193"/>
                    <a:pt x="3408" y="2090"/>
                  </a:cubicBezTo>
                  <a:cubicBezTo>
                    <a:pt x="193" y="3986"/>
                    <a:pt x="0" y="18162"/>
                    <a:pt x="0" y="21376"/>
                  </a:cubicBezTo>
                  <a:cubicBezTo>
                    <a:pt x="0" y="24591"/>
                    <a:pt x="3215" y="26841"/>
                    <a:pt x="7554" y="27034"/>
                  </a:cubicBezTo>
                  <a:cubicBezTo>
                    <a:pt x="7766" y="27043"/>
                    <a:pt x="8010" y="27048"/>
                    <a:pt x="8285" y="27048"/>
                  </a:cubicBezTo>
                  <a:cubicBezTo>
                    <a:pt x="13678" y="27048"/>
                    <a:pt x="30523" y="25330"/>
                    <a:pt x="32145" y="25330"/>
                  </a:cubicBezTo>
                  <a:cubicBezTo>
                    <a:pt x="33013" y="25330"/>
                    <a:pt x="33366" y="23691"/>
                    <a:pt x="33430" y="21537"/>
                  </a:cubicBezTo>
                  <a:cubicBezTo>
                    <a:pt x="33527" y="18162"/>
                    <a:pt x="32948" y="13597"/>
                    <a:pt x="32916" y="12633"/>
                  </a:cubicBezTo>
                  <a:cubicBezTo>
                    <a:pt x="32691" y="9451"/>
                    <a:pt x="32498" y="0"/>
                    <a:pt x="276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4296;p64">
              <a:extLst>
                <a:ext uri="{FF2B5EF4-FFF2-40B4-BE49-F238E27FC236}">
                  <a16:creationId xmlns:a16="http://schemas.microsoft.com/office/drawing/2014/main" id="{57736242-4A92-6EDC-66CB-599A402E1606}"/>
                </a:ext>
              </a:extLst>
            </p:cNvPr>
            <p:cNvSpPr/>
            <p:nvPr/>
          </p:nvSpPr>
          <p:spPr>
            <a:xfrm>
              <a:off x="2038025" y="3425250"/>
              <a:ext cx="849425" cy="689525"/>
            </a:xfrm>
            <a:custGeom>
              <a:avLst/>
              <a:gdLst/>
              <a:ahLst/>
              <a:cxnLst/>
              <a:rect l="l" t="t" r="r" b="b"/>
              <a:pathLst>
                <a:path w="33977" h="27581" extrusionOk="0">
                  <a:moveTo>
                    <a:pt x="27869" y="514"/>
                  </a:moveTo>
                  <a:cubicBezTo>
                    <a:pt x="28994" y="547"/>
                    <a:pt x="29830" y="1061"/>
                    <a:pt x="30505" y="1961"/>
                  </a:cubicBezTo>
                  <a:cubicBezTo>
                    <a:pt x="31534" y="3279"/>
                    <a:pt x="32080" y="5433"/>
                    <a:pt x="32402" y="7522"/>
                  </a:cubicBezTo>
                  <a:cubicBezTo>
                    <a:pt x="32723" y="9643"/>
                    <a:pt x="32820" y="11701"/>
                    <a:pt x="32884" y="12922"/>
                  </a:cubicBezTo>
                  <a:cubicBezTo>
                    <a:pt x="32916" y="13372"/>
                    <a:pt x="33045" y="14562"/>
                    <a:pt x="33173" y="16040"/>
                  </a:cubicBezTo>
                  <a:cubicBezTo>
                    <a:pt x="33302" y="17519"/>
                    <a:pt x="33430" y="19319"/>
                    <a:pt x="33430" y="20926"/>
                  </a:cubicBezTo>
                  <a:cubicBezTo>
                    <a:pt x="33430" y="21215"/>
                    <a:pt x="33430" y="21505"/>
                    <a:pt x="33430" y="21794"/>
                  </a:cubicBezTo>
                  <a:cubicBezTo>
                    <a:pt x="33398" y="22855"/>
                    <a:pt x="33270" y="23787"/>
                    <a:pt x="33077" y="24430"/>
                  </a:cubicBezTo>
                  <a:cubicBezTo>
                    <a:pt x="32980" y="24751"/>
                    <a:pt x="32884" y="24976"/>
                    <a:pt x="32755" y="25137"/>
                  </a:cubicBezTo>
                  <a:cubicBezTo>
                    <a:pt x="32627" y="25266"/>
                    <a:pt x="32530" y="25330"/>
                    <a:pt x="32402" y="25330"/>
                  </a:cubicBezTo>
                  <a:cubicBezTo>
                    <a:pt x="31952" y="25330"/>
                    <a:pt x="30602" y="25426"/>
                    <a:pt x="28705" y="25587"/>
                  </a:cubicBezTo>
                  <a:cubicBezTo>
                    <a:pt x="23016" y="26069"/>
                    <a:pt x="12536" y="27034"/>
                    <a:pt x="8518" y="27034"/>
                  </a:cubicBezTo>
                  <a:lnTo>
                    <a:pt x="7843" y="27034"/>
                  </a:lnTo>
                  <a:cubicBezTo>
                    <a:pt x="5690" y="26937"/>
                    <a:pt x="3857" y="26326"/>
                    <a:pt x="2572" y="25362"/>
                  </a:cubicBezTo>
                  <a:cubicBezTo>
                    <a:pt x="1286" y="24430"/>
                    <a:pt x="514" y="23144"/>
                    <a:pt x="514" y="21633"/>
                  </a:cubicBezTo>
                  <a:cubicBezTo>
                    <a:pt x="514" y="20026"/>
                    <a:pt x="579" y="15687"/>
                    <a:pt x="1029" y="11508"/>
                  </a:cubicBezTo>
                  <a:cubicBezTo>
                    <a:pt x="1254" y="9418"/>
                    <a:pt x="1575" y="7393"/>
                    <a:pt x="2025" y="5786"/>
                  </a:cubicBezTo>
                  <a:cubicBezTo>
                    <a:pt x="2250" y="4950"/>
                    <a:pt x="2540" y="4243"/>
                    <a:pt x="2829" y="3697"/>
                  </a:cubicBezTo>
                  <a:cubicBezTo>
                    <a:pt x="3118" y="3150"/>
                    <a:pt x="3472" y="2765"/>
                    <a:pt x="3793" y="2572"/>
                  </a:cubicBezTo>
                  <a:cubicBezTo>
                    <a:pt x="4147" y="2347"/>
                    <a:pt x="4758" y="2154"/>
                    <a:pt x="5529" y="1961"/>
                  </a:cubicBezTo>
                  <a:cubicBezTo>
                    <a:pt x="8229" y="1318"/>
                    <a:pt x="12954" y="964"/>
                    <a:pt x="17422" y="772"/>
                  </a:cubicBezTo>
                  <a:cubicBezTo>
                    <a:pt x="21890" y="579"/>
                    <a:pt x="26134" y="514"/>
                    <a:pt x="27869" y="514"/>
                  </a:cubicBezTo>
                  <a:close/>
                  <a:moveTo>
                    <a:pt x="27869" y="0"/>
                  </a:moveTo>
                  <a:cubicBezTo>
                    <a:pt x="25876" y="0"/>
                    <a:pt x="20605" y="32"/>
                    <a:pt x="15462" y="322"/>
                  </a:cubicBezTo>
                  <a:cubicBezTo>
                    <a:pt x="12890" y="482"/>
                    <a:pt x="10318" y="675"/>
                    <a:pt x="8197" y="964"/>
                  </a:cubicBezTo>
                  <a:cubicBezTo>
                    <a:pt x="7136" y="1093"/>
                    <a:pt x="6204" y="1254"/>
                    <a:pt x="5400" y="1447"/>
                  </a:cubicBezTo>
                  <a:cubicBezTo>
                    <a:pt x="4597" y="1639"/>
                    <a:pt x="3986" y="1864"/>
                    <a:pt x="3536" y="2122"/>
                  </a:cubicBezTo>
                  <a:cubicBezTo>
                    <a:pt x="3054" y="2379"/>
                    <a:pt x="2700" y="2861"/>
                    <a:pt x="2347" y="3440"/>
                  </a:cubicBezTo>
                  <a:cubicBezTo>
                    <a:pt x="1800" y="4500"/>
                    <a:pt x="1350" y="5979"/>
                    <a:pt x="1029" y="7650"/>
                  </a:cubicBezTo>
                  <a:cubicBezTo>
                    <a:pt x="64" y="12665"/>
                    <a:pt x="0" y="19512"/>
                    <a:pt x="0" y="21633"/>
                  </a:cubicBezTo>
                  <a:cubicBezTo>
                    <a:pt x="0" y="23305"/>
                    <a:pt x="836" y="24784"/>
                    <a:pt x="2250" y="25812"/>
                  </a:cubicBezTo>
                  <a:cubicBezTo>
                    <a:pt x="3665" y="26841"/>
                    <a:pt x="5593" y="27452"/>
                    <a:pt x="7811" y="27548"/>
                  </a:cubicBezTo>
                  <a:cubicBezTo>
                    <a:pt x="8004" y="27580"/>
                    <a:pt x="8261" y="27580"/>
                    <a:pt x="8518" y="27580"/>
                  </a:cubicBezTo>
                  <a:cubicBezTo>
                    <a:pt x="11219" y="27580"/>
                    <a:pt x="16780" y="27130"/>
                    <a:pt x="21890" y="26712"/>
                  </a:cubicBezTo>
                  <a:cubicBezTo>
                    <a:pt x="24430" y="26487"/>
                    <a:pt x="26873" y="26294"/>
                    <a:pt x="28769" y="26134"/>
                  </a:cubicBezTo>
                  <a:cubicBezTo>
                    <a:pt x="30634" y="25973"/>
                    <a:pt x="32016" y="25844"/>
                    <a:pt x="32402" y="25844"/>
                  </a:cubicBezTo>
                  <a:cubicBezTo>
                    <a:pt x="32691" y="25844"/>
                    <a:pt x="32980" y="25716"/>
                    <a:pt x="33173" y="25459"/>
                  </a:cubicBezTo>
                  <a:cubicBezTo>
                    <a:pt x="33462" y="25105"/>
                    <a:pt x="33623" y="24623"/>
                    <a:pt x="33752" y="23980"/>
                  </a:cubicBezTo>
                  <a:cubicBezTo>
                    <a:pt x="33848" y="23369"/>
                    <a:pt x="33912" y="22630"/>
                    <a:pt x="33945" y="21826"/>
                  </a:cubicBezTo>
                  <a:cubicBezTo>
                    <a:pt x="33945" y="21537"/>
                    <a:pt x="33977" y="21215"/>
                    <a:pt x="33977" y="20926"/>
                  </a:cubicBezTo>
                  <a:cubicBezTo>
                    <a:pt x="33977" y="19287"/>
                    <a:pt x="33848" y="17487"/>
                    <a:pt x="33720" y="15976"/>
                  </a:cubicBezTo>
                  <a:cubicBezTo>
                    <a:pt x="33591" y="14497"/>
                    <a:pt x="33462" y="13308"/>
                    <a:pt x="33430" y="12890"/>
                  </a:cubicBezTo>
                  <a:cubicBezTo>
                    <a:pt x="33334" y="11283"/>
                    <a:pt x="33205" y="8101"/>
                    <a:pt x="32530" y="5304"/>
                  </a:cubicBezTo>
                  <a:cubicBezTo>
                    <a:pt x="32177" y="3922"/>
                    <a:pt x="31662" y="2604"/>
                    <a:pt x="30923" y="1639"/>
                  </a:cubicBezTo>
                  <a:cubicBezTo>
                    <a:pt x="30184" y="643"/>
                    <a:pt x="29155" y="0"/>
                    <a:pt x="278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4297;p64">
              <a:extLst>
                <a:ext uri="{FF2B5EF4-FFF2-40B4-BE49-F238E27FC236}">
                  <a16:creationId xmlns:a16="http://schemas.microsoft.com/office/drawing/2014/main" id="{86B2C354-6E46-9D20-4118-AB22666B24BE}"/>
                </a:ext>
              </a:extLst>
            </p:cNvPr>
            <p:cNvSpPr/>
            <p:nvPr/>
          </p:nvSpPr>
          <p:spPr>
            <a:xfrm>
              <a:off x="2705825" y="3762375"/>
              <a:ext cx="401825" cy="213375"/>
            </a:xfrm>
            <a:custGeom>
              <a:avLst/>
              <a:gdLst/>
              <a:ahLst/>
              <a:cxnLst/>
              <a:rect l="l" t="t" r="r" b="b"/>
              <a:pathLst>
                <a:path w="16073" h="8535" extrusionOk="0">
                  <a:moveTo>
                    <a:pt x="7152" y="0"/>
                  </a:moveTo>
                  <a:cubicBezTo>
                    <a:pt x="3680" y="0"/>
                    <a:pt x="0" y="209"/>
                    <a:pt x="0" y="209"/>
                  </a:cubicBezTo>
                  <a:lnTo>
                    <a:pt x="2090" y="8502"/>
                  </a:lnTo>
                  <a:cubicBezTo>
                    <a:pt x="2090" y="8502"/>
                    <a:pt x="3100" y="8534"/>
                    <a:pt x="4560" y="8534"/>
                  </a:cubicBezTo>
                  <a:cubicBezTo>
                    <a:pt x="8149" y="8534"/>
                    <a:pt x="14455" y="8339"/>
                    <a:pt x="15140" y="6991"/>
                  </a:cubicBezTo>
                  <a:cubicBezTo>
                    <a:pt x="16072" y="5127"/>
                    <a:pt x="15140" y="1141"/>
                    <a:pt x="12665" y="402"/>
                  </a:cubicBezTo>
                  <a:cubicBezTo>
                    <a:pt x="11688" y="93"/>
                    <a:pt x="9466" y="0"/>
                    <a:pt x="71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4298;p64">
              <a:extLst>
                <a:ext uri="{FF2B5EF4-FFF2-40B4-BE49-F238E27FC236}">
                  <a16:creationId xmlns:a16="http://schemas.microsoft.com/office/drawing/2014/main" id="{2DAE4254-94A6-F42A-E48A-BAE6F9E0CD5E}"/>
                </a:ext>
              </a:extLst>
            </p:cNvPr>
            <p:cNvSpPr/>
            <p:nvPr/>
          </p:nvSpPr>
          <p:spPr>
            <a:xfrm>
              <a:off x="2699375" y="3755525"/>
              <a:ext cx="400225" cy="227450"/>
            </a:xfrm>
            <a:custGeom>
              <a:avLst/>
              <a:gdLst/>
              <a:ahLst/>
              <a:cxnLst/>
              <a:rect l="l" t="t" r="r" b="b"/>
              <a:pathLst>
                <a:path w="16009" h="9098" extrusionOk="0">
                  <a:moveTo>
                    <a:pt x="7394" y="547"/>
                  </a:moveTo>
                  <a:cubicBezTo>
                    <a:pt x="8551" y="547"/>
                    <a:pt x="9709" y="547"/>
                    <a:pt x="10641" y="611"/>
                  </a:cubicBezTo>
                  <a:cubicBezTo>
                    <a:pt x="11605" y="676"/>
                    <a:pt x="12409" y="772"/>
                    <a:pt x="12859" y="901"/>
                  </a:cubicBezTo>
                  <a:cubicBezTo>
                    <a:pt x="13662" y="1158"/>
                    <a:pt x="14337" y="1833"/>
                    <a:pt x="14787" y="2701"/>
                  </a:cubicBezTo>
                  <a:cubicBezTo>
                    <a:pt x="15237" y="3536"/>
                    <a:pt x="15495" y="4565"/>
                    <a:pt x="15495" y="5497"/>
                  </a:cubicBezTo>
                  <a:cubicBezTo>
                    <a:pt x="15495" y="6140"/>
                    <a:pt x="15366" y="6719"/>
                    <a:pt x="15141" y="7169"/>
                  </a:cubicBezTo>
                  <a:cubicBezTo>
                    <a:pt x="15109" y="7233"/>
                    <a:pt x="14980" y="7362"/>
                    <a:pt x="14755" y="7490"/>
                  </a:cubicBezTo>
                  <a:cubicBezTo>
                    <a:pt x="14370" y="7715"/>
                    <a:pt x="13727" y="7876"/>
                    <a:pt x="12955" y="8037"/>
                  </a:cubicBezTo>
                  <a:cubicBezTo>
                    <a:pt x="10641" y="8454"/>
                    <a:pt x="7105" y="8551"/>
                    <a:pt x="4758" y="8551"/>
                  </a:cubicBezTo>
                  <a:lnTo>
                    <a:pt x="3023" y="8551"/>
                  </a:lnTo>
                  <a:cubicBezTo>
                    <a:pt x="2830" y="8536"/>
                    <a:pt x="2672" y="8528"/>
                    <a:pt x="2557" y="8524"/>
                  </a:cubicBezTo>
                  <a:lnTo>
                    <a:pt x="2557" y="8524"/>
                  </a:lnTo>
                  <a:lnTo>
                    <a:pt x="594" y="729"/>
                  </a:lnTo>
                  <a:lnTo>
                    <a:pt x="594" y="729"/>
                  </a:lnTo>
                  <a:cubicBezTo>
                    <a:pt x="680" y="724"/>
                    <a:pt x="783" y="718"/>
                    <a:pt x="901" y="708"/>
                  </a:cubicBezTo>
                  <a:cubicBezTo>
                    <a:pt x="2090" y="643"/>
                    <a:pt x="4823" y="547"/>
                    <a:pt x="7394" y="547"/>
                  </a:cubicBezTo>
                  <a:close/>
                  <a:moveTo>
                    <a:pt x="7394" y="0"/>
                  </a:moveTo>
                  <a:cubicBezTo>
                    <a:pt x="3923" y="0"/>
                    <a:pt x="258" y="193"/>
                    <a:pt x="258" y="193"/>
                  </a:cubicBezTo>
                  <a:cubicBezTo>
                    <a:pt x="162" y="193"/>
                    <a:pt x="97" y="258"/>
                    <a:pt x="65" y="322"/>
                  </a:cubicBezTo>
                  <a:cubicBezTo>
                    <a:pt x="1" y="386"/>
                    <a:pt x="1" y="451"/>
                    <a:pt x="1" y="547"/>
                  </a:cubicBezTo>
                  <a:lnTo>
                    <a:pt x="2090" y="8840"/>
                  </a:lnTo>
                  <a:cubicBezTo>
                    <a:pt x="2123" y="8969"/>
                    <a:pt x="2219" y="9065"/>
                    <a:pt x="2348" y="9065"/>
                  </a:cubicBezTo>
                  <a:cubicBezTo>
                    <a:pt x="2348" y="9065"/>
                    <a:pt x="3344" y="9097"/>
                    <a:pt x="4758" y="9097"/>
                  </a:cubicBezTo>
                  <a:cubicBezTo>
                    <a:pt x="6558" y="9097"/>
                    <a:pt x="9066" y="9033"/>
                    <a:pt x="11187" y="8808"/>
                  </a:cubicBezTo>
                  <a:cubicBezTo>
                    <a:pt x="12280" y="8712"/>
                    <a:pt x="13244" y="8551"/>
                    <a:pt x="14016" y="8358"/>
                  </a:cubicBezTo>
                  <a:cubicBezTo>
                    <a:pt x="14402" y="8229"/>
                    <a:pt x="14755" y="8101"/>
                    <a:pt x="15012" y="7972"/>
                  </a:cubicBezTo>
                  <a:cubicBezTo>
                    <a:pt x="15270" y="7812"/>
                    <a:pt x="15495" y="7651"/>
                    <a:pt x="15623" y="7394"/>
                  </a:cubicBezTo>
                  <a:cubicBezTo>
                    <a:pt x="15880" y="6847"/>
                    <a:pt x="16009" y="6204"/>
                    <a:pt x="16009" y="5497"/>
                  </a:cubicBezTo>
                  <a:cubicBezTo>
                    <a:pt x="16009" y="4469"/>
                    <a:pt x="15752" y="3376"/>
                    <a:pt x="15270" y="2443"/>
                  </a:cubicBezTo>
                  <a:cubicBezTo>
                    <a:pt x="14755" y="1511"/>
                    <a:pt x="14016" y="708"/>
                    <a:pt x="13019" y="418"/>
                  </a:cubicBezTo>
                  <a:cubicBezTo>
                    <a:pt x="12473" y="225"/>
                    <a:pt x="11669" y="129"/>
                    <a:pt x="10673" y="97"/>
                  </a:cubicBezTo>
                  <a:cubicBezTo>
                    <a:pt x="9709" y="33"/>
                    <a:pt x="8584" y="0"/>
                    <a:pt x="73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4299;p64">
              <a:extLst>
                <a:ext uri="{FF2B5EF4-FFF2-40B4-BE49-F238E27FC236}">
                  <a16:creationId xmlns:a16="http://schemas.microsoft.com/office/drawing/2014/main" id="{388732F1-3AB4-C071-1F8B-83AAE66E75DE}"/>
                </a:ext>
              </a:extLst>
            </p:cNvPr>
            <p:cNvSpPr/>
            <p:nvPr/>
          </p:nvSpPr>
          <p:spPr>
            <a:xfrm>
              <a:off x="1997025" y="3365950"/>
              <a:ext cx="784350" cy="686200"/>
            </a:xfrm>
            <a:custGeom>
              <a:avLst/>
              <a:gdLst/>
              <a:ahLst/>
              <a:cxnLst/>
              <a:rect l="l" t="t" r="r" b="b"/>
              <a:pathLst>
                <a:path w="31374" h="27448" extrusionOk="0">
                  <a:moveTo>
                    <a:pt x="18186" y="0"/>
                  </a:moveTo>
                  <a:cubicBezTo>
                    <a:pt x="15605" y="0"/>
                    <a:pt x="13032" y="140"/>
                    <a:pt x="10962" y="540"/>
                  </a:cubicBezTo>
                  <a:cubicBezTo>
                    <a:pt x="4180" y="1890"/>
                    <a:pt x="1319" y="5844"/>
                    <a:pt x="1158" y="6615"/>
                  </a:cubicBezTo>
                  <a:cubicBezTo>
                    <a:pt x="1158" y="6615"/>
                    <a:pt x="1" y="10183"/>
                    <a:pt x="194" y="14362"/>
                  </a:cubicBezTo>
                  <a:cubicBezTo>
                    <a:pt x="387" y="18509"/>
                    <a:pt x="1512" y="22655"/>
                    <a:pt x="7201" y="26063"/>
                  </a:cubicBezTo>
                  <a:cubicBezTo>
                    <a:pt x="8905" y="27089"/>
                    <a:pt x="11774" y="27447"/>
                    <a:pt x="14953" y="27447"/>
                  </a:cubicBezTo>
                  <a:cubicBezTo>
                    <a:pt x="22331" y="27447"/>
                    <a:pt x="31374" y="25516"/>
                    <a:pt x="31374" y="25516"/>
                  </a:cubicBezTo>
                  <a:lnTo>
                    <a:pt x="30056" y="733"/>
                  </a:lnTo>
                  <a:cubicBezTo>
                    <a:pt x="30056" y="733"/>
                    <a:pt x="24102" y="0"/>
                    <a:pt x="181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4300;p64">
              <a:extLst>
                <a:ext uri="{FF2B5EF4-FFF2-40B4-BE49-F238E27FC236}">
                  <a16:creationId xmlns:a16="http://schemas.microsoft.com/office/drawing/2014/main" id="{8A97AFE2-0E64-665A-2C2D-7FBE06185FBB}"/>
                </a:ext>
              </a:extLst>
            </p:cNvPr>
            <p:cNvSpPr/>
            <p:nvPr/>
          </p:nvSpPr>
          <p:spPr>
            <a:xfrm>
              <a:off x="1994625" y="3359350"/>
              <a:ext cx="793975" cy="699150"/>
            </a:xfrm>
            <a:custGeom>
              <a:avLst/>
              <a:gdLst/>
              <a:ahLst/>
              <a:cxnLst/>
              <a:rect l="l" t="t" r="r" b="b"/>
              <a:pathLst>
                <a:path w="31759" h="27966" extrusionOk="0">
                  <a:moveTo>
                    <a:pt x="18291" y="547"/>
                  </a:moveTo>
                  <a:cubicBezTo>
                    <a:pt x="21248" y="547"/>
                    <a:pt x="24205" y="740"/>
                    <a:pt x="26423" y="900"/>
                  </a:cubicBezTo>
                  <a:cubicBezTo>
                    <a:pt x="27548" y="997"/>
                    <a:pt x="28448" y="1093"/>
                    <a:pt x="29123" y="1157"/>
                  </a:cubicBezTo>
                  <a:cubicBezTo>
                    <a:pt x="29474" y="1193"/>
                    <a:pt x="29738" y="1228"/>
                    <a:pt x="29907" y="1252"/>
                  </a:cubicBezTo>
                  <a:lnTo>
                    <a:pt x="29907" y="1252"/>
                  </a:lnTo>
                  <a:lnTo>
                    <a:pt x="31200" y="25544"/>
                  </a:lnTo>
                  <a:lnTo>
                    <a:pt x="31200" y="25544"/>
                  </a:lnTo>
                  <a:cubicBezTo>
                    <a:pt x="31147" y="25556"/>
                    <a:pt x="31087" y="25571"/>
                    <a:pt x="31020" y="25587"/>
                  </a:cubicBezTo>
                  <a:cubicBezTo>
                    <a:pt x="29187" y="25973"/>
                    <a:pt x="21441" y="27452"/>
                    <a:pt x="15012" y="27452"/>
                  </a:cubicBezTo>
                  <a:cubicBezTo>
                    <a:pt x="11862" y="27452"/>
                    <a:pt x="9033" y="27066"/>
                    <a:pt x="7426" y="26102"/>
                  </a:cubicBezTo>
                  <a:cubicBezTo>
                    <a:pt x="4629" y="24430"/>
                    <a:pt x="2958" y="22566"/>
                    <a:pt x="1961" y="20637"/>
                  </a:cubicBezTo>
                  <a:cubicBezTo>
                    <a:pt x="997" y="18708"/>
                    <a:pt x="643" y="16651"/>
                    <a:pt x="547" y="14594"/>
                  </a:cubicBezTo>
                  <a:cubicBezTo>
                    <a:pt x="547" y="14272"/>
                    <a:pt x="547" y="13983"/>
                    <a:pt x="547" y="13662"/>
                  </a:cubicBezTo>
                  <a:cubicBezTo>
                    <a:pt x="547" y="11829"/>
                    <a:pt x="772" y="10126"/>
                    <a:pt x="1029" y="8904"/>
                  </a:cubicBezTo>
                  <a:cubicBezTo>
                    <a:pt x="1125" y="8294"/>
                    <a:pt x="1254" y="7811"/>
                    <a:pt x="1350" y="7458"/>
                  </a:cubicBezTo>
                  <a:cubicBezTo>
                    <a:pt x="1383" y="7297"/>
                    <a:pt x="1415" y="7168"/>
                    <a:pt x="1447" y="7072"/>
                  </a:cubicBezTo>
                  <a:cubicBezTo>
                    <a:pt x="1479" y="6976"/>
                    <a:pt x="1479" y="6943"/>
                    <a:pt x="1479" y="6943"/>
                  </a:cubicBezTo>
                  <a:lnTo>
                    <a:pt x="1511" y="6943"/>
                  </a:lnTo>
                  <a:cubicBezTo>
                    <a:pt x="1511" y="6879"/>
                    <a:pt x="1575" y="6751"/>
                    <a:pt x="1672" y="6590"/>
                  </a:cubicBezTo>
                  <a:cubicBezTo>
                    <a:pt x="2025" y="5979"/>
                    <a:pt x="2925" y="4886"/>
                    <a:pt x="4468" y="3793"/>
                  </a:cubicBezTo>
                  <a:cubicBezTo>
                    <a:pt x="6011" y="2733"/>
                    <a:pt x="8165" y="1640"/>
                    <a:pt x="11122" y="1093"/>
                  </a:cubicBezTo>
                  <a:cubicBezTo>
                    <a:pt x="13147" y="675"/>
                    <a:pt x="15719" y="547"/>
                    <a:pt x="18291" y="547"/>
                  </a:cubicBezTo>
                  <a:close/>
                  <a:moveTo>
                    <a:pt x="18291" y="0"/>
                  </a:moveTo>
                  <a:cubicBezTo>
                    <a:pt x="15719" y="0"/>
                    <a:pt x="13115" y="161"/>
                    <a:pt x="11026" y="547"/>
                  </a:cubicBezTo>
                  <a:cubicBezTo>
                    <a:pt x="7586" y="1222"/>
                    <a:pt x="5111" y="2572"/>
                    <a:pt x="3504" y="3858"/>
                  </a:cubicBezTo>
                  <a:cubicBezTo>
                    <a:pt x="2700" y="4468"/>
                    <a:pt x="2090" y="5111"/>
                    <a:pt x="1704" y="5626"/>
                  </a:cubicBezTo>
                  <a:cubicBezTo>
                    <a:pt x="1479" y="5883"/>
                    <a:pt x="1318" y="6108"/>
                    <a:pt x="1222" y="6301"/>
                  </a:cubicBezTo>
                  <a:cubicBezTo>
                    <a:pt x="1093" y="6493"/>
                    <a:pt x="1029" y="6654"/>
                    <a:pt x="965" y="6815"/>
                  </a:cubicBezTo>
                  <a:lnTo>
                    <a:pt x="982" y="6819"/>
                  </a:lnTo>
                  <a:lnTo>
                    <a:pt x="982" y="6819"/>
                  </a:lnTo>
                  <a:cubicBezTo>
                    <a:pt x="855" y="7174"/>
                    <a:pt x="0" y="10090"/>
                    <a:pt x="0" y="13662"/>
                  </a:cubicBezTo>
                  <a:cubicBezTo>
                    <a:pt x="0" y="13983"/>
                    <a:pt x="0" y="14305"/>
                    <a:pt x="32" y="14626"/>
                  </a:cubicBezTo>
                  <a:cubicBezTo>
                    <a:pt x="129" y="16715"/>
                    <a:pt x="450" y="18837"/>
                    <a:pt x="1511" y="20894"/>
                  </a:cubicBezTo>
                  <a:cubicBezTo>
                    <a:pt x="2540" y="22919"/>
                    <a:pt x="4276" y="24848"/>
                    <a:pt x="7136" y="26552"/>
                  </a:cubicBezTo>
                  <a:cubicBezTo>
                    <a:pt x="8936" y="27645"/>
                    <a:pt x="11829" y="27966"/>
                    <a:pt x="15012" y="27966"/>
                  </a:cubicBezTo>
                  <a:cubicBezTo>
                    <a:pt x="22437" y="27966"/>
                    <a:pt x="31534" y="26037"/>
                    <a:pt x="31534" y="26037"/>
                  </a:cubicBezTo>
                  <a:cubicBezTo>
                    <a:pt x="31663" y="26005"/>
                    <a:pt x="31759" y="25877"/>
                    <a:pt x="31759" y="25748"/>
                  </a:cubicBezTo>
                  <a:lnTo>
                    <a:pt x="30441" y="997"/>
                  </a:lnTo>
                  <a:cubicBezTo>
                    <a:pt x="30409" y="868"/>
                    <a:pt x="30313" y="772"/>
                    <a:pt x="30184" y="740"/>
                  </a:cubicBezTo>
                  <a:cubicBezTo>
                    <a:pt x="30184" y="740"/>
                    <a:pt x="24237" y="0"/>
                    <a:pt x="182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4301;p64">
              <a:extLst>
                <a:ext uri="{FF2B5EF4-FFF2-40B4-BE49-F238E27FC236}">
                  <a16:creationId xmlns:a16="http://schemas.microsoft.com/office/drawing/2014/main" id="{3F00435B-84BE-C68D-29E3-89CD31E1959B}"/>
                </a:ext>
              </a:extLst>
            </p:cNvPr>
            <p:cNvSpPr/>
            <p:nvPr/>
          </p:nvSpPr>
          <p:spPr>
            <a:xfrm>
              <a:off x="4052675" y="1352675"/>
              <a:ext cx="217625" cy="519725"/>
            </a:xfrm>
            <a:custGeom>
              <a:avLst/>
              <a:gdLst/>
              <a:ahLst/>
              <a:cxnLst/>
              <a:rect l="l" t="t" r="r" b="b"/>
              <a:pathLst>
                <a:path w="8705" h="20789" extrusionOk="0">
                  <a:moveTo>
                    <a:pt x="7541" y="0"/>
                  </a:moveTo>
                  <a:cubicBezTo>
                    <a:pt x="7524" y="0"/>
                    <a:pt x="7507" y="1"/>
                    <a:pt x="7490" y="2"/>
                  </a:cubicBezTo>
                  <a:cubicBezTo>
                    <a:pt x="7490" y="2"/>
                    <a:pt x="5368" y="2124"/>
                    <a:pt x="4340" y="4985"/>
                  </a:cubicBezTo>
                  <a:cubicBezTo>
                    <a:pt x="3343" y="7814"/>
                    <a:pt x="0" y="16332"/>
                    <a:pt x="97" y="17939"/>
                  </a:cubicBezTo>
                  <a:cubicBezTo>
                    <a:pt x="174" y="19229"/>
                    <a:pt x="1100" y="20788"/>
                    <a:pt x="2194" y="20788"/>
                  </a:cubicBezTo>
                  <a:cubicBezTo>
                    <a:pt x="2463" y="20788"/>
                    <a:pt x="2743" y="20694"/>
                    <a:pt x="3022" y="20478"/>
                  </a:cubicBezTo>
                  <a:cubicBezTo>
                    <a:pt x="4436" y="19353"/>
                    <a:pt x="7875" y="13375"/>
                    <a:pt x="8100" y="13085"/>
                  </a:cubicBezTo>
                  <a:cubicBezTo>
                    <a:pt x="8293" y="12764"/>
                    <a:pt x="8486" y="8521"/>
                    <a:pt x="8486" y="5885"/>
                  </a:cubicBezTo>
                  <a:cubicBezTo>
                    <a:pt x="8486" y="3286"/>
                    <a:pt x="8705" y="0"/>
                    <a:pt x="75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4302;p64">
              <a:extLst>
                <a:ext uri="{FF2B5EF4-FFF2-40B4-BE49-F238E27FC236}">
                  <a16:creationId xmlns:a16="http://schemas.microsoft.com/office/drawing/2014/main" id="{875D5FF9-1003-F860-1BE4-1219200EB799}"/>
                </a:ext>
              </a:extLst>
            </p:cNvPr>
            <p:cNvSpPr/>
            <p:nvPr/>
          </p:nvSpPr>
          <p:spPr>
            <a:xfrm>
              <a:off x="4047850" y="1346300"/>
              <a:ext cx="224225" cy="532825"/>
            </a:xfrm>
            <a:custGeom>
              <a:avLst/>
              <a:gdLst/>
              <a:ahLst/>
              <a:cxnLst/>
              <a:rect l="l" t="t" r="r" b="b"/>
              <a:pathLst>
                <a:path w="8969" h="21313" extrusionOk="0">
                  <a:moveTo>
                    <a:pt x="7777" y="548"/>
                  </a:moveTo>
                  <a:cubicBezTo>
                    <a:pt x="7808" y="551"/>
                    <a:pt x="7836" y="559"/>
                    <a:pt x="7876" y="579"/>
                  </a:cubicBezTo>
                  <a:cubicBezTo>
                    <a:pt x="7940" y="611"/>
                    <a:pt x="8036" y="740"/>
                    <a:pt x="8133" y="932"/>
                  </a:cubicBezTo>
                  <a:cubicBezTo>
                    <a:pt x="8261" y="1254"/>
                    <a:pt x="8326" y="1704"/>
                    <a:pt x="8390" y="2250"/>
                  </a:cubicBezTo>
                  <a:cubicBezTo>
                    <a:pt x="8422" y="2797"/>
                    <a:pt x="8422" y="3440"/>
                    <a:pt x="8422" y="4083"/>
                  </a:cubicBezTo>
                  <a:cubicBezTo>
                    <a:pt x="8422" y="4790"/>
                    <a:pt x="8422" y="5465"/>
                    <a:pt x="8422" y="6140"/>
                  </a:cubicBezTo>
                  <a:cubicBezTo>
                    <a:pt x="8422" y="7458"/>
                    <a:pt x="8358" y="9161"/>
                    <a:pt x="8293" y="10608"/>
                  </a:cubicBezTo>
                  <a:cubicBezTo>
                    <a:pt x="8261" y="11315"/>
                    <a:pt x="8197" y="11958"/>
                    <a:pt x="8165" y="12440"/>
                  </a:cubicBezTo>
                  <a:cubicBezTo>
                    <a:pt x="8133" y="12665"/>
                    <a:pt x="8101" y="12858"/>
                    <a:pt x="8101" y="12987"/>
                  </a:cubicBezTo>
                  <a:cubicBezTo>
                    <a:pt x="8068" y="13083"/>
                    <a:pt x="8068" y="13115"/>
                    <a:pt x="8068" y="13147"/>
                  </a:cubicBezTo>
                  <a:lnTo>
                    <a:pt x="8036" y="13212"/>
                  </a:lnTo>
                  <a:lnTo>
                    <a:pt x="8049" y="13215"/>
                  </a:lnTo>
                  <a:lnTo>
                    <a:pt x="8049" y="13215"/>
                  </a:lnTo>
                  <a:cubicBezTo>
                    <a:pt x="8006" y="13286"/>
                    <a:pt x="7925" y="13403"/>
                    <a:pt x="7843" y="13565"/>
                  </a:cubicBezTo>
                  <a:cubicBezTo>
                    <a:pt x="7426" y="14240"/>
                    <a:pt x="6526" y="15751"/>
                    <a:pt x="5561" y="17198"/>
                  </a:cubicBezTo>
                  <a:cubicBezTo>
                    <a:pt x="5111" y="17937"/>
                    <a:pt x="4597" y="18644"/>
                    <a:pt x="4179" y="19255"/>
                  </a:cubicBezTo>
                  <a:cubicBezTo>
                    <a:pt x="3729" y="19833"/>
                    <a:pt x="3311" y="20316"/>
                    <a:pt x="3054" y="20508"/>
                  </a:cubicBezTo>
                  <a:cubicBezTo>
                    <a:pt x="2797" y="20701"/>
                    <a:pt x="2572" y="20766"/>
                    <a:pt x="2379" y="20766"/>
                  </a:cubicBezTo>
                  <a:cubicBezTo>
                    <a:pt x="2154" y="20766"/>
                    <a:pt x="1961" y="20701"/>
                    <a:pt x="1736" y="20573"/>
                  </a:cubicBezTo>
                  <a:cubicBezTo>
                    <a:pt x="1447" y="20348"/>
                    <a:pt x="1157" y="19994"/>
                    <a:pt x="932" y="19544"/>
                  </a:cubicBezTo>
                  <a:cubicBezTo>
                    <a:pt x="707" y="19126"/>
                    <a:pt x="579" y="18612"/>
                    <a:pt x="547" y="18194"/>
                  </a:cubicBezTo>
                  <a:lnTo>
                    <a:pt x="547" y="18162"/>
                  </a:lnTo>
                  <a:lnTo>
                    <a:pt x="547" y="18130"/>
                  </a:lnTo>
                  <a:cubicBezTo>
                    <a:pt x="547" y="17937"/>
                    <a:pt x="579" y="17615"/>
                    <a:pt x="675" y="17230"/>
                  </a:cubicBezTo>
                  <a:cubicBezTo>
                    <a:pt x="997" y="15848"/>
                    <a:pt x="1800" y="13469"/>
                    <a:pt x="2636" y="11154"/>
                  </a:cubicBezTo>
                  <a:cubicBezTo>
                    <a:pt x="3472" y="8808"/>
                    <a:pt x="4340" y="6558"/>
                    <a:pt x="4790" y="5304"/>
                  </a:cubicBezTo>
                  <a:cubicBezTo>
                    <a:pt x="5272" y="3922"/>
                    <a:pt x="6043" y="2700"/>
                    <a:pt x="6686" y="1833"/>
                  </a:cubicBezTo>
                  <a:cubicBezTo>
                    <a:pt x="7008" y="1415"/>
                    <a:pt x="7329" y="1061"/>
                    <a:pt x="7522" y="836"/>
                  </a:cubicBezTo>
                  <a:cubicBezTo>
                    <a:pt x="7618" y="709"/>
                    <a:pt x="7713" y="613"/>
                    <a:pt x="7777" y="548"/>
                  </a:cubicBezTo>
                  <a:close/>
                  <a:moveTo>
                    <a:pt x="7651" y="0"/>
                  </a:moveTo>
                  <a:cubicBezTo>
                    <a:pt x="7586" y="0"/>
                    <a:pt x="7522" y="32"/>
                    <a:pt x="7490" y="65"/>
                  </a:cubicBezTo>
                  <a:cubicBezTo>
                    <a:pt x="7458" y="97"/>
                    <a:pt x="5336" y="2218"/>
                    <a:pt x="4275" y="5143"/>
                  </a:cubicBezTo>
                  <a:cubicBezTo>
                    <a:pt x="3793" y="6526"/>
                    <a:pt x="2733" y="9290"/>
                    <a:pt x="1768" y="11958"/>
                  </a:cubicBezTo>
                  <a:cubicBezTo>
                    <a:pt x="1318" y="13276"/>
                    <a:pt x="868" y="14594"/>
                    <a:pt x="547" y="15655"/>
                  </a:cubicBezTo>
                  <a:cubicBezTo>
                    <a:pt x="386" y="16201"/>
                    <a:pt x="257" y="16683"/>
                    <a:pt x="161" y="17101"/>
                  </a:cubicBezTo>
                  <a:cubicBezTo>
                    <a:pt x="65" y="17519"/>
                    <a:pt x="0" y="17840"/>
                    <a:pt x="0" y="18130"/>
                  </a:cubicBezTo>
                  <a:cubicBezTo>
                    <a:pt x="0" y="18130"/>
                    <a:pt x="0" y="18194"/>
                    <a:pt x="0" y="18226"/>
                  </a:cubicBezTo>
                  <a:cubicBezTo>
                    <a:pt x="65" y="18901"/>
                    <a:pt x="322" y="19673"/>
                    <a:pt x="740" y="20251"/>
                  </a:cubicBezTo>
                  <a:cubicBezTo>
                    <a:pt x="932" y="20541"/>
                    <a:pt x="1157" y="20830"/>
                    <a:pt x="1447" y="20991"/>
                  </a:cubicBezTo>
                  <a:cubicBezTo>
                    <a:pt x="1736" y="21183"/>
                    <a:pt x="2025" y="21312"/>
                    <a:pt x="2379" y="21312"/>
                  </a:cubicBezTo>
                  <a:cubicBezTo>
                    <a:pt x="2700" y="21312"/>
                    <a:pt x="3054" y="21183"/>
                    <a:pt x="3375" y="20926"/>
                  </a:cubicBezTo>
                  <a:cubicBezTo>
                    <a:pt x="3793" y="20637"/>
                    <a:pt x="4275" y="20026"/>
                    <a:pt x="4790" y="19287"/>
                  </a:cubicBezTo>
                  <a:cubicBezTo>
                    <a:pt x="5593" y="18194"/>
                    <a:pt x="6493" y="16812"/>
                    <a:pt x="7201" y="15655"/>
                  </a:cubicBezTo>
                  <a:cubicBezTo>
                    <a:pt x="7554" y="15076"/>
                    <a:pt x="7876" y="14562"/>
                    <a:pt x="8101" y="14176"/>
                  </a:cubicBezTo>
                  <a:cubicBezTo>
                    <a:pt x="8197" y="13983"/>
                    <a:pt x="8293" y="13822"/>
                    <a:pt x="8390" y="13694"/>
                  </a:cubicBezTo>
                  <a:cubicBezTo>
                    <a:pt x="8454" y="13565"/>
                    <a:pt x="8486" y="13501"/>
                    <a:pt x="8519" y="13469"/>
                  </a:cubicBezTo>
                  <a:cubicBezTo>
                    <a:pt x="8551" y="13405"/>
                    <a:pt x="8551" y="13372"/>
                    <a:pt x="8583" y="13308"/>
                  </a:cubicBezTo>
                  <a:cubicBezTo>
                    <a:pt x="8647" y="13083"/>
                    <a:pt x="8679" y="12697"/>
                    <a:pt x="8711" y="12183"/>
                  </a:cubicBezTo>
                  <a:cubicBezTo>
                    <a:pt x="8840" y="10640"/>
                    <a:pt x="8969" y="8004"/>
                    <a:pt x="8969" y="6140"/>
                  </a:cubicBezTo>
                  <a:cubicBezTo>
                    <a:pt x="8969" y="5497"/>
                    <a:pt x="8969" y="4790"/>
                    <a:pt x="8969" y="4083"/>
                  </a:cubicBezTo>
                  <a:cubicBezTo>
                    <a:pt x="8969" y="3086"/>
                    <a:pt x="8936" y="2122"/>
                    <a:pt x="8808" y="1382"/>
                  </a:cubicBezTo>
                  <a:cubicBezTo>
                    <a:pt x="8711" y="997"/>
                    <a:pt x="8615" y="675"/>
                    <a:pt x="8454" y="450"/>
                  </a:cubicBezTo>
                  <a:cubicBezTo>
                    <a:pt x="8390" y="322"/>
                    <a:pt x="8293" y="193"/>
                    <a:pt x="8165" y="129"/>
                  </a:cubicBezTo>
                  <a:cubicBezTo>
                    <a:pt x="8036" y="32"/>
                    <a:pt x="7876" y="0"/>
                    <a:pt x="77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4303;p64">
              <a:extLst>
                <a:ext uri="{FF2B5EF4-FFF2-40B4-BE49-F238E27FC236}">
                  <a16:creationId xmlns:a16="http://schemas.microsoft.com/office/drawing/2014/main" id="{D981C87B-7D81-9FE3-5D87-D3425DFB5500}"/>
                </a:ext>
              </a:extLst>
            </p:cNvPr>
            <p:cNvSpPr/>
            <p:nvPr/>
          </p:nvSpPr>
          <p:spPr>
            <a:xfrm>
              <a:off x="4232675" y="1580025"/>
              <a:ext cx="750600" cy="670350"/>
            </a:xfrm>
            <a:custGeom>
              <a:avLst/>
              <a:gdLst/>
              <a:ahLst/>
              <a:cxnLst/>
              <a:rect l="l" t="t" r="r" b="b"/>
              <a:pathLst>
                <a:path w="30024" h="26814" extrusionOk="0">
                  <a:moveTo>
                    <a:pt x="3646" y="0"/>
                  </a:moveTo>
                  <a:cubicBezTo>
                    <a:pt x="3614" y="0"/>
                    <a:pt x="3588" y="2"/>
                    <a:pt x="3568" y="5"/>
                  </a:cubicBezTo>
                  <a:cubicBezTo>
                    <a:pt x="483" y="616"/>
                    <a:pt x="0" y="20385"/>
                    <a:pt x="0" y="20385"/>
                  </a:cubicBezTo>
                  <a:lnTo>
                    <a:pt x="24302" y="26814"/>
                  </a:lnTo>
                  <a:cubicBezTo>
                    <a:pt x="24302" y="26814"/>
                    <a:pt x="30023" y="11095"/>
                    <a:pt x="30023" y="8234"/>
                  </a:cubicBezTo>
                  <a:cubicBezTo>
                    <a:pt x="30023" y="5422"/>
                    <a:pt x="5546" y="0"/>
                    <a:pt x="36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4304;p64">
              <a:extLst>
                <a:ext uri="{FF2B5EF4-FFF2-40B4-BE49-F238E27FC236}">
                  <a16:creationId xmlns:a16="http://schemas.microsoft.com/office/drawing/2014/main" id="{D7D4CD85-2F8F-3EC4-A06E-36FE09712295}"/>
                </a:ext>
              </a:extLst>
            </p:cNvPr>
            <p:cNvSpPr/>
            <p:nvPr/>
          </p:nvSpPr>
          <p:spPr>
            <a:xfrm>
              <a:off x="4226250" y="1573725"/>
              <a:ext cx="763450" cy="683300"/>
            </a:xfrm>
            <a:custGeom>
              <a:avLst/>
              <a:gdLst/>
              <a:ahLst/>
              <a:cxnLst/>
              <a:rect l="l" t="t" r="r" b="b"/>
              <a:pathLst>
                <a:path w="30538" h="27332" extrusionOk="0">
                  <a:moveTo>
                    <a:pt x="3922" y="514"/>
                  </a:moveTo>
                  <a:cubicBezTo>
                    <a:pt x="4115" y="514"/>
                    <a:pt x="4726" y="611"/>
                    <a:pt x="5561" y="772"/>
                  </a:cubicBezTo>
                  <a:cubicBezTo>
                    <a:pt x="8551" y="1286"/>
                    <a:pt x="14690" y="2668"/>
                    <a:pt x="20123" y="4243"/>
                  </a:cubicBezTo>
                  <a:cubicBezTo>
                    <a:pt x="22823" y="5015"/>
                    <a:pt x="25330" y="5818"/>
                    <a:pt x="27162" y="6590"/>
                  </a:cubicBezTo>
                  <a:cubicBezTo>
                    <a:pt x="28062" y="6976"/>
                    <a:pt x="28802" y="7361"/>
                    <a:pt x="29316" y="7683"/>
                  </a:cubicBezTo>
                  <a:cubicBezTo>
                    <a:pt x="29541" y="7876"/>
                    <a:pt x="29734" y="8036"/>
                    <a:pt x="29862" y="8165"/>
                  </a:cubicBezTo>
                  <a:cubicBezTo>
                    <a:pt x="29959" y="8326"/>
                    <a:pt x="29991" y="8422"/>
                    <a:pt x="29991" y="8486"/>
                  </a:cubicBezTo>
                  <a:cubicBezTo>
                    <a:pt x="29991" y="8808"/>
                    <a:pt x="29927" y="9354"/>
                    <a:pt x="29766" y="10029"/>
                  </a:cubicBezTo>
                  <a:cubicBezTo>
                    <a:pt x="29220" y="12472"/>
                    <a:pt x="27837" y="16715"/>
                    <a:pt x="26616" y="20348"/>
                  </a:cubicBezTo>
                  <a:cubicBezTo>
                    <a:pt x="26005" y="22148"/>
                    <a:pt x="25427" y="23787"/>
                    <a:pt x="25009" y="25009"/>
                  </a:cubicBezTo>
                  <a:cubicBezTo>
                    <a:pt x="24703" y="25817"/>
                    <a:pt x="24486" y="26433"/>
                    <a:pt x="24378" y="26744"/>
                  </a:cubicBezTo>
                  <a:lnTo>
                    <a:pt x="24378" y="26744"/>
                  </a:lnTo>
                  <a:lnTo>
                    <a:pt x="547" y="20439"/>
                  </a:lnTo>
                  <a:lnTo>
                    <a:pt x="547" y="20439"/>
                  </a:lnTo>
                  <a:cubicBezTo>
                    <a:pt x="547" y="20291"/>
                    <a:pt x="547" y="20062"/>
                    <a:pt x="547" y="19769"/>
                  </a:cubicBezTo>
                  <a:cubicBezTo>
                    <a:pt x="611" y="17905"/>
                    <a:pt x="836" y="13147"/>
                    <a:pt x="1383" y="8840"/>
                  </a:cubicBezTo>
                  <a:cubicBezTo>
                    <a:pt x="1640" y="6654"/>
                    <a:pt x="1993" y="4597"/>
                    <a:pt x="2411" y="3086"/>
                  </a:cubicBezTo>
                  <a:cubicBezTo>
                    <a:pt x="2636" y="2315"/>
                    <a:pt x="2893" y="1672"/>
                    <a:pt x="3150" y="1222"/>
                  </a:cubicBezTo>
                  <a:cubicBezTo>
                    <a:pt x="3279" y="1029"/>
                    <a:pt x="3408" y="836"/>
                    <a:pt x="3536" y="739"/>
                  </a:cubicBezTo>
                  <a:cubicBezTo>
                    <a:pt x="3665" y="611"/>
                    <a:pt x="3793" y="547"/>
                    <a:pt x="3890" y="514"/>
                  </a:cubicBezTo>
                  <a:close/>
                  <a:moveTo>
                    <a:pt x="3793" y="0"/>
                  </a:moveTo>
                  <a:cubicBezTo>
                    <a:pt x="3536" y="64"/>
                    <a:pt x="3279" y="193"/>
                    <a:pt x="3086" y="418"/>
                  </a:cubicBezTo>
                  <a:cubicBezTo>
                    <a:pt x="2733" y="804"/>
                    <a:pt x="2443" y="1382"/>
                    <a:pt x="2154" y="2122"/>
                  </a:cubicBezTo>
                  <a:cubicBezTo>
                    <a:pt x="1222" y="4725"/>
                    <a:pt x="707" y="9354"/>
                    <a:pt x="386" y="13308"/>
                  </a:cubicBezTo>
                  <a:cubicBezTo>
                    <a:pt x="65" y="17294"/>
                    <a:pt x="0" y="20605"/>
                    <a:pt x="0" y="20605"/>
                  </a:cubicBezTo>
                  <a:cubicBezTo>
                    <a:pt x="0" y="20733"/>
                    <a:pt x="65" y="20862"/>
                    <a:pt x="193" y="20894"/>
                  </a:cubicBezTo>
                  <a:lnTo>
                    <a:pt x="24494" y="27323"/>
                  </a:lnTo>
                  <a:cubicBezTo>
                    <a:pt x="24516" y="27328"/>
                    <a:pt x="24537" y="27331"/>
                    <a:pt x="24558" y="27331"/>
                  </a:cubicBezTo>
                  <a:cubicBezTo>
                    <a:pt x="24664" y="27331"/>
                    <a:pt x="24762" y="27264"/>
                    <a:pt x="24816" y="27130"/>
                  </a:cubicBezTo>
                  <a:cubicBezTo>
                    <a:pt x="24816" y="27130"/>
                    <a:pt x="26230" y="23208"/>
                    <a:pt x="27677" y="18933"/>
                  </a:cubicBezTo>
                  <a:cubicBezTo>
                    <a:pt x="28384" y="16780"/>
                    <a:pt x="29091" y="14529"/>
                    <a:pt x="29637" y="12665"/>
                  </a:cubicBezTo>
                  <a:cubicBezTo>
                    <a:pt x="29895" y="11733"/>
                    <a:pt x="30120" y="10865"/>
                    <a:pt x="30280" y="10158"/>
                  </a:cubicBezTo>
                  <a:cubicBezTo>
                    <a:pt x="30441" y="9451"/>
                    <a:pt x="30537" y="8872"/>
                    <a:pt x="30537" y="8486"/>
                  </a:cubicBezTo>
                  <a:cubicBezTo>
                    <a:pt x="30537" y="8197"/>
                    <a:pt x="30377" y="7972"/>
                    <a:pt x="30184" y="7747"/>
                  </a:cubicBezTo>
                  <a:cubicBezTo>
                    <a:pt x="29798" y="7329"/>
                    <a:pt x="29155" y="6943"/>
                    <a:pt x="28287" y="6525"/>
                  </a:cubicBezTo>
                  <a:cubicBezTo>
                    <a:pt x="25266" y="5079"/>
                    <a:pt x="19608" y="3440"/>
                    <a:pt x="14497" y="2186"/>
                  </a:cubicBezTo>
                  <a:cubicBezTo>
                    <a:pt x="11926" y="1543"/>
                    <a:pt x="9483" y="997"/>
                    <a:pt x="7619" y="611"/>
                  </a:cubicBezTo>
                  <a:cubicBezTo>
                    <a:pt x="6654" y="418"/>
                    <a:pt x="5851" y="257"/>
                    <a:pt x="5240" y="161"/>
                  </a:cubicBezTo>
                  <a:cubicBezTo>
                    <a:pt x="4597" y="64"/>
                    <a:pt x="4179" y="0"/>
                    <a:pt x="39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4305;p64">
              <a:extLst>
                <a:ext uri="{FF2B5EF4-FFF2-40B4-BE49-F238E27FC236}">
                  <a16:creationId xmlns:a16="http://schemas.microsoft.com/office/drawing/2014/main" id="{86FEC1C0-9C6A-3EC0-7AEF-8ACC1023B874}"/>
                </a:ext>
              </a:extLst>
            </p:cNvPr>
            <p:cNvSpPr/>
            <p:nvPr/>
          </p:nvSpPr>
          <p:spPr>
            <a:xfrm>
              <a:off x="4206950" y="1267500"/>
              <a:ext cx="706400" cy="822825"/>
            </a:xfrm>
            <a:custGeom>
              <a:avLst/>
              <a:gdLst/>
              <a:ahLst/>
              <a:cxnLst/>
              <a:rect l="l" t="t" r="r" b="b"/>
              <a:pathLst>
                <a:path w="28256" h="32913" extrusionOk="0">
                  <a:moveTo>
                    <a:pt x="14958" y="1"/>
                  </a:moveTo>
                  <a:cubicBezTo>
                    <a:pt x="13842" y="1"/>
                    <a:pt x="13148" y="163"/>
                    <a:pt x="13148" y="163"/>
                  </a:cubicBezTo>
                  <a:cubicBezTo>
                    <a:pt x="13148" y="163"/>
                    <a:pt x="12363" y="80"/>
                    <a:pt x="11180" y="80"/>
                  </a:cubicBezTo>
                  <a:cubicBezTo>
                    <a:pt x="9242" y="80"/>
                    <a:pt x="6234" y="303"/>
                    <a:pt x="3858" y="1481"/>
                  </a:cubicBezTo>
                  <a:cubicBezTo>
                    <a:pt x="1" y="3409"/>
                    <a:pt x="1" y="6656"/>
                    <a:pt x="194" y="9806"/>
                  </a:cubicBezTo>
                  <a:cubicBezTo>
                    <a:pt x="387" y="12924"/>
                    <a:pt x="1447" y="29864"/>
                    <a:pt x="1737" y="31086"/>
                  </a:cubicBezTo>
                  <a:cubicBezTo>
                    <a:pt x="2058" y="32307"/>
                    <a:pt x="9001" y="31986"/>
                    <a:pt x="13051" y="32789"/>
                  </a:cubicBezTo>
                  <a:cubicBezTo>
                    <a:pt x="13477" y="32874"/>
                    <a:pt x="13890" y="32913"/>
                    <a:pt x="14288" y="32913"/>
                  </a:cubicBezTo>
                  <a:cubicBezTo>
                    <a:pt x="17678" y="32913"/>
                    <a:pt x="20023" y="30112"/>
                    <a:pt x="20541" y="28932"/>
                  </a:cubicBezTo>
                  <a:cubicBezTo>
                    <a:pt x="21152" y="27614"/>
                    <a:pt x="28256" y="14756"/>
                    <a:pt x="28256" y="12024"/>
                  </a:cubicBezTo>
                  <a:cubicBezTo>
                    <a:pt x="28256" y="9292"/>
                    <a:pt x="25331" y="4117"/>
                    <a:pt x="21152" y="1706"/>
                  </a:cubicBezTo>
                  <a:cubicBezTo>
                    <a:pt x="18764" y="299"/>
                    <a:pt x="16473" y="1"/>
                    <a:pt x="1495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4306;p64">
              <a:extLst>
                <a:ext uri="{FF2B5EF4-FFF2-40B4-BE49-F238E27FC236}">
                  <a16:creationId xmlns:a16="http://schemas.microsoft.com/office/drawing/2014/main" id="{6F15ECBE-1C76-959F-2523-76E13868E2E7}"/>
                </a:ext>
              </a:extLst>
            </p:cNvPr>
            <p:cNvSpPr/>
            <p:nvPr/>
          </p:nvSpPr>
          <p:spPr>
            <a:xfrm>
              <a:off x="4203750" y="1261100"/>
              <a:ext cx="716025" cy="835800"/>
            </a:xfrm>
            <a:custGeom>
              <a:avLst/>
              <a:gdLst/>
              <a:ahLst/>
              <a:cxnLst/>
              <a:rect l="l" t="t" r="r" b="b"/>
              <a:pathLst>
                <a:path w="28641" h="33432" extrusionOk="0">
                  <a:moveTo>
                    <a:pt x="15140" y="547"/>
                  </a:moveTo>
                  <a:cubicBezTo>
                    <a:pt x="16619" y="547"/>
                    <a:pt x="18837" y="837"/>
                    <a:pt x="21151" y="2187"/>
                  </a:cubicBezTo>
                  <a:cubicBezTo>
                    <a:pt x="23176" y="3376"/>
                    <a:pt x="24944" y="5241"/>
                    <a:pt x="26166" y="7137"/>
                  </a:cubicBezTo>
                  <a:cubicBezTo>
                    <a:pt x="27419" y="9066"/>
                    <a:pt x="28127" y="10994"/>
                    <a:pt x="28127" y="12280"/>
                  </a:cubicBezTo>
                  <a:cubicBezTo>
                    <a:pt x="28127" y="12569"/>
                    <a:pt x="27998" y="13052"/>
                    <a:pt x="27805" y="13662"/>
                  </a:cubicBezTo>
                  <a:cubicBezTo>
                    <a:pt x="27162" y="15784"/>
                    <a:pt x="25426" y="19352"/>
                    <a:pt x="23819" y="22534"/>
                  </a:cubicBezTo>
                  <a:cubicBezTo>
                    <a:pt x="23016" y="24109"/>
                    <a:pt x="22244" y="25620"/>
                    <a:pt x="21633" y="26777"/>
                  </a:cubicBezTo>
                  <a:cubicBezTo>
                    <a:pt x="21023" y="27935"/>
                    <a:pt x="20573" y="28770"/>
                    <a:pt x="20444" y="29092"/>
                  </a:cubicBezTo>
                  <a:cubicBezTo>
                    <a:pt x="20187" y="29638"/>
                    <a:pt x="19480" y="30603"/>
                    <a:pt x="18451" y="31406"/>
                  </a:cubicBezTo>
                  <a:cubicBezTo>
                    <a:pt x="17423" y="32242"/>
                    <a:pt x="16040" y="32917"/>
                    <a:pt x="14433" y="32917"/>
                  </a:cubicBezTo>
                  <a:cubicBezTo>
                    <a:pt x="14047" y="32917"/>
                    <a:pt x="13662" y="32853"/>
                    <a:pt x="13244" y="32788"/>
                  </a:cubicBezTo>
                  <a:cubicBezTo>
                    <a:pt x="11186" y="32370"/>
                    <a:pt x="8422" y="32242"/>
                    <a:pt x="6140" y="32081"/>
                  </a:cubicBezTo>
                  <a:cubicBezTo>
                    <a:pt x="5015" y="31985"/>
                    <a:pt x="3986" y="31888"/>
                    <a:pt x="3247" y="31760"/>
                  </a:cubicBezTo>
                  <a:cubicBezTo>
                    <a:pt x="2893" y="31663"/>
                    <a:pt x="2604" y="31599"/>
                    <a:pt x="2411" y="31503"/>
                  </a:cubicBezTo>
                  <a:cubicBezTo>
                    <a:pt x="2315" y="31438"/>
                    <a:pt x="2250" y="31406"/>
                    <a:pt x="2186" y="31374"/>
                  </a:cubicBezTo>
                  <a:lnTo>
                    <a:pt x="2154" y="31278"/>
                  </a:lnTo>
                  <a:cubicBezTo>
                    <a:pt x="2122" y="31213"/>
                    <a:pt x="2090" y="31085"/>
                    <a:pt x="2090" y="30892"/>
                  </a:cubicBezTo>
                  <a:cubicBezTo>
                    <a:pt x="1897" y="29477"/>
                    <a:pt x="1575" y="25009"/>
                    <a:pt x="1286" y="20509"/>
                  </a:cubicBezTo>
                  <a:cubicBezTo>
                    <a:pt x="965" y="16009"/>
                    <a:pt x="675" y="11509"/>
                    <a:pt x="579" y="10030"/>
                  </a:cubicBezTo>
                  <a:cubicBezTo>
                    <a:pt x="547" y="9451"/>
                    <a:pt x="515" y="8873"/>
                    <a:pt x="515" y="8294"/>
                  </a:cubicBezTo>
                  <a:cubicBezTo>
                    <a:pt x="515" y="7041"/>
                    <a:pt x="675" y="5851"/>
                    <a:pt x="1190" y="4758"/>
                  </a:cubicBezTo>
                  <a:cubicBezTo>
                    <a:pt x="1704" y="3698"/>
                    <a:pt x="2572" y="2765"/>
                    <a:pt x="4083" y="1994"/>
                  </a:cubicBezTo>
                  <a:cubicBezTo>
                    <a:pt x="6397" y="837"/>
                    <a:pt x="9322" y="612"/>
                    <a:pt x="11251" y="612"/>
                  </a:cubicBezTo>
                  <a:cubicBezTo>
                    <a:pt x="11862" y="612"/>
                    <a:pt x="12344" y="644"/>
                    <a:pt x="12697" y="644"/>
                  </a:cubicBezTo>
                  <a:cubicBezTo>
                    <a:pt x="12890" y="676"/>
                    <a:pt x="13019" y="676"/>
                    <a:pt x="13115" y="676"/>
                  </a:cubicBezTo>
                  <a:cubicBezTo>
                    <a:pt x="13212" y="708"/>
                    <a:pt x="13244" y="708"/>
                    <a:pt x="13244" y="708"/>
                  </a:cubicBezTo>
                  <a:lnTo>
                    <a:pt x="13340" y="708"/>
                  </a:lnTo>
                  <a:lnTo>
                    <a:pt x="13372" y="676"/>
                  </a:lnTo>
                  <a:cubicBezTo>
                    <a:pt x="13501" y="644"/>
                    <a:pt x="14176" y="547"/>
                    <a:pt x="15140" y="547"/>
                  </a:cubicBezTo>
                  <a:close/>
                  <a:moveTo>
                    <a:pt x="15140" y="1"/>
                  </a:moveTo>
                  <a:cubicBezTo>
                    <a:pt x="14118" y="1"/>
                    <a:pt x="13422" y="126"/>
                    <a:pt x="13251" y="156"/>
                  </a:cubicBezTo>
                  <a:lnTo>
                    <a:pt x="13251" y="156"/>
                  </a:lnTo>
                  <a:cubicBezTo>
                    <a:pt x="13044" y="134"/>
                    <a:pt x="12286" y="65"/>
                    <a:pt x="11251" y="65"/>
                  </a:cubicBezTo>
                  <a:cubicBezTo>
                    <a:pt x="9290" y="65"/>
                    <a:pt x="6268" y="290"/>
                    <a:pt x="3858" y="1512"/>
                  </a:cubicBezTo>
                  <a:cubicBezTo>
                    <a:pt x="2250" y="2315"/>
                    <a:pt x="1254" y="3376"/>
                    <a:pt x="707" y="4533"/>
                  </a:cubicBezTo>
                  <a:cubicBezTo>
                    <a:pt x="129" y="5723"/>
                    <a:pt x="0" y="7008"/>
                    <a:pt x="0" y="8294"/>
                  </a:cubicBezTo>
                  <a:cubicBezTo>
                    <a:pt x="0" y="8873"/>
                    <a:pt x="32" y="9484"/>
                    <a:pt x="65" y="10062"/>
                  </a:cubicBezTo>
                  <a:cubicBezTo>
                    <a:pt x="161" y="11637"/>
                    <a:pt x="482" y="16652"/>
                    <a:pt x="804" y="21441"/>
                  </a:cubicBezTo>
                  <a:cubicBezTo>
                    <a:pt x="965" y="23820"/>
                    <a:pt x="1125" y="26167"/>
                    <a:pt x="1254" y="27967"/>
                  </a:cubicBezTo>
                  <a:cubicBezTo>
                    <a:pt x="1350" y="28867"/>
                    <a:pt x="1415" y="29638"/>
                    <a:pt x="1479" y="30249"/>
                  </a:cubicBezTo>
                  <a:cubicBezTo>
                    <a:pt x="1511" y="30538"/>
                    <a:pt x="1511" y="30763"/>
                    <a:pt x="1543" y="30988"/>
                  </a:cubicBezTo>
                  <a:cubicBezTo>
                    <a:pt x="1575" y="31181"/>
                    <a:pt x="1607" y="31310"/>
                    <a:pt x="1607" y="31406"/>
                  </a:cubicBezTo>
                  <a:cubicBezTo>
                    <a:pt x="1640" y="31535"/>
                    <a:pt x="1736" y="31663"/>
                    <a:pt x="1832" y="31760"/>
                  </a:cubicBezTo>
                  <a:cubicBezTo>
                    <a:pt x="1993" y="31920"/>
                    <a:pt x="2250" y="32017"/>
                    <a:pt x="2540" y="32113"/>
                  </a:cubicBezTo>
                  <a:cubicBezTo>
                    <a:pt x="3086" y="32274"/>
                    <a:pt x="3793" y="32403"/>
                    <a:pt x="4597" y="32467"/>
                  </a:cubicBezTo>
                  <a:cubicBezTo>
                    <a:pt x="7104" y="32756"/>
                    <a:pt x="10672" y="32820"/>
                    <a:pt x="13147" y="33303"/>
                  </a:cubicBezTo>
                  <a:cubicBezTo>
                    <a:pt x="13597" y="33399"/>
                    <a:pt x="14015" y="33431"/>
                    <a:pt x="14433" y="33431"/>
                  </a:cubicBezTo>
                  <a:cubicBezTo>
                    <a:pt x="16201" y="33431"/>
                    <a:pt x="17680" y="32724"/>
                    <a:pt x="18773" y="31824"/>
                  </a:cubicBezTo>
                  <a:cubicBezTo>
                    <a:pt x="19898" y="30956"/>
                    <a:pt x="20637" y="29960"/>
                    <a:pt x="20926" y="29317"/>
                  </a:cubicBezTo>
                  <a:cubicBezTo>
                    <a:pt x="21055" y="28995"/>
                    <a:pt x="21633" y="27935"/>
                    <a:pt x="22373" y="26520"/>
                  </a:cubicBezTo>
                  <a:cubicBezTo>
                    <a:pt x="23498" y="24366"/>
                    <a:pt x="25073" y="21345"/>
                    <a:pt x="26359" y="18613"/>
                  </a:cubicBezTo>
                  <a:cubicBezTo>
                    <a:pt x="27002" y="17230"/>
                    <a:pt x="27548" y="15945"/>
                    <a:pt x="27966" y="14852"/>
                  </a:cubicBezTo>
                  <a:cubicBezTo>
                    <a:pt x="28384" y="13759"/>
                    <a:pt x="28641" y="12891"/>
                    <a:pt x="28641" y="12280"/>
                  </a:cubicBezTo>
                  <a:cubicBezTo>
                    <a:pt x="28641" y="10834"/>
                    <a:pt x="27902" y="8841"/>
                    <a:pt x="26616" y="6848"/>
                  </a:cubicBezTo>
                  <a:cubicBezTo>
                    <a:pt x="25330" y="4887"/>
                    <a:pt x="23562" y="2958"/>
                    <a:pt x="21441" y="1737"/>
                  </a:cubicBezTo>
                  <a:cubicBezTo>
                    <a:pt x="18998" y="290"/>
                    <a:pt x="16683" y="1"/>
                    <a:pt x="151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4307;p64">
              <a:extLst>
                <a:ext uri="{FF2B5EF4-FFF2-40B4-BE49-F238E27FC236}">
                  <a16:creationId xmlns:a16="http://schemas.microsoft.com/office/drawing/2014/main" id="{E3E306E7-E04D-8EE9-7D04-BDBE09CE8F0C}"/>
                </a:ext>
              </a:extLst>
            </p:cNvPr>
            <p:cNvSpPr/>
            <p:nvPr/>
          </p:nvSpPr>
          <p:spPr>
            <a:xfrm>
              <a:off x="4358850" y="1471650"/>
              <a:ext cx="194500" cy="575425"/>
            </a:xfrm>
            <a:custGeom>
              <a:avLst/>
              <a:gdLst/>
              <a:ahLst/>
              <a:cxnLst/>
              <a:rect l="l" t="t" r="r" b="b"/>
              <a:pathLst>
                <a:path w="7780" h="23017" extrusionOk="0">
                  <a:moveTo>
                    <a:pt x="6686" y="1"/>
                  </a:moveTo>
                  <a:lnTo>
                    <a:pt x="3247" y="2444"/>
                  </a:lnTo>
                  <a:lnTo>
                    <a:pt x="4340" y="4887"/>
                  </a:lnTo>
                  <a:lnTo>
                    <a:pt x="0" y="20059"/>
                  </a:lnTo>
                  <a:lnTo>
                    <a:pt x="997" y="23016"/>
                  </a:lnTo>
                  <a:lnTo>
                    <a:pt x="3954" y="20766"/>
                  </a:lnTo>
                  <a:lnTo>
                    <a:pt x="5561" y="5176"/>
                  </a:lnTo>
                  <a:lnTo>
                    <a:pt x="7779" y="2733"/>
                  </a:lnTo>
                  <a:lnTo>
                    <a:pt x="66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4308;p64">
              <a:extLst>
                <a:ext uri="{FF2B5EF4-FFF2-40B4-BE49-F238E27FC236}">
                  <a16:creationId xmlns:a16="http://schemas.microsoft.com/office/drawing/2014/main" id="{A6ED536F-FD33-4496-9A57-5DFD08B65E15}"/>
                </a:ext>
              </a:extLst>
            </p:cNvPr>
            <p:cNvSpPr/>
            <p:nvPr/>
          </p:nvSpPr>
          <p:spPr>
            <a:xfrm>
              <a:off x="4351600" y="1465225"/>
              <a:ext cx="208975" cy="588275"/>
            </a:xfrm>
            <a:custGeom>
              <a:avLst/>
              <a:gdLst/>
              <a:ahLst/>
              <a:cxnLst/>
              <a:rect l="l" t="t" r="r" b="b"/>
              <a:pathLst>
                <a:path w="8359" h="23531" extrusionOk="0">
                  <a:moveTo>
                    <a:pt x="6848" y="676"/>
                  </a:moveTo>
                  <a:lnTo>
                    <a:pt x="7780" y="2958"/>
                  </a:lnTo>
                  <a:lnTo>
                    <a:pt x="5658" y="5240"/>
                  </a:lnTo>
                  <a:cubicBezTo>
                    <a:pt x="5626" y="5304"/>
                    <a:pt x="5594" y="5337"/>
                    <a:pt x="5594" y="5401"/>
                  </a:cubicBezTo>
                  <a:lnTo>
                    <a:pt x="3987" y="20895"/>
                  </a:lnTo>
                  <a:lnTo>
                    <a:pt x="1415" y="22823"/>
                  </a:lnTo>
                  <a:lnTo>
                    <a:pt x="579" y="20316"/>
                  </a:lnTo>
                  <a:lnTo>
                    <a:pt x="4887" y="5208"/>
                  </a:lnTo>
                  <a:cubicBezTo>
                    <a:pt x="4919" y="5144"/>
                    <a:pt x="4919" y="5079"/>
                    <a:pt x="4887" y="5015"/>
                  </a:cubicBezTo>
                  <a:lnTo>
                    <a:pt x="3851" y="2795"/>
                  </a:lnTo>
                  <a:lnTo>
                    <a:pt x="6848" y="676"/>
                  </a:lnTo>
                  <a:close/>
                  <a:moveTo>
                    <a:pt x="7040" y="1"/>
                  </a:moveTo>
                  <a:cubicBezTo>
                    <a:pt x="6976" y="1"/>
                    <a:pt x="6880" y="1"/>
                    <a:pt x="6815" y="65"/>
                  </a:cubicBezTo>
                  <a:lnTo>
                    <a:pt x="3376" y="2476"/>
                  </a:lnTo>
                  <a:cubicBezTo>
                    <a:pt x="3280" y="2572"/>
                    <a:pt x="3215" y="2701"/>
                    <a:pt x="3280" y="2797"/>
                  </a:cubicBezTo>
                  <a:lnTo>
                    <a:pt x="4340" y="5144"/>
                  </a:lnTo>
                  <a:lnTo>
                    <a:pt x="33" y="20252"/>
                  </a:lnTo>
                  <a:cubicBezTo>
                    <a:pt x="1" y="20316"/>
                    <a:pt x="1" y="20348"/>
                    <a:pt x="33" y="20412"/>
                  </a:cubicBezTo>
                  <a:lnTo>
                    <a:pt x="1029" y="23338"/>
                  </a:lnTo>
                  <a:cubicBezTo>
                    <a:pt x="1062" y="23434"/>
                    <a:pt x="1126" y="23498"/>
                    <a:pt x="1222" y="23530"/>
                  </a:cubicBezTo>
                  <a:cubicBezTo>
                    <a:pt x="1287" y="23530"/>
                    <a:pt x="1383" y="23530"/>
                    <a:pt x="1447" y="23466"/>
                  </a:cubicBezTo>
                  <a:lnTo>
                    <a:pt x="4405" y="21248"/>
                  </a:lnTo>
                  <a:cubicBezTo>
                    <a:pt x="4469" y="21216"/>
                    <a:pt x="4501" y="21152"/>
                    <a:pt x="4501" y="21055"/>
                  </a:cubicBezTo>
                  <a:lnTo>
                    <a:pt x="6108" y="5562"/>
                  </a:lnTo>
                  <a:lnTo>
                    <a:pt x="8294" y="3183"/>
                  </a:lnTo>
                  <a:cubicBezTo>
                    <a:pt x="8358" y="3119"/>
                    <a:pt x="8358" y="2990"/>
                    <a:pt x="8326" y="2894"/>
                  </a:cubicBezTo>
                  <a:lnTo>
                    <a:pt x="7233" y="161"/>
                  </a:lnTo>
                  <a:cubicBezTo>
                    <a:pt x="7201" y="97"/>
                    <a:pt x="7137" y="33"/>
                    <a:pt x="70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4309;p64">
              <a:extLst>
                <a:ext uri="{FF2B5EF4-FFF2-40B4-BE49-F238E27FC236}">
                  <a16:creationId xmlns:a16="http://schemas.microsoft.com/office/drawing/2014/main" id="{6DF61CE4-CDD1-AC24-E3D6-1CE079487B65}"/>
                </a:ext>
              </a:extLst>
            </p:cNvPr>
            <p:cNvSpPr/>
            <p:nvPr/>
          </p:nvSpPr>
          <p:spPr>
            <a:xfrm>
              <a:off x="4399025" y="1330225"/>
              <a:ext cx="261200" cy="301375"/>
            </a:xfrm>
            <a:custGeom>
              <a:avLst/>
              <a:gdLst/>
              <a:ahLst/>
              <a:cxnLst/>
              <a:rect l="l" t="t" r="r" b="b"/>
              <a:pathLst>
                <a:path w="10448" h="12055" extrusionOk="0">
                  <a:moveTo>
                    <a:pt x="5079" y="0"/>
                  </a:moveTo>
                  <a:cubicBezTo>
                    <a:pt x="2829" y="0"/>
                    <a:pt x="1929" y="1833"/>
                    <a:pt x="1929" y="1833"/>
                  </a:cubicBezTo>
                  <a:cubicBezTo>
                    <a:pt x="1929" y="1833"/>
                    <a:pt x="804" y="3954"/>
                    <a:pt x="418" y="5369"/>
                  </a:cubicBezTo>
                  <a:cubicBezTo>
                    <a:pt x="0" y="6783"/>
                    <a:pt x="0" y="9419"/>
                    <a:pt x="0" y="9419"/>
                  </a:cubicBezTo>
                  <a:cubicBezTo>
                    <a:pt x="0" y="9419"/>
                    <a:pt x="3247" y="7908"/>
                    <a:pt x="4147" y="7908"/>
                  </a:cubicBezTo>
                  <a:cubicBezTo>
                    <a:pt x="5079" y="7908"/>
                    <a:pt x="6911" y="12055"/>
                    <a:pt x="6911" y="12055"/>
                  </a:cubicBezTo>
                  <a:cubicBezTo>
                    <a:pt x="6911" y="12055"/>
                    <a:pt x="9644" y="8004"/>
                    <a:pt x="10029" y="5047"/>
                  </a:cubicBezTo>
                  <a:cubicBezTo>
                    <a:pt x="10447" y="2122"/>
                    <a:pt x="7297" y="0"/>
                    <a:pt x="507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4310;p64">
              <a:extLst>
                <a:ext uri="{FF2B5EF4-FFF2-40B4-BE49-F238E27FC236}">
                  <a16:creationId xmlns:a16="http://schemas.microsoft.com/office/drawing/2014/main" id="{B3822480-8E8F-69DB-F883-3A2399289E3B}"/>
                </a:ext>
              </a:extLst>
            </p:cNvPr>
            <p:cNvSpPr/>
            <p:nvPr/>
          </p:nvSpPr>
          <p:spPr>
            <a:xfrm>
              <a:off x="4392600" y="1323800"/>
              <a:ext cx="265200" cy="314225"/>
            </a:xfrm>
            <a:custGeom>
              <a:avLst/>
              <a:gdLst/>
              <a:ahLst/>
              <a:cxnLst/>
              <a:rect l="l" t="t" r="r" b="b"/>
              <a:pathLst>
                <a:path w="10608" h="12569" extrusionOk="0">
                  <a:moveTo>
                    <a:pt x="5336" y="515"/>
                  </a:moveTo>
                  <a:cubicBezTo>
                    <a:pt x="6300" y="515"/>
                    <a:pt x="7490" y="965"/>
                    <a:pt x="8454" y="1736"/>
                  </a:cubicBezTo>
                  <a:cubicBezTo>
                    <a:pt x="9386" y="2507"/>
                    <a:pt x="10061" y="3568"/>
                    <a:pt x="10061" y="4790"/>
                  </a:cubicBezTo>
                  <a:cubicBezTo>
                    <a:pt x="10061" y="4950"/>
                    <a:pt x="10061" y="5111"/>
                    <a:pt x="10029" y="5272"/>
                  </a:cubicBezTo>
                  <a:cubicBezTo>
                    <a:pt x="9836" y="6686"/>
                    <a:pt x="9065" y="8422"/>
                    <a:pt x="8326" y="9804"/>
                  </a:cubicBezTo>
                  <a:cubicBezTo>
                    <a:pt x="7972" y="10479"/>
                    <a:pt x="7618" y="11058"/>
                    <a:pt x="7361" y="11476"/>
                  </a:cubicBezTo>
                  <a:cubicBezTo>
                    <a:pt x="7300" y="11583"/>
                    <a:pt x="7246" y="11675"/>
                    <a:pt x="7196" y="11756"/>
                  </a:cubicBezTo>
                  <a:lnTo>
                    <a:pt x="7196" y="11756"/>
                  </a:lnTo>
                  <a:cubicBezTo>
                    <a:pt x="7011" y="11351"/>
                    <a:pt x="6711" y="10728"/>
                    <a:pt x="6365" y="10094"/>
                  </a:cubicBezTo>
                  <a:cubicBezTo>
                    <a:pt x="6075" y="9579"/>
                    <a:pt x="5754" y="9065"/>
                    <a:pt x="5433" y="8647"/>
                  </a:cubicBezTo>
                  <a:cubicBezTo>
                    <a:pt x="5272" y="8422"/>
                    <a:pt x="5143" y="8261"/>
                    <a:pt x="4983" y="8133"/>
                  </a:cubicBezTo>
                  <a:cubicBezTo>
                    <a:pt x="4822" y="8004"/>
                    <a:pt x="4629" y="7876"/>
                    <a:pt x="4404" y="7876"/>
                  </a:cubicBezTo>
                  <a:cubicBezTo>
                    <a:pt x="4115" y="7876"/>
                    <a:pt x="3761" y="8004"/>
                    <a:pt x="3311" y="8133"/>
                  </a:cubicBezTo>
                  <a:cubicBezTo>
                    <a:pt x="2365" y="8456"/>
                    <a:pt x="1155" y="8977"/>
                    <a:pt x="547" y="9246"/>
                  </a:cubicBezTo>
                  <a:lnTo>
                    <a:pt x="547" y="9246"/>
                  </a:lnTo>
                  <a:cubicBezTo>
                    <a:pt x="548" y="8437"/>
                    <a:pt x="644" y="6713"/>
                    <a:pt x="932" y="5690"/>
                  </a:cubicBezTo>
                  <a:cubicBezTo>
                    <a:pt x="1125" y="5015"/>
                    <a:pt x="1511" y="4147"/>
                    <a:pt x="1832" y="3440"/>
                  </a:cubicBezTo>
                  <a:cubicBezTo>
                    <a:pt x="1993" y="3086"/>
                    <a:pt x="2154" y="2765"/>
                    <a:pt x="2250" y="2540"/>
                  </a:cubicBezTo>
                  <a:cubicBezTo>
                    <a:pt x="2347" y="2347"/>
                    <a:pt x="2443" y="2218"/>
                    <a:pt x="2443" y="2186"/>
                  </a:cubicBezTo>
                  <a:cubicBezTo>
                    <a:pt x="2443" y="2154"/>
                    <a:pt x="2668" y="1736"/>
                    <a:pt x="3150" y="1318"/>
                  </a:cubicBezTo>
                  <a:cubicBezTo>
                    <a:pt x="3632" y="900"/>
                    <a:pt x="4308" y="515"/>
                    <a:pt x="5336" y="515"/>
                  </a:cubicBezTo>
                  <a:close/>
                  <a:moveTo>
                    <a:pt x="5336" y="0"/>
                  </a:moveTo>
                  <a:cubicBezTo>
                    <a:pt x="4147" y="0"/>
                    <a:pt x="3279" y="482"/>
                    <a:pt x="2732" y="965"/>
                  </a:cubicBezTo>
                  <a:cubicBezTo>
                    <a:pt x="2218" y="1447"/>
                    <a:pt x="1961" y="1929"/>
                    <a:pt x="1961" y="1961"/>
                  </a:cubicBezTo>
                  <a:cubicBezTo>
                    <a:pt x="1961" y="1961"/>
                    <a:pt x="836" y="4083"/>
                    <a:pt x="418" y="5561"/>
                  </a:cubicBezTo>
                  <a:cubicBezTo>
                    <a:pt x="193" y="6301"/>
                    <a:pt x="97" y="7329"/>
                    <a:pt x="64" y="8165"/>
                  </a:cubicBezTo>
                  <a:cubicBezTo>
                    <a:pt x="0" y="9001"/>
                    <a:pt x="0" y="9676"/>
                    <a:pt x="0" y="9676"/>
                  </a:cubicBezTo>
                  <a:cubicBezTo>
                    <a:pt x="0" y="9772"/>
                    <a:pt x="32" y="9836"/>
                    <a:pt x="129" y="9901"/>
                  </a:cubicBezTo>
                  <a:cubicBezTo>
                    <a:pt x="166" y="9938"/>
                    <a:pt x="215" y="9954"/>
                    <a:pt x="268" y="9954"/>
                  </a:cubicBezTo>
                  <a:cubicBezTo>
                    <a:pt x="306" y="9954"/>
                    <a:pt x="346" y="9946"/>
                    <a:pt x="386" y="9933"/>
                  </a:cubicBezTo>
                  <a:cubicBezTo>
                    <a:pt x="386" y="9933"/>
                    <a:pt x="579" y="9836"/>
                    <a:pt x="900" y="9676"/>
                  </a:cubicBezTo>
                  <a:cubicBezTo>
                    <a:pt x="1382" y="9483"/>
                    <a:pt x="2090" y="9161"/>
                    <a:pt x="2797" y="8872"/>
                  </a:cubicBezTo>
                  <a:cubicBezTo>
                    <a:pt x="3150" y="8744"/>
                    <a:pt x="3472" y="8647"/>
                    <a:pt x="3761" y="8551"/>
                  </a:cubicBezTo>
                  <a:cubicBezTo>
                    <a:pt x="4050" y="8454"/>
                    <a:pt x="4308" y="8422"/>
                    <a:pt x="4404" y="8422"/>
                  </a:cubicBezTo>
                  <a:cubicBezTo>
                    <a:pt x="4436" y="8422"/>
                    <a:pt x="4500" y="8454"/>
                    <a:pt x="4629" y="8551"/>
                  </a:cubicBezTo>
                  <a:cubicBezTo>
                    <a:pt x="4822" y="8711"/>
                    <a:pt x="5079" y="9033"/>
                    <a:pt x="5336" y="9451"/>
                  </a:cubicBezTo>
                  <a:cubicBezTo>
                    <a:pt x="5722" y="10029"/>
                    <a:pt x="6140" y="10769"/>
                    <a:pt x="6429" y="11379"/>
                  </a:cubicBezTo>
                  <a:cubicBezTo>
                    <a:pt x="6558" y="11669"/>
                    <a:pt x="6686" y="11926"/>
                    <a:pt x="6783" y="12119"/>
                  </a:cubicBezTo>
                  <a:cubicBezTo>
                    <a:pt x="6847" y="12312"/>
                    <a:pt x="6911" y="12408"/>
                    <a:pt x="6911" y="12408"/>
                  </a:cubicBezTo>
                  <a:cubicBezTo>
                    <a:pt x="6943" y="12504"/>
                    <a:pt x="7040" y="12569"/>
                    <a:pt x="7136" y="12569"/>
                  </a:cubicBezTo>
                  <a:cubicBezTo>
                    <a:pt x="7233" y="12569"/>
                    <a:pt x="7329" y="12537"/>
                    <a:pt x="7361" y="12472"/>
                  </a:cubicBezTo>
                  <a:cubicBezTo>
                    <a:pt x="7393" y="12440"/>
                    <a:pt x="8068" y="11444"/>
                    <a:pt x="8808" y="10029"/>
                  </a:cubicBezTo>
                  <a:cubicBezTo>
                    <a:pt x="9547" y="8647"/>
                    <a:pt x="10351" y="6879"/>
                    <a:pt x="10544" y="5368"/>
                  </a:cubicBezTo>
                  <a:cubicBezTo>
                    <a:pt x="10576" y="5175"/>
                    <a:pt x="10608" y="4983"/>
                    <a:pt x="10608" y="4790"/>
                  </a:cubicBezTo>
                  <a:cubicBezTo>
                    <a:pt x="10608" y="3375"/>
                    <a:pt x="9804" y="2154"/>
                    <a:pt x="8776" y="1318"/>
                  </a:cubicBezTo>
                  <a:cubicBezTo>
                    <a:pt x="7747" y="482"/>
                    <a:pt x="6461" y="0"/>
                    <a:pt x="53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4311;p64">
              <a:extLst>
                <a:ext uri="{FF2B5EF4-FFF2-40B4-BE49-F238E27FC236}">
                  <a16:creationId xmlns:a16="http://schemas.microsoft.com/office/drawing/2014/main" id="{66E9FC63-1CE2-F1CD-469D-478737F5511D}"/>
                </a:ext>
              </a:extLst>
            </p:cNvPr>
            <p:cNvSpPr/>
            <p:nvPr/>
          </p:nvSpPr>
          <p:spPr>
            <a:xfrm>
              <a:off x="4693150" y="1284575"/>
              <a:ext cx="77975" cy="92900"/>
            </a:xfrm>
            <a:custGeom>
              <a:avLst/>
              <a:gdLst/>
              <a:ahLst/>
              <a:cxnLst/>
              <a:rect l="l" t="t" r="r" b="b"/>
              <a:pathLst>
                <a:path w="3119" h="3716" extrusionOk="0">
                  <a:moveTo>
                    <a:pt x="2546" y="0"/>
                  </a:moveTo>
                  <a:cubicBezTo>
                    <a:pt x="2181" y="0"/>
                    <a:pt x="1704" y="701"/>
                    <a:pt x="1704" y="701"/>
                  </a:cubicBezTo>
                  <a:lnTo>
                    <a:pt x="0" y="3530"/>
                  </a:lnTo>
                  <a:cubicBezTo>
                    <a:pt x="0" y="3530"/>
                    <a:pt x="229" y="3716"/>
                    <a:pt x="591" y="3716"/>
                  </a:cubicBezTo>
                  <a:cubicBezTo>
                    <a:pt x="772" y="3716"/>
                    <a:pt x="986" y="3669"/>
                    <a:pt x="1222" y="3530"/>
                  </a:cubicBezTo>
                  <a:cubicBezTo>
                    <a:pt x="1929" y="3144"/>
                    <a:pt x="3118" y="2019"/>
                    <a:pt x="2925" y="605"/>
                  </a:cubicBezTo>
                  <a:cubicBezTo>
                    <a:pt x="2864" y="154"/>
                    <a:pt x="2717" y="0"/>
                    <a:pt x="25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4312;p64">
              <a:extLst>
                <a:ext uri="{FF2B5EF4-FFF2-40B4-BE49-F238E27FC236}">
                  <a16:creationId xmlns:a16="http://schemas.microsoft.com/office/drawing/2014/main" id="{D264AA13-53D1-C9AE-0993-B028365BB5C8}"/>
                </a:ext>
              </a:extLst>
            </p:cNvPr>
            <p:cNvSpPr/>
            <p:nvPr/>
          </p:nvSpPr>
          <p:spPr>
            <a:xfrm>
              <a:off x="4685100" y="1277975"/>
              <a:ext cx="88425" cy="106125"/>
            </a:xfrm>
            <a:custGeom>
              <a:avLst/>
              <a:gdLst/>
              <a:ahLst/>
              <a:cxnLst/>
              <a:rect l="l" t="t" r="r" b="b"/>
              <a:pathLst>
                <a:path w="3537" h="4245" extrusionOk="0">
                  <a:moveTo>
                    <a:pt x="2862" y="1"/>
                  </a:moveTo>
                  <a:cubicBezTo>
                    <a:pt x="2701" y="1"/>
                    <a:pt x="2540" y="65"/>
                    <a:pt x="2444" y="162"/>
                  </a:cubicBezTo>
                  <a:cubicBezTo>
                    <a:pt x="2090" y="419"/>
                    <a:pt x="1833" y="805"/>
                    <a:pt x="1801" y="837"/>
                  </a:cubicBezTo>
                  <a:cubicBezTo>
                    <a:pt x="1737" y="933"/>
                    <a:pt x="1769" y="1126"/>
                    <a:pt x="1897" y="1190"/>
                  </a:cubicBezTo>
                  <a:cubicBezTo>
                    <a:pt x="1948" y="1228"/>
                    <a:pt x="2004" y="1246"/>
                    <a:pt x="2057" y="1246"/>
                  </a:cubicBezTo>
                  <a:cubicBezTo>
                    <a:pt x="2138" y="1246"/>
                    <a:pt x="2212" y="1204"/>
                    <a:pt x="2251" y="1126"/>
                  </a:cubicBezTo>
                  <a:lnTo>
                    <a:pt x="2283" y="1094"/>
                  </a:lnTo>
                  <a:cubicBezTo>
                    <a:pt x="2315" y="1030"/>
                    <a:pt x="2444" y="869"/>
                    <a:pt x="2572" y="740"/>
                  </a:cubicBezTo>
                  <a:cubicBezTo>
                    <a:pt x="2637" y="676"/>
                    <a:pt x="2701" y="612"/>
                    <a:pt x="2765" y="580"/>
                  </a:cubicBezTo>
                  <a:cubicBezTo>
                    <a:pt x="2829" y="547"/>
                    <a:pt x="2862" y="547"/>
                    <a:pt x="2862" y="547"/>
                  </a:cubicBezTo>
                  <a:cubicBezTo>
                    <a:pt x="2894" y="580"/>
                    <a:pt x="2958" y="676"/>
                    <a:pt x="2990" y="901"/>
                  </a:cubicBezTo>
                  <a:cubicBezTo>
                    <a:pt x="2990" y="997"/>
                    <a:pt x="2990" y="1094"/>
                    <a:pt x="3022" y="1190"/>
                  </a:cubicBezTo>
                  <a:cubicBezTo>
                    <a:pt x="3022" y="1737"/>
                    <a:pt x="2765" y="2251"/>
                    <a:pt x="2444" y="2669"/>
                  </a:cubicBezTo>
                  <a:cubicBezTo>
                    <a:pt x="2122" y="3087"/>
                    <a:pt x="1704" y="3408"/>
                    <a:pt x="1383" y="3569"/>
                  </a:cubicBezTo>
                  <a:cubicBezTo>
                    <a:pt x="1190" y="3698"/>
                    <a:pt x="1029" y="3730"/>
                    <a:pt x="901" y="3730"/>
                  </a:cubicBezTo>
                  <a:cubicBezTo>
                    <a:pt x="772" y="3730"/>
                    <a:pt x="644" y="3698"/>
                    <a:pt x="579" y="3665"/>
                  </a:cubicBezTo>
                  <a:lnTo>
                    <a:pt x="515" y="3601"/>
                  </a:lnTo>
                  <a:lnTo>
                    <a:pt x="483" y="3601"/>
                  </a:lnTo>
                  <a:cubicBezTo>
                    <a:pt x="429" y="3561"/>
                    <a:pt x="370" y="3543"/>
                    <a:pt x="312" y="3543"/>
                  </a:cubicBezTo>
                  <a:cubicBezTo>
                    <a:pt x="231" y="3543"/>
                    <a:pt x="153" y="3577"/>
                    <a:pt x="97" y="3633"/>
                  </a:cubicBezTo>
                  <a:cubicBezTo>
                    <a:pt x="1" y="3762"/>
                    <a:pt x="33" y="3923"/>
                    <a:pt x="161" y="4019"/>
                  </a:cubicBezTo>
                  <a:cubicBezTo>
                    <a:pt x="161" y="4051"/>
                    <a:pt x="451" y="4244"/>
                    <a:pt x="901" y="4244"/>
                  </a:cubicBezTo>
                  <a:cubicBezTo>
                    <a:pt x="1126" y="4244"/>
                    <a:pt x="1383" y="4212"/>
                    <a:pt x="1672" y="4051"/>
                  </a:cubicBezTo>
                  <a:cubicBezTo>
                    <a:pt x="2026" y="3826"/>
                    <a:pt x="2476" y="3473"/>
                    <a:pt x="2862" y="2990"/>
                  </a:cubicBezTo>
                  <a:cubicBezTo>
                    <a:pt x="3247" y="2508"/>
                    <a:pt x="3537" y="1898"/>
                    <a:pt x="3537" y="1190"/>
                  </a:cubicBezTo>
                  <a:cubicBezTo>
                    <a:pt x="3537" y="1062"/>
                    <a:pt x="3537" y="965"/>
                    <a:pt x="3504" y="837"/>
                  </a:cubicBezTo>
                  <a:cubicBezTo>
                    <a:pt x="3472" y="580"/>
                    <a:pt x="3408" y="387"/>
                    <a:pt x="3312" y="258"/>
                  </a:cubicBezTo>
                  <a:cubicBezTo>
                    <a:pt x="3215" y="97"/>
                    <a:pt x="3054" y="1"/>
                    <a:pt x="28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4313;p64">
              <a:extLst>
                <a:ext uri="{FF2B5EF4-FFF2-40B4-BE49-F238E27FC236}">
                  <a16:creationId xmlns:a16="http://schemas.microsoft.com/office/drawing/2014/main" id="{27AE7B43-DD97-E18D-57F3-86AC17D461EF}"/>
                </a:ext>
              </a:extLst>
            </p:cNvPr>
            <p:cNvSpPr/>
            <p:nvPr/>
          </p:nvSpPr>
          <p:spPr>
            <a:xfrm>
              <a:off x="4422325" y="1150100"/>
              <a:ext cx="55475" cy="116650"/>
            </a:xfrm>
            <a:custGeom>
              <a:avLst/>
              <a:gdLst/>
              <a:ahLst/>
              <a:cxnLst/>
              <a:rect l="l" t="t" r="r" b="b"/>
              <a:pathLst>
                <a:path w="2219" h="4666" extrusionOk="0">
                  <a:moveTo>
                    <a:pt x="1642" y="1"/>
                  </a:moveTo>
                  <a:cubicBezTo>
                    <a:pt x="1310" y="1"/>
                    <a:pt x="903" y="206"/>
                    <a:pt x="611" y="1034"/>
                  </a:cubicBezTo>
                  <a:cubicBezTo>
                    <a:pt x="1" y="2641"/>
                    <a:pt x="997" y="4666"/>
                    <a:pt x="997" y="4666"/>
                  </a:cubicBezTo>
                  <a:lnTo>
                    <a:pt x="2026" y="2544"/>
                  </a:lnTo>
                  <a:lnTo>
                    <a:pt x="2218" y="198"/>
                  </a:lnTo>
                  <a:cubicBezTo>
                    <a:pt x="2218" y="198"/>
                    <a:pt x="1966" y="1"/>
                    <a:pt x="164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4314;p64">
              <a:extLst>
                <a:ext uri="{FF2B5EF4-FFF2-40B4-BE49-F238E27FC236}">
                  <a16:creationId xmlns:a16="http://schemas.microsoft.com/office/drawing/2014/main" id="{2A3816EF-4E50-394C-D01C-B18C59611683}"/>
                </a:ext>
              </a:extLst>
            </p:cNvPr>
            <p:cNvSpPr/>
            <p:nvPr/>
          </p:nvSpPr>
          <p:spPr>
            <a:xfrm>
              <a:off x="4425550" y="1143775"/>
              <a:ext cx="59475" cy="129425"/>
            </a:xfrm>
            <a:custGeom>
              <a:avLst/>
              <a:gdLst/>
              <a:ahLst/>
              <a:cxnLst/>
              <a:rect l="l" t="t" r="r" b="b"/>
              <a:pathLst>
                <a:path w="2379" h="5177" extrusionOk="0">
                  <a:moveTo>
                    <a:pt x="1511" y="1"/>
                  </a:moveTo>
                  <a:cubicBezTo>
                    <a:pt x="1286" y="1"/>
                    <a:pt x="1029" y="65"/>
                    <a:pt x="804" y="258"/>
                  </a:cubicBezTo>
                  <a:cubicBezTo>
                    <a:pt x="579" y="451"/>
                    <a:pt x="386" y="740"/>
                    <a:pt x="225" y="1190"/>
                  </a:cubicBezTo>
                  <a:cubicBezTo>
                    <a:pt x="64" y="1608"/>
                    <a:pt x="0" y="2026"/>
                    <a:pt x="0" y="2444"/>
                  </a:cubicBezTo>
                  <a:cubicBezTo>
                    <a:pt x="0" y="3794"/>
                    <a:pt x="611" y="5015"/>
                    <a:pt x="643" y="5048"/>
                  </a:cubicBezTo>
                  <a:cubicBezTo>
                    <a:pt x="675" y="5144"/>
                    <a:pt x="772" y="5176"/>
                    <a:pt x="868" y="5176"/>
                  </a:cubicBezTo>
                  <a:cubicBezTo>
                    <a:pt x="964" y="5176"/>
                    <a:pt x="1061" y="5144"/>
                    <a:pt x="1125" y="5048"/>
                  </a:cubicBezTo>
                  <a:lnTo>
                    <a:pt x="2122" y="2926"/>
                  </a:lnTo>
                  <a:cubicBezTo>
                    <a:pt x="2186" y="2765"/>
                    <a:pt x="2122" y="2605"/>
                    <a:pt x="1993" y="2540"/>
                  </a:cubicBezTo>
                  <a:cubicBezTo>
                    <a:pt x="1959" y="2523"/>
                    <a:pt x="1922" y="2515"/>
                    <a:pt x="1885" y="2515"/>
                  </a:cubicBezTo>
                  <a:cubicBezTo>
                    <a:pt x="1785" y="2515"/>
                    <a:pt x="1687" y="2575"/>
                    <a:pt x="1639" y="2669"/>
                  </a:cubicBezTo>
                  <a:lnTo>
                    <a:pt x="899" y="4268"/>
                  </a:lnTo>
                  <a:lnTo>
                    <a:pt x="899" y="4268"/>
                  </a:lnTo>
                  <a:cubicBezTo>
                    <a:pt x="739" y="3818"/>
                    <a:pt x="547" y="3138"/>
                    <a:pt x="547" y="2444"/>
                  </a:cubicBezTo>
                  <a:cubicBezTo>
                    <a:pt x="547" y="2058"/>
                    <a:pt x="579" y="1705"/>
                    <a:pt x="707" y="1383"/>
                  </a:cubicBezTo>
                  <a:cubicBezTo>
                    <a:pt x="868" y="997"/>
                    <a:pt x="1029" y="772"/>
                    <a:pt x="1157" y="676"/>
                  </a:cubicBezTo>
                  <a:cubicBezTo>
                    <a:pt x="1286" y="547"/>
                    <a:pt x="1382" y="547"/>
                    <a:pt x="1511" y="547"/>
                  </a:cubicBezTo>
                  <a:cubicBezTo>
                    <a:pt x="1529" y="541"/>
                    <a:pt x="1549" y="539"/>
                    <a:pt x="1569" y="539"/>
                  </a:cubicBezTo>
                  <a:cubicBezTo>
                    <a:pt x="1654" y="539"/>
                    <a:pt x="1748" y="586"/>
                    <a:pt x="1800" y="612"/>
                  </a:cubicBezTo>
                  <a:lnTo>
                    <a:pt x="1897" y="644"/>
                  </a:lnTo>
                  <a:lnTo>
                    <a:pt x="1929" y="676"/>
                  </a:lnTo>
                  <a:cubicBezTo>
                    <a:pt x="1969" y="716"/>
                    <a:pt x="2026" y="734"/>
                    <a:pt x="2084" y="734"/>
                  </a:cubicBezTo>
                  <a:cubicBezTo>
                    <a:pt x="2164" y="734"/>
                    <a:pt x="2245" y="700"/>
                    <a:pt x="2282" y="644"/>
                  </a:cubicBezTo>
                  <a:cubicBezTo>
                    <a:pt x="2379" y="515"/>
                    <a:pt x="2379" y="354"/>
                    <a:pt x="2250" y="258"/>
                  </a:cubicBezTo>
                  <a:cubicBezTo>
                    <a:pt x="2218" y="258"/>
                    <a:pt x="1961" y="1"/>
                    <a:pt x="15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4315;p64">
              <a:extLst>
                <a:ext uri="{FF2B5EF4-FFF2-40B4-BE49-F238E27FC236}">
                  <a16:creationId xmlns:a16="http://schemas.microsoft.com/office/drawing/2014/main" id="{5B0E3E35-DB79-8D96-A034-8E159FD9ECF4}"/>
                </a:ext>
              </a:extLst>
            </p:cNvPr>
            <p:cNvSpPr/>
            <p:nvPr/>
          </p:nvSpPr>
          <p:spPr>
            <a:xfrm>
              <a:off x="4469750" y="1442050"/>
              <a:ext cx="140350" cy="85950"/>
            </a:xfrm>
            <a:custGeom>
              <a:avLst/>
              <a:gdLst/>
              <a:ahLst/>
              <a:cxnLst/>
              <a:rect l="l" t="t" r="r" b="b"/>
              <a:pathLst>
                <a:path w="5614" h="3438" extrusionOk="0">
                  <a:moveTo>
                    <a:pt x="5483" y="0"/>
                  </a:moveTo>
                  <a:cubicBezTo>
                    <a:pt x="4710" y="0"/>
                    <a:pt x="321" y="2117"/>
                    <a:pt x="321" y="2117"/>
                  </a:cubicBezTo>
                  <a:cubicBezTo>
                    <a:pt x="321" y="2117"/>
                    <a:pt x="0" y="3338"/>
                    <a:pt x="1318" y="3435"/>
                  </a:cubicBezTo>
                  <a:cubicBezTo>
                    <a:pt x="1340" y="3437"/>
                    <a:pt x="1362" y="3437"/>
                    <a:pt x="1385" y="3437"/>
                  </a:cubicBezTo>
                  <a:cubicBezTo>
                    <a:pt x="2728" y="3437"/>
                    <a:pt x="5404" y="692"/>
                    <a:pt x="5593" y="92"/>
                  </a:cubicBezTo>
                  <a:cubicBezTo>
                    <a:pt x="5613" y="28"/>
                    <a:pt x="5572" y="0"/>
                    <a:pt x="548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4316;p64">
              <a:extLst>
                <a:ext uri="{FF2B5EF4-FFF2-40B4-BE49-F238E27FC236}">
                  <a16:creationId xmlns:a16="http://schemas.microsoft.com/office/drawing/2014/main" id="{D096A8D7-F3A8-F7AA-4FE6-E42CD70157FE}"/>
                </a:ext>
              </a:extLst>
            </p:cNvPr>
            <p:cNvSpPr/>
            <p:nvPr/>
          </p:nvSpPr>
          <p:spPr>
            <a:xfrm>
              <a:off x="4470550" y="1435500"/>
              <a:ext cx="145475" cy="98875"/>
            </a:xfrm>
            <a:custGeom>
              <a:avLst/>
              <a:gdLst/>
              <a:ahLst/>
              <a:cxnLst/>
              <a:rect l="l" t="t" r="r" b="b"/>
              <a:pathLst>
                <a:path w="5819" h="3955" extrusionOk="0">
                  <a:moveTo>
                    <a:pt x="5072" y="614"/>
                  </a:moveTo>
                  <a:cubicBezTo>
                    <a:pt x="4748" y="1047"/>
                    <a:pt x="4092" y="1750"/>
                    <a:pt x="3407" y="2315"/>
                  </a:cubicBezTo>
                  <a:cubicBezTo>
                    <a:pt x="3022" y="2636"/>
                    <a:pt x="2636" y="2925"/>
                    <a:pt x="2282" y="3118"/>
                  </a:cubicBezTo>
                  <a:cubicBezTo>
                    <a:pt x="1937" y="3291"/>
                    <a:pt x="1642" y="3413"/>
                    <a:pt x="1446" y="3413"/>
                  </a:cubicBezTo>
                  <a:cubicBezTo>
                    <a:pt x="1424" y="3413"/>
                    <a:pt x="1402" y="3411"/>
                    <a:pt x="1382" y="3408"/>
                  </a:cubicBezTo>
                  <a:lnTo>
                    <a:pt x="1318" y="3408"/>
                  </a:lnTo>
                  <a:cubicBezTo>
                    <a:pt x="932" y="3375"/>
                    <a:pt x="772" y="3247"/>
                    <a:pt x="643" y="3118"/>
                  </a:cubicBezTo>
                  <a:cubicBezTo>
                    <a:pt x="547" y="2990"/>
                    <a:pt x="514" y="2797"/>
                    <a:pt x="514" y="2668"/>
                  </a:cubicBezTo>
                  <a:cubicBezTo>
                    <a:pt x="514" y="2623"/>
                    <a:pt x="530" y="2578"/>
                    <a:pt x="540" y="2544"/>
                  </a:cubicBezTo>
                  <a:lnTo>
                    <a:pt x="540" y="2544"/>
                  </a:lnTo>
                  <a:cubicBezTo>
                    <a:pt x="654" y="2489"/>
                    <a:pt x="846" y="2397"/>
                    <a:pt x="1093" y="2283"/>
                  </a:cubicBezTo>
                  <a:cubicBezTo>
                    <a:pt x="1736" y="1993"/>
                    <a:pt x="2700" y="1543"/>
                    <a:pt x="3568" y="1158"/>
                  </a:cubicBezTo>
                  <a:cubicBezTo>
                    <a:pt x="4018" y="997"/>
                    <a:pt x="4436" y="804"/>
                    <a:pt x="4790" y="707"/>
                  </a:cubicBezTo>
                  <a:cubicBezTo>
                    <a:pt x="4894" y="666"/>
                    <a:pt x="4985" y="637"/>
                    <a:pt x="5072" y="614"/>
                  </a:cubicBezTo>
                  <a:close/>
                  <a:moveTo>
                    <a:pt x="5433" y="0"/>
                  </a:moveTo>
                  <a:cubicBezTo>
                    <a:pt x="5304" y="0"/>
                    <a:pt x="5143" y="32"/>
                    <a:pt x="4918" y="97"/>
                  </a:cubicBezTo>
                  <a:cubicBezTo>
                    <a:pt x="4211" y="290"/>
                    <a:pt x="3054" y="804"/>
                    <a:pt x="2025" y="1254"/>
                  </a:cubicBezTo>
                  <a:cubicBezTo>
                    <a:pt x="1029" y="1736"/>
                    <a:pt x="161" y="2122"/>
                    <a:pt x="161" y="2122"/>
                  </a:cubicBezTo>
                  <a:cubicBezTo>
                    <a:pt x="97" y="2154"/>
                    <a:pt x="32" y="2218"/>
                    <a:pt x="32" y="2315"/>
                  </a:cubicBezTo>
                  <a:cubicBezTo>
                    <a:pt x="32" y="2315"/>
                    <a:pt x="0" y="2443"/>
                    <a:pt x="0" y="2668"/>
                  </a:cubicBezTo>
                  <a:cubicBezTo>
                    <a:pt x="0" y="2861"/>
                    <a:pt x="32" y="3183"/>
                    <a:pt x="225" y="3440"/>
                  </a:cubicBezTo>
                  <a:cubicBezTo>
                    <a:pt x="418" y="3729"/>
                    <a:pt x="772" y="3922"/>
                    <a:pt x="1286" y="3954"/>
                  </a:cubicBezTo>
                  <a:lnTo>
                    <a:pt x="1382" y="3954"/>
                  </a:lnTo>
                  <a:cubicBezTo>
                    <a:pt x="1800" y="3954"/>
                    <a:pt x="2250" y="3761"/>
                    <a:pt x="2700" y="3472"/>
                  </a:cubicBezTo>
                  <a:cubicBezTo>
                    <a:pt x="3375" y="3054"/>
                    <a:pt x="4115" y="2443"/>
                    <a:pt x="4693" y="1865"/>
                  </a:cubicBezTo>
                  <a:cubicBezTo>
                    <a:pt x="4983" y="1575"/>
                    <a:pt x="5240" y="1286"/>
                    <a:pt x="5433" y="1029"/>
                  </a:cubicBezTo>
                  <a:cubicBezTo>
                    <a:pt x="5625" y="804"/>
                    <a:pt x="5754" y="611"/>
                    <a:pt x="5818" y="418"/>
                  </a:cubicBezTo>
                  <a:lnTo>
                    <a:pt x="5818" y="322"/>
                  </a:lnTo>
                  <a:cubicBezTo>
                    <a:pt x="5818" y="257"/>
                    <a:pt x="5818" y="193"/>
                    <a:pt x="5786" y="129"/>
                  </a:cubicBezTo>
                  <a:cubicBezTo>
                    <a:pt x="5722" y="65"/>
                    <a:pt x="5658" y="32"/>
                    <a:pt x="55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4317;p64">
              <a:extLst>
                <a:ext uri="{FF2B5EF4-FFF2-40B4-BE49-F238E27FC236}">
                  <a16:creationId xmlns:a16="http://schemas.microsoft.com/office/drawing/2014/main" id="{ABFCA1B8-09A8-3089-E2A6-D681668656ED}"/>
                </a:ext>
              </a:extLst>
            </p:cNvPr>
            <p:cNvSpPr/>
            <p:nvPr/>
          </p:nvSpPr>
          <p:spPr>
            <a:xfrm>
              <a:off x="4434375" y="979525"/>
              <a:ext cx="393000" cy="529650"/>
            </a:xfrm>
            <a:custGeom>
              <a:avLst/>
              <a:gdLst/>
              <a:ahLst/>
              <a:cxnLst/>
              <a:rect l="l" t="t" r="r" b="b"/>
              <a:pathLst>
                <a:path w="15720" h="21186" extrusionOk="0">
                  <a:moveTo>
                    <a:pt x="9216" y="1"/>
                  </a:moveTo>
                  <a:cubicBezTo>
                    <a:pt x="8300" y="1"/>
                    <a:pt x="7368" y="253"/>
                    <a:pt x="6494" y="849"/>
                  </a:cubicBezTo>
                  <a:cubicBezTo>
                    <a:pt x="6494" y="849"/>
                    <a:pt x="2958" y="2489"/>
                    <a:pt x="2154" y="4996"/>
                  </a:cubicBezTo>
                  <a:cubicBezTo>
                    <a:pt x="1319" y="7535"/>
                    <a:pt x="1" y="12710"/>
                    <a:pt x="1" y="14639"/>
                  </a:cubicBezTo>
                  <a:cubicBezTo>
                    <a:pt x="1" y="16568"/>
                    <a:pt x="611" y="20522"/>
                    <a:pt x="1929" y="21100"/>
                  </a:cubicBezTo>
                  <a:cubicBezTo>
                    <a:pt x="2056" y="21159"/>
                    <a:pt x="2211" y="21186"/>
                    <a:pt x="2389" y="21186"/>
                  </a:cubicBezTo>
                  <a:cubicBezTo>
                    <a:pt x="4059" y="21186"/>
                    <a:pt x="7736" y="18805"/>
                    <a:pt x="8840" y="18079"/>
                  </a:cubicBezTo>
                  <a:cubicBezTo>
                    <a:pt x="10030" y="17275"/>
                    <a:pt x="11444" y="14125"/>
                    <a:pt x="12987" y="12293"/>
                  </a:cubicBezTo>
                  <a:cubicBezTo>
                    <a:pt x="14498" y="10492"/>
                    <a:pt x="15719" y="7149"/>
                    <a:pt x="15109" y="4417"/>
                  </a:cubicBezTo>
                  <a:cubicBezTo>
                    <a:pt x="14649" y="2336"/>
                    <a:pt x="12004" y="1"/>
                    <a:pt x="921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4318;p64">
              <a:extLst>
                <a:ext uri="{FF2B5EF4-FFF2-40B4-BE49-F238E27FC236}">
                  <a16:creationId xmlns:a16="http://schemas.microsoft.com/office/drawing/2014/main" id="{ABFFA3DD-7034-0B36-CF4B-B2EC27DA2118}"/>
                </a:ext>
              </a:extLst>
            </p:cNvPr>
            <p:cNvSpPr/>
            <p:nvPr/>
          </p:nvSpPr>
          <p:spPr>
            <a:xfrm>
              <a:off x="4427950" y="972625"/>
              <a:ext cx="394600" cy="543250"/>
            </a:xfrm>
            <a:custGeom>
              <a:avLst/>
              <a:gdLst/>
              <a:ahLst/>
              <a:cxnLst/>
              <a:rect l="l" t="t" r="r" b="b"/>
              <a:pathLst>
                <a:path w="15784" h="21730" extrusionOk="0">
                  <a:moveTo>
                    <a:pt x="9483" y="547"/>
                  </a:moveTo>
                  <a:cubicBezTo>
                    <a:pt x="10801" y="547"/>
                    <a:pt x="12119" y="1093"/>
                    <a:pt x="13115" y="1929"/>
                  </a:cubicBezTo>
                  <a:cubicBezTo>
                    <a:pt x="14144" y="2732"/>
                    <a:pt x="14883" y="3793"/>
                    <a:pt x="15108" y="4725"/>
                  </a:cubicBezTo>
                  <a:cubicBezTo>
                    <a:pt x="15205" y="5207"/>
                    <a:pt x="15269" y="5690"/>
                    <a:pt x="15269" y="6204"/>
                  </a:cubicBezTo>
                  <a:cubicBezTo>
                    <a:pt x="15269" y="8486"/>
                    <a:pt x="14240" y="10961"/>
                    <a:pt x="13019" y="12408"/>
                  </a:cubicBezTo>
                  <a:cubicBezTo>
                    <a:pt x="12248" y="13340"/>
                    <a:pt x="11508" y="14594"/>
                    <a:pt x="10833" y="15719"/>
                  </a:cubicBezTo>
                  <a:cubicBezTo>
                    <a:pt x="10126" y="16812"/>
                    <a:pt x="9451" y="17776"/>
                    <a:pt x="8937" y="18130"/>
                  </a:cubicBezTo>
                  <a:cubicBezTo>
                    <a:pt x="8390" y="18483"/>
                    <a:pt x="7201" y="19287"/>
                    <a:pt x="5947" y="19962"/>
                  </a:cubicBezTo>
                  <a:cubicBezTo>
                    <a:pt x="5337" y="20283"/>
                    <a:pt x="4694" y="20605"/>
                    <a:pt x="4115" y="20830"/>
                  </a:cubicBezTo>
                  <a:cubicBezTo>
                    <a:pt x="3536" y="21087"/>
                    <a:pt x="2990" y="21215"/>
                    <a:pt x="2636" y="21215"/>
                  </a:cubicBezTo>
                  <a:cubicBezTo>
                    <a:pt x="2508" y="21215"/>
                    <a:pt x="2379" y="21183"/>
                    <a:pt x="2315" y="21151"/>
                  </a:cubicBezTo>
                  <a:cubicBezTo>
                    <a:pt x="2058" y="21055"/>
                    <a:pt x="1801" y="20733"/>
                    <a:pt x="1576" y="20283"/>
                  </a:cubicBezTo>
                  <a:cubicBezTo>
                    <a:pt x="1222" y="19576"/>
                    <a:pt x="965" y="18580"/>
                    <a:pt x="804" y="17615"/>
                  </a:cubicBezTo>
                  <a:cubicBezTo>
                    <a:pt x="611" y="16619"/>
                    <a:pt x="547" y="15622"/>
                    <a:pt x="547" y="14915"/>
                  </a:cubicBezTo>
                  <a:cubicBezTo>
                    <a:pt x="547" y="14015"/>
                    <a:pt x="868" y="12215"/>
                    <a:pt x="1286" y="10383"/>
                  </a:cubicBezTo>
                  <a:cubicBezTo>
                    <a:pt x="1704" y="8551"/>
                    <a:pt x="2251" y="6622"/>
                    <a:pt x="2636" y="5368"/>
                  </a:cubicBezTo>
                  <a:cubicBezTo>
                    <a:pt x="3022" y="4179"/>
                    <a:pt x="4083" y="3182"/>
                    <a:pt x="5047" y="2475"/>
                  </a:cubicBezTo>
                  <a:cubicBezTo>
                    <a:pt x="5529" y="2122"/>
                    <a:pt x="5979" y="1832"/>
                    <a:pt x="6301" y="1672"/>
                  </a:cubicBezTo>
                  <a:cubicBezTo>
                    <a:pt x="6494" y="1575"/>
                    <a:pt x="6622" y="1511"/>
                    <a:pt x="6719" y="1447"/>
                  </a:cubicBezTo>
                  <a:lnTo>
                    <a:pt x="6815" y="1382"/>
                  </a:lnTo>
                  <a:lnTo>
                    <a:pt x="6879" y="1382"/>
                  </a:lnTo>
                  <a:lnTo>
                    <a:pt x="6912" y="1350"/>
                  </a:lnTo>
                  <a:cubicBezTo>
                    <a:pt x="7747" y="772"/>
                    <a:pt x="8615" y="547"/>
                    <a:pt x="9483" y="547"/>
                  </a:cubicBezTo>
                  <a:close/>
                  <a:moveTo>
                    <a:pt x="9483" y="0"/>
                  </a:moveTo>
                  <a:cubicBezTo>
                    <a:pt x="8519" y="0"/>
                    <a:pt x="7522" y="289"/>
                    <a:pt x="6590" y="900"/>
                  </a:cubicBezTo>
                  <a:lnTo>
                    <a:pt x="6604" y="919"/>
                  </a:lnTo>
                  <a:lnTo>
                    <a:pt x="6604" y="919"/>
                  </a:lnTo>
                  <a:cubicBezTo>
                    <a:pt x="6397" y="1009"/>
                    <a:pt x="5599" y="1410"/>
                    <a:pt x="4726" y="2057"/>
                  </a:cubicBezTo>
                  <a:cubicBezTo>
                    <a:pt x="3697" y="2797"/>
                    <a:pt x="2572" y="3857"/>
                    <a:pt x="2154" y="5207"/>
                  </a:cubicBezTo>
                  <a:cubicBezTo>
                    <a:pt x="1736" y="6493"/>
                    <a:pt x="1190" y="8422"/>
                    <a:pt x="772" y="10254"/>
                  </a:cubicBezTo>
                  <a:cubicBezTo>
                    <a:pt x="322" y="12119"/>
                    <a:pt x="1" y="13886"/>
                    <a:pt x="1" y="14915"/>
                  </a:cubicBezTo>
                  <a:cubicBezTo>
                    <a:pt x="1" y="15912"/>
                    <a:pt x="161" y="17390"/>
                    <a:pt x="483" y="18708"/>
                  </a:cubicBezTo>
                  <a:cubicBezTo>
                    <a:pt x="643" y="19383"/>
                    <a:pt x="836" y="19994"/>
                    <a:pt x="1093" y="20508"/>
                  </a:cubicBezTo>
                  <a:cubicBezTo>
                    <a:pt x="1351" y="21023"/>
                    <a:pt x="1672" y="21440"/>
                    <a:pt x="2090" y="21633"/>
                  </a:cubicBezTo>
                  <a:cubicBezTo>
                    <a:pt x="2251" y="21730"/>
                    <a:pt x="2444" y="21730"/>
                    <a:pt x="2636" y="21730"/>
                  </a:cubicBezTo>
                  <a:cubicBezTo>
                    <a:pt x="3119" y="21730"/>
                    <a:pt x="3697" y="21569"/>
                    <a:pt x="4308" y="21344"/>
                  </a:cubicBezTo>
                  <a:cubicBezTo>
                    <a:pt x="6140" y="20605"/>
                    <a:pt x="8390" y="19126"/>
                    <a:pt x="9226" y="18580"/>
                  </a:cubicBezTo>
                  <a:cubicBezTo>
                    <a:pt x="9933" y="18097"/>
                    <a:pt x="10576" y="17101"/>
                    <a:pt x="11283" y="15976"/>
                  </a:cubicBezTo>
                  <a:cubicBezTo>
                    <a:pt x="11958" y="14883"/>
                    <a:pt x="12698" y="13629"/>
                    <a:pt x="13437" y="12761"/>
                  </a:cubicBezTo>
                  <a:cubicBezTo>
                    <a:pt x="14723" y="11186"/>
                    <a:pt x="15783" y="8647"/>
                    <a:pt x="15783" y="6204"/>
                  </a:cubicBezTo>
                  <a:cubicBezTo>
                    <a:pt x="15783" y="5658"/>
                    <a:pt x="15751" y="5143"/>
                    <a:pt x="15623" y="4629"/>
                  </a:cubicBezTo>
                  <a:cubicBezTo>
                    <a:pt x="15366" y="3504"/>
                    <a:pt x="14562" y="2379"/>
                    <a:pt x="13469" y="1511"/>
                  </a:cubicBezTo>
                  <a:cubicBezTo>
                    <a:pt x="12344" y="611"/>
                    <a:pt x="10962" y="0"/>
                    <a:pt x="94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4319;p64">
              <a:extLst>
                <a:ext uri="{FF2B5EF4-FFF2-40B4-BE49-F238E27FC236}">
                  <a16:creationId xmlns:a16="http://schemas.microsoft.com/office/drawing/2014/main" id="{A29ECAD1-6996-685A-2BB8-79B3C48A8440}"/>
                </a:ext>
              </a:extLst>
            </p:cNvPr>
            <p:cNvSpPr/>
            <p:nvPr/>
          </p:nvSpPr>
          <p:spPr>
            <a:xfrm>
              <a:off x="4455275" y="979525"/>
              <a:ext cx="372100" cy="369200"/>
            </a:xfrm>
            <a:custGeom>
              <a:avLst/>
              <a:gdLst/>
              <a:ahLst/>
              <a:cxnLst/>
              <a:rect l="l" t="t" r="r" b="b"/>
              <a:pathLst>
                <a:path w="14884" h="14768" extrusionOk="0">
                  <a:moveTo>
                    <a:pt x="8380" y="1"/>
                  </a:moveTo>
                  <a:cubicBezTo>
                    <a:pt x="7464" y="1"/>
                    <a:pt x="6532" y="253"/>
                    <a:pt x="5658" y="849"/>
                  </a:cubicBezTo>
                  <a:cubicBezTo>
                    <a:pt x="5658" y="849"/>
                    <a:pt x="2122" y="2489"/>
                    <a:pt x="1318" y="4996"/>
                  </a:cubicBezTo>
                  <a:cubicBezTo>
                    <a:pt x="933" y="6217"/>
                    <a:pt x="418" y="8017"/>
                    <a:pt x="0" y="9785"/>
                  </a:cubicBezTo>
                  <a:cubicBezTo>
                    <a:pt x="708" y="8692"/>
                    <a:pt x="1833" y="6860"/>
                    <a:pt x="1897" y="6442"/>
                  </a:cubicBezTo>
                  <a:cubicBezTo>
                    <a:pt x="2026" y="5832"/>
                    <a:pt x="2026" y="5735"/>
                    <a:pt x="2733" y="5735"/>
                  </a:cubicBezTo>
                  <a:cubicBezTo>
                    <a:pt x="3440" y="5735"/>
                    <a:pt x="4758" y="7760"/>
                    <a:pt x="6558" y="8146"/>
                  </a:cubicBezTo>
                  <a:cubicBezTo>
                    <a:pt x="8390" y="8564"/>
                    <a:pt x="10833" y="8242"/>
                    <a:pt x="10833" y="9271"/>
                  </a:cubicBezTo>
                  <a:cubicBezTo>
                    <a:pt x="10833" y="10267"/>
                    <a:pt x="9419" y="11907"/>
                    <a:pt x="10319" y="12389"/>
                  </a:cubicBezTo>
                  <a:cubicBezTo>
                    <a:pt x="11026" y="12807"/>
                    <a:pt x="10383" y="14157"/>
                    <a:pt x="10447" y="14768"/>
                  </a:cubicBezTo>
                  <a:cubicBezTo>
                    <a:pt x="10994" y="13900"/>
                    <a:pt x="11572" y="13000"/>
                    <a:pt x="12151" y="12293"/>
                  </a:cubicBezTo>
                  <a:cubicBezTo>
                    <a:pt x="13662" y="10492"/>
                    <a:pt x="14883" y="7149"/>
                    <a:pt x="14273" y="4417"/>
                  </a:cubicBezTo>
                  <a:cubicBezTo>
                    <a:pt x="13813" y="2336"/>
                    <a:pt x="11168" y="1"/>
                    <a:pt x="83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4320;p64">
              <a:extLst>
                <a:ext uri="{FF2B5EF4-FFF2-40B4-BE49-F238E27FC236}">
                  <a16:creationId xmlns:a16="http://schemas.microsoft.com/office/drawing/2014/main" id="{923EA178-EAD3-E634-C568-C338432E9D92}"/>
                </a:ext>
              </a:extLst>
            </p:cNvPr>
            <p:cNvSpPr/>
            <p:nvPr/>
          </p:nvSpPr>
          <p:spPr>
            <a:xfrm>
              <a:off x="4448050" y="972625"/>
              <a:ext cx="374500" cy="382750"/>
            </a:xfrm>
            <a:custGeom>
              <a:avLst/>
              <a:gdLst/>
              <a:ahLst/>
              <a:cxnLst/>
              <a:rect l="l" t="t" r="r" b="b"/>
              <a:pathLst>
                <a:path w="14980" h="15310" extrusionOk="0">
                  <a:moveTo>
                    <a:pt x="8679" y="547"/>
                  </a:moveTo>
                  <a:cubicBezTo>
                    <a:pt x="9997" y="547"/>
                    <a:pt x="11315" y="1093"/>
                    <a:pt x="12311" y="1929"/>
                  </a:cubicBezTo>
                  <a:cubicBezTo>
                    <a:pt x="13340" y="2732"/>
                    <a:pt x="14079" y="3793"/>
                    <a:pt x="14304" y="4725"/>
                  </a:cubicBezTo>
                  <a:cubicBezTo>
                    <a:pt x="14401" y="5207"/>
                    <a:pt x="14465" y="5690"/>
                    <a:pt x="14465" y="6204"/>
                  </a:cubicBezTo>
                  <a:cubicBezTo>
                    <a:pt x="14465" y="8486"/>
                    <a:pt x="13436" y="10961"/>
                    <a:pt x="12215" y="12408"/>
                  </a:cubicBezTo>
                  <a:cubicBezTo>
                    <a:pt x="11868" y="12832"/>
                    <a:pt x="11520" y="13327"/>
                    <a:pt x="11180" y="13842"/>
                  </a:cubicBezTo>
                  <a:lnTo>
                    <a:pt x="11180" y="13842"/>
                  </a:lnTo>
                  <a:cubicBezTo>
                    <a:pt x="11203" y="13696"/>
                    <a:pt x="11219" y="13546"/>
                    <a:pt x="11219" y="13404"/>
                  </a:cubicBezTo>
                  <a:cubicBezTo>
                    <a:pt x="11219" y="13244"/>
                    <a:pt x="11186" y="13051"/>
                    <a:pt x="11122" y="12890"/>
                  </a:cubicBezTo>
                  <a:cubicBezTo>
                    <a:pt x="11058" y="12697"/>
                    <a:pt x="10929" y="12536"/>
                    <a:pt x="10736" y="12440"/>
                  </a:cubicBezTo>
                  <a:cubicBezTo>
                    <a:pt x="10672" y="12408"/>
                    <a:pt x="10640" y="12376"/>
                    <a:pt x="10608" y="12311"/>
                  </a:cubicBezTo>
                  <a:cubicBezTo>
                    <a:pt x="10576" y="12279"/>
                    <a:pt x="10576" y="12215"/>
                    <a:pt x="10576" y="12151"/>
                  </a:cubicBezTo>
                  <a:cubicBezTo>
                    <a:pt x="10576" y="11894"/>
                    <a:pt x="10736" y="11411"/>
                    <a:pt x="10961" y="10961"/>
                  </a:cubicBezTo>
                  <a:cubicBezTo>
                    <a:pt x="11154" y="10511"/>
                    <a:pt x="11379" y="10029"/>
                    <a:pt x="11379" y="9547"/>
                  </a:cubicBezTo>
                  <a:cubicBezTo>
                    <a:pt x="11379" y="9354"/>
                    <a:pt x="11315" y="9193"/>
                    <a:pt x="11219" y="9065"/>
                  </a:cubicBezTo>
                  <a:cubicBezTo>
                    <a:pt x="11026" y="8808"/>
                    <a:pt x="10769" y="8711"/>
                    <a:pt x="10447" y="8615"/>
                  </a:cubicBezTo>
                  <a:cubicBezTo>
                    <a:pt x="9965" y="8486"/>
                    <a:pt x="9386" y="8454"/>
                    <a:pt x="8776" y="8390"/>
                  </a:cubicBezTo>
                  <a:cubicBezTo>
                    <a:pt x="8133" y="8358"/>
                    <a:pt x="7490" y="8293"/>
                    <a:pt x="6911" y="8165"/>
                  </a:cubicBezTo>
                  <a:cubicBezTo>
                    <a:pt x="6075" y="7972"/>
                    <a:pt x="5336" y="7393"/>
                    <a:pt x="4693" y="6847"/>
                  </a:cubicBezTo>
                  <a:cubicBezTo>
                    <a:pt x="4372" y="6590"/>
                    <a:pt x="4082" y="6300"/>
                    <a:pt x="3825" y="6108"/>
                  </a:cubicBezTo>
                  <a:cubicBezTo>
                    <a:pt x="3536" y="5915"/>
                    <a:pt x="3311" y="5722"/>
                    <a:pt x="3022" y="5722"/>
                  </a:cubicBezTo>
                  <a:cubicBezTo>
                    <a:pt x="2829" y="5722"/>
                    <a:pt x="2668" y="5722"/>
                    <a:pt x="2540" y="5754"/>
                  </a:cubicBezTo>
                  <a:cubicBezTo>
                    <a:pt x="2443" y="5786"/>
                    <a:pt x="2347" y="5818"/>
                    <a:pt x="2282" y="5850"/>
                  </a:cubicBezTo>
                  <a:cubicBezTo>
                    <a:pt x="2122" y="5947"/>
                    <a:pt x="2057" y="6108"/>
                    <a:pt x="2025" y="6236"/>
                  </a:cubicBezTo>
                  <a:cubicBezTo>
                    <a:pt x="1993" y="6365"/>
                    <a:pt x="1961" y="6493"/>
                    <a:pt x="1929" y="6654"/>
                  </a:cubicBezTo>
                  <a:cubicBezTo>
                    <a:pt x="1929" y="6686"/>
                    <a:pt x="1929" y="6750"/>
                    <a:pt x="1865" y="6815"/>
                  </a:cubicBezTo>
                  <a:cubicBezTo>
                    <a:pt x="1768" y="7104"/>
                    <a:pt x="1447" y="7650"/>
                    <a:pt x="1093" y="8229"/>
                  </a:cubicBezTo>
                  <a:cubicBezTo>
                    <a:pt x="1052" y="8303"/>
                    <a:pt x="1009" y="8377"/>
                    <a:pt x="966" y="8452"/>
                  </a:cubicBezTo>
                  <a:lnTo>
                    <a:pt x="966" y="8452"/>
                  </a:lnTo>
                  <a:cubicBezTo>
                    <a:pt x="1275" y="7276"/>
                    <a:pt x="1591" y="6180"/>
                    <a:pt x="1832" y="5368"/>
                  </a:cubicBezTo>
                  <a:cubicBezTo>
                    <a:pt x="2218" y="4179"/>
                    <a:pt x="3279" y="3182"/>
                    <a:pt x="4243" y="2475"/>
                  </a:cubicBezTo>
                  <a:cubicBezTo>
                    <a:pt x="4725" y="2122"/>
                    <a:pt x="5175" y="1832"/>
                    <a:pt x="5497" y="1672"/>
                  </a:cubicBezTo>
                  <a:cubicBezTo>
                    <a:pt x="5690" y="1575"/>
                    <a:pt x="5818" y="1511"/>
                    <a:pt x="5915" y="1447"/>
                  </a:cubicBezTo>
                  <a:lnTo>
                    <a:pt x="6011" y="1382"/>
                  </a:lnTo>
                  <a:lnTo>
                    <a:pt x="6075" y="1382"/>
                  </a:lnTo>
                  <a:lnTo>
                    <a:pt x="6108" y="1350"/>
                  </a:lnTo>
                  <a:cubicBezTo>
                    <a:pt x="6943" y="772"/>
                    <a:pt x="7811" y="547"/>
                    <a:pt x="8679" y="547"/>
                  </a:cubicBezTo>
                  <a:close/>
                  <a:moveTo>
                    <a:pt x="8679" y="0"/>
                  </a:moveTo>
                  <a:cubicBezTo>
                    <a:pt x="7715" y="0"/>
                    <a:pt x="6718" y="289"/>
                    <a:pt x="5786" y="900"/>
                  </a:cubicBezTo>
                  <a:lnTo>
                    <a:pt x="5800" y="919"/>
                  </a:lnTo>
                  <a:lnTo>
                    <a:pt x="5800" y="919"/>
                  </a:lnTo>
                  <a:cubicBezTo>
                    <a:pt x="5593" y="1009"/>
                    <a:pt x="4795" y="1410"/>
                    <a:pt x="3922" y="2057"/>
                  </a:cubicBezTo>
                  <a:cubicBezTo>
                    <a:pt x="2893" y="2797"/>
                    <a:pt x="1768" y="3857"/>
                    <a:pt x="1350" y="5207"/>
                  </a:cubicBezTo>
                  <a:cubicBezTo>
                    <a:pt x="964" y="6429"/>
                    <a:pt x="450" y="8229"/>
                    <a:pt x="32" y="9997"/>
                  </a:cubicBezTo>
                  <a:cubicBezTo>
                    <a:pt x="0" y="10126"/>
                    <a:pt x="64" y="10254"/>
                    <a:pt x="193" y="10286"/>
                  </a:cubicBezTo>
                  <a:cubicBezTo>
                    <a:pt x="236" y="10308"/>
                    <a:pt x="279" y="10318"/>
                    <a:pt x="319" y="10318"/>
                  </a:cubicBezTo>
                  <a:cubicBezTo>
                    <a:pt x="400" y="10318"/>
                    <a:pt x="472" y="10276"/>
                    <a:pt x="514" y="10190"/>
                  </a:cubicBezTo>
                  <a:cubicBezTo>
                    <a:pt x="868" y="9643"/>
                    <a:pt x="1318" y="8904"/>
                    <a:pt x="1704" y="8261"/>
                  </a:cubicBezTo>
                  <a:cubicBezTo>
                    <a:pt x="1897" y="7940"/>
                    <a:pt x="2090" y="7618"/>
                    <a:pt x="2218" y="7361"/>
                  </a:cubicBezTo>
                  <a:cubicBezTo>
                    <a:pt x="2282" y="7233"/>
                    <a:pt x="2315" y="7136"/>
                    <a:pt x="2379" y="7040"/>
                  </a:cubicBezTo>
                  <a:cubicBezTo>
                    <a:pt x="2411" y="6911"/>
                    <a:pt x="2443" y="6847"/>
                    <a:pt x="2475" y="6750"/>
                  </a:cubicBezTo>
                  <a:cubicBezTo>
                    <a:pt x="2475" y="6590"/>
                    <a:pt x="2507" y="6493"/>
                    <a:pt x="2540" y="6397"/>
                  </a:cubicBezTo>
                  <a:cubicBezTo>
                    <a:pt x="2540" y="6365"/>
                    <a:pt x="2572" y="6333"/>
                    <a:pt x="2572" y="6300"/>
                  </a:cubicBezTo>
                  <a:lnTo>
                    <a:pt x="2636" y="6300"/>
                  </a:lnTo>
                  <a:cubicBezTo>
                    <a:pt x="2700" y="6268"/>
                    <a:pt x="2829" y="6268"/>
                    <a:pt x="3022" y="6268"/>
                  </a:cubicBezTo>
                  <a:cubicBezTo>
                    <a:pt x="3054" y="6268"/>
                    <a:pt x="3247" y="6333"/>
                    <a:pt x="3504" y="6525"/>
                  </a:cubicBezTo>
                  <a:cubicBezTo>
                    <a:pt x="3857" y="6815"/>
                    <a:pt x="4307" y="7265"/>
                    <a:pt x="4854" y="7683"/>
                  </a:cubicBezTo>
                  <a:cubicBezTo>
                    <a:pt x="5400" y="8133"/>
                    <a:pt x="6043" y="8518"/>
                    <a:pt x="6815" y="8679"/>
                  </a:cubicBezTo>
                  <a:cubicBezTo>
                    <a:pt x="7747" y="8904"/>
                    <a:pt x="8808" y="8936"/>
                    <a:pt x="9643" y="9033"/>
                  </a:cubicBezTo>
                  <a:cubicBezTo>
                    <a:pt x="10061" y="9065"/>
                    <a:pt x="10383" y="9129"/>
                    <a:pt x="10608" y="9226"/>
                  </a:cubicBezTo>
                  <a:cubicBezTo>
                    <a:pt x="10704" y="9290"/>
                    <a:pt x="10769" y="9354"/>
                    <a:pt x="10801" y="9386"/>
                  </a:cubicBezTo>
                  <a:cubicBezTo>
                    <a:pt x="10833" y="9418"/>
                    <a:pt x="10833" y="9483"/>
                    <a:pt x="10833" y="9547"/>
                  </a:cubicBezTo>
                  <a:cubicBezTo>
                    <a:pt x="10865" y="9836"/>
                    <a:pt x="10672" y="10286"/>
                    <a:pt x="10447" y="10736"/>
                  </a:cubicBezTo>
                  <a:cubicBezTo>
                    <a:pt x="10254" y="11219"/>
                    <a:pt x="10029" y="11669"/>
                    <a:pt x="10029" y="12151"/>
                  </a:cubicBezTo>
                  <a:cubicBezTo>
                    <a:pt x="10029" y="12279"/>
                    <a:pt x="10061" y="12440"/>
                    <a:pt x="10126" y="12569"/>
                  </a:cubicBezTo>
                  <a:cubicBezTo>
                    <a:pt x="10222" y="12729"/>
                    <a:pt x="10318" y="12826"/>
                    <a:pt x="10479" y="12922"/>
                  </a:cubicBezTo>
                  <a:cubicBezTo>
                    <a:pt x="10544" y="12954"/>
                    <a:pt x="10576" y="13019"/>
                    <a:pt x="10640" y="13083"/>
                  </a:cubicBezTo>
                  <a:cubicBezTo>
                    <a:pt x="10672" y="13179"/>
                    <a:pt x="10672" y="13276"/>
                    <a:pt x="10672" y="13404"/>
                  </a:cubicBezTo>
                  <a:cubicBezTo>
                    <a:pt x="10672" y="13629"/>
                    <a:pt x="10640" y="13919"/>
                    <a:pt x="10576" y="14176"/>
                  </a:cubicBezTo>
                  <a:cubicBezTo>
                    <a:pt x="10511" y="14433"/>
                    <a:pt x="10479" y="14690"/>
                    <a:pt x="10479" y="14947"/>
                  </a:cubicBezTo>
                  <a:cubicBezTo>
                    <a:pt x="10479" y="14979"/>
                    <a:pt x="10479" y="15044"/>
                    <a:pt x="10479" y="15076"/>
                  </a:cubicBezTo>
                  <a:cubicBezTo>
                    <a:pt x="10511" y="15204"/>
                    <a:pt x="10576" y="15269"/>
                    <a:pt x="10704" y="15301"/>
                  </a:cubicBezTo>
                  <a:cubicBezTo>
                    <a:pt x="10721" y="15307"/>
                    <a:pt x="10738" y="15309"/>
                    <a:pt x="10755" y="15309"/>
                  </a:cubicBezTo>
                  <a:cubicBezTo>
                    <a:pt x="10834" y="15309"/>
                    <a:pt x="10908" y="15252"/>
                    <a:pt x="10961" y="15172"/>
                  </a:cubicBezTo>
                  <a:cubicBezTo>
                    <a:pt x="11508" y="14304"/>
                    <a:pt x="12086" y="13436"/>
                    <a:pt x="12633" y="12761"/>
                  </a:cubicBezTo>
                  <a:cubicBezTo>
                    <a:pt x="13919" y="11186"/>
                    <a:pt x="14979" y="8647"/>
                    <a:pt x="14979" y="6204"/>
                  </a:cubicBezTo>
                  <a:cubicBezTo>
                    <a:pt x="14979" y="5658"/>
                    <a:pt x="14947" y="5143"/>
                    <a:pt x="14819" y="4629"/>
                  </a:cubicBezTo>
                  <a:cubicBezTo>
                    <a:pt x="14562" y="3504"/>
                    <a:pt x="13758" y="2379"/>
                    <a:pt x="12665" y="1511"/>
                  </a:cubicBezTo>
                  <a:cubicBezTo>
                    <a:pt x="11540" y="611"/>
                    <a:pt x="10158" y="0"/>
                    <a:pt x="86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4321;p64">
              <a:extLst>
                <a:ext uri="{FF2B5EF4-FFF2-40B4-BE49-F238E27FC236}">
                  <a16:creationId xmlns:a16="http://schemas.microsoft.com/office/drawing/2014/main" id="{307BDB6E-659F-6932-AC0C-3D538660B640}"/>
                </a:ext>
              </a:extLst>
            </p:cNvPr>
            <p:cNvSpPr/>
            <p:nvPr/>
          </p:nvSpPr>
          <p:spPr>
            <a:xfrm>
              <a:off x="4414300" y="1239600"/>
              <a:ext cx="283700" cy="158775"/>
            </a:xfrm>
            <a:custGeom>
              <a:avLst/>
              <a:gdLst/>
              <a:ahLst/>
              <a:cxnLst/>
              <a:rect l="l" t="t" r="r" b="b"/>
              <a:pathLst>
                <a:path w="11348" h="6351" extrusionOk="0">
                  <a:moveTo>
                    <a:pt x="1289" y="0"/>
                  </a:moveTo>
                  <a:cubicBezTo>
                    <a:pt x="777" y="0"/>
                    <a:pt x="292" y="174"/>
                    <a:pt x="193" y="797"/>
                  </a:cubicBezTo>
                  <a:cubicBezTo>
                    <a:pt x="0" y="2211"/>
                    <a:pt x="1414" y="4236"/>
                    <a:pt x="2732" y="4236"/>
                  </a:cubicBezTo>
                  <a:cubicBezTo>
                    <a:pt x="4004" y="4236"/>
                    <a:pt x="4527" y="3010"/>
                    <a:pt x="5198" y="3010"/>
                  </a:cubicBezTo>
                  <a:cubicBezTo>
                    <a:pt x="5222" y="3010"/>
                    <a:pt x="5247" y="3011"/>
                    <a:pt x="5272" y="3015"/>
                  </a:cubicBezTo>
                  <a:cubicBezTo>
                    <a:pt x="5979" y="3111"/>
                    <a:pt x="5690" y="5650"/>
                    <a:pt x="6879" y="6165"/>
                  </a:cubicBezTo>
                  <a:cubicBezTo>
                    <a:pt x="7198" y="6291"/>
                    <a:pt x="7572" y="6351"/>
                    <a:pt x="7962" y="6351"/>
                  </a:cubicBezTo>
                  <a:cubicBezTo>
                    <a:pt x="9063" y="6351"/>
                    <a:pt x="10285" y="5871"/>
                    <a:pt x="10736" y="5040"/>
                  </a:cubicBezTo>
                  <a:cubicBezTo>
                    <a:pt x="11347" y="3915"/>
                    <a:pt x="9643" y="3207"/>
                    <a:pt x="7908" y="2597"/>
                  </a:cubicBezTo>
                  <a:cubicBezTo>
                    <a:pt x="6172" y="1986"/>
                    <a:pt x="2636" y="282"/>
                    <a:pt x="2636" y="282"/>
                  </a:cubicBezTo>
                  <a:cubicBezTo>
                    <a:pt x="2636" y="282"/>
                    <a:pt x="1940" y="0"/>
                    <a:pt x="128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4322;p64">
              <a:extLst>
                <a:ext uri="{FF2B5EF4-FFF2-40B4-BE49-F238E27FC236}">
                  <a16:creationId xmlns:a16="http://schemas.microsoft.com/office/drawing/2014/main" id="{1AC42F74-6B24-0EBB-BE59-A130B02D8D7A}"/>
                </a:ext>
              </a:extLst>
            </p:cNvPr>
            <p:cNvSpPr/>
            <p:nvPr/>
          </p:nvSpPr>
          <p:spPr>
            <a:xfrm>
              <a:off x="4412675" y="1232975"/>
              <a:ext cx="279700" cy="172000"/>
            </a:xfrm>
            <a:custGeom>
              <a:avLst/>
              <a:gdLst/>
              <a:ahLst/>
              <a:cxnLst/>
              <a:rect l="l" t="t" r="r" b="b"/>
              <a:pathLst>
                <a:path w="11188" h="6880" extrusionOk="0">
                  <a:moveTo>
                    <a:pt x="1351" y="515"/>
                  </a:moveTo>
                  <a:cubicBezTo>
                    <a:pt x="1640" y="515"/>
                    <a:pt x="1962" y="579"/>
                    <a:pt x="2187" y="644"/>
                  </a:cubicBezTo>
                  <a:cubicBezTo>
                    <a:pt x="2315" y="708"/>
                    <a:pt x="2412" y="740"/>
                    <a:pt x="2508" y="740"/>
                  </a:cubicBezTo>
                  <a:lnTo>
                    <a:pt x="2572" y="772"/>
                  </a:lnTo>
                  <a:cubicBezTo>
                    <a:pt x="2572" y="772"/>
                    <a:pt x="2572" y="772"/>
                    <a:pt x="2572" y="772"/>
                  </a:cubicBezTo>
                  <a:lnTo>
                    <a:pt x="2572" y="772"/>
                  </a:lnTo>
                  <a:lnTo>
                    <a:pt x="2604" y="805"/>
                  </a:lnTo>
                  <a:lnTo>
                    <a:pt x="2610" y="789"/>
                  </a:lnTo>
                  <a:lnTo>
                    <a:pt x="2610" y="789"/>
                  </a:lnTo>
                  <a:cubicBezTo>
                    <a:pt x="2999" y="965"/>
                    <a:pt x="6239" y="2543"/>
                    <a:pt x="7876" y="3119"/>
                  </a:cubicBezTo>
                  <a:cubicBezTo>
                    <a:pt x="8615" y="3376"/>
                    <a:pt x="9355" y="3665"/>
                    <a:pt x="9869" y="3955"/>
                  </a:cubicBezTo>
                  <a:cubicBezTo>
                    <a:pt x="10126" y="4115"/>
                    <a:pt x="10351" y="4276"/>
                    <a:pt x="10480" y="4437"/>
                  </a:cubicBezTo>
                  <a:cubicBezTo>
                    <a:pt x="10608" y="4598"/>
                    <a:pt x="10673" y="4726"/>
                    <a:pt x="10673" y="4855"/>
                  </a:cubicBezTo>
                  <a:cubicBezTo>
                    <a:pt x="10673" y="4951"/>
                    <a:pt x="10641" y="5048"/>
                    <a:pt x="10576" y="5176"/>
                  </a:cubicBezTo>
                  <a:cubicBezTo>
                    <a:pt x="10383" y="5530"/>
                    <a:pt x="10030" y="5819"/>
                    <a:pt x="9548" y="6012"/>
                  </a:cubicBezTo>
                  <a:cubicBezTo>
                    <a:pt x="9098" y="6237"/>
                    <a:pt x="8551" y="6333"/>
                    <a:pt x="8037" y="6333"/>
                  </a:cubicBezTo>
                  <a:cubicBezTo>
                    <a:pt x="7683" y="6333"/>
                    <a:pt x="7330" y="6301"/>
                    <a:pt x="7073" y="6173"/>
                  </a:cubicBezTo>
                  <a:cubicBezTo>
                    <a:pt x="6848" y="6076"/>
                    <a:pt x="6655" y="5883"/>
                    <a:pt x="6526" y="5626"/>
                  </a:cubicBezTo>
                  <a:cubicBezTo>
                    <a:pt x="6333" y="5208"/>
                    <a:pt x="6205" y="4630"/>
                    <a:pt x="6108" y="4115"/>
                  </a:cubicBezTo>
                  <a:cubicBezTo>
                    <a:pt x="6044" y="3858"/>
                    <a:pt x="5980" y="3633"/>
                    <a:pt x="5883" y="3440"/>
                  </a:cubicBezTo>
                  <a:cubicBezTo>
                    <a:pt x="5851" y="3344"/>
                    <a:pt x="5787" y="3247"/>
                    <a:pt x="5690" y="3183"/>
                  </a:cubicBezTo>
                  <a:cubicBezTo>
                    <a:pt x="5626" y="3087"/>
                    <a:pt x="5497" y="3022"/>
                    <a:pt x="5369" y="3022"/>
                  </a:cubicBezTo>
                  <a:lnTo>
                    <a:pt x="5272" y="2990"/>
                  </a:lnTo>
                  <a:cubicBezTo>
                    <a:pt x="5015" y="3022"/>
                    <a:pt x="4790" y="3119"/>
                    <a:pt x="4630" y="3247"/>
                  </a:cubicBezTo>
                  <a:cubicBezTo>
                    <a:pt x="4340" y="3440"/>
                    <a:pt x="4083" y="3698"/>
                    <a:pt x="3794" y="3890"/>
                  </a:cubicBezTo>
                  <a:cubicBezTo>
                    <a:pt x="3537" y="4083"/>
                    <a:pt x="3215" y="4212"/>
                    <a:pt x="2797" y="4212"/>
                  </a:cubicBezTo>
                  <a:cubicBezTo>
                    <a:pt x="2779" y="4213"/>
                    <a:pt x="2760" y="4214"/>
                    <a:pt x="2741" y="4214"/>
                  </a:cubicBezTo>
                  <a:cubicBezTo>
                    <a:pt x="2270" y="4214"/>
                    <a:pt x="1719" y="3836"/>
                    <a:pt x="1287" y="3280"/>
                  </a:cubicBezTo>
                  <a:cubicBezTo>
                    <a:pt x="837" y="2701"/>
                    <a:pt x="515" y="1930"/>
                    <a:pt x="515" y="1319"/>
                  </a:cubicBezTo>
                  <a:cubicBezTo>
                    <a:pt x="515" y="1255"/>
                    <a:pt x="515" y="1158"/>
                    <a:pt x="547" y="1094"/>
                  </a:cubicBezTo>
                  <a:cubicBezTo>
                    <a:pt x="579" y="837"/>
                    <a:pt x="676" y="740"/>
                    <a:pt x="804" y="644"/>
                  </a:cubicBezTo>
                  <a:cubicBezTo>
                    <a:pt x="933" y="579"/>
                    <a:pt x="1126" y="515"/>
                    <a:pt x="1351" y="515"/>
                  </a:cubicBezTo>
                  <a:close/>
                  <a:moveTo>
                    <a:pt x="1351" y="1"/>
                  </a:moveTo>
                  <a:cubicBezTo>
                    <a:pt x="1062" y="1"/>
                    <a:pt x="772" y="33"/>
                    <a:pt x="515" y="194"/>
                  </a:cubicBezTo>
                  <a:cubicBezTo>
                    <a:pt x="258" y="354"/>
                    <a:pt x="65" y="644"/>
                    <a:pt x="1" y="997"/>
                  </a:cubicBezTo>
                  <a:cubicBezTo>
                    <a:pt x="1" y="1126"/>
                    <a:pt x="1" y="1222"/>
                    <a:pt x="1" y="1319"/>
                  </a:cubicBezTo>
                  <a:cubicBezTo>
                    <a:pt x="1" y="2122"/>
                    <a:pt x="354" y="2926"/>
                    <a:pt x="869" y="3601"/>
                  </a:cubicBezTo>
                  <a:cubicBezTo>
                    <a:pt x="1383" y="4244"/>
                    <a:pt x="2058" y="4758"/>
                    <a:pt x="2797" y="4758"/>
                  </a:cubicBezTo>
                  <a:cubicBezTo>
                    <a:pt x="3537" y="4758"/>
                    <a:pt x="4051" y="4405"/>
                    <a:pt x="4437" y="4083"/>
                  </a:cubicBezTo>
                  <a:cubicBezTo>
                    <a:pt x="4630" y="3923"/>
                    <a:pt x="4790" y="3794"/>
                    <a:pt x="4919" y="3698"/>
                  </a:cubicBezTo>
                  <a:cubicBezTo>
                    <a:pt x="5080" y="3569"/>
                    <a:pt x="5176" y="3537"/>
                    <a:pt x="5272" y="3537"/>
                  </a:cubicBezTo>
                  <a:lnTo>
                    <a:pt x="5305" y="3537"/>
                  </a:lnTo>
                  <a:lnTo>
                    <a:pt x="5337" y="3601"/>
                  </a:lnTo>
                  <a:cubicBezTo>
                    <a:pt x="5401" y="3665"/>
                    <a:pt x="5497" y="3858"/>
                    <a:pt x="5562" y="4115"/>
                  </a:cubicBezTo>
                  <a:cubicBezTo>
                    <a:pt x="5658" y="4533"/>
                    <a:pt x="5755" y="5048"/>
                    <a:pt x="5915" y="5530"/>
                  </a:cubicBezTo>
                  <a:cubicBezTo>
                    <a:pt x="6012" y="5755"/>
                    <a:pt x="6108" y="5980"/>
                    <a:pt x="6269" y="6173"/>
                  </a:cubicBezTo>
                  <a:cubicBezTo>
                    <a:pt x="6398" y="6398"/>
                    <a:pt x="6590" y="6558"/>
                    <a:pt x="6848" y="6655"/>
                  </a:cubicBezTo>
                  <a:cubicBezTo>
                    <a:pt x="7201" y="6816"/>
                    <a:pt x="7619" y="6880"/>
                    <a:pt x="8037" y="6880"/>
                  </a:cubicBezTo>
                  <a:cubicBezTo>
                    <a:pt x="8648" y="6880"/>
                    <a:pt x="9258" y="6751"/>
                    <a:pt x="9773" y="6526"/>
                  </a:cubicBezTo>
                  <a:cubicBezTo>
                    <a:pt x="10319" y="6269"/>
                    <a:pt x="10769" y="5915"/>
                    <a:pt x="11026" y="5433"/>
                  </a:cubicBezTo>
                  <a:lnTo>
                    <a:pt x="11058" y="5433"/>
                  </a:lnTo>
                  <a:cubicBezTo>
                    <a:pt x="11155" y="5240"/>
                    <a:pt x="11187" y="5048"/>
                    <a:pt x="11187" y="4855"/>
                  </a:cubicBezTo>
                  <a:cubicBezTo>
                    <a:pt x="11187" y="4565"/>
                    <a:pt x="11058" y="4308"/>
                    <a:pt x="10866" y="4083"/>
                  </a:cubicBezTo>
                  <a:cubicBezTo>
                    <a:pt x="10576" y="3762"/>
                    <a:pt x="10158" y="3505"/>
                    <a:pt x="9676" y="3247"/>
                  </a:cubicBezTo>
                  <a:cubicBezTo>
                    <a:pt x="9194" y="3022"/>
                    <a:pt x="8615" y="2830"/>
                    <a:pt x="8069" y="2637"/>
                  </a:cubicBezTo>
                  <a:cubicBezTo>
                    <a:pt x="7233" y="2315"/>
                    <a:pt x="5915" y="1737"/>
                    <a:pt x="4790" y="1222"/>
                  </a:cubicBezTo>
                  <a:cubicBezTo>
                    <a:pt x="4244" y="997"/>
                    <a:pt x="3762" y="740"/>
                    <a:pt x="3408" y="579"/>
                  </a:cubicBezTo>
                  <a:cubicBezTo>
                    <a:pt x="3055" y="419"/>
                    <a:pt x="2829" y="290"/>
                    <a:pt x="2829" y="290"/>
                  </a:cubicBezTo>
                  <a:lnTo>
                    <a:pt x="2797" y="290"/>
                  </a:lnTo>
                  <a:cubicBezTo>
                    <a:pt x="2797" y="290"/>
                    <a:pt x="2058" y="1"/>
                    <a:pt x="13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4323;p64">
              <a:extLst>
                <a:ext uri="{FF2B5EF4-FFF2-40B4-BE49-F238E27FC236}">
                  <a16:creationId xmlns:a16="http://schemas.microsoft.com/office/drawing/2014/main" id="{0AFB8B65-1B21-F5B0-6A45-D8DF556B1920}"/>
                </a:ext>
              </a:extLst>
            </p:cNvPr>
            <p:cNvSpPr/>
            <p:nvPr/>
          </p:nvSpPr>
          <p:spPr>
            <a:xfrm>
              <a:off x="4690725" y="1282000"/>
              <a:ext cx="57900" cy="58700"/>
            </a:xfrm>
            <a:custGeom>
              <a:avLst/>
              <a:gdLst/>
              <a:ahLst/>
              <a:cxnLst/>
              <a:rect l="l" t="t" r="r" b="b"/>
              <a:pathLst>
                <a:path w="2316" h="2348" extrusionOk="0">
                  <a:moveTo>
                    <a:pt x="1" y="2347"/>
                  </a:moveTo>
                  <a:lnTo>
                    <a:pt x="2315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4324;p64">
              <a:extLst>
                <a:ext uri="{FF2B5EF4-FFF2-40B4-BE49-F238E27FC236}">
                  <a16:creationId xmlns:a16="http://schemas.microsoft.com/office/drawing/2014/main" id="{1CCCDBC8-B408-C1A8-4928-6A9C77017236}"/>
                </a:ext>
              </a:extLst>
            </p:cNvPr>
            <p:cNvSpPr/>
            <p:nvPr/>
          </p:nvSpPr>
          <p:spPr>
            <a:xfrm>
              <a:off x="4682700" y="1275375"/>
              <a:ext cx="73150" cy="71750"/>
            </a:xfrm>
            <a:custGeom>
              <a:avLst/>
              <a:gdLst/>
              <a:ahLst/>
              <a:cxnLst/>
              <a:rect l="l" t="t" r="r" b="b"/>
              <a:pathLst>
                <a:path w="2926" h="2870" extrusionOk="0">
                  <a:moveTo>
                    <a:pt x="2636" y="1"/>
                  </a:moveTo>
                  <a:cubicBezTo>
                    <a:pt x="2564" y="1"/>
                    <a:pt x="2491" y="25"/>
                    <a:pt x="2443" y="73"/>
                  </a:cubicBezTo>
                  <a:lnTo>
                    <a:pt x="129" y="2419"/>
                  </a:lnTo>
                  <a:cubicBezTo>
                    <a:pt x="0" y="2516"/>
                    <a:pt x="0" y="2677"/>
                    <a:pt x="129" y="2773"/>
                  </a:cubicBezTo>
                  <a:cubicBezTo>
                    <a:pt x="177" y="2837"/>
                    <a:pt x="241" y="2869"/>
                    <a:pt x="310" y="2869"/>
                  </a:cubicBezTo>
                  <a:cubicBezTo>
                    <a:pt x="378" y="2869"/>
                    <a:pt x="450" y="2837"/>
                    <a:pt x="515" y="2773"/>
                  </a:cubicBezTo>
                  <a:lnTo>
                    <a:pt x="2829" y="459"/>
                  </a:lnTo>
                  <a:cubicBezTo>
                    <a:pt x="2925" y="362"/>
                    <a:pt x="2925" y="169"/>
                    <a:pt x="2829" y="73"/>
                  </a:cubicBezTo>
                  <a:cubicBezTo>
                    <a:pt x="2781" y="25"/>
                    <a:pt x="2708" y="1"/>
                    <a:pt x="2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4325;p64">
              <a:extLst>
                <a:ext uri="{FF2B5EF4-FFF2-40B4-BE49-F238E27FC236}">
                  <a16:creationId xmlns:a16="http://schemas.microsoft.com/office/drawing/2014/main" id="{E80D73DB-1580-1592-A40A-36020E3C4C88}"/>
                </a:ext>
              </a:extLst>
            </p:cNvPr>
            <p:cNvSpPr/>
            <p:nvPr/>
          </p:nvSpPr>
          <p:spPr>
            <a:xfrm>
              <a:off x="4434375" y="1175925"/>
              <a:ext cx="30575" cy="68325"/>
            </a:xfrm>
            <a:custGeom>
              <a:avLst/>
              <a:gdLst/>
              <a:ahLst/>
              <a:cxnLst/>
              <a:rect l="l" t="t" r="r" b="b"/>
              <a:pathLst>
                <a:path w="1223" h="2733" extrusionOk="0">
                  <a:moveTo>
                    <a:pt x="1" y="2733"/>
                  </a:moveTo>
                  <a:lnTo>
                    <a:pt x="1222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4326;p64">
              <a:extLst>
                <a:ext uri="{FF2B5EF4-FFF2-40B4-BE49-F238E27FC236}">
                  <a16:creationId xmlns:a16="http://schemas.microsoft.com/office/drawing/2014/main" id="{B882B39B-FE13-1E99-E133-80E33491BF4B}"/>
                </a:ext>
              </a:extLst>
            </p:cNvPr>
            <p:cNvSpPr/>
            <p:nvPr/>
          </p:nvSpPr>
          <p:spPr>
            <a:xfrm>
              <a:off x="4427150" y="1168875"/>
              <a:ext cx="45825" cy="81650"/>
            </a:xfrm>
            <a:custGeom>
              <a:avLst/>
              <a:gdLst/>
              <a:ahLst/>
              <a:cxnLst/>
              <a:rect l="l" t="t" r="r" b="b"/>
              <a:pathLst>
                <a:path w="1833" h="3266" extrusionOk="0">
                  <a:moveTo>
                    <a:pt x="1513" y="0"/>
                  </a:moveTo>
                  <a:cubicBezTo>
                    <a:pt x="1402" y="0"/>
                    <a:pt x="1310" y="60"/>
                    <a:pt x="1286" y="154"/>
                  </a:cubicBezTo>
                  <a:lnTo>
                    <a:pt x="65" y="2886"/>
                  </a:lnTo>
                  <a:cubicBezTo>
                    <a:pt x="0" y="3047"/>
                    <a:pt x="65" y="3208"/>
                    <a:pt x="193" y="3240"/>
                  </a:cubicBezTo>
                  <a:cubicBezTo>
                    <a:pt x="228" y="3257"/>
                    <a:pt x="264" y="3265"/>
                    <a:pt x="301" y="3265"/>
                  </a:cubicBezTo>
                  <a:cubicBezTo>
                    <a:pt x="401" y="3265"/>
                    <a:pt x="500" y="3205"/>
                    <a:pt x="547" y="3111"/>
                  </a:cubicBezTo>
                  <a:lnTo>
                    <a:pt x="1768" y="379"/>
                  </a:lnTo>
                  <a:cubicBezTo>
                    <a:pt x="1833" y="250"/>
                    <a:pt x="1768" y="90"/>
                    <a:pt x="1640" y="25"/>
                  </a:cubicBezTo>
                  <a:cubicBezTo>
                    <a:pt x="1597" y="8"/>
                    <a:pt x="1554" y="0"/>
                    <a:pt x="15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4327;p64">
              <a:extLst>
                <a:ext uri="{FF2B5EF4-FFF2-40B4-BE49-F238E27FC236}">
                  <a16:creationId xmlns:a16="http://schemas.microsoft.com/office/drawing/2014/main" id="{DFF61A0A-0840-886E-92E4-C103D88DFD4F}"/>
                </a:ext>
              </a:extLst>
            </p:cNvPr>
            <p:cNvSpPr/>
            <p:nvPr/>
          </p:nvSpPr>
          <p:spPr>
            <a:xfrm>
              <a:off x="4885200" y="1781050"/>
              <a:ext cx="310225" cy="341175"/>
            </a:xfrm>
            <a:custGeom>
              <a:avLst/>
              <a:gdLst/>
              <a:ahLst/>
              <a:cxnLst/>
              <a:rect l="l" t="t" r="r" b="b"/>
              <a:pathLst>
                <a:path w="12409" h="13647" extrusionOk="0">
                  <a:moveTo>
                    <a:pt x="10255" y="0"/>
                  </a:moveTo>
                  <a:cubicBezTo>
                    <a:pt x="10255" y="1"/>
                    <a:pt x="3537" y="5979"/>
                    <a:pt x="1801" y="7715"/>
                  </a:cubicBezTo>
                  <a:cubicBezTo>
                    <a:pt x="65" y="9451"/>
                    <a:pt x="1" y="12762"/>
                    <a:pt x="1640" y="13533"/>
                  </a:cubicBezTo>
                  <a:cubicBezTo>
                    <a:pt x="1817" y="13612"/>
                    <a:pt x="2033" y="13647"/>
                    <a:pt x="2280" y="13647"/>
                  </a:cubicBezTo>
                  <a:cubicBezTo>
                    <a:pt x="4365" y="13647"/>
                    <a:pt x="8607" y="11119"/>
                    <a:pt x="9355" y="10544"/>
                  </a:cubicBezTo>
                  <a:cubicBezTo>
                    <a:pt x="10190" y="9869"/>
                    <a:pt x="12408" y="418"/>
                    <a:pt x="102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4328;p64">
              <a:extLst>
                <a:ext uri="{FF2B5EF4-FFF2-40B4-BE49-F238E27FC236}">
                  <a16:creationId xmlns:a16="http://schemas.microsoft.com/office/drawing/2014/main" id="{BCD9A408-91B6-E021-130F-E843CE164BE7}"/>
                </a:ext>
              </a:extLst>
            </p:cNvPr>
            <p:cNvSpPr/>
            <p:nvPr/>
          </p:nvSpPr>
          <p:spPr>
            <a:xfrm>
              <a:off x="4890025" y="1774300"/>
              <a:ext cx="281300" cy="353925"/>
            </a:xfrm>
            <a:custGeom>
              <a:avLst/>
              <a:gdLst/>
              <a:ahLst/>
              <a:cxnLst/>
              <a:rect l="l" t="t" r="r" b="b"/>
              <a:pathLst>
                <a:path w="11252" h="14157" extrusionOk="0">
                  <a:moveTo>
                    <a:pt x="10139" y="568"/>
                  </a:moveTo>
                  <a:lnTo>
                    <a:pt x="10139" y="568"/>
                  </a:lnTo>
                  <a:cubicBezTo>
                    <a:pt x="10196" y="594"/>
                    <a:pt x="10247" y="629"/>
                    <a:pt x="10287" y="688"/>
                  </a:cubicBezTo>
                  <a:cubicBezTo>
                    <a:pt x="10415" y="849"/>
                    <a:pt x="10544" y="1106"/>
                    <a:pt x="10608" y="1460"/>
                  </a:cubicBezTo>
                  <a:cubicBezTo>
                    <a:pt x="10672" y="1781"/>
                    <a:pt x="10705" y="2231"/>
                    <a:pt x="10705" y="2713"/>
                  </a:cubicBezTo>
                  <a:cubicBezTo>
                    <a:pt x="10705" y="4160"/>
                    <a:pt x="10415" y="6056"/>
                    <a:pt x="10030" y="7632"/>
                  </a:cubicBezTo>
                  <a:cubicBezTo>
                    <a:pt x="9837" y="8435"/>
                    <a:pt x="9644" y="9142"/>
                    <a:pt x="9451" y="9657"/>
                  </a:cubicBezTo>
                  <a:cubicBezTo>
                    <a:pt x="9355" y="9946"/>
                    <a:pt x="9258" y="10171"/>
                    <a:pt x="9162" y="10332"/>
                  </a:cubicBezTo>
                  <a:cubicBezTo>
                    <a:pt x="9097" y="10492"/>
                    <a:pt x="9001" y="10589"/>
                    <a:pt x="9001" y="10589"/>
                  </a:cubicBezTo>
                  <a:cubicBezTo>
                    <a:pt x="8840" y="10717"/>
                    <a:pt x="8422" y="11007"/>
                    <a:pt x="7908" y="11296"/>
                  </a:cubicBezTo>
                  <a:cubicBezTo>
                    <a:pt x="7104" y="11778"/>
                    <a:pt x="6012" y="12357"/>
                    <a:pt x="4951" y="12839"/>
                  </a:cubicBezTo>
                  <a:cubicBezTo>
                    <a:pt x="3858" y="13289"/>
                    <a:pt x="2797" y="13643"/>
                    <a:pt x="2090" y="13643"/>
                  </a:cubicBezTo>
                  <a:cubicBezTo>
                    <a:pt x="1865" y="13643"/>
                    <a:pt x="1704" y="13610"/>
                    <a:pt x="1576" y="13546"/>
                  </a:cubicBezTo>
                  <a:cubicBezTo>
                    <a:pt x="1222" y="13385"/>
                    <a:pt x="965" y="13128"/>
                    <a:pt x="804" y="12743"/>
                  </a:cubicBezTo>
                  <a:cubicBezTo>
                    <a:pt x="611" y="12357"/>
                    <a:pt x="515" y="11907"/>
                    <a:pt x="515" y="11392"/>
                  </a:cubicBezTo>
                  <a:cubicBezTo>
                    <a:pt x="515" y="10267"/>
                    <a:pt x="965" y="9014"/>
                    <a:pt x="1801" y="8178"/>
                  </a:cubicBezTo>
                  <a:cubicBezTo>
                    <a:pt x="2669" y="7310"/>
                    <a:pt x="4790" y="5381"/>
                    <a:pt x="6687" y="3678"/>
                  </a:cubicBezTo>
                  <a:cubicBezTo>
                    <a:pt x="7619" y="2810"/>
                    <a:pt x="8519" y="2006"/>
                    <a:pt x="9162" y="1428"/>
                  </a:cubicBezTo>
                  <a:cubicBezTo>
                    <a:pt x="9628" y="1028"/>
                    <a:pt x="9971" y="721"/>
                    <a:pt x="10139" y="568"/>
                  </a:cubicBezTo>
                  <a:close/>
                  <a:moveTo>
                    <a:pt x="10055" y="1"/>
                  </a:moveTo>
                  <a:cubicBezTo>
                    <a:pt x="9995" y="1"/>
                    <a:pt x="9948" y="31"/>
                    <a:pt x="9901" y="78"/>
                  </a:cubicBezTo>
                  <a:cubicBezTo>
                    <a:pt x="9901" y="78"/>
                    <a:pt x="8230" y="1556"/>
                    <a:pt x="6333" y="3292"/>
                  </a:cubicBezTo>
                  <a:cubicBezTo>
                    <a:pt x="4436" y="4996"/>
                    <a:pt x="2315" y="6924"/>
                    <a:pt x="1415" y="7792"/>
                  </a:cubicBezTo>
                  <a:cubicBezTo>
                    <a:pt x="483" y="8757"/>
                    <a:pt x="1" y="10139"/>
                    <a:pt x="1" y="11392"/>
                  </a:cubicBezTo>
                  <a:cubicBezTo>
                    <a:pt x="1" y="11971"/>
                    <a:pt x="97" y="12517"/>
                    <a:pt x="322" y="12968"/>
                  </a:cubicBezTo>
                  <a:cubicBezTo>
                    <a:pt x="547" y="13450"/>
                    <a:pt x="868" y="13835"/>
                    <a:pt x="1351" y="14028"/>
                  </a:cubicBezTo>
                  <a:cubicBezTo>
                    <a:pt x="1576" y="14125"/>
                    <a:pt x="1833" y="14157"/>
                    <a:pt x="2090" y="14157"/>
                  </a:cubicBezTo>
                  <a:cubicBezTo>
                    <a:pt x="2669" y="14157"/>
                    <a:pt x="3344" y="13996"/>
                    <a:pt x="4051" y="13771"/>
                  </a:cubicBezTo>
                  <a:cubicBezTo>
                    <a:pt x="5144" y="13385"/>
                    <a:pt x="6301" y="12807"/>
                    <a:pt x="7265" y="12292"/>
                  </a:cubicBezTo>
                  <a:cubicBezTo>
                    <a:pt x="7779" y="12003"/>
                    <a:pt x="8197" y="11746"/>
                    <a:pt x="8551" y="11521"/>
                  </a:cubicBezTo>
                  <a:cubicBezTo>
                    <a:pt x="8905" y="11328"/>
                    <a:pt x="9162" y="11135"/>
                    <a:pt x="9322" y="11007"/>
                  </a:cubicBezTo>
                  <a:cubicBezTo>
                    <a:pt x="9451" y="10910"/>
                    <a:pt x="9547" y="10750"/>
                    <a:pt x="9644" y="10557"/>
                  </a:cubicBezTo>
                  <a:cubicBezTo>
                    <a:pt x="9965" y="9914"/>
                    <a:pt x="10383" y="8628"/>
                    <a:pt x="10705" y="7149"/>
                  </a:cubicBezTo>
                  <a:cubicBezTo>
                    <a:pt x="10994" y="5671"/>
                    <a:pt x="11251" y="4031"/>
                    <a:pt x="11251" y="2713"/>
                  </a:cubicBezTo>
                  <a:cubicBezTo>
                    <a:pt x="11251" y="2038"/>
                    <a:pt x="11187" y="1428"/>
                    <a:pt x="11026" y="945"/>
                  </a:cubicBezTo>
                  <a:cubicBezTo>
                    <a:pt x="10962" y="720"/>
                    <a:pt x="10833" y="528"/>
                    <a:pt x="10705" y="335"/>
                  </a:cubicBezTo>
                  <a:cubicBezTo>
                    <a:pt x="10544" y="174"/>
                    <a:pt x="10351" y="45"/>
                    <a:pt x="10126" y="13"/>
                  </a:cubicBezTo>
                  <a:cubicBezTo>
                    <a:pt x="10100" y="5"/>
                    <a:pt x="10077" y="1"/>
                    <a:pt x="100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4329;p64">
              <a:extLst>
                <a:ext uri="{FF2B5EF4-FFF2-40B4-BE49-F238E27FC236}">
                  <a16:creationId xmlns:a16="http://schemas.microsoft.com/office/drawing/2014/main" id="{364C071D-543B-600D-1E05-EADA7CE2016A}"/>
                </a:ext>
              </a:extLst>
            </p:cNvPr>
            <p:cNvSpPr/>
            <p:nvPr/>
          </p:nvSpPr>
          <p:spPr>
            <a:xfrm>
              <a:off x="5182550" y="2154725"/>
              <a:ext cx="605125" cy="595500"/>
            </a:xfrm>
            <a:custGeom>
              <a:avLst/>
              <a:gdLst/>
              <a:ahLst/>
              <a:cxnLst/>
              <a:rect l="l" t="t" r="r" b="b"/>
              <a:pathLst>
                <a:path w="24205" h="23820" extrusionOk="0">
                  <a:moveTo>
                    <a:pt x="15172" y="1"/>
                  </a:moveTo>
                  <a:lnTo>
                    <a:pt x="0" y="9740"/>
                  </a:lnTo>
                  <a:lnTo>
                    <a:pt x="3247" y="23820"/>
                  </a:lnTo>
                  <a:cubicBezTo>
                    <a:pt x="3247" y="23820"/>
                    <a:pt x="20573" y="14819"/>
                    <a:pt x="22405" y="11926"/>
                  </a:cubicBezTo>
                  <a:cubicBezTo>
                    <a:pt x="24205" y="9033"/>
                    <a:pt x="15172" y="1"/>
                    <a:pt x="151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4330;p64">
              <a:extLst>
                <a:ext uri="{FF2B5EF4-FFF2-40B4-BE49-F238E27FC236}">
                  <a16:creationId xmlns:a16="http://schemas.microsoft.com/office/drawing/2014/main" id="{88907C89-A1A3-FA26-6677-59C8F68139E3}"/>
                </a:ext>
              </a:extLst>
            </p:cNvPr>
            <p:cNvSpPr/>
            <p:nvPr/>
          </p:nvSpPr>
          <p:spPr>
            <a:xfrm>
              <a:off x="5175300" y="2147975"/>
              <a:ext cx="579425" cy="609275"/>
            </a:xfrm>
            <a:custGeom>
              <a:avLst/>
              <a:gdLst/>
              <a:ahLst/>
              <a:cxnLst/>
              <a:rect l="l" t="t" r="r" b="b"/>
              <a:pathLst>
                <a:path w="23177" h="24371" extrusionOk="0">
                  <a:moveTo>
                    <a:pt x="15415" y="609"/>
                  </a:moveTo>
                  <a:cubicBezTo>
                    <a:pt x="15464" y="658"/>
                    <a:pt x="15523" y="718"/>
                    <a:pt x="15591" y="785"/>
                  </a:cubicBezTo>
                  <a:cubicBezTo>
                    <a:pt x="16298" y="1524"/>
                    <a:pt x="18066" y="3421"/>
                    <a:pt x="19673" y="5478"/>
                  </a:cubicBezTo>
                  <a:cubicBezTo>
                    <a:pt x="20477" y="6539"/>
                    <a:pt x="21216" y="7632"/>
                    <a:pt x="21763" y="8628"/>
                  </a:cubicBezTo>
                  <a:cubicBezTo>
                    <a:pt x="22309" y="9625"/>
                    <a:pt x="22663" y="10557"/>
                    <a:pt x="22663" y="11264"/>
                  </a:cubicBezTo>
                  <a:cubicBezTo>
                    <a:pt x="22663" y="11586"/>
                    <a:pt x="22598" y="11843"/>
                    <a:pt x="22470" y="12036"/>
                  </a:cubicBezTo>
                  <a:cubicBezTo>
                    <a:pt x="22277" y="12357"/>
                    <a:pt x="21795" y="12807"/>
                    <a:pt x="21184" y="13321"/>
                  </a:cubicBezTo>
                  <a:cubicBezTo>
                    <a:pt x="18934" y="15121"/>
                    <a:pt x="14498" y="17757"/>
                    <a:pt x="10608" y="19943"/>
                  </a:cubicBezTo>
                  <a:cubicBezTo>
                    <a:pt x="8680" y="21036"/>
                    <a:pt x="6880" y="22032"/>
                    <a:pt x="5562" y="22740"/>
                  </a:cubicBezTo>
                  <a:cubicBezTo>
                    <a:pt x="4919" y="23093"/>
                    <a:pt x="4372" y="23350"/>
                    <a:pt x="3987" y="23543"/>
                  </a:cubicBezTo>
                  <a:cubicBezTo>
                    <a:pt x="3884" y="23608"/>
                    <a:pt x="3796" y="23663"/>
                    <a:pt x="3721" y="23707"/>
                  </a:cubicBezTo>
                  <a:lnTo>
                    <a:pt x="3721" y="23707"/>
                  </a:lnTo>
                  <a:lnTo>
                    <a:pt x="612" y="10139"/>
                  </a:lnTo>
                  <a:lnTo>
                    <a:pt x="15415" y="609"/>
                  </a:lnTo>
                  <a:close/>
                  <a:moveTo>
                    <a:pt x="15472" y="1"/>
                  </a:moveTo>
                  <a:cubicBezTo>
                    <a:pt x="15417" y="1"/>
                    <a:pt x="15359" y="17"/>
                    <a:pt x="15302" y="46"/>
                  </a:cubicBezTo>
                  <a:lnTo>
                    <a:pt x="162" y="9785"/>
                  </a:lnTo>
                  <a:cubicBezTo>
                    <a:pt x="65" y="9850"/>
                    <a:pt x="1" y="9978"/>
                    <a:pt x="33" y="10075"/>
                  </a:cubicBezTo>
                  <a:lnTo>
                    <a:pt x="3280" y="24154"/>
                  </a:lnTo>
                  <a:cubicBezTo>
                    <a:pt x="3312" y="24250"/>
                    <a:pt x="3376" y="24315"/>
                    <a:pt x="3440" y="24347"/>
                  </a:cubicBezTo>
                  <a:cubicBezTo>
                    <a:pt x="3472" y="24363"/>
                    <a:pt x="3513" y="24371"/>
                    <a:pt x="3553" y="24371"/>
                  </a:cubicBezTo>
                  <a:cubicBezTo>
                    <a:pt x="3593" y="24371"/>
                    <a:pt x="3633" y="24363"/>
                    <a:pt x="3665" y="24347"/>
                  </a:cubicBezTo>
                  <a:cubicBezTo>
                    <a:pt x="3665" y="24347"/>
                    <a:pt x="8005" y="22065"/>
                    <a:pt x="12569" y="19461"/>
                  </a:cubicBezTo>
                  <a:cubicBezTo>
                    <a:pt x="14852" y="18143"/>
                    <a:pt x="17198" y="16761"/>
                    <a:pt x="19095" y="15475"/>
                  </a:cubicBezTo>
                  <a:cubicBezTo>
                    <a:pt x="20027" y="14864"/>
                    <a:pt x="20863" y="14253"/>
                    <a:pt x="21505" y="13739"/>
                  </a:cubicBezTo>
                  <a:cubicBezTo>
                    <a:pt x="22180" y="13193"/>
                    <a:pt x="22663" y="12743"/>
                    <a:pt x="22920" y="12325"/>
                  </a:cubicBezTo>
                  <a:cubicBezTo>
                    <a:pt x="23113" y="12003"/>
                    <a:pt x="23177" y="11650"/>
                    <a:pt x="23177" y="11264"/>
                  </a:cubicBezTo>
                  <a:cubicBezTo>
                    <a:pt x="23177" y="10268"/>
                    <a:pt x="22695" y="9143"/>
                    <a:pt x="21988" y="7921"/>
                  </a:cubicBezTo>
                  <a:cubicBezTo>
                    <a:pt x="19866" y="4289"/>
                    <a:pt x="15655" y="78"/>
                    <a:pt x="15655" y="78"/>
                  </a:cubicBezTo>
                  <a:cubicBezTo>
                    <a:pt x="15602" y="25"/>
                    <a:pt x="15539" y="1"/>
                    <a:pt x="154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4331;p64">
              <a:extLst>
                <a:ext uri="{FF2B5EF4-FFF2-40B4-BE49-F238E27FC236}">
                  <a16:creationId xmlns:a16="http://schemas.microsoft.com/office/drawing/2014/main" id="{08099283-B806-C66F-561B-89FF7DD83688}"/>
                </a:ext>
              </a:extLst>
            </p:cNvPr>
            <p:cNvSpPr/>
            <p:nvPr/>
          </p:nvSpPr>
          <p:spPr>
            <a:xfrm>
              <a:off x="5052350" y="1761925"/>
              <a:ext cx="615600" cy="969125"/>
            </a:xfrm>
            <a:custGeom>
              <a:avLst/>
              <a:gdLst/>
              <a:ahLst/>
              <a:cxnLst/>
              <a:rect l="l" t="t" r="r" b="b"/>
              <a:pathLst>
                <a:path w="24624" h="38765" extrusionOk="0">
                  <a:moveTo>
                    <a:pt x="10210" y="0"/>
                  </a:moveTo>
                  <a:cubicBezTo>
                    <a:pt x="9375" y="0"/>
                    <a:pt x="8808" y="187"/>
                    <a:pt x="8808" y="187"/>
                  </a:cubicBezTo>
                  <a:cubicBezTo>
                    <a:pt x="8808" y="187"/>
                    <a:pt x="8144" y="131"/>
                    <a:pt x="7267" y="131"/>
                  </a:cubicBezTo>
                  <a:cubicBezTo>
                    <a:pt x="6039" y="131"/>
                    <a:pt x="4394" y="240"/>
                    <a:pt x="3569" y="765"/>
                  </a:cubicBezTo>
                  <a:cubicBezTo>
                    <a:pt x="2187" y="1698"/>
                    <a:pt x="1190" y="10152"/>
                    <a:pt x="933" y="15198"/>
                  </a:cubicBezTo>
                  <a:cubicBezTo>
                    <a:pt x="676" y="20245"/>
                    <a:pt x="1" y="24327"/>
                    <a:pt x="354" y="25324"/>
                  </a:cubicBezTo>
                  <a:cubicBezTo>
                    <a:pt x="676" y="26288"/>
                    <a:pt x="9290" y="37153"/>
                    <a:pt x="10544" y="38664"/>
                  </a:cubicBezTo>
                  <a:cubicBezTo>
                    <a:pt x="10602" y="38732"/>
                    <a:pt x="10678" y="38765"/>
                    <a:pt x="10771" y="38765"/>
                  </a:cubicBezTo>
                  <a:cubicBezTo>
                    <a:pt x="12703" y="38765"/>
                    <a:pt x="21892" y="24764"/>
                    <a:pt x="23241" y="21820"/>
                  </a:cubicBezTo>
                  <a:cubicBezTo>
                    <a:pt x="24623" y="18766"/>
                    <a:pt x="23723" y="15938"/>
                    <a:pt x="21891" y="11727"/>
                  </a:cubicBezTo>
                  <a:cubicBezTo>
                    <a:pt x="20091" y="7484"/>
                    <a:pt x="16169" y="3594"/>
                    <a:pt x="13855" y="1440"/>
                  </a:cubicBezTo>
                  <a:cubicBezTo>
                    <a:pt x="12594" y="267"/>
                    <a:pt x="11210" y="0"/>
                    <a:pt x="102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4332;p64">
              <a:extLst>
                <a:ext uri="{FF2B5EF4-FFF2-40B4-BE49-F238E27FC236}">
                  <a16:creationId xmlns:a16="http://schemas.microsoft.com/office/drawing/2014/main" id="{BE2709B1-52AA-A3F5-9B8A-F3B003F41AB2}"/>
                </a:ext>
              </a:extLst>
            </p:cNvPr>
            <p:cNvSpPr/>
            <p:nvPr/>
          </p:nvSpPr>
          <p:spPr>
            <a:xfrm>
              <a:off x="5052350" y="1755325"/>
              <a:ext cx="604350" cy="982050"/>
            </a:xfrm>
            <a:custGeom>
              <a:avLst/>
              <a:gdLst/>
              <a:ahLst/>
              <a:cxnLst/>
              <a:rect l="l" t="t" r="r" b="b"/>
              <a:pathLst>
                <a:path w="24174" h="39282" extrusionOk="0">
                  <a:moveTo>
                    <a:pt x="10223" y="515"/>
                  </a:moveTo>
                  <a:cubicBezTo>
                    <a:pt x="11187" y="547"/>
                    <a:pt x="12473" y="772"/>
                    <a:pt x="13694" y="1897"/>
                  </a:cubicBezTo>
                  <a:cubicBezTo>
                    <a:pt x="15976" y="4051"/>
                    <a:pt x="19866" y="7908"/>
                    <a:pt x="21666" y="12087"/>
                  </a:cubicBezTo>
                  <a:cubicBezTo>
                    <a:pt x="22855" y="14884"/>
                    <a:pt x="23659" y="17037"/>
                    <a:pt x="23659" y="18998"/>
                  </a:cubicBezTo>
                  <a:cubicBezTo>
                    <a:pt x="23659" y="19995"/>
                    <a:pt x="23434" y="20959"/>
                    <a:pt x="22984" y="21988"/>
                  </a:cubicBezTo>
                  <a:cubicBezTo>
                    <a:pt x="22663" y="22695"/>
                    <a:pt x="21827" y="24109"/>
                    <a:pt x="20766" y="25813"/>
                  </a:cubicBezTo>
                  <a:cubicBezTo>
                    <a:pt x="19127" y="28417"/>
                    <a:pt x="16941" y="31663"/>
                    <a:pt x="14980" y="34267"/>
                  </a:cubicBezTo>
                  <a:cubicBezTo>
                    <a:pt x="14016" y="35585"/>
                    <a:pt x="13083" y="36710"/>
                    <a:pt x="12312" y="37513"/>
                  </a:cubicBezTo>
                  <a:cubicBezTo>
                    <a:pt x="11958" y="37931"/>
                    <a:pt x="11605" y="38253"/>
                    <a:pt x="11316" y="38446"/>
                  </a:cubicBezTo>
                  <a:cubicBezTo>
                    <a:pt x="11058" y="38671"/>
                    <a:pt x="10833" y="38767"/>
                    <a:pt x="10769" y="38767"/>
                  </a:cubicBezTo>
                  <a:lnTo>
                    <a:pt x="10737" y="38735"/>
                  </a:lnTo>
                  <a:cubicBezTo>
                    <a:pt x="10126" y="37996"/>
                    <a:pt x="7651" y="34910"/>
                    <a:pt x="5305" y="31888"/>
                  </a:cubicBezTo>
                  <a:cubicBezTo>
                    <a:pt x="4147" y="30377"/>
                    <a:pt x="2990" y="28899"/>
                    <a:pt x="2122" y="27709"/>
                  </a:cubicBezTo>
                  <a:cubicBezTo>
                    <a:pt x="1672" y="27131"/>
                    <a:pt x="1319" y="26616"/>
                    <a:pt x="1061" y="26231"/>
                  </a:cubicBezTo>
                  <a:cubicBezTo>
                    <a:pt x="933" y="26038"/>
                    <a:pt x="804" y="25845"/>
                    <a:pt x="740" y="25716"/>
                  </a:cubicBezTo>
                  <a:cubicBezTo>
                    <a:pt x="644" y="25620"/>
                    <a:pt x="611" y="25491"/>
                    <a:pt x="611" y="25491"/>
                  </a:cubicBezTo>
                  <a:cubicBezTo>
                    <a:pt x="547" y="25363"/>
                    <a:pt x="515" y="25074"/>
                    <a:pt x="515" y="24656"/>
                  </a:cubicBezTo>
                  <a:cubicBezTo>
                    <a:pt x="515" y="23016"/>
                    <a:pt x="997" y="19577"/>
                    <a:pt x="1190" y="15462"/>
                  </a:cubicBezTo>
                  <a:cubicBezTo>
                    <a:pt x="1319" y="12955"/>
                    <a:pt x="1640" y="9580"/>
                    <a:pt x="2090" y="6719"/>
                  </a:cubicBezTo>
                  <a:cubicBezTo>
                    <a:pt x="2315" y="5305"/>
                    <a:pt x="2572" y="4019"/>
                    <a:pt x="2862" y="3022"/>
                  </a:cubicBezTo>
                  <a:cubicBezTo>
                    <a:pt x="3022" y="2540"/>
                    <a:pt x="3151" y="2122"/>
                    <a:pt x="3312" y="1833"/>
                  </a:cubicBezTo>
                  <a:cubicBezTo>
                    <a:pt x="3472" y="1512"/>
                    <a:pt x="3633" y="1319"/>
                    <a:pt x="3729" y="1254"/>
                  </a:cubicBezTo>
                  <a:cubicBezTo>
                    <a:pt x="4083" y="1029"/>
                    <a:pt x="4662" y="869"/>
                    <a:pt x="5305" y="772"/>
                  </a:cubicBezTo>
                  <a:cubicBezTo>
                    <a:pt x="5947" y="676"/>
                    <a:pt x="6622" y="676"/>
                    <a:pt x="7233" y="676"/>
                  </a:cubicBezTo>
                  <a:lnTo>
                    <a:pt x="8326" y="676"/>
                  </a:lnTo>
                  <a:cubicBezTo>
                    <a:pt x="8615" y="708"/>
                    <a:pt x="8776" y="708"/>
                    <a:pt x="8776" y="708"/>
                  </a:cubicBezTo>
                  <a:lnTo>
                    <a:pt x="8905" y="708"/>
                  </a:lnTo>
                  <a:cubicBezTo>
                    <a:pt x="9001" y="676"/>
                    <a:pt x="9515" y="515"/>
                    <a:pt x="10223" y="515"/>
                  </a:cubicBezTo>
                  <a:close/>
                  <a:moveTo>
                    <a:pt x="10223" y="1"/>
                  </a:moveTo>
                  <a:cubicBezTo>
                    <a:pt x="9425" y="1"/>
                    <a:pt x="8880" y="152"/>
                    <a:pt x="8744" y="187"/>
                  </a:cubicBezTo>
                  <a:lnTo>
                    <a:pt x="8744" y="187"/>
                  </a:lnTo>
                  <a:cubicBezTo>
                    <a:pt x="8523" y="170"/>
                    <a:pt x="7949" y="129"/>
                    <a:pt x="7233" y="129"/>
                  </a:cubicBezTo>
                  <a:cubicBezTo>
                    <a:pt x="6622" y="129"/>
                    <a:pt x="5915" y="162"/>
                    <a:pt x="5208" y="258"/>
                  </a:cubicBezTo>
                  <a:cubicBezTo>
                    <a:pt x="4533" y="354"/>
                    <a:pt x="3890" y="515"/>
                    <a:pt x="3440" y="804"/>
                  </a:cubicBezTo>
                  <a:cubicBezTo>
                    <a:pt x="3183" y="965"/>
                    <a:pt x="3022" y="1254"/>
                    <a:pt x="2829" y="1576"/>
                  </a:cubicBezTo>
                  <a:cubicBezTo>
                    <a:pt x="2540" y="2187"/>
                    <a:pt x="2283" y="3087"/>
                    <a:pt x="2026" y="4147"/>
                  </a:cubicBezTo>
                  <a:cubicBezTo>
                    <a:pt x="1319" y="7330"/>
                    <a:pt x="836" y="12119"/>
                    <a:pt x="676" y="15430"/>
                  </a:cubicBezTo>
                  <a:cubicBezTo>
                    <a:pt x="451" y="19513"/>
                    <a:pt x="1" y="22920"/>
                    <a:pt x="1" y="24656"/>
                  </a:cubicBezTo>
                  <a:cubicBezTo>
                    <a:pt x="1" y="25074"/>
                    <a:pt x="1" y="25395"/>
                    <a:pt x="97" y="25652"/>
                  </a:cubicBezTo>
                  <a:cubicBezTo>
                    <a:pt x="129" y="25749"/>
                    <a:pt x="194" y="25877"/>
                    <a:pt x="290" y="26006"/>
                  </a:cubicBezTo>
                  <a:cubicBezTo>
                    <a:pt x="579" y="26520"/>
                    <a:pt x="1286" y="27517"/>
                    <a:pt x="2219" y="28738"/>
                  </a:cubicBezTo>
                  <a:cubicBezTo>
                    <a:pt x="4951" y="32370"/>
                    <a:pt x="9451" y="38028"/>
                    <a:pt x="10351" y="39089"/>
                  </a:cubicBezTo>
                  <a:cubicBezTo>
                    <a:pt x="10448" y="39217"/>
                    <a:pt x="10608" y="39281"/>
                    <a:pt x="10769" y="39281"/>
                  </a:cubicBezTo>
                  <a:cubicBezTo>
                    <a:pt x="10962" y="39281"/>
                    <a:pt x="11155" y="39217"/>
                    <a:pt x="11348" y="39089"/>
                  </a:cubicBezTo>
                  <a:cubicBezTo>
                    <a:pt x="11701" y="38864"/>
                    <a:pt x="12151" y="38510"/>
                    <a:pt x="12633" y="37996"/>
                  </a:cubicBezTo>
                  <a:cubicBezTo>
                    <a:pt x="14305" y="36228"/>
                    <a:pt x="16716" y="32917"/>
                    <a:pt x="18869" y="29702"/>
                  </a:cubicBezTo>
                  <a:cubicBezTo>
                    <a:pt x="19962" y="28095"/>
                    <a:pt x="20959" y="26520"/>
                    <a:pt x="21762" y="25202"/>
                  </a:cubicBezTo>
                  <a:cubicBezTo>
                    <a:pt x="22566" y="23884"/>
                    <a:pt x="23177" y="22823"/>
                    <a:pt x="23466" y="22213"/>
                  </a:cubicBezTo>
                  <a:cubicBezTo>
                    <a:pt x="23948" y="21120"/>
                    <a:pt x="24173" y="20091"/>
                    <a:pt x="24173" y="18998"/>
                  </a:cubicBezTo>
                  <a:cubicBezTo>
                    <a:pt x="24173" y="16877"/>
                    <a:pt x="23370" y="14659"/>
                    <a:pt x="22148" y="11862"/>
                  </a:cubicBezTo>
                  <a:cubicBezTo>
                    <a:pt x="20284" y="7587"/>
                    <a:pt x="16362" y="3665"/>
                    <a:pt x="14048" y="1512"/>
                  </a:cubicBezTo>
                  <a:cubicBezTo>
                    <a:pt x="12730" y="290"/>
                    <a:pt x="11283" y="1"/>
                    <a:pt x="102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4333;p64">
              <a:extLst>
                <a:ext uri="{FF2B5EF4-FFF2-40B4-BE49-F238E27FC236}">
                  <a16:creationId xmlns:a16="http://schemas.microsoft.com/office/drawing/2014/main" id="{5087D011-6F53-232E-A217-C3236E26100E}"/>
                </a:ext>
              </a:extLst>
            </p:cNvPr>
            <p:cNvSpPr/>
            <p:nvPr/>
          </p:nvSpPr>
          <p:spPr>
            <a:xfrm>
              <a:off x="5250050" y="1875925"/>
              <a:ext cx="257500" cy="356775"/>
            </a:xfrm>
            <a:custGeom>
              <a:avLst/>
              <a:gdLst/>
              <a:ahLst/>
              <a:cxnLst/>
              <a:rect l="l" t="t" r="r" b="b"/>
              <a:pathLst>
                <a:path w="10300" h="14271" extrusionOk="0">
                  <a:moveTo>
                    <a:pt x="8583" y="0"/>
                  </a:moveTo>
                  <a:cubicBezTo>
                    <a:pt x="6000" y="0"/>
                    <a:pt x="1287" y="3931"/>
                    <a:pt x="804" y="5656"/>
                  </a:cubicBezTo>
                  <a:cubicBezTo>
                    <a:pt x="804" y="5656"/>
                    <a:pt x="804" y="5785"/>
                    <a:pt x="740" y="5977"/>
                  </a:cubicBezTo>
                  <a:cubicBezTo>
                    <a:pt x="643" y="6588"/>
                    <a:pt x="418" y="7938"/>
                    <a:pt x="225" y="9481"/>
                  </a:cubicBezTo>
                  <a:cubicBezTo>
                    <a:pt x="0" y="11538"/>
                    <a:pt x="65" y="14271"/>
                    <a:pt x="740" y="14271"/>
                  </a:cubicBezTo>
                  <a:cubicBezTo>
                    <a:pt x="1382" y="14271"/>
                    <a:pt x="10094" y="7970"/>
                    <a:pt x="10254" y="2249"/>
                  </a:cubicBezTo>
                  <a:cubicBezTo>
                    <a:pt x="10300" y="621"/>
                    <a:pt x="9610" y="0"/>
                    <a:pt x="858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4334;p64">
              <a:extLst>
                <a:ext uri="{FF2B5EF4-FFF2-40B4-BE49-F238E27FC236}">
                  <a16:creationId xmlns:a16="http://schemas.microsoft.com/office/drawing/2014/main" id="{A0E16497-D5E0-E88A-A61A-5A521ACD92CB}"/>
                </a:ext>
              </a:extLst>
            </p:cNvPr>
            <p:cNvSpPr/>
            <p:nvPr/>
          </p:nvSpPr>
          <p:spPr>
            <a:xfrm>
              <a:off x="5246025" y="1869450"/>
              <a:ext cx="267625" cy="370475"/>
            </a:xfrm>
            <a:custGeom>
              <a:avLst/>
              <a:gdLst/>
              <a:ahLst/>
              <a:cxnLst/>
              <a:rect l="l" t="t" r="r" b="b"/>
              <a:pathLst>
                <a:path w="10705" h="14819" extrusionOk="0">
                  <a:moveTo>
                    <a:pt x="8744" y="547"/>
                  </a:moveTo>
                  <a:cubicBezTo>
                    <a:pt x="9194" y="547"/>
                    <a:pt x="9515" y="675"/>
                    <a:pt x="9772" y="933"/>
                  </a:cubicBezTo>
                  <a:cubicBezTo>
                    <a:pt x="9997" y="1190"/>
                    <a:pt x="10158" y="1640"/>
                    <a:pt x="10158" y="2379"/>
                  </a:cubicBezTo>
                  <a:cubicBezTo>
                    <a:pt x="10158" y="2411"/>
                    <a:pt x="10158" y="2475"/>
                    <a:pt x="10158" y="2508"/>
                  </a:cubicBezTo>
                  <a:cubicBezTo>
                    <a:pt x="10094" y="5240"/>
                    <a:pt x="7908" y="8229"/>
                    <a:pt x="5658" y="10479"/>
                  </a:cubicBezTo>
                  <a:cubicBezTo>
                    <a:pt x="4533" y="11637"/>
                    <a:pt x="3376" y="12569"/>
                    <a:pt x="2476" y="13244"/>
                  </a:cubicBezTo>
                  <a:cubicBezTo>
                    <a:pt x="2026" y="13597"/>
                    <a:pt x="1640" y="13855"/>
                    <a:pt x="1351" y="14015"/>
                  </a:cubicBezTo>
                  <a:cubicBezTo>
                    <a:pt x="1190" y="14112"/>
                    <a:pt x="1093" y="14176"/>
                    <a:pt x="997" y="14240"/>
                  </a:cubicBezTo>
                  <a:lnTo>
                    <a:pt x="901" y="14272"/>
                  </a:lnTo>
                  <a:lnTo>
                    <a:pt x="868" y="14240"/>
                  </a:lnTo>
                  <a:cubicBezTo>
                    <a:pt x="772" y="14144"/>
                    <a:pt x="676" y="13822"/>
                    <a:pt x="611" y="13405"/>
                  </a:cubicBezTo>
                  <a:cubicBezTo>
                    <a:pt x="547" y="12987"/>
                    <a:pt x="547" y="12472"/>
                    <a:pt x="547" y="11894"/>
                  </a:cubicBezTo>
                  <a:cubicBezTo>
                    <a:pt x="547" y="11187"/>
                    <a:pt x="579" y="10447"/>
                    <a:pt x="676" y="9772"/>
                  </a:cubicBezTo>
                  <a:cubicBezTo>
                    <a:pt x="836" y="8229"/>
                    <a:pt x="1061" y="6879"/>
                    <a:pt x="1190" y="6301"/>
                  </a:cubicBezTo>
                  <a:cubicBezTo>
                    <a:pt x="1222" y="6076"/>
                    <a:pt x="1222" y="5979"/>
                    <a:pt x="1222" y="5979"/>
                  </a:cubicBezTo>
                  <a:cubicBezTo>
                    <a:pt x="1318" y="5626"/>
                    <a:pt x="1672" y="5079"/>
                    <a:pt x="2218" y="4501"/>
                  </a:cubicBezTo>
                  <a:cubicBezTo>
                    <a:pt x="3022" y="3601"/>
                    <a:pt x="4211" y="2604"/>
                    <a:pt x="5433" y="1833"/>
                  </a:cubicBezTo>
                  <a:cubicBezTo>
                    <a:pt x="6622" y="1061"/>
                    <a:pt x="7876" y="547"/>
                    <a:pt x="8744" y="547"/>
                  </a:cubicBezTo>
                  <a:close/>
                  <a:moveTo>
                    <a:pt x="8744" y="0"/>
                  </a:moveTo>
                  <a:cubicBezTo>
                    <a:pt x="8037" y="0"/>
                    <a:pt x="7233" y="257"/>
                    <a:pt x="6397" y="675"/>
                  </a:cubicBezTo>
                  <a:cubicBezTo>
                    <a:pt x="5144" y="1286"/>
                    <a:pt x="3826" y="2218"/>
                    <a:pt x="2765" y="3183"/>
                  </a:cubicBezTo>
                  <a:cubicBezTo>
                    <a:pt x="2251" y="3665"/>
                    <a:pt x="1801" y="4147"/>
                    <a:pt x="1447" y="4597"/>
                  </a:cubicBezTo>
                  <a:cubicBezTo>
                    <a:pt x="1093" y="5047"/>
                    <a:pt x="836" y="5465"/>
                    <a:pt x="708" y="5851"/>
                  </a:cubicBezTo>
                  <a:lnTo>
                    <a:pt x="708" y="5883"/>
                  </a:lnTo>
                  <a:cubicBezTo>
                    <a:pt x="708" y="5883"/>
                    <a:pt x="676" y="5979"/>
                    <a:pt x="643" y="6204"/>
                  </a:cubicBezTo>
                  <a:cubicBezTo>
                    <a:pt x="547" y="6783"/>
                    <a:pt x="322" y="8165"/>
                    <a:pt x="129" y="9708"/>
                  </a:cubicBezTo>
                  <a:cubicBezTo>
                    <a:pt x="33" y="10415"/>
                    <a:pt x="1" y="11187"/>
                    <a:pt x="1" y="11894"/>
                  </a:cubicBezTo>
                  <a:cubicBezTo>
                    <a:pt x="1" y="12633"/>
                    <a:pt x="33" y="13308"/>
                    <a:pt x="161" y="13822"/>
                  </a:cubicBezTo>
                  <a:cubicBezTo>
                    <a:pt x="193" y="14080"/>
                    <a:pt x="258" y="14272"/>
                    <a:pt x="386" y="14465"/>
                  </a:cubicBezTo>
                  <a:cubicBezTo>
                    <a:pt x="418" y="14562"/>
                    <a:pt x="483" y="14626"/>
                    <a:pt x="579" y="14690"/>
                  </a:cubicBezTo>
                  <a:cubicBezTo>
                    <a:pt x="643" y="14755"/>
                    <a:pt x="772" y="14819"/>
                    <a:pt x="901" y="14819"/>
                  </a:cubicBezTo>
                  <a:cubicBezTo>
                    <a:pt x="965" y="14819"/>
                    <a:pt x="997" y="14787"/>
                    <a:pt x="1061" y="14787"/>
                  </a:cubicBezTo>
                  <a:cubicBezTo>
                    <a:pt x="1254" y="14723"/>
                    <a:pt x="1511" y="14562"/>
                    <a:pt x="1833" y="14337"/>
                  </a:cubicBezTo>
                  <a:cubicBezTo>
                    <a:pt x="3022" y="13597"/>
                    <a:pt x="5176" y="11894"/>
                    <a:pt x="7072" y="9772"/>
                  </a:cubicBezTo>
                  <a:cubicBezTo>
                    <a:pt x="8969" y="7619"/>
                    <a:pt x="10608" y="5079"/>
                    <a:pt x="10705" y="2540"/>
                  </a:cubicBezTo>
                  <a:cubicBezTo>
                    <a:pt x="10705" y="2475"/>
                    <a:pt x="10705" y="2411"/>
                    <a:pt x="10705" y="2379"/>
                  </a:cubicBezTo>
                  <a:cubicBezTo>
                    <a:pt x="10705" y="1575"/>
                    <a:pt x="10512" y="965"/>
                    <a:pt x="10158" y="579"/>
                  </a:cubicBezTo>
                  <a:cubicBezTo>
                    <a:pt x="9805" y="161"/>
                    <a:pt x="9290" y="0"/>
                    <a:pt x="87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4335;p64">
              <a:extLst>
                <a:ext uri="{FF2B5EF4-FFF2-40B4-BE49-F238E27FC236}">
                  <a16:creationId xmlns:a16="http://schemas.microsoft.com/office/drawing/2014/main" id="{F449FB91-8C93-B078-17BE-296FA37DD719}"/>
                </a:ext>
              </a:extLst>
            </p:cNvPr>
            <p:cNvSpPr/>
            <p:nvPr/>
          </p:nvSpPr>
          <p:spPr>
            <a:xfrm>
              <a:off x="5212275" y="1713975"/>
              <a:ext cx="317450" cy="378150"/>
            </a:xfrm>
            <a:custGeom>
              <a:avLst/>
              <a:gdLst/>
              <a:ahLst/>
              <a:cxnLst/>
              <a:rect l="l" t="t" r="r" b="b"/>
              <a:pathLst>
                <a:path w="12698" h="15126" extrusionOk="0">
                  <a:moveTo>
                    <a:pt x="4510" y="1"/>
                  </a:moveTo>
                  <a:cubicBezTo>
                    <a:pt x="3445" y="1"/>
                    <a:pt x="2503" y="245"/>
                    <a:pt x="1897" y="851"/>
                  </a:cubicBezTo>
                  <a:cubicBezTo>
                    <a:pt x="1897" y="851"/>
                    <a:pt x="1093" y="3937"/>
                    <a:pt x="1093" y="4419"/>
                  </a:cubicBezTo>
                  <a:cubicBezTo>
                    <a:pt x="1093" y="4934"/>
                    <a:pt x="1415" y="6155"/>
                    <a:pt x="1415" y="6155"/>
                  </a:cubicBezTo>
                  <a:cubicBezTo>
                    <a:pt x="1415" y="6155"/>
                    <a:pt x="0" y="8405"/>
                    <a:pt x="161" y="8662"/>
                  </a:cubicBezTo>
                  <a:cubicBezTo>
                    <a:pt x="322" y="8919"/>
                    <a:pt x="836" y="9305"/>
                    <a:pt x="836" y="9305"/>
                  </a:cubicBezTo>
                  <a:cubicBezTo>
                    <a:pt x="836" y="9305"/>
                    <a:pt x="675" y="12455"/>
                    <a:pt x="1318" y="13130"/>
                  </a:cubicBezTo>
                  <a:cubicBezTo>
                    <a:pt x="1620" y="13432"/>
                    <a:pt x="2332" y="13515"/>
                    <a:pt x="3028" y="13515"/>
                  </a:cubicBezTo>
                  <a:cubicBezTo>
                    <a:pt x="3889" y="13515"/>
                    <a:pt x="4726" y="13388"/>
                    <a:pt x="4726" y="13388"/>
                  </a:cubicBezTo>
                  <a:lnTo>
                    <a:pt x="4726" y="13388"/>
                  </a:lnTo>
                  <a:cubicBezTo>
                    <a:pt x="4726" y="13388"/>
                    <a:pt x="3408" y="15027"/>
                    <a:pt x="4886" y="15123"/>
                  </a:cubicBezTo>
                  <a:cubicBezTo>
                    <a:pt x="4908" y="15125"/>
                    <a:pt x="4930" y="15125"/>
                    <a:pt x="4952" y="15125"/>
                  </a:cubicBezTo>
                  <a:cubicBezTo>
                    <a:pt x="6509" y="15125"/>
                    <a:pt x="10368" y="11850"/>
                    <a:pt x="11540" y="9980"/>
                  </a:cubicBezTo>
                  <a:cubicBezTo>
                    <a:pt x="12697" y="8084"/>
                    <a:pt x="12601" y="4580"/>
                    <a:pt x="11540" y="2844"/>
                  </a:cubicBezTo>
                  <a:cubicBezTo>
                    <a:pt x="10755" y="1597"/>
                    <a:pt x="7230" y="1"/>
                    <a:pt x="4510" y="1"/>
                  </a:cubicBezTo>
                  <a:close/>
                </a:path>
              </a:pathLst>
            </a:custGeom>
            <a:solidFill>
              <a:srgbClr val="9C9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4336;p64">
              <a:extLst>
                <a:ext uri="{FF2B5EF4-FFF2-40B4-BE49-F238E27FC236}">
                  <a16:creationId xmlns:a16="http://schemas.microsoft.com/office/drawing/2014/main" id="{D85EDEBB-BF17-5C37-41EB-B4E13082A31E}"/>
                </a:ext>
              </a:extLst>
            </p:cNvPr>
            <p:cNvSpPr/>
            <p:nvPr/>
          </p:nvSpPr>
          <p:spPr>
            <a:xfrm>
              <a:off x="5209050" y="1707925"/>
              <a:ext cx="319075" cy="390575"/>
            </a:xfrm>
            <a:custGeom>
              <a:avLst/>
              <a:gdLst/>
              <a:ahLst/>
              <a:cxnLst/>
              <a:rect l="l" t="t" r="r" b="b"/>
              <a:pathLst>
                <a:path w="12763" h="15623" extrusionOk="0">
                  <a:moveTo>
                    <a:pt x="4662" y="515"/>
                  </a:moveTo>
                  <a:cubicBezTo>
                    <a:pt x="5948" y="515"/>
                    <a:pt x="7491" y="900"/>
                    <a:pt x="8776" y="1447"/>
                  </a:cubicBezTo>
                  <a:cubicBezTo>
                    <a:pt x="9419" y="1736"/>
                    <a:pt x="9998" y="2025"/>
                    <a:pt x="10480" y="2347"/>
                  </a:cubicBezTo>
                  <a:cubicBezTo>
                    <a:pt x="10930" y="2668"/>
                    <a:pt x="11284" y="2990"/>
                    <a:pt x="11412" y="3247"/>
                  </a:cubicBezTo>
                  <a:cubicBezTo>
                    <a:pt x="11926" y="4051"/>
                    <a:pt x="12216" y="5368"/>
                    <a:pt x="12216" y="6686"/>
                  </a:cubicBezTo>
                  <a:cubicBezTo>
                    <a:pt x="12216" y="7940"/>
                    <a:pt x="11959" y="9226"/>
                    <a:pt x="11412" y="10094"/>
                  </a:cubicBezTo>
                  <a:cubicBezTo>
                    <a:pt x="10898" y="10962"/>
                    <a:pt x="9644" y="12247"/>
                    <a:pt x="8358" y="13308"/>
                  </a:cubicBezTo>
                  <a:cubicBezTo>
                    <a:pt x="7683" y="13822"/>
                    <a:pt x="7040" y="14272"/>
                    <a:pt x="6462" y="14594"/>
                  </a:cubicBezTo>
                  <a:cubicBezTo>
                    <a:pt x="5883" y="14915"/>
                    <a:pt x="5369" y="15108"/>
                    <a:pt x="5080" y="15108"/>
                  </a:cubicBezTo>
                  <a:lnTo>
                    <a:pt x="5048" y="15108"/>
                  </a:lnTo>
                  <a:cubicBezTo>
                    <a:pt x="4790" y="15076"/>
                    <a:pt x="4694" y="15012"/>
                    <a:pt x="4630" y="14980"/>
                  </a:cubicBezTo>
                  <a:cubicBezTo>
                    <a:pt x="4598" y="14947"/>
                    <a:pt x="4598" y="14915"/>
                    <a:pt x="4565" y="14819"/>
                  </a:cubicBezTo>
                  <a:cubicBezTo>
                    <a:pt x="4565" y="14658"/>
                    <a:pt x="4694" y="14369"/>
                    <a:pt x="4823" y="14176"/>
                  </a:cubicBezTo>
                  <a:cubicBezTo>
                    <a:pt x="4887" y="14047"/>
                    <a:pt x="4951" y="13951"/>
                    <a:pt x="4983" y="13887"/>
                  </a:cubicBezTo>
                  <a:lnTo>
                    <a:pt x="5048" y="13822"/>
                  </a:lnTo>
                  <a:lnTo>
                    <a:pt x="5080" y="13790"/>
                  </a:lnTo>
                  <a:cubicBezTo>
                    <a:pt x="5144" y="13694"/>
                    <a:pt x="5144" y="13597"/>
                    <a:pt x="5080" y="13501"/>
                  </a:cubicBezTo>
                  <a:cubicBezTo>
                    <a:pt x="5053" y="13422"/>
                    <a:pt x="4961" y="13364"/>
                    <a:pt x="4876" y="13364"/>
                  </a:cubicBezTo>
                  <a:cubicBezTo>
                    <a:pt x="4858" y="13364"/>
                    <a:pt x="4840" y="13367"/>
                    <a:pt x="4823" y="13372"/>
                  </a:cubicBezTo>
                  <a:lnTo>
                    <a:pt x="4662" y="13372"/>
                  </a:lnTo>
                  <a:cubicBezTo>
                    <a:pt x="4405" y="13405"/>
                    <a:pt x="3762" y="13469"/>
                    <a:pt x="3151" y="13469"/>
                  </a:cubicBezTo>
                  <a:cubicBezTo>
                    <a:pt x="2797" y="13469"/>
                    <a:pt x="2476" y="13469"/>
                    <a:pt x="2219" y="13405"/>
                  </a:cubicBezTo>
                  <a:cubicBezTo>
                    <a:pt x="1930" y="13372"/>
                    <a:pt x="1737" y="13276"/>
                    <a:pt x="1640" y="13180"/>
                  </a:cubicBezTo>
                  <a:cubicBezTo>
                    <a:pt x="1576" y="13115"/>
                    <a:pt x="1512" y="12987"/>
                    <a:pt x="1447" y="12794"/>
                  </a:cubicBezTo>
                  <a:cubicBezTo>
                    <a:pt x="1255" y="12183"/>
                    <a:pt x="1222" y="11122"/>
                    <a:pt x="1222" y="10415"/>
                  </a:cubicBezTo>
                  <a:cubicBezTo>
                    <a:pt x="1222" y="10158"/>
                    <a:pt x="1222" y="9965"/>
                    <a:pt x="1222" y="9804"/>
                  </a:cubicBezTo>
                  <a:cubicBezTo>
                    <a:pt x="1222" y="9676"/>
                    <a:pt x="1222" y="9579"/>
                    <a:pt x="1222" y="9579"/>
                  </a:cubicBezTo>
                  <a:cubicBezTo>
                    <a:pt x="1222" y="9483"/>
                    <a:pt x="1190" y="9419"/>
                    <a:pt x="1126" y="9354"/>
                  </a:cubicBezTo>
                  <a:lnTo>
                    <a:pt x="1062" y="9290"/>
                  </a:lnTo>
                  <a:cubicBezTo>
                    <a:pt x="997" y="9226"/>
                    <a:pt x="869" y="9129"/>
                    <a:pt x="772" y="9033"/>
                  </a:cubicBezTo>
                  <a:cubicBezTo>
                    <a:pt x="699" y="8960"/>
                    <a:pt x="608" y="8868"/>
                    <a:pt x="554" y="8800"/>
                  </a:cubicBezTo>
                  <a:lnTo>
                    <a:pt x="554" y="8800"/>
                  </a:lnTo>
                  <a:cubicBezTo>
                    <a:pt x="577" y="8707"/>
                    <a:pt x="658" y="8517"/>
                    <a:pt x="740" y="8326"/>
                  </a:cubicBezTo>
                  <a:cubicBezTo>
                    <a:pt x="933" y="7972"/>
                    <a:pt x="1190" y="7522"/>
                    <a:pt x="1383" y="7169"/>
                  </a:cubicBezTo>
                  <a:cubicBezTo>
                    <a:pt x="1608" y="6815"/>
                    <a:pt x="1769" y="6558"/>
                    <a:pt x="1769" y="6558"/>
                  </a:cubicBezTo>
                  <a:cubicBezTo>
                    <a:pt x="1801" y="6493"/>
                    <a:pt x="1833" y="6429"/>
                    <a:pt x="1801" y="6333"/>
                  </a:cubicBezTo>
                  <a:cubicBezTo>
                    <a:pt x="1801" y="6333"/>
                    <a:pt x="1769" y="6268"/>
                    <a:pt x="1737" y="6140"/>
                  </a:cubicBezTo>
                  <a:cubicBezTo>
                    <a:pt x="1705" y="5947"/>
                    <a:pt x="1640" y="5658"/>
                    <a:pt x="1576" y="5401"/>
                  </a:cubicBezTo>
                  <a:cubicBezTo>
                    <a:pt x="1512" y="5111"/>
                    <a:pt x="1480" y="4822"/>
                    <a:pt x="1480" y="4661"/>
                  </a:cubicBezTo>
                  <a:cubicBezTo>
                    <a:pt x="1480" y="4629"/>
                    <a:pt x="1480" y="4533"/>
                    <a:pt x="1512" y="4436"/>
                  </a:cubicBezTo>
                  <a:cubicBezTo>
                    <a:pt x="1576" y="3986"/>
                    <a:pt x="1769" y="3150"/>
                    <a:pt x="1962" y="2475"/>
                  </a:cubicBezTo>
                  <a:cubicBezTo>
                    <a:pt x="2122" y="1888"/>
                    <a:pt x="2238" y="1390"/>
                    <a:pt x="2272" y="1237"/>
                  </a:cubicBezTo>
                  <a:lnTo>
                    <a:pt x="2272" y="1237"/>
                  </a:lnTo>
                  <a:cubicBezTo>
                    <a:pt x="2821" y="756"/>
                    <a:pt x="3666" y="515"/>
                    <a:pt x="4662" y="515"/>
                  </a:cubicBezTo>
                  <a:close/>
                  <a:moveTo>
                    <a:pt x="4662" y="0"/>
                  </a:moveTo>
                  <a:cubicBezTo>
                    <a:pt x="3537" y="0"/>
                    <a:pt x="2540" y="225"/>
                    <a:pt x="1833" y="932"/>
                  </a:cubicBezTo>
                  <a:lnTo>
                    <a:pt x="1769" y="1029"/>
                  </a:lnTo>
                  <a:cubicBezTo>
                    <a:pt x="1769" y="1029"/>
                    <a:pt x="1576" y="1800"/>
                    <a:pt x="1351" y="2636"/>
                  </a:cubicBezTo>
                  <a:cubicBezTo>
                    <a:pt x="1255" y="3054"/>
                    <a:pt x="1158" y="3472"/>
                    <a:pt x="1062" y="3858"/>
                  </a:cubicBezTo>
                  <a:cubicBezTo>
                    <a:pt x="1029" y="4018"/>
                    <a:pt x="997" y="4179"/>
                    <a:pt x="965" y="4340"/>
                  </a:cubicBezTo>
                  <a:cubicBezTo>
                    <a:pt x="965" y="4468"/>
                    <a:pt x="933" y="4565"/>
                    <a:pt x="933" y="4661"/>
                  </a:cubicBezTo>
                  <a:cubicBezTo>
                    <a:pt x="933" y="4983"/>
                    <a:pt x="1029" y="5401"/>
                    <a:pt x="1126" y="5786"/>
                  </a:cubicBezTo>
                  <a:cubicBezTo>
                    <a:pt x="1166" y="6029"/>
                    <a:pt x="1219" y="6246"/>
                    <a:pt x="1253" y="6374"/>
                  </a:cubicBezTo>
                  <a:lnTo>
                    <a:pt x="1253" y="6374"/>
                  </a:lnTo>
                  <a:cubicBezTo>
                    <a:pt x="1143" y="6552"/>
                    <a:pt x="910" y="6932"/>
                    <a:pt x="676" y="7329"/>
                  </a:cubicBezTo>
                  <a:cubicBezTo>
                    <a:pt x="515" y="7619"/>
                    <a:pt x="354" y="7908"/>
                    <a:pt x="226" y="8165"/>
                  </a:cubicBezTo>
                  <a:cubicBezTo>
                    <a:pt x="162" y="8294"/>
                    <a:pt x="129" y="8422"/>
                    <a:pt x="97" y="8519"/>
                  </a:cubicBezTo>
                  <a:cubicBezTo>
                    <a:pt x="33" y="8647"/>
                    <a:pt x="33" y="8711"/>
                    <a:pt x="1" y="8840"/>
                  </a:cubicBezTo>
                  <a:cubicBezTo>
                    <a:pt x="1" y="8868"/>
                    <a:pt x="1" y="8947"/>
                    <a:pt x="67" y="9032"/>
                  </a:cubicBezTo>
                  <a:lnTo>
                    <a:pt x="67" y="9032"/>
                  </a:lnTo>
                  <a:lnTo>
                    <a:pt x="65" y="9033"/>
                  </a:lnTo>
                  <a:cubicBezTo>
                    <a:pt x="194" y="9226"/>
                    <a:pt x="354" y="9386"/>
                    <a:pt x="515" y="9515"/>
                  </a:cubicBezTo>
                  <a:cubicBezTo>
                    <a:pt x="580" y="9596"/>
                    <a:pt x="644" y="9660"/>
                    <a:pt x="697" y="9705"/>
                  </a:cubicBezTo>
                  <a:lnTo>
                    <a:pt x="697" y="9705"/>
                  </a:lnTo>
                  <a:cubicBezTo>
                    <a:pt x="687" y="9856"/>
                    <a:pt x="676" y="10106"/>
                    <a:pt x="676" y="10415"/>
                  </a:cubicBezTo>
                  <a:cubicBezTo>
                    <a:pt x="676" y="10897"/>
                    <a:pt x="708" y="11540"/>
                    <a:pt x="772" y="12119"/>
                  </a:cubicBezTo>
                  <a:cubicBezTo>
                    <a:pt x="804" y="12408"/>
                    <a:pt x="869" y="12697"/>
                    <a:pt x="933" y="12955"/>
                  </a:cubicBezTo>
                  <a:cubicBezTo>
                    <a:pt x="997" y="13180"/>
                    <a:pt x="1094" y="13405"/>
                    <a:pt x="1255" y="13565"/>
                  </a:cubicBezTo>
                  <a:cubicBezTo>
                    <a:pt x="1480" y="13790"/>
                    <a:pt x="1769" y="13887"/>
                    <a:pt x="2090" y="13951"/>
                  </a:cubicBezTo>
                  <a:cubicBezTo>
                    <a:pt x="2444" y="14015"/>
                    <a:pt x="2797" y="14015"/>
                    <a:pt x="3151" y="14015"/>
                  </a:cubicBezTo>
                  <a:cubicBezTo>
                    <a:pt x="3578" y="14015"/>
                    <a:pt x="3990" y="13986"/>
                    <a:pt x="4306" y="13956"/>
                  </a:cubicBezTo>
                  <a:lnTo>
                    <a:pt x="4306" y="13956"/>
                  </a:lnTo>
                  <a:cubicBezTo>
                    <a:pt x="4185" y="14201"/>
                    <a:pt x="4051" y="14496"/>
                    <a:pt x="4051" y="14819"/>
                  </a:cubicBezTo>
                  <a:cubicBezTo>
                    <a:pt x="4051" y="15012"/>
                    <a:pt x="4115" y="15237"/>
                    <a:pt x="4276" y="15398"/>
                  </a:cubicBezTo>
                  <a:cubicBezTo>
                    <a:pt x="4469" y="15526"/>
                    <a:pt x="4694" y="15623"/>
                    <a:pt x="5015" y="15623"/>
                  </a:cubicBezTo>
                  <a:lnTo>
                    <a:pt x="5080" y="15623"/>
                  </a:lnTo>
                  <a:cubicBezTo>
                    <a:pt x="5562" y="15623"/>
                    <a:pt x="6108" y="15398"/>
                    <a:pt x="6719" y="15076"/>
                  </a:cubicBezTo>
                  <a:cubicBezTo>
                    <a:pt x="7651" y="14530"/>
                    <a:pt x="8712" y="13726"/>
                    <a:pt x="9644" y="12890"/>
                  </a:cubicBezTo>
                  <a:cubicBezTo>
                    <a:pt x="10609" y="12022"/>
                    <a:pt x="11412" y="11122"/>
                    <a:pt x="11894" y="10351"/>
                  </a:cubicBezTo>
                  <a:cubicBezTo>
                    <a:pt x="12505" y="9354"/>
                    <a:pt x="12762" y="8004"/>
                    <a:pt x="12762" y="6686"/>
                  </a:cubicBezTo>
                  <a:cubicBezTo>
                    <a:pt x="12762" y="5272"/>
                    <a:pt x="12473" y="3922"/>
                    <a:pt x="11894" y="2958"/>
                  </a:cubicBezTo>
                  <a:cubicBezTo>
                    <a:pt x="11669" y="2604"/>
                    <a:pt x="11251" y="2250"/>
                    <a:pt x="10769" y="1897"/>
                  </a:cubicBezTo>
                  <a:cubicBezTo>
                    <a:pt x="9258" y="900"/>
                    <a:pt x="6783" y="0"/>
                    <a:pt x="46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4337;p64">
              <a:extLst>
                <a:ext uri="{FF2B5EF4-FFF2-40B4-BE49-F238E27FC236}">
                  <a16:creationId xmlns:a16="http://schemas.microsoft.com/office/drawing/2014/main" id="{E74B9E08-0B80-FA8A-56FA-E123F308FDCE}"/>
                </a:ext>
              </a:extLst>
            </p:cNvPr>
            <p:cNvSpPr/>
            <p:nvPr/>
          </p:nvSpPr>
          <p:spPr>
            <a:xfrm>
              <a:off x="5222725" y="1583375"/>
              <a:ext cx="422725" cy="376150"/>
            </a:xfrm>
            <a:custGeom>
              <a:avLst/>
              <a:gdLst/>
              <a:ahLst/>
              <a:cxnLst/>
              <a:rect l="l" t="t" r="r" b="b"/>
              <a:pathLst>
                <a:path w="16909" h="15046" extrusionOk="0">
                  <a:moveTo>
                    <a:pt x="9753" y="1"/>
                  </a:moveTo>
                  <a:cubicBezTo>
                    <a:pt x="9390" y="1"/>
                    <a:pt x="9038" y="42"/>
                    <a:pt x="8711" y="128"/>
                  </a:cubicBezTo>
                  <a:cubicBezTo>
                    <a:pt x="8711" y="128"/>
                    <a:pt x="2315" y="964"/>
                    <a:pt x="1158" y="3439"/>
                  </a:cubicBezTo>
                  <a:cubicBezTo>
                    <a:pt x="0" y="5914"/>
                    <a:pt x="2668" y="9000"/>
                    <a:pt x="4565" y="9418"/>
                  </a:cubicBezTo>
                  <a:cubicBezTo>
                    <a:pt x="5987" y="9708"/>
                    <a:pt x="7048" y="9744"/>
                    <a:pt x="7489" y="9744"/>
                  </a:cubicBezTo>
                  <a:cubicBezTo>
                    <a:pt x="7637" y="9744"/>
                    <a:pt x="7715" y="9740"/>
                    <a:pt x="7715" y="9740"/>
                  </a:cubicBezTo>
                  <a:lnTo>
                    <a:pt x="7715" y="9740"/>
                  </a:lnTo>
                  <a:cubicBezTo>
                    <a:pt x="7715" y="9740"/>
                    <a:pt x="5722" y="11475"/>
                    <a:pt x="6976" y="11893"/>
                  </a:cubicBezTo>
                  <a:cubicBezTo>
                    <a:pt x="8197" y="12311"/>
                    <a:pt x="8776" y="12054"/>
                    <a:pt x="8776" y="12472"/>
                  </a:cubicBezTo>
                  <a:cubicBezTo>
                    <a:pt x="8776" y="12890"/>
                    <a:pt x="7554" y="14208"/>
                    <a:pt x="8615" y="14304"/>
                  </a:cubicBezTo>
                  <a:cubicBezTo>
                    <a:pt x="8633" y="14305"/>
                    <a:pt x="8651" y="14306"/>
                    <a:pt x="8669" y="14306"/>
                  </a:cubicBezTo>
                  <a:cubicBezTo>
                    <a:pt x="9613" y="14306"/>
                    <a:pt x="9968" y="12830"/>
                    <a:pt x="10512" y="12830"/>
                  </a:cubicBezTo>
                  <a:cubicBezTo>
                    <a:pt x="10574" y="12830"/>
                    <a:pt x="10637" y="12848"/>
                    <a:pt x="10704" y="12890"/>
                  </a:cubicBezTo>
                  <a:cubicBezTo>
                    <a:pt x="11347" y="13308"/>
                    <a:pt x="10447" y="14947"/>
                    <a:pt x="10769" y="15044"/>
                  </a:cubicBezTo>
                  <a:cubicBezTo>
                    <a:pt x="10774" y="15045"/>
                    <a:pt x="10779" y="15046"/>
                    <a:pt x="10785" y="15046"/>
                  </a:cubicBezTo>
                  <a:cubicBezTo>
                    <a:pt x="11211" y="15046"/>
                    <a:pt x="14291" y="11748"/>
                    <a:pt x="15590" y="8325"/>
                  </a:cubicBezTo>
                  <a:cubicBezTo>
                    <a:pt x="16908" y="4854"/>
                    <a:pt x="15076" y="2700"/>
                    <a:pt x="13758" y="1543"/>
                  </a:cubicBezTo>
                  <a:cubicBezTo>
                    <a:pt x="12714" y="600"/>
                    <a:pt x="11144" y="1"/>
                    <a:pt x="97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4338;p64">
              <a:extLst>
                <a:ext uri="{FF2B5EF4-FFF2-40B4-BE49-F238E27FC236}">
                  <a16:creationId xmlns:a16="http://schemas.microsoft.com/office/drawing/2014/main" id="{8484446E-5906-C824-3196-E8D1E05CBD05}"/>
                </a:ext>
              </a:extLst>
            </p:cNvPr>
            <p:cNvSpPr/>
            <p:nvPr/>
          </p:nvSpPr>
          <p:spPr>
            <a:xfrm>
              <a:off x="5238000" y="1576925"/>
              <a:ext cx="392975" cy="388975"/>
            </a:xfrm>
            <a:custGeom>
              <a:avLst/>
              <a:gdLst/>
              <a:ahLst/>
              <a:cxnLst/>
              <a:rect l="l" t="t" r="r" b="b"/>
              <a:pathLst>
                <a:path w="15719" h="15559" extrusionOk="0">
                  <a:moveTo>
                    <a:pt x="8071" y="119"/>
                  </a:moveTo>
                  <a:lnTo>
                    <a:pt x="8071" y="119"/>
                  </a:lnTo>
                  <a:cubicBezTo>
                    <a:pt x="8071" y="119"/>
                    <a:pt x="8071" y="119"/>
                    <a:pt x="8071" y="119"/>
                  </a:cubicBezTo>
                  <a:lnTo>
                    <a:pt x="8071" y="119"/>
                  </a:lnTo>
                  <a:lnTo>
                    <a:pt x="8071" y="119"/>
                  </a:lnTo>
                  <a:close/>
                  <a:moveTo>
                    <a:pt x="9129" y="515"/>
                  </a:moveTo>
                  <a:cubicBezTo>
                    <a:pt x="10447" y="515"/>
                    <a:pt x="11990" y="1094"/>
                    <a:pt x="12986" y="1994"/>
                  </a:cubicBezTo>
                  <a:cubicBezTo>
                    <a:pt x="13469" y="2412"/>
                    <a:pt x="14015" y="2990"/>
                    <a:pt x="14433" y="3665"/>
                  </a:cubicBezTo>
                  <a:cubicBezTo>
                    <a:pt x="14851" y="4372"/>
                    <a:pt x="15172" y="5240"/>
                    <a:pt x="15172" y="6269"/>
                  </a:cubicBezTo>
                  <a:cubicBezTo>
                    <a:pt x="15172" y="6912"/>
                    <a:pt x="15044" y="7651"/>
                    <a:pt x="14722" y="8487"/>
                  </a:cubicBezTo>
                  <a:cubicBezTo>
                    <a:pt x="14079" y="10158"/>
                    <a:pt x="12986" y="11830"/>
                    <a:pt x="12022" y="13051"/>
                  </a:cubicBezTo>
                  <a:cubicBezTo>
                    <a:pt x="11540" y="13694"/>
                    <a:pt x="11090" y="14209"/>
                    <a:pt x="10736" y="14530"/>
                  </a:cubicBezTo>
                  <a:cubicBezTo>
                    <a:pt x="10612" y="14654"/>
                    <a:pt x="10502" y="14751"/>
                    <a:pt x="10413" y="14831"/>
                  </a:cubicBezTo>
                  <a:lnTo>
                    <a:pt x="10413" y="14831"/>
                  </a:lnTo>
                  <a:cubicBezTo>
                    <a:pt x="10433" y="14747"/>
                    <a:pt x="10456" y="14655"/>
                    <a:pt x="10479" y="14562"/>
                  </a:cubicBezTo>
                  <a:cubicBezTo>
                    <a:pt x="10543" y="14305"/>
                    <a:pt x="10608" y="14016"/>
                    <a:pt x="10608" y="13726"/>
                  </a:cubicBezTo>
                  <a:cubicBezTo>
                    <a:pt x="10608" y="13566"/>
                    <a:pt x="10576" y="13437"/>
                    <a:pt x="10511" y="13276"/>
                  </a:cubicBezTo>
                  <a:cubicBezTo>
                    <a:pt x="10479" y="13148"/>
                    <a:pt x="10383" y="13019"/>
                    <a:pt x="10222" y="12923"/>
                  </a:cubicBezTo>
                  <a:cubicBezTo>
                    <a:pt x="10126" y="12859"/>
                    <a:pt x="9997" y="12826"/>
                    <a:pt x="9901" y="12826"/>
                  </a:cubicBezTo>
                  <a:cubicBezTo>
                    <a:pt x="9772" y="12826"/>
                    <a:pt x="9643" y="12859"/>
                    <a:pt x="9547" y="12923"/>
                  </a:cubicBezTo>
                  <a:cubicBezTo>
                    <a:pt x="9386" y="13019"/>
                    <a:pt x="9290" y="13180"/>
                    <a:pt x="9161" y="13341"/>
                  </a:cubicBezTo>
                  <a:cubicBezTo>
                    <a:pt x="9000" y="13566"/>
                    <a:pt x="8808" y="13823"/>
                    <a:pt x="8647" y="13984"/>
                  </a:cubicBezTo>
                  <a:cubicBezTo>
                    <a:pt x="8454" y="14176"/>
                    <a:pt x="8293" y="14273"/>
                    <a:pt x="8068" y="14273"/>
                  </a:cubicBezTo>
                  <a:lnTo>
                    <a:pt x="8036" y="14273"/>
                  </a:lnTo>
                  <a:cubicBezTo>
                    <a:pt x="7908" y="14273"/>
                    <a:pt x="7843" y="14241"/>
                    <a:pt x="7843" y="14241"/>
                  </a:cubicBezTo>
                  <a:lnTo>
                    <a:pt x="7843" y="14209"/>
                  </a:lnTo>
                  <a:cubicBezTo>
                    <a:pt x="7843" y="14144"/>
                    <a:pt x="7875" y="14048"/>
                    <a:pt x="7908" y="13919"/>
                  </a:cubicBezTo>
                  <a:cubicBezTo>
                    <a:pt x="7972" y="13759"/>
                    <a:pt x="8100" y="13534"/>
                    <a:pt x="8229" y="13341"/>
                  </a:cubicBezTo>
                  <a:cubicBezTo>
                    <a:pt x="8261" y="13244"/>
                    <a:pt x="8325" y="13148"/>
                    <a:pt x="8358" y="13051"/>
                  </a:cubicBezTo>
                  <a:cubicBezTo>
                    <a:pt x="8422" y="12955"/>
                    <a:pt x="8454" y="12859"/>
                    <a:pt x="8454" y="12730"/>
                  </a:cubicBezTo>
                  <a:cubicBezTo>
                    <a:pt x="8454" y="12634"/>
                    <a:pt x="8422" y="12569"/>
                    <a:pt x="8390" y="12473"/>
                  </a:cubicBezTo>
                  <a:cubicBezTo>
                    <a:pt x="8358" y="12409"/>
                    <a:pt x="8293" y="12344"/>
                    <a:pt x="8229" y="12312"/>
                  </a:cubicBezTo>
                  <a:cubicBezTo>
                    <a:pt x="8100" y="12248"/>
                    <a:pt x="8004" y="12216"/>
                    <a:pt x="7908" y="12184"/>
                  </a:cubicBezTo>
                  <a:cubicBezTo>
                    <a:pt x="7586" y="12151"/>
                    <a:pt x="7136" y="12119"/>
                    <a:pt x="6429" y="11894"/>
                  </a:cubicBezTo>
                  <a:cubicBezTo>
                    <a:pt x="6333" y="11862"/>
                    <a:pt x="6268" y="11798"/>
                    <a:pt x="6236" y="11798"/>
                  </a:cubicBezTo>
                  <a:cubicBezTo>
                    <a:pt x="6236" y="11766"/>
                    <a:pt x="6204" y="11733"/>
                    <a:pt x="6204" y="11669"/>
                  </a:cubicBezTo>
                  <a:cubicBezTo>
                    <a:pt x="6204" y="11573"/>
                    <a:pt x="6268" y="11412"/>
                    <a:pt x="6365" y="11251"/>
                  </a:cubicBezTo>
                  <a:cubicBezTo>
                    <a:pt x="6493" y="10994"/>
                    <a:pt x="6718" y="10737"/>
                    <a:pt x="6911" y="10544"/>
                  </a:cubicBezTo>
                  <a:cubicBezTo>
                    <a:pt x="7008" y="10416"/>
                    <a:pt x="7104" y="10351"/>
                    <a:pt x="7168" y="10287"/>
                  </a:cubicBezTo>
                  <a:lnTo>
                    <a:pt x="7265" y="10223"/>
                  </a:lnTo>
                  <a:lnTo>
                    <a:pt x="7265" y="10191"/>
                  </a:lnTo>
                  <a:cubicBezTo>
                    <a:pt x="7361" y="10126"/>
                    <a:pt x="7393" y="9998"/>
                    <a:pt x="7361" y="9901"/>
                  </a:cubicBezTo>
                  <a:cubicBezTo>
                    <a:pt x="7308" y="9795"/>
                    <a:pt x="7233" y="9732"/>
                    <a:pt x="7135" y="9732"/>
                  </a:cubicBezTo>
                  <a:cubicBezTo>
                    <a:pt x="7115" y="9732"/>
                    <a:pt x="7094" y="9735"/>
                    <a:pt x="7072" y="9741"/>
                  </a:cubicBezTo>
                  <a:lnTo>
                    <a:pt x="6815" y="9741"/>
                  </a:lnTo>
                  <a:cubicBezTo>
                    <a:pt x="6365" y="9741"/>
                    <a:pt x="5336" y="9676"/>
                    <a:pt x="4018" y="9387"/>
                  </a:cubicBezTo>
                  <a:cubicBezTo>
                    <a:pt x="3311" y="9258"/>
                    <a:pt x="2411" y="8648"/>
                    <a:pt x="1704" y="7844"/>
                  </a:cubicBezTo>
                  <a:cubicBezTo>
                    <a:pt x="1029" y="7008"/>
                    <a:pt x="514" y="5980"/>
                    <a:pt x="547" y="4983"/>
                  </a:cubicBezTo>
                  <a:cubicBezTo>
                    <a:pt x="547" y="4597"/>
                    <a:pt x="611" y="4180"/>
                    <a:pt x="804" y="3794"/>
                  </a:cubicBezTo>
                  <a:cubicBezTo>
                    <a:pt x="1029" y="3279"/>
                    <a:pt x="1607" y="2765"/>
                    <a:pt x="2347" y="2347"/>
                  </a:cubicBezTo>
                  <a:cubicBezTo>
                    <a:pt x="3440" y="1737"/>
                    <a:pt x="4918" y="1319"/>
                    <a:pt x="6075" y="1029"/>
                  </a:cubicBezTo>
                  <a:cubicBezTo>
                    <a:pt x="6654" y="901"/>
                    <a:pt x="7168" y="804"/>
                    <a:pt x="7554" y="740"/>
                  </a:cubicBezTo>
                  <a:cubicBezTo>
                    <a:pt x="7715" y="708"/>
                    <a:pt x="7875" y="676"/>
                    <a:pt x="7972" y="676"/>
                  </a:cubicBezTo>
                  <a:cubicBezTo>
                    <a:pt x="8068" y="644"/>
                    <a:pt x="8133" y="644"/>
                    <a:pt x="8133" y="644"/>
                  </a:cubicBezTo>
                  <a:lnTo>
                    <a:pt x="8165" y="644"/>
                  </a:lnTo>
                  <a:cubicBezTo>
                    <a:pt x="8454" y="547"/>
                    <a:pt x="8775" y="515"/>
                    <a:pt x="9129" y="515"/>
                  </a:cubicBezTo>
                  <a:close/>
                  <a:moveTo>
                    <a:pt x="9129" y="1"/>
                  </a:moveTo>
                  <a:cubicBezTo>
                    <a:pt x="8757" y="1"/>
                    <a:pt x="8385" y="31"/>
                    <a:pt x="8071" y="119"/>
                  </a:cubicBezTo>
                  <a:lnTo>
                    <a:pt x="8071" y="119"/>
                  </a:lnTo>
                  <a:lnTo>
                    <a:pt x="8068" y="97"/>
                  </a:lnTo>
                  <a:cubicBezTo>
                    <a:pt x="8036" y="97"/>
                    <a:pt x="6429" y="322"/>
                    <a:pt x="4693" y="836"/>
                  </a:cubicBezTo>
                  <a:cubicBezTo>
                    <a:pt x="3793" y="1094"/>
                    <a:pt x="2861" y="1447"/>
                    <a:pt x="2089" y="1897"/>
                  </a:cubicBezTo>
                  <a:cubicBezTo>
                    <a:pt x="1286" y="2347"/>
                    <a:pt x="643" y="2862"/>
                    <a:pt x="322" y="3569"/>
                  </a:cubicBezTo>
                  <a:cubicBezTo>
                    <a:pt x="97" y="4051"/>
                    <a:pt x="0" y="4501"/>
                    <a:pt x="0" y="4983"/>
                  </a:cubicBezTo>
                  <a:cubicBezTo>
                    <a:pt x="0" y="6140"/>
                    <a:pt x="547" y="7298"/>
                    <a:pt x="1318" y="8165"/>
                  </a:cubicBezTo>
                  <a:cubicBezTo>
                    <a:pt x="2057" y="9065"/>
                    <a:pt x="3022" y="9741"/>
                    <a:pt x="3890" y="9933"/>
                  </a:cubicBezTo>
                  <a:cubicBezTo>
                    <a:pt x="5006" y="10167"/>
                    <a:pt x="5912" y="10233"/>
                    <a:pt x="6474" y="10250"/>
                  </a:cubicBezTo>
                  <a:lnTo>
                    <a:pt x="6474" y="10250"/>
                  </a:lnTo>
                  <a:cubicBezTo>
                    <a:pt x="6428" y="10302"/>
                    <a:pt x="6380" y="10357"/>
                    <a:pt x="6333" y="10416"/>
                  </a:cubicBezTo>
                  <a:cubicBezTo>
                    <a:pt x="6172" y="10576"/>
                    <a:pt x="6011" y="10769"/>
                    <a:pt x="5882" y="10994"/>
                  </a:cubicBezTo>
                  <a:cubicBezTo>
                    <a:pt x="5786" y="11219"/>
                    <a:pt x="5690" y="11412"/>
                    <a:pt x="5690" y="11669"/>
                  </a:cubicBezTo>
                  <a:cubicBezTo>
                    <a:pt x="5690" y="11830"/>
                    <a:pt x="5722" y="11991"/>
                    <a:pt x="5818" y="12119"/>
                  </a:cubicBezTo>
                  <a:cubicBezTo>
                    <a:pt x="5947" y="12248"/>
                    <a:pt x="6075" y="12344"/>
                    <a:pt x="6268" y="12409"/>
                  </a:cubicBezTo>
                  <a:cubicBezTo>
                    <a:pt x="6911" y="12634"/>
                    <a:pt x="7393" y="12666"/>
                    <a:pt x="7683" y="12698"/>
                  </a:cubicBezTo>
                  <a:cubicBezTo>
                    <a:pt x="7783" y="12718"/>
                    <a:pt x="7858" y="12738"/>
                    <a:pt x="7900" y="12750"/>
                  </a:cubicBezTo>
                  <a:lnTo>
                    <a:pt x="7900" y="12750"/>
                  </a:lnTo>
                  <a:cubicBezTo>
                    <a:pt x="7887" y="12783"/>
                    <a:pt x="7858" y="12853"/>
                    <a:pt x="7811" y="12923"/>
                  </a:cubicBezTo>
                  <a:cubicBezTo>
                    <a:pt x="7747" y="13084"/>
                    <a:pt x="7618" y="13309"/>
                    <a:pt x="7522" y="13501"/>
                  </a:cubicBezTo>
                  <a:cubicBezTo>
                    <a:pt x="7393" y="13726"/>
                    <a:pt x="7297" y="13951"/>
                    <a:pt x="7297" y="14209"/>
                  </a:cubicBezTo>
                  <a:cubicBezTo>
                    <a:pt x="7297" y="14337"/>
                    <a:pt x="7361" y="14530"/>
                    <a:pt x="7490" y="14626"/>
                  </a:cubicBezTo>
                  <a:cubicBezTo>
                    <a:pt x="7618" y="14755"/>
                    <a:pt x="7779" y="14819"/>
                    <a:pt x="8004" y="14819"/>
                  </a:cubicBezTo>
                  <a:lnTo>
                    <a:pt x="8068" y="14819"/>
                  </a:lnTo>
                  <a:cubicBezTo>
                    <a:pt x="8390" y="14819"/>
                    <a:pt x="8647" y="14691"/>
                    <a:pt x="8840" y="14530"/>
                  </a:cubicBezTo>
                  <a:cubicBezTo>
                    <a:pt x="9161" y="14273"/>
                    <a:pt x="9354" y="13951"/>
                    <a:pt x="9547" y="13694"/>
                  </a:cubicBezTo>
                  <a:cubicBezTo>
                    <a:pt x="9643" y="13598"/>
                    <a:pt x="9708" y="13469"/>
                    <a:pt x="9772" y="13405"/>
                  </a:cubicBezTo>
                  <a:cubicBezTo>
                    <a:pt x="9868" y="13341"/>
                    <a:pt x="9901" y="13341"/>
                    <a:pt x="9901" y="13341"/>
                  </a:cubicBezTo>
                  <a:lnTo>
                    <a:pt x="9933" y="13373"/>
                  </a:lnTo>
                  <a:cubicBezTo>
                    <a:pt x="9997" y="13405"/>
                    <a:pt x="9997" y="13437"/>
                    <a:pt x="10029" y="13469"/>
                  </a:cubicBezTo>
                  <a:cubicBezTo>
                    <a:pt x="10061" y="13534"/>
                    <a:pt x="10061" y="13630"/>
                    <a:pt x="10061" y="13726"/>
                  </a:cubicBezTo>
                  <a:cubicBezTo>
                    <a:pt x="10061" y="13919"/>
                    <a:pt x="9997" y="14209"/>
                    <a:pt x="9933" y="14466"/>
                  </a:cubicBezTo>
                  <a:cubicBezTo>
                    <a:pt x="9901" y="14691"/>
                    <a:pt x="9836" y="14948"/>
                    <a:pt x="9836" y="15141"/>
                  </a:cubicBezTo>
                  <a:cubicBezTo>
                    <a:pt x="9836" y="15205"/>
                    <a:pt x="9836" y="15269"/>
                    <a:pt x="9868" y="15366"/>
                  </a:cubicBezTo>
                  <a:cubicBezTo>
                    <a:pt x="9901" y="15430"/>
                    <a:pt x="9997" y="15527"/>
                    <a:pt x="10093" y="15559"/>
                  </a:cubicBezTo>
                  <a:lnTo>
                    <a:pt x="10190" y="15559"/>
                  </a:lnTo>
                  <a:cubicBezTo>
                    <a:pt x="10286" y="15559"/>
                    <a:pt x="10351" y="15527"/>
                    <a:pt x="10415" y="15494"/>
                  </a:cubicBezTo>
                  <a:cubicBezTo>
                    <a:pt x="10543" y="15430"/>
                    <a:pt x="10640" y="15334"/>
                    <a:pt x="10801" y="15205"/>
                  </a:cubicBezTo>
                  <a:cubicBezTo>
                    <a:pt x="11315" y="14723"/>
                    <a:pt x="12151" y="13823"/>
                    <a:pt x="12986" y="12666"/>
                  </a:cubicBezTo>
                  <a:cubicBezTo>
                    <a:pt x="13822" y="11508"/>
                    <a:pt x="14658" y="10126"/>
                    <a:pt x="15237" y="8680"/>
                  </a:cubicBezTo>
                  <a:cubicBezTo>
                    <a:pt x="15558" y="7812"/>
                    <a:pt x="15719" y="6976"/>
                    <a:pt x="15687" y="6269"/>
                  </a:cubicBezTo>
                  <a:cubicBezTo>
                    <a:pt x="15719" y="5112"/>
                    <a:pt x="15365" y="4180"/>
                    <a:pt x="14883" y="3408"/>
                  </a:cubicBezTo>
                  <a:cubicBezTo>
                    <a:pt x="14433" y="2637"/>
                    <a:pt x="13822" y="2026"/>
                    <a:pt x="13340" y="1576"/>
                  </a:cubicBezTo>
                  <a:cubicBezTo>
                    <a:pt x="12215" y="611"/>
                    <a:pt x="10576" y="1"/>
                    <a:pt x="91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4339;p64">
              <a:extLst>
                <a:ext uri="{FF2B5EF4-FFF2-40B4-BE49-F238E27FC236}">
                  <a16:creationId xmlns:a16="http://schemas.microsoft.com/office/drawing/2014/main" id="{D858EAA4-B8A8-ECC1-5553-2CE73F31F0B6}"/>
                </a:ext>
              </a:extLst>
            </p:cNvPr>
            <p:cNvSpPr/>
            <p:nvPr/>
          </p:nvSpPr>
          <p:spPr>
            <a:xfrm>
              <a:off x="5419600" y="1895500"/>
              <a:ext cx="86825" cy="87425"/>
            </a:xfrm>
            <a:custGeom>
              <a:avLst/>
              <a:gdLst/>
              <a:ahLst/>
              <a:cxnLst/>
              <a:rect l="l" t="t" r="r" b="b"/>
              <a:pathLst>
                <a:path w="3473" h="3497" extrusionOk="0">
                  <a:moveTo>
                    <a:pt x="2503" y="0"/>
                  </a:moveTo>
                  <a:cubicBezTo>
                    <a:pt x="1776" y="0"/>
                    <a:pt x="836" y="2141"/>
                    <a:pt x="836" y="2141"/>
                  </a:cubicBezTo>
                  <a:lnTo>
                    <a:pt x="1" y="3137"/>
                  </a:lnTo>
                  <a:cubicBezTo>
                    <a:pt x="1" y="3137"/>
                    <a:pt x="766" y="3496"/>
                    <a:pt x="1512" y="3496"/>
                  </a:cubicBezTo>
                  <a:cubicBezTo>
                    <a:pt x="1837" y="3496"/>
                    <a:pt x="2158" y="3428"/>
                    <a:pt x="2412" y="3234"/>
                  </a:cubicBezTo>
                  <a:cubicBezTo>
                    <a:pt x="3247" y="2559"/>
                    <a:pt x="3472" y="662"/>
                    <a:pt x="2733" y="83"/>
                  </a:cubicBezTo>
                  <a:cubicBezTo>
                    <a:pt x="2660" y="26"/>
                    <a:pt x="2583" y="0"/>
                    <a:pt x="2503" y="0"/>
                  </a:cubicBezTo>
                  <a:close/>
                </a:path>
              </a:pathLst>
            </a:custGeom>
            <a:solidFill>
              <a:srgbClr val="9C9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4340;p64">
              <a:extLst>
                <a:ext uri="{FF2B5EF4-FFF2-40B4-BE49-F238E27FC236}">
                  <a16:creationId xmlns:a16="http://schemas.microsoft.com/office/drawing/2014/main" id="{B9F09890-48B0-9D37-E1BF-63ADFD8FF654}"/>
                </a:ext>
              </a:extLst>
            </p:cNvPr>
            <p:cNvSpPr/>
            <p:nvPr/>
          </p:nvSpPr>
          <p:spPr>
            <a:xfrm>
              <a:off x="5411575" y="1888725"/>
              <a:ext cx="94050" cy="100475"/>
            </a:xfrm>
            <a:custGeom>
              <a:avLst/>
              <a:gdLst/>
              <a:ahLst/>
              <a:cxnLst/>
              <a:rect l="l" t="t" r="r" b="b"/>
              <a:pathLst>
                <a:path w="3762" h="4019" extrusionOk="0">
                  <a:moveTo>
                    <a:pt x="2829" y="1"/>
                  </a:moveTo>
                  <a:cubicBezTo>
                    <a:pt x="2668" y="1"/>
                    <a:pt x="2540" y="33"/>
                    <a:pt x="2411" y="129"/>
                  </a:cubicBezTo>
                  <a:cubicBezTo>
                    <a:pt x="2186" y="258"/>
                    <a:pt x="1993" y="451"/>
                    <a:pt x="1832" y="676"/>
                  </a:cubicBezTo>
                  <a:cubicBezTo>
                    <a:pt x="1318" y="1351"/>
                    <a:pt x="900" y="2283"/>
                    <a:pt x="900" y="2315"/>
                  </a:cubicBezTo>
                  <a:cubicBezTo>
                    <a:pt x="836" y="2444"/>
                    <a:pt x="900" y="2605"/>
                    <a:pt x="1029" y="2669"/>
                  </a:cubicBezTo>
                  <a:cubicBezTo>
                    <a:pt x="1070" y="2685"/>
                    <a:pt x="1112" y="2693"/>
                    <a:pt x="1151" y="2693"/>
                  </a:cubicBezTo>
                  <a:cubicBezTo>
                    <a:pt x="1264" y="2693"/>
                    <a:pt x="1359" y="2627"/>
                    <a:pt x="1382" y="2508"/>
                  </a:cubicBezTo>
                  <a:cubicBezTo>
                    <a:pt x="1382" y="2508"/>
                    <a:pt x="1415" y="2476"/>
                    <a:pt x="1447" y="2444"/>
                  </a:cubicBezTo>
                  <a:cubicBezTo>
                    <a:pt x="1543" y="2219"/>
                    <a:pt x="1768" y="1737"/>
                    <a:pt x="2057" y="1287"/>
                  </a:cubicBezTo>
                  <a:cubicBezTo>
                    <a:pt x="2218" y="1062"/>
                    <a:pt x="2379" y="869"/>
                    <a:pt x="2508" y="708"/>
                  </a:cubicBezTo>
                  <a:cubicBezTo>
                    <a:pt x="2668" y="579"/>
                    <a:pt x="2797" y="515"/>
                    <a:pt x="2829" y="515"/>
                  </a:cubicBezTo>
                  <a:lnTo>
                    <a:pt x="2893" y="547"/>
                  </a:lnTo>
                  <a:cubicBezTo>
                    <a:pt x="3086" y="708"/>
                    <a:pt x="3247" y="1094"/>
                    <a:pt x="3247" y="1544"/>
                  </a:cubicBezTo>
                  <a:cubicBezTo>
                    <a:pt x="3247" y="1865"/>
                    <a:pt x="3183" y="2251"/>
                    <a:pt x="3054" y="2540"/>
                  </a:cubicBezTo>
                  <a:cubicBezTo>
                    <a:pt x="2925" y="2862"/>
                    <a:pt x="2765" y="3119"/>
                    <a:pt x="2572" y="3280"/>
                  </a:cubicBezTo>
                  <a:cubicBezTo>
                    <a:pt x="2379" y="3440"/>
                    <a:pt x="2122" y="3505"/>
                    <a:pt x="1800" y="3505"/>
                  </a:cubicBezTo>
                  <a:cubicBezTo>
                    <a:pt x="1479" y="3505"/>
                    <a:pt x="1125" y="3408"/>
                    <a:pt x="868" y="3344"/>
                  </a:cubicBezTo>
                  <a:cubicBezTo>
                    <a:pt x="740" y="3280"/>
                    <a:pt x="643" y="3247"/>
                    <a:pt x="547" y="3215"/>
                  </a:cubicBezTo>
                  <a:lnTo>
                    <a:pt x="450" y="3183"/>
                  </a:lnTo>
                  <a:lnTo>
                    <a:pt x="450" y="3151"/>
                  </a:lnTo>
                  <a:cubicBezTo>
                    <a:pt x="407" y="3134"/>
                    <a:pt x="364" y="3126"/>
                    <a:pt x="323" y="3126"/>
                  </a:cubicBezTo>
                  <a:cubicBezTo>
                    <a:pt x="210" y="3126"/>
                    <a:pt x="112" y="3185"/>
                    <a:pt x="65" y="3280"/>
                  </a:cubicBezTo>
                  <a:cubicBezTo>
                    <a:pt x="0" y="3440"/>
                    <a:pt x="65" y="3601"/>
                    <a:pt x="193" y="3665"/>
                  </a:cubicBezTo>
                  <a:cubicBezTo>
                    <a:pt x="225" y="3665"/>
                    <a:pt x="997" y="4019"/>
                    <a:pt x="1800" y="4019"/>
                  </a:cubicBezTo>
                  <a:cubicBezTo>
                    <a:pt x="2186" y="4019"/>
                    <a:pt x="2572" y="3955"/>
                    <a:pt x="2893" y="3697"/>
                  </a:cubicBezTo>
                  <a:cubicBezTo>
                    <a:pt x="3183" y="3472"/>
                    <a:pt x="3408" y="3119"/>
                    <a:pt x="3536" y="2733"/>
                  </a:cubicBezTo>
                  <a:cubicBezTo>
                    <a:pt x="3697" y="2347"/>
                    <a:pt x="3761" y="1962"/>
                    <a:pt x="3761" y="1544"/>
                  </a:cubicBezTo>
                  <a:cubicBezTo>
                    <a:pt x="3761" y="997"/>
                    <a:pt x="3633" y="451"/>
                    <a:pt x="3215" y="129"/>
                  </a:cubicBezTo>
                  <a:cubicBezTo>
                    <a:pt x="3118" y="33"/>
                    <a:pt x="2958" y="1"/>
                    <a:pt x="28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4341;p64">
              <a:extLst>
                <a:ext uri="{FF2B5EF4-FFF2-40B4-BE49-F238E27FC236}">
                  <a16:creationId xmlns:a16="http://schemas.microsoft.com/office/drawing/2014/main" id="{5B426E37-F5DF-B32C-6799-8DB068592E6D}"/>
                </a:ext>
              </a:extLst>
            </p:cNvPr>
            <p:cNvSpPr/>
            <p:nvPr/>
          </p:nvSpPr>
          <p:spPr>
            <a:xfrm>
              <a:off x="5255675" y="2098475"/>
              <a:ext cx="66725" cy="99675"/>
            </a:xfrm>
            <a:custGeom>
              <a:avLst/>
              <a:gdLst/>
              <a:ahLst/>
              <a:cxnLst/>
              <a:rect l="l" t="t" r="r" b="b"/>
              <a:pathLst>
                <a:path w="2669" h="3987" extrusionOk="0">
                  <a:moveTo>
                    <a:pt x="2668" y="1"/>
                  </a:moveTo>
                  <a:lnTo>
                    <a:pt x="0" y="1318"/>
                  </a:lnTo>
                  <a:lnTo>
                    <a:pt x="2250" y="3986"/>
                  </a:lnTo>
                  <a:lnTo>
                    <a:pt x="26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4342;p64">
              <a:extLst>
                <a:ext uri="{FF2B5EF4-FFF2-40B4-BE49-F238E27FC236}">
                  <a16:creationId xmlns:a16="http://schemas.microsoft.com/office/drawing/2014/main" id="{0C85B3F3-26B6-8993-AAA6-58FB1EE65C28}"/>
                </a:ext>
              </a:extLst>
            </p:cNvPr>
            <p:cNvSpPr/>
            <p:nvPr/>
          </p:nvSpPr>
          <p:spPr>
            <a:xfrm>
              <a:off x="5248425" y="2091525"/>
              <a:ext cx="80400" cy="113050"/>
            </a:xfrm>
            <a:custGeom>
              <a:avLst/>
              <a:gdLst/>
              <a:ahLst/>
              <a:cxnLst/>
              <a:rect l="l" t="t" r="r" b="b"/>
              <a:pathLst>
                <a:path w="3216" h="4522" extrusionOk="0">
                  <a:moveTo>
                    <a:pt x="2949" y="0"/>
                  </a:moveTo>
                  <a:cubicBezTo>
                    <a:pt x="2910" y="0"/>
                    <a:pt x="2870" y="8"/>
                    <a:pt x="2830" y="21"/>
                  </a:cubicBezTo>
                  <a:lnTo>
                    <a:pt x="194" y="1371"/>
                  </a:lnTo>
                  <a:cubicBezTo>
                    <a:pt x="33" y="1436"/>
                    <a:pt x="1" y="1596"/>
                    <a:pt x="65" y="1725"/>
                  </a:cubicBezTo>
                  <a:cubicBezTo>
                    <a:pt x="108" y="1811"/>
                    <a:pt x="194" y="1868"/>
                    <a:pt x="284" y="1868"/>
                  </a:cubicBezTo>
                  <a:cubicBezTo>
                    <a:pt x="330" y="1868"/>
                    <a:pt x="376" y="1854"/>
                    <a:pt x="419" y="1821"/>
                  </a:cubicBezTo>
                  <a:lnTo>
                    <a:pt x="2637" y="729"/>
                  </a:lnTo>
                  <a:lnTo>
                    <a:pt x="2637" y="729"/>
                  </a:lnTo>
                  <a:lnTo>
                    <a:pt x="2283" y="4232"/>
                  </a:lnTo>
                  <a:cubicBezTo>
                    <a:pt x="2251" y="4361"/>
                    <a:pt x="2347" y="4489"/>
                    <a:pt x="2508" y="4522"/>
                  </a:cubicBezTo>
                  <a:cubicBezTo>
                    <a:pt x="2669" y="4522"/>
                    <a:pt x="2798" y="4425"/>
                    <a:pt x="2798" y="4264"/>
                  </a:cubicBezTo>
                  <a:lnTo>
                    <a:pt x="3215" y="311"/>
                  </a:lnTo>
                  <a:cubicBezTo>
                    <a:pt x="3215" y="214"/>
                    <a:pt x="3183" y="118"/>
                    <a:pt x="3119" y="54"/>
                  </a:cubicBezTo>
                  <a:cubicBezTo>
                    <a:pt x="3062" y="16"/>
                    <a:pt x="3006" y="0"/>
                    <a:pt x="29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4343;p64">
              <a:extLst>
                <a:ext uri="{FF2B5EF4-FFF2-40B4-BE49-F238E27FC236}">
                  <a16:creationId xmlns:a16="http://schemas.microsoft.com/office/drawing/2014/main" id="{481C7DE7-9131-79B4-2CC3-B055A6C963D6}"/>
                </a:ext>
              </a:extLst>
            </p:cNvPr>
            <p:cNvSpPr/>
            <p:nvPr/>
          </p:nvSpPr>
          <p:spPr>
            <a:xfrm>
              <a:off x="4787175" y="3835075"/>
              <a:ext cx="1003450" cy="761950"/>
            </a:xfrm>
            <a:custGeom>
              <a:avLst/>
              <a:gdLst/>
              <a:ahLst/>
              <a:cxnLst/>
              <a:rect l="l" t="t" r="r" b="b"/>
              <a:pathLst>
                <a:path w="40138" h="30478" extrusionOk="0">
                  <a:moveTo>
                    <a:pt x="38895" y="1"/>
                  </a:moveTo>
                  <a:cubicBezTo>
                    <a:pt x="38895" y="1"/>
                    <a:pt x="33559" y="6558"/>
                    <a:pt x="29026" y="7683"/>
                  </a:cubicBezTo>
                  <a:cubicBezTo>
                    <a:pt x="27321" y="8107"/>
                    <a:pt x="23421" y="8239"/>
                    <a:pt x="19219" y="8239"/>
                  </a:cubicBezTo>
                  <a:cubicBezTo>
                    <a:pt x="12257" y="8239"/>
                    <a:pt x="4468" y="7876"/>
                    <a:pt x="4468" y="7876"/>
                  </a:cubicBezTo>
                  <a:cubicBezTo>
                    <a:pt x="3472" y="14209"/>
                    <a:pt x="707" y="26841"/>
                    <a:pt x="64" y="29767"/>
                  </a:cubicBezTo>
                  <a:cubicBezTo>
                    <a:pt x="0" y="30088"/>
                    <a:pt x="193" y="30409"/>
                    <a:pt x="547" y="30474"/>
                  </a:cubicBezTo>
                  <a:cubicBezTo>
                    <a:pt x="571" y="30476"/>
                    <a:pt x="595" y="30478"/>
                    <a:pt x="620" y="30478"/>
                  </a:cubicBezTo>
                  <a:cubicBezTo>
                    <a:pt x="883" y="30478"/>
                    <a:pt x="1133" y="30321"/>
                    <a:pt x="1222" y="30056"/>
                  </a:cubicBezTo>
                  <a:cubicBezTo>
                    <a:pt x="2025" y="27581"/>
                    <a:pt x="5625" y="16298"/>
                    <a:pt x="5786" y="14112"/>
                  </a:cubicBezTo>
                  <a:lnTo>
                    <a:pt x="5786" y="14048"/>
                  </a:lnTo>
                  <a:cubicBezTo>
                    <a:pt x="5942" y="12085"/>
                    <a:pt x="7607" y="10636"/>
                    <a:pt x="9553" y="10636"/>
                  </a:cubicBezTo>
                  <a:cubicBezTo>
                    <a:pt x="9615" y="10636"/>
                    <a:pt x="9677" y="10638"/>
                    <a:pt x="9740" y="10641"/>
                  </a:cubicBezTo>
                  <a:cubicBezTo>
                    <a:pt x="15011" y="10866"/>
                    <a:pt x="26519" y="11412"/>
                    <a:pt x="28834" y="11830"/>
                  </a:cubicBezTo>
                  <a:cubicBezTo>
                    <a:pt x="31855" y="12409"/>
                    <a:pt x="32819" y="13534"/>
                    <a:pt x="32819" y="13534"/>
                  </a:cubicBezTo>
                  <a:lnTo>
                    <a:pt x="38091" y="29767"/>
                  </a:lnTo>
                  <a:cubicBezTo>
                    <a:pt x="38220" y="30120"/>
                    <a:pt x="38541" y="30377"/>
                    <a:pt x="38927" y="30409"/>
                  </a:cubicBezTo>
                  <a:cubicBezTo>
                    <a:pt x="38958" y="30412"/>
                    <a:pt x="38989" y="30414"/>
                    <a:pt x="39020" y="30414"/>
                  </a:cubicBezTo>
                  <a:cubicBezTo>
                    <a:pt x="39651" y="30414"/>
                    <a:pt x="40138" y="29801"/>
                    <a:pt x="39923" y="29188"/>
                  </a:cubicBezTo>
                  <a:cubicBezTo>
                    <a:pt x="38734" y="25331"/>
                    <a:pt x="35423" y="14755"/>
                    <a:pt x="35262" y="13341"/>
                  </a:cubicBezTo>
                  <a:cubicBezTo>
                    <a:pt x="35070" y="11669"/>
                    <a:pt x="39859" y="2251"/>
                    <a:pt x="39859" y="2251"/>
                  </a:cubicBezTo>
                  <a:cubicBezTo>
                    <a:pt x="40020" y="1"/>
                    <a:pt x="38895" y="1"/>
                    <a:pt x="388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4344;p64">
              <a:extLst>
                <a:ext uri="{FF2B5EF4-FFF2-40B4-BE49-F238E27FC236}">
                  <a16:creationId xmlns:a16="http://schemas.microsoft.com/office/drawing/2014/main" id="{49295E8B-6DE6-D59F-96F4-725BA5B09C49}"/>
                </a:ext>
              </a:extLst>
            </p:cNvPr>
            <p:cNvSpPr/>
            <p:nvPr/>
          </p:nvSpPr>
          <p:spPr>
            <a:xfrm>
              <a:off x="4781550" y="3828650"/>
              <a:ext cx="1011750" cy="774700"/>
            </a:xfrm>
            <a:custGeom>
              <a:avLst/>
              <a:gdLst/>
              <a:ahLst/>
              <a:cxnLst/>
              <a:rect l="l" t="t" r="r" b="b"/>
              <a:pathLst>
                <a:path w="40470" h="30988" extrusionOk="0">
                  <a:moveTo>
                    <a:pt x="39231" y="554"/>
                  </a:moveTo>
                  <a:cubicBezTo>
                    <a:pt x="39295" y="583"/>
                    <a:pt x="39380" y="630"/>
                    <a:pt x="39473" y="708"/>
                  </a:cubicBezTo>
                  <a:cubicBezTo>
                    <a:pt x="39634" y="869"/>
                    <a:pt x="39827" y="1254"/>
                    <a:pt x="39827" y="2026"/>
                  </a:cubicBezTo>
                  <a:cubicBezTo>
                    <a:pt x="39827" y="2169"/>
                    <a:pt x="39827" y="2313"/>
                    <a:pt x="39804" y="2456"/>
                  </a:cubicBezTo>
                  <a:lnTo>
                    <a:pt x="39804" y="2456"/>
                  </a:lnTo>
                  <a:cubicBezTo>
                    <a:pt x="39637" y="2784"/>
                    <a:pt x="38577" y="4868"/>
                    <a:pt x="37545" y="7169"/>
                  </a:cubicBezTo>
                  <a:cubicBezTo>
                    <a:pt x="36966" y="8422"/>
                    <a:pt x="36388" y="9740"/>
                    <a:pt x="35970" y="10865"/>
                  </a:cubicBezTo>
                  <a:cubicBezTo>
                    <a:pt x="35745" y="11444"/>
                    <a:pt x="35552" y="11958"/>
                    <a:pt x="35423" y="12408"/>
                  </a:cubicBezTo>
                  <a:cubicBezTo>
                    <a:pt x="35295" y="12826"/>
                    <a:pt x="35230" y="13212"/>
                    <a:pt x="35230" y="13501"/>
                  </a:cubicBezTo>
                  <a:cubicBezTo>
                    <a:pt x="35230" y="13533"/>
                    <a:pt x="35230" y="13598"/>
                    <a:pt x="35230" y="13662"/>
                  </a:cubicBezTo>
                  <a:lnTo>
                    <a:pt x="35235" y="13661"/>
                  </a:lnTo>
                  <a:lnTo>
                    <a:pt x="35235" y="13661"/>
                  </a:lnTo>
                  <a:cubicBezTo>
                    <a:pt x="35268" y="13884"/>
                    <a:pt x="35331" y="14195"/>
                    <a:pt x="35423" y="14594"/>
                  </a:cubicBezTo>
                  <a:cubicBezTo>
                    <a:pt x="36195" y="17616"/>
                    <a:pt x="38863" y="26166"/>
                    <a:pt x="39891" y="29509"/>
                  </a:cubicBezTo>
                  <a:cubicBezTo>
                    <a:pt x="39923" y="29574"/>
                    <a:pt x="39923" y="29638"/>
                    <a:pt x="39923" y="29734"/>
                  </a:cubicBezTo>
                  <a:cubicBezTo>
                    <a:pt x="39923" y="29895"/>
                    <a:pt x="39859" y="30088"/>
                    <a:pt x="39731" y="30216"/>
                  </a:cubicBezTo>
                  <a:cubicBezTo>
                    <a:pt x="39602" y="30345"/>
                    <a:pt x="39441" y="30409"/>
                    <a:pt x="39248" y="30409"/>
                  </a:cubicBezTo>
                  <a:lnTo>
                    <a:pt x="39184" y="30409"/>
                  </a:lnTo>
                  <a:cubicBezTo>
                    <a:pt x="38895" y="30377"/>
                    <a:pt x="38670" y="30184"/>
                    <a:pt x="38573" y="29927"/>
                  </a:cubicBezTo>
                  <a:lnTo>
                    <a:pt x="33302" y="13726"/>
                  </a:lnTo>
                  <a:lnTo>
                    <a:pt x="33237" y="13630"/>
                  </a:lnTo>
                  <a:cubicBezTo>
                    <a:pt x="33205" y="13598"/>
                    <a:pt x="32209" y="12408"/>
                    <a:pt x="29123" y="11830"/>
                  </a:cubicBezTo>
                  <a:cubicBezTo>
                    <a:pt x="28512" y="11733"/>
                    <a:pt x="27355" y="11605"/>
                    <a:pt x="25876" y="11508"/>
                  </a:cubicBezTo>
                  <a:cubicBezTo>
                    <a:pt x="21376" y="11155"/>
                    <a:pt x="13919" y="10801"/>
                    <a:pt x="9965" y="10608"/>
                  </a:cubicBezTo>
                  <a:lnTo>
                    <a:pt x="9804" y="10608"/>
                  </a:lnTo>
                  <a:cubicBezTo>
                    <a:pt x="7715" y="10608"/>
                    <a:pt x="5915" y="12183"/>
                    <a:pt x="5754" y="14273"/>
                  </a:cubicBezTo>
                  <a:lnTo>
                    <a:pt x="5754" y="14337"/>
                  </a:lnTo>
                  <a:cubicBezTo>
                    <a:pt x="5690" y="14851"/>
                    <a:pt x="5465" y="15976"/>
                    <a:pt x="5079" y="17359"/>
                  </a:cubicBezTo>
                  <a:cubicBezTo>
                    <a:pt x="3954" y="21570"/>
                    <a:pt x="1800" y="28384"/>
                    <a:pt x="1189" y="30249"/>
                  </a:cubicBezTo>
                  <a:cubicBezTo>
                    <a:pt x="1125" y="30377"/>
                    <a:pt x="1029" y="30474"/>
                    <a:pt x="868" y="30474"/>
                  </a:cubicBezTo>
                  <a:lnTo>
                    <a:pt x="804" y="30474"/>
                  </a:lnTo>
                  <a:cubicBezTo>
                    <a:pt x="643" y="30441"/>
                    <a:pt x="547" y="30281"/>
                    <a:pt x="547" y="30152"/>
                  </a:cubicBezTo>
                  <a:lnTo>
                    <a:pt x="547" y="30088"/>
                  </a:lnTo>
                  <a:lnTo>
                    <a:pt x="547" y="30056"/>
                  </a:lnTo>
                  <a:cubicBezTo>
                    <a:pt x="1181" y="27167"/>
                    <a:pt x="3886" y="14808"/>
                    <a:pt x="4913" y="8402"/>
                  </a:cubicBezTo>
                  <a:lnTo>
                    <a:pt x="4913" y="8402"/>
                  </a:lnTo>
                  <a:cubicBezTo>
                    <a:pt x="6306" y="8467"/>
                    <a:pt x="13240" y="8776"/>
                    <a:pt x="19480" y="8776"/>
                  </a:cubicBezTo>
                  <a:cubicBezTo>
                    <a:pt x="21569" y="8776"/>
                    <a:pt x="23594" y="8744"/>
                    <a:pt x="25330" y="8648"/>
                  </a:cubicBezTo>
                  <a:cubicBezTo>
                    <a:pt x="27033" y="8551"/>
                    <a:pt x="28448" y="8422"/>
                    <a:pt x="29316" y="8197"/>
                  </a:cubicBezTo>
                  <a:cubicBezTo>
                    <a:pt x="31694" y="7619"/>
                    <a:pt x="34170" y="5658"/>
                    <a:pt x="36066" y="3858"/>
                  </a:cubicBezTo>
                  <a:cubicBezTo>
                    <a:pt x="37666" y="2365"/>
                    <a:pt x="38868" y="982"/>
                    <a:pt x="39231" y="554"/>
                  </a:cubicBezTo>
                  <a:close/>
                  <a:moveTo>
                    <a:pt x="39120" y="1"/>
                  </a:moveTo>
                  <a:cubicBezTo>
                    <a:pt x="39055" y="1"/>
                    <a:pt x="38959" y="33"/>
                    <a:pt x="38927" y="97"/>
                  </a:cubicBezTo>
                  <a:cubicBezTo>
                    <a:pt x="38927" y="97"/>
                    <a:pt x="38830" y="194"/>
                    <a:pt x="38670" y="354"/>
                  </a:cubicBezTo>
                  <a:cubicBezTo>
                    <a:pt x="38155" y="997"/>
                    <a:pt x="36741" y="2572"/>
                    <a:pt x="34973" y="4147"/>
                  </a:cubicBezTo>
                  <a:cubicBezTo>
                    <a:pt x="33205" y="5690"/>
                    <a:pt x="31084" y="7201"/>
                    <a:pt x="29187" y="7683"/>
                  </a:cubicBezTo>
                  <a:cubicBezTo>
                    <a:pt x="28384" y="7876"/>
                    <a:pt x="27001" y="8037"/>
                    <a:pt x="25298" y="8101"/>
                  </a:cubicBezTo>
                  <a:cubicBezTo>
                    <a:pt x="23594" y="8197"/>
                    <a:pt x="21569" y="8230"/>
                    <a:pt x="19480" y="8230"/>
                  </a:cubicBezTo>
                  <a:cubicBezTo>
                    <a:pt x="16008" y="8230"/>
                    <a:pt x="12311" y="8133"/>
                    <a:pt x="9483" y="8037"/>
                  </a:cubicBezTo>
                  <a:cubicBezTo>
                    <a:pt x="8068" y="8005"/>
                    <a:pt x="6879" y="7940"/>
                    <a:pt x="6043" y="7908"/>
                  </a:cubicBezTo>
                  <a:cubicBezTo>
                    <a:pt x="5175" y="7876"/>
                    <a:pt x="4693" y="7876"/>
                    <a:pt x="4693" y="7876"/>
                  </a:cubicBezTo>
                  <a:cubicBezTo>
                    <a:pt x="4677" y="7872"/>
                    <a:pt x="4660" y="7870"/>
                    <a:pt x="4644" y="7870"/>
                  </a:cubicBezTo>
                  <a:cubicBezTo>
                    <a:pt x="4533" y="7870"/>
                    <a:pt x="4436" y="7961"/>
                    <a:pt x="4436" y="8101"/>
                  </a:cubicBezTo>
                  <a:cubicBezTo>
                    <a:pt x="3443" y="14380"/>
                    <a:pt x="694" y="26950"/>
                    <a:pt x="39" y="29930"/>
                  </a:cubicBezTo>
                  <a:lnTo>
                    <a:pt x="39" y="29930"/>
                  </a:lnTo>
                  <a:lnTo>
                    <a:pt x="32" y="29927"/>
                  </a:lnTo>
                  <a:cubicBezTo>
                    <a:pt x="0" y="30024"/>
                    <a:pt x="0" y="30088"/>
                    <a:pt x="0" y="30152"/>
                  </a:cubicBezTo>
                  <a:cubicBezTo>
                    <a:pt x="0" y="30570"/>
                    <a:pt x="289" y="30924"/>
                    <a:pt x="739" y="30988"/>
                  </a:cubicBezTo>
                  <a:lnTo>
                    <a:pt x="868" y="30988"/>
                  </a:lnTo>
                  <a:cubicBezTo>
                    <a:pt x="1254" y="30988"/>
                    <a:pt x="1575" y="30763"/>
                    <a:pt x="1704" y="30409"/>
                  </a:cubicBezTo>
                  <a:cubicBezTo>
                    <a:pt x="2089" y="29156"/>
                    <a:pt x="3182" y="25716"/>
                    <a:pt x="4211" y="22309"/>
                  </a:cubicBezTo>
                  <a:cubicBezTo>
                    <a:pt x="4725" y="20605"/>
                    <a:pt x="5207" y="18902"/>
                    <a:pt x="5593" y="17487"/>
                  </a:cubicBezTo>
                  <a:cubicBezTo>
                    <a:pt x="5979" y="16073"/>
                    <a:pt x="6236" y="14980"/>
                    <a:pt x="6268" y="14401"/>
                  </a:cubicBezTo>
                  <a:lnTo>
                    <a:pt x="6268" y="14305"/>
                  </a:lnTo>
                  <a:cubicBezTo>
                    <a:pt x="6429" y="12505"/>
                    <a:pt x="7972" y="11155"/>
                    <a:pt x="9804" y="11155"/>
                  </a:cubicBezTo>
                  <a:lnTo>
                    <a:pt x="9933" y="11155"/>
                  </a:lnTo>
                  <a:cubicBezTo>
                    <a:pt x="12569" y="11283"/>
                    <a:pt x="16779" y="11476"/>
                    <a:pt x="20605" y="11701"/>
                  </a:cubicBezTo>
                  <a:cubicBezTo>
                    <a:pt x="22501" y="11798"/>
                    <a:pt x="24333" y="11926"/>
                    <a:pt x="25812" y="12023"/>
                  </a:cubicBezTo>
                  <a:cubicBezTo>
                    <a:pt x="27323" y="12151"/>
                    <a:pt x="28448" y="12248"/>
                    <a:pt x="29026" y="12376"/>
                  </a:cubicBezTo>
                  <a:cubicBezTo>
                    <a:pt x="30505" y="12633"/>
                    <a:pt x="31469" y="13051"/>
                    <a:pt x="32048" y="13405"/>
                  </a:cubicBezTo>
                  <a:cubicBezTo>
                    <a:pt x="32337" y="13566"/>
                    <a:pt x="32530" y="13726"/>
                    <a:pt x="32659" y="13823"/>
                  </a:cubicBezTo>
                  <a:cubicBezTo>
                    <a:pt x="32723" y="13887"/>
                    <a:pt x="32787" y="13919"/>
                    <a:pt x="32787" y="13951"/>
                  </a:cubicBezTo>
                  <a:lnTo>
                    <a:pt x="32818" y="13982"/>
                  </a:lnTo>
                  <a:lnTo>
                    <a:pt x="32818" y="13982"/>
                  </a:lnTo>
                  <a:lnTo>
                    <a:pt x="38059" y="30088"/>
                  </a:lnTo>
                  <a:cubicBezTo>
                    <a:pt x="38220" y="30570"/>
                    <a:pt x="38638" y="30892"/>
                    <a:pt x="39120" y="30956"/>
                  </a:cubicBezTo>
                  <a:lnTo>
                    <a:pt x="39248" y="30956"/>
                  </a:lnTo>
                  <a:cubicBezTo>
                    <a:pt x="39923" y="30956"/>
                    <a:pt x="40470" y="30377"/>
                    <a:pt x="40470" y="29734"/>
                  </a:cubicBezTo>
                  <a:cubicBezTo>
                    <a:pt x="40470" y="29606"/>
                    <a:pt x="40470" y="29477"/>
                    <a:pt x="40406" y="29349"/>
                  </a:cubicBezTo>
                  <a:cubicBezTo>
                    <a:pt x="39827" y="27420"/>
                    <a:pt x="38670" y="23820"/>
                    <a:pt x="37705" y="20541"/>
                  </a:cubicBezTo>
                  <a:cubicBezTo>
                    <a:pt x="37191" y="18869"/>
                    <a:pt x="36741" y="17294"/>
                    <a:pt x="36388" y="16073"/>
                  </a:cubicBezTo>
                  <a:cubicBezTo>
                    <a:pt x="36195" y="15430"/>
                    <a:pt x="36066" y="14884"/>
                    <a:pt x="35937" y="14466"/>
                  </a:cubicBezTo>
                  <a:cubicBezTo>
                    <a:pt x="35841" y="14048"/>
                    <a:pt x="35777" y="13726"/>
                    <a:pt x="35745" y="13598"/>
                  </a:cubicBezTo>
                  <a:lnTo>
                    <a:pt x="35745" y="13566"/>
                  </a:lnTo>
                  <a:lnTo>
                    <a:pt x="35745" y="13501"/>
                  </a:lnTo>
                  <a:cubicBezTo>
                    <a:pt x="35745" y="13308"/>
                    <a:pt x="35809" y="12955"/>
                    <a:pt x="35937" y="12537"/>
                  </a:cubicBezTo>
                  <a:cubicBezTo>
                    <a:pt x="36355" y="11058"/>
                    <a:pt x="37480" y="8583"/>
                    <a:pt x="38445" y="6462"/>
                  </a:cubicBezTo>
                  <a:cubicBezTo>
                    <a:pt x="38927" y="5433"/>
                    <a:pt x="39409" y="4469"/>
                    <a:pt x="39763" y="3762"/>
                  </a:cubicBezTo>
                  <a:cubicBezTo>
                    <a:pt x="40084" y="3087"/>
                    <a:pt x="40309" y="2636"/>
                    <a:pt x="40309" y="2636"/>
                  </a:cubicBezTo>
                  <a:lnTo>
                    <a:pt x="40341" y="2540"/>
                  </a:lnTo>
                  <a:cubicBezTo>
                    <a:pt x="40341" y="2347"/>
                    <a:pt x="40373" y="2186"/>
                    <a:pt x="40373" y="2026"/>
                  </a:cubicBezTo>
                  <a:cubicBezTo>
                    <a:pt x="40373" y="1094"/>
                    <a:pt x="40116" y="579"/>
                    <a:pt x="39795" y="290"/>
                  </a:cubicBezTo>
                  <a:cubicBezTo>
                    <a:pt x="39473" y="1"/>
                    <a:pt x="39152" y="1"/>
                    <a:pt x="39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4345;p64">
              <a:extLst>
                <a:ext uri="{FF2B5EF4-FFF2-40B4-BE49-F238E27FC236}">
                  <a16:creationId xmlns:a16="http://schemas.microsoft.com/office/drawing/2014/main" id="{25102962-EA2D-C5FF-76A2-2F0760EE0C32}"/>
                </a:ext>
              </a:extLst>
            </p:cNvPr>
            <p:cNvSpPr/>
            <p:nvPr/>
          </p:nvSpPr>
          <p:spPr>
            <a:xfrm>
              <a:off x="5668725" y="3080325"/>
              <a:ext cx="325475" cy="881050"/>
            </a:xfrm>
            <a:custGeom>
              <a:avLst/>
              <a:gdLst/>
              <a:ahLst/>
              <a:cxnLst/>
              <a:rect l="l" t="t" r="r" b="b"/>
              <a:pathLst>
                <a:path w="13019" h="35242" extrusionOk="0">
                  <a:moveTo>
                    <a:pt x="6814" y="0"/>
                  </a:moveTo>
                  <a:cubicBezTo>
                    <a:pt x="6514" y="0"/>
                    <a:pt x="6148" y="303"/>
                    <a:pt x="5722" y="1196"/>
                  </a:cubicBezTo>
                  <a:cubicBezTo>
                    <a:pt x="4372" y="3929"/>
                    <a:pt x="290" y="10454"/>
                    <a:pt x="161" y="12318"/>
                  </a:cubicBezTo>
                  <a:cubicBezTo>
                    <a:pt x="0" y="14215"/>
                    <a:pt x="193" y="35077"/>
                    <a:pt x="2251" y="35237"/>
                  </a:cubicBezTo>
                  <a:cubicBezTo>
                    <a:pt x="2284" y="35240"/>
                    <a:pt x="2319" y="35241"/>
                    <a:pt x="2354" y="35241"/>
                  </a:cubicBezTo>
                  <a:cubicBezTo>
                    <a:pt x="4527" y="35241"/>
                    <a:pt x="10213" y="30453"/>
                    <a:pt x="11605" y="26816"/>
                  </a:cubicBezTo>
                  <a:cubicBezTo>
                    <a:pt x="13019" y="23119"/>
                    <a:pt x="7779" y="1325"/>
                    <a:pt x="7779" y="1325"/>
                  </a:cubicBezTo>
                  <a:cubicBezTo>
                    <a:pt x="7779" y="1325"/>
                    <a:pt x="7441" y="0"/>
                    <a:pt x="68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4346;p64">
              <a:extLst>
                <a:ext uri="{FF2B5EF4-FFF2-40B4-BE49-F238E27FC236}">
                  <a16:creationId xmlns:a16="http://schemas.microsoft.com/office/drawing/2014/main" id="{9DBC6C40-6A85-36EE-AF07-2B8354E5EFE6}"/>
                </a:ext>
              </a:extLst>
            </p:cNvPr>
            <p:cNvSpPr/>
            <p:nvPr/>
          </p:nvSpPr>
          <p:spPr>
            <a:xfrm>
              <a:off x="5664700" y="3073250"/>
              <a:ext cx="307000" cy="894450"/>
            </a:xfrm>
            <a:custGeom>
              <a:avLst/>
              <a:gdLst/>
              <a:ahLst/>
              <a:cxnLst/>
              <a:rect l="l" t="t" r="r" b="b"/>
              <a:pathLst>
                <a:path w="12280" h="35778" extrusionOk="0">
                  <a:moveTo>
                    <a:pt x="6976" y="547"/>
                  </a:moveTo>
                  <a:cubicBezTo>
                    <a:pt x="7040" y="547"/>
                    <a:pt x="7105" y="579"/>
                    <a:pt x="7201" y="676"/>
                  </a:cubicBezTo>
                  <a:cubicBezTo>
                    <a:pt x="7330" y="804"/>
                    <a:pt x="7458" y="1062"/>
                    <a:pt x="7555" y="1287"/>
                  </a:cubicBezTo>
                  <a:cubicBezTo>
                    <a:pt x="7587" y="1415"/>
                    <a:pt x="7619" y="1512"/>
                    <a:pt x="7651" y="1576"/>
                  </a:cubicBezTo>
                  <a:lnTo>
                    <a:pt x="7683" y="1640"/>
                  </a:lnTo>
                  <a:lnTo>
                    <a:pt x="7683" y="1672"/>
                  </a:lnTo>
                  <a:cubicBezTo>
                    <a:pt x="7683" y="1672"/>
                    <a:pt x="7748" y="1929"/>
                    <a:pt x="7844" y="2412"/>
                  </a:cubicBezTo>
                  <a:cubicBezTo>
                    <a:pt x="8230" y="4083"/>
                    <a:pt x="9226" y="8326"/>
                    <a:pt x="10094" y="12859"/>
                  </a:cubicBezTo>
                  <a:cubicBezTo>
                    <a:pt x="10962" y="17423"/>
                    <a:pt x="11733" y="22277"/>
                    <a:pt x="11733" y="25074"/>
                  </a:cubicBezTo>
                  <a:cubicBezTo>
                    <a:pt x="11733" y="25941"/>
                    <a:pt x="11637" y="26616"/>
                    <a:pt x="11508" y="27002"/>
                  </a:cubicBezTo>
                  <a:cubicBezTo>
                    <a:pt x="10833" y="28738"/>
                    <a:pt x="9098" y="30827"/>
                    <a:pt x="7233" y="32467"/>
                  </a:cubicBezTo>
                  <a:cubicBezTo>
                    <a:pt x="6333" y="33270"/>
                    <a:pt x="5369" y="33978"/>
                    <a:pt x="4533" y="34492"/>
                  </a:cubicBezTo>
                  <a:cubicBezTo>
                    <a:pt x="3697" y="34974"/>
                    <a:pt x="2958" y="35263"/>
                    <a:pt x="2508" y="35263"/>
                  </a:cubicBezTo>
                  <a:lnTo>
                    <a:pt x="2444" y="35231"/>
                  </a:lnTo>
                  <a:cubicBezTo>
                    <a:pt x="2444" y="35231"/>
                    <a:pt x="2379" y="35231"/>
                    <a:pt x="2315" y="35167"/>
                  </a:cubicBezTo>
                  <a:cubicBezTo>
                    <a:pt x="2187" y="35006"/>
                    <a:pt x="1994" y="34620"/>
                    <a:pt x="1865" y="34074"/>
                  </a:cubicBezTo>
                  <a:cubicBezTo>
                    <a:pt x="1351" y="32242"/>
                    <a:pt x="997" y="28577"/>
                    <a:pt x="804" y="24816"/>
                  </a:cubicBezTo>
                  <a:cubicBezTo>
                    <a:pt x="611" y="21055"/>
                    <a:pt x="547" y="17134"/>
                    <a:pt x="547" y="14787"/>
                  </a:cubicBezTo>
                  <a:cubicBezTo>
                    <a:pt x="547" y="13694"/>
                    <a:pt x="547" y="12923"/>
                    <a:pt x="579" y="12634"/>
                  </a:cubicBezTo>
                  <a:cubicBezTo>
                    <a:pt x="611" y="12248"/>
                    <a:pt x="869" y="11476"/>
                    <a:pt x="1287" y="10576"/>
                  </a:cubicBezTo>
                  <a:cubicBezTo>
                    <a:pt x="1929" y="9226"/>
                    <a:pt x="2862" y="7490"/>
                    <a:pt x="3794" y="5819"/>
                  </a:cubicBezTo>
                  <a:cubicBezTo>
                    <a:pt x="4726" y="4180"/>
                    <a:pt x="5594" y="2637"/>
                    <a:pt x="6108" y="1576"/>
                  </a:cubicBezTo>
                  <a:cubicBezTo>
                    <a:pt x="6301" y="1158"/>
                    <a:pt x="6494" y="869"/>
                    <a:pt x="6655" y="740"/>
                  </a:cubicBezTo>
                  <a:cubicBezTo>
                    <a:pt x="6815" y="579"/>
                    <a:pt x="6912" y="547"/>
                    <a:pt x="6976" y="547"/>
                  </a:cubicBezTo>
                  <a:close/>
                  <a:moveTo>
                    <a:pt x="6976" y="1"/>
                  </a:moveTo>
                  <a:cubicBezTo>
                    <a:pt x="6719" y="1"/>
                    <a:pt x="6494" y="129"/>
                    <a:pt x="6269" y="354"/>
                  </a:cubicBezTo>
                  <a:cubicBezTo>
                    <a:pt x="6076" y="579"/>
                    <a:pt x="5851" y="901"/>
                    <a:pt x="5626" y="1351"/>
                  </a:cubicBezTo>
                  <a:cubicBezTo>
                    <a:pt x="4983" y="2701"/>
                    <a:pt x="3601" y="5015"/>
                    <a:pt x="2412" y="7233"/>
                  </a:cubicBezTo>
                  <a:cubicBezTo>
                    <a:pt x="1801" y="8326"/>
                    <a:pt x="1222" y="9419"/>
                    <a:pt x="804" y="10351"/>
                  </a:cubicBezTo>
                  <a:cubicBezTo>
                    <a:pt x="386" y="11284"/>
                    <a:pt x="97" y="12055"/>
                    <a:pt x="33" y="12601"/>
                  </a:cubicBezTo>
                  <a:cubicBezTo>
                    <a:pt x="33" y="12923"/>
                    <a:pt x="1" y="13694"/>
                    <a:pt x="1" y="14787"/>
                  </a:cubicBezTo>
                  <a:cubicBezTo>
                    <a:pt x="1" y="17680"/>
                    <a:pt x="97" y="22823"/>
                    <a:pt x="419" y="27291"/>
                  </a:cubicBezTo>
                  <a:cubicBezTo>
                    <a:pt x="579" y="29509"/>
                    <a:pt x="804" y="31567"/>
                    <a:pt x="1094" y="33077"/>
                  </a:cubicBezTo>
                  <a:cubicBezTo>
                    <a:pt x="1222" y="33849"/>
                    <a:pt x="1383" y="34460"/>
                    <a:pt x="1576" y="34942"/>
                  </a:cubicBezTo>
                  <a:cubicBezTo>
                    <a:pt x="1672" y="35167"/>
                    <a:pt x="1769" y="35360"/>
                    <a:pt x="1897" y="35488"/>
                  </a:cubicBezTo>
                  <a:cubicBezTo>
                    <a:pt x="2026" y="35649"/>
                    <a:pt x="2187" y="35778"/>
                    <a:pt x="2412" y="35778"/>
                  </a:cubicBezTo>
                  <a:lnTo>
                    <a:pt x="2508" y="35778"/>
                  </a:lnTo>
                  <a:cubicBezTo>
                    <a:pt x="3151" y="35778"/>
                    <a:pt x="3922" y="35456"/>
                    <a:pt x="4822" y="34942"/>
                  </a:cubicBezTo>
                  <a:cubicBezTo>
                    <a:pt x="6140" y="34170"/>
                    <a:pt x="7651" y="32949"/>
                    <a:pt x="8969" y="31535"/>
                  </a:cubicBezTo>
                  <a:cubicBezTo>
                    <a:pt x="10319" y="30152"/>
                    <a:pt x="11476" y="28609"/>
                    <a:pt x="11991" y="27195"/>
                  </a:cubicBezTo>
                  <a:cubicBezTo>
                    <a:pt x="12183" y="26713"/>
                    <a:pt x="12248" y="25974"/>
                    <a:pt x="12280" y="25074"/>
                  </a:cubicBezTo>
                  <a:cubicBezTo>
                    <a:pt x="12248" y="21763"/>
                    <a:pt x="11251" y="15912"/>
                    <a:pt x="10223" y="10834"/>
                  </a:cubicBezTo>
                  <a:cubicBezTo>
                    <a:pt x="9226" y="5787"/>
                    <a:pt x="8198" y="1544"/>
                    <a:pt x="8198" y="1544"/>
                  </a:cubicBezTo>
                  <a:cubicBezTo>
                    <a:pt x="8198" y="1544"/>
                    <a:pt x="8101" y="1190"/>
                    <a:pt x="7940" y="837"/>
                  </a:cubicBezTo>
                  <a:cubicBezTo>
                    <a:pt x="7844" y="644"/>
                    <a:pt x="7715" y="451"/>
                    <a:pt x="7587" y="290"/>
                  </a:cubicBezTo>
                  <a:cubicBezTo>
                    <a:pt x="7426" y="162"/>
                    <a:pt x="7233" y="1"/>
                    <a:pt x="69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4347;p64">
              <a:extLst>
                <a:ext uri="{FF2B5EF4-FFF2-40B4-BE49-F238E27FC236}">
                  <a16:creationId xmlns:a16="http://schemas.microsoft.com/office/drawing/2014/main" id="{1D77C930-8765-9EE9-5592-B8A8A53BBD27}"/>
                </a:ext>
              </a:extLst>
            </p:cNvPr>
            <p:cNvSpPr/>
            <p:nvPr/>
          </p:nvSpPr>
          <p:spPr>
            <a:xfrm>
              <a:off x="4840200" y="3431675"/>
              <a:ext cx="838200" cy="676200"/>
            </a:xfrm>
            <a:custGeom>
              <a:avLst/>
              <a:gdLst/>
              <a:ahLst/>
              <a:cxnLst/>
              <a:rect l="l" t="t" r="r" b="b"/>
              <a:pathLst>
                <a:path w="33528" h="27048" extrusionOk="0">
                  <a:moveTo>
                    <a:pt x="5915" y="0"/>
                  </a:moveTo>
                  <a:cubicBezTo>
                    <a:pt x="1029" y="0"/>
                    <a:pt x="836" y="9451"/>
                    <a:pt x="611" y="12633"/>
                  </a:cubicBezTo>
                  <a:cubicBezTo>
                    <a:pt x="579" y="13597"/>
                    <a:pt x="1" y="18162"/>
                    <a:pt x="97" y="21537"/>
                  </a:cubicBezTo>
                  <a:cubicBezTo>
                    <a:pt x="161" y="23691"/>
                    <a:pt x="515" y="25330"/>
                    <a:pt x="1383" y="25330"/>
                  </a:cubicBezTo>
                  <a:cubicBezTo>
                    <a:pt x="3004" y="25330"/>
                    <a:pt x="19878" y="27048"/>
                    <a:pt x="25247" y="27048"/>
                  </a:cubicBezTo>
                  <a:cubicBezTo>
                    <a:pt x="25520" y="27048"/>
                    <a:pt x="25763" y="27043"/>
                    <a:pt x="25973" y="27034"/>
                  </a:cubicBezTo>
                  <a:cubicBezTo>
                    <a:pt x="30313" y="26841"/>
                    <a:pt x="33527" y="24591"/>
                    <a:pt x="33527" y="21376"/>
                  </a:cubicBezTo>
                  <a:cubicBezTo>
                    <a:pt x="33527" y="18162"/>
                    <a:pt x="33334" y="3986"/>
                    <a:pt x="30120" y="2090"/>
                  </a:cubicBezTo>
                  <a:cubicBezTo>
                    <a:pt x="26905" y="193"/>
                    <a:pt x="9901" y="0"/>
                    <a:pt x="59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4348;p64">
              <a:extLst>
                <a:ext uri="{FF2B5EF4-FFF2-40B4-BE49-F238E27FC236}">
                  <a16:creationId xmlns:a16="http://schemas.microsoft.com/office/drawing/2014/main" id="{18624DD5-F531-D1B9-93BE-68A3D55DB89A}"/>
                </a:ext>
              </a:extLst>
            </p:cNvPr>
            <p:cNvSpPr/>
            <p:nvPr/>
          </p:nvSpPr>
          <p:spPr>
            <a:xfrm>
              <a:off x="4835375" y="3425250"/>
              <a:ext cx="849450" cy="689525"/>
            </a:xfrm>
            <a:custGeom>
              <a:avLst/>
              <a:gdLst/>
              <a:ahLst/>
              <a:cxnLst/>
              <a:rect l="l" t="t" r="r" b="b"/>
              <a:pathLst>
                <a:path w="33978" h="27581" extrusionOk="0">
                  <a:moveTo>
                    <a:pt x="6108" y="514"/>
                  </a:moveTo>
                  <a:cubicBezTo>
                    <a:pt x="8101" y="514"/>
                    <a:pt x="13341" y="579"/>
                    <a:pt x="18484" y="868"/>
                  </a:cubicBezTo>
                  <a:cubicBezTo>
                    <a:pt x="21055" y="997"/>
                    <a:pt x="23595" y="1189"/>
                    <a:pt x="25716" y="1479"/>
                  </a:cubicBezTo>
                  <a:cubicBezTo>
                    <a:pt x="26745" y="1639"/>
                    <a:pt x="27677" y="1800"/>
                    <a:pt x="28449" y="1961"/>
                  </a:cubicBezTo>
                  <a:cubicBezTo>
                    <a:pt x="29220" y="2154"/>
                    <a:pt x="29831" y="2347"/>
                    <a:pt x="30184" y="2572"/>
                  </a:cubicBezTo>
                  <a:cubicBezTo>
                    <a:pt x="30506" y="2765"/>
                    <a:pt x="30859" y="3150"/>
                    <a:pt x="31149" y="3697"/>
                  </a:cubicBezTo>
                  <a:cubicBezTo>
                    <a:pt x="31663" y="4661"/>
                    <a:pt x="32081" y="6108"/>
                    <a:pt x="32402" y="7747"/>
                  </a:cubicBezTo>
                  <a:cubicBezTo>
                    <a:pt x="33367" y="12697"/>
                    <a:pt x="33463" y="19512"/>
                    <a:pt x="33463" y="21633"/>
                  </a:cubicBezTo>
                  <a:cubicBezTo>
                    <a:pt x="33463" y="23144"/>
                    <a:pt x="32692" y="24430"/>
                    <a:pt x="31406" y="25362"/>
                  </a:cubicBezTo>
                  <a:cubicBezTo>
                    <a:pt x="30120" y="26326"/>
                    <a:pt x="28288" y="26937"/>
                    <a:pt x="26134" y="27034"/>
                  </a:cubicBezTo>
                  <a:lnTo>
                    <a:pt x="25459" y="27034"/>
                  </a:lnTo>
                  <a:cubicBezTo>
                    <a:pt x="22791" y="27034"/>
                    <a:pt x="17230" y="26616"/>
                    <a:pt x="12151" y="26166"/>
                  </a:cubicBezTo>
                  <a:cubicBezTo>
                    <a:pt x="9580" y="25973"/>
                    <a:pt x="7169" y="25748"/>
                    <a:pt x="5272" y="25587"/>
                  </a:cubicBezTo>
                  <a:cubicBezTo>
                    <a:pt x="3376" y="25426"/>
                    <a:pt x="2026" y="25330"/>
                    <a:pt x="1576" y="25330"/>
                  </a:cubicBezTo>
                  <a:cubicBezTo>
                    <a:pt x="1447" y="25330"/>
                    <a:pt x="1351" y="25266"/>
                    <a:pt x="1222" y="25137"/>
                  </a:cubicBezTo>
                  <a:cubicBezTo>
                    <a:pt x="1029" y="24912"/>
                    <a:pt x="869" y="24462"/>
                    <a:pt x="772" y="23883"/>
                  </a:cubicBezTo>
                  <a:cubicBezTo>
                    <a:pt x="644" y="23305"/>
                    <a:pt x="579" y="22598"/>
                    <a:pt x="547" y="21794"/>
                  </a:cubicBezTo>
                  <a:cubicBezTo>
                    <a:pt x="547" y="21505"/>
                    <a:pt x="547" y="21215"/>
                    <a:pt x="547" y="20926"/>
                  </a:cubicBezTo>
                  <a:cubicBezTo>
                    <a:pt x="547" y="19319"/>
                    <a:pt x="676" y="17519"/>
                    <a:pt x="804" y="16040"/>
                  </a:cubicBezTo>
                  <a:cubicBezTo>
                    <a:pt x="933" y="14562"/>
                    <a:pt x="1062" y="13372"/>
                    <a:pt x="1094" y="12922"/>
                  </a:cubicBezTo>
                  <a:cubicBezTo>
                    <a:pt x="1190" y="11315"/>
                    <a:pt x="1287" y="8165"/>
                    <a:pt x="1962" y="5433"/>
                  </a:cubicBezTo>
                  <a:cubicBezTo>
                    <a:pt x="2315" y="4082"/>
                    <a:pt x="2797" y="2829"/>
                    <a:pt x="3472" y="1961"/>
                  </a:cubicBezTo>
                  <a:cubicBezTo>
                    <a:pt x="4147" y="1061"/>
                    <a:pt x="4983" y="547"/>
                    <a:pt x="6108" y="514"/>
                  </a:cubicBezTo>
                  <a:close/>
                  <a:moveTo>
                    <a:pt x="6108" y="0"/>
                  </a:moveTo>
                  <a:cubicBezTo>
                    <a:pt x="4822" y="0"/>
                    <a:pt x="3794" y="643"/>
                    <a:pt x="3054" y="1639"/>
                  </a:cubicBezTo>
                  <a:cubicBezTo>
                    <a:pt x="1929" y="3086"/>
                    <a:pt x="1351" y="5304"/>
                    <a:pt x="1029" y="7458"/>
                  </a:cubicBezTo>
                  <a:cubicBezTo>
                    <a:pt x="708" y="9611"/>
                    <a:pt x="611" y="11701"/>
                    <a:pt x="547" y="12890"/>
                  </a:cubicBezTo>
                  <a:cubicBezTo>
                    <a:pt x="515" y="13308"/>
                    <a:pt x="386" y="14497"/>
                    <a:pt x="258" y="15976"/>
                  </a:cubicBezTo>
                  <a:cubicBezTo>
                    <a:pt x="129" y="17487"/>
                    <a:pt x="1" y="19287"/>
                    <a:pt x="1" y="20926"/>
                  </a:cubicBezTo>
                  <a:cubicBezTo>
                    <a:pt x="1" y="21215"/>
                    <a:pt x="1" y="21537"/>
                    <a:pt x="33" y="21826"/>
                  </a:cubicBezTo>
                  <a:cubicBezTo>
                    <a:pt x="65" y="22887"/>
                    <a:pt x="161" y="23851"/>
                    <a:pt x="386" y="24558"/>
                  </a:cubicBezTo>
                  <a:cubicBezTo>
                    <a:pt x="483" y="24944"/>
                    <a:pt x="611" y="25234"/>
                    <a:pt x="804" y="25459"/>
                  </a:cubicBezTo>
                  <a:cubicBezTo>
                    <a:pt x="997" y="25716"/>
                    <a:pt x="1287" y="25844"/>
                    <a:pt x="1576" y="25844"/>
                  </a:cubicBezTo>
                  <a:cubicBezTo>
                    <a:pt x="1962" y="25844"/>
                    <a:pt x="3344" y="25973"/>
                    <a:pt x="5208" y="26134"/>
                  </a:cubicBezTo>
                  <a:cubicBezTo>
                    <a:pt x="10898" y="26616"/>
                    <a:pt x="21409" y="27580"/>
                    <a:pt x="25459" y="27580"/>
                  </a:cubicBezTo>
                  <a:cubicBezTo>
                    <a:pt x="25716" y="27580"/>
                    <a:pt x="25941" y="27580"/>
                    <a:pt x="26166" y="27548"/>
                  </a:cubicBezTo>
                  <a:cubicBezTo>
                    <a:pt x="28384" y="27452"/>
                    <a:pt x="30313" y="26841"/>
                    <a:pt x="31727" y="25812"/>
                  </a:cubicBezTo>
                  <a:cubicBezTo>
                    <a:pt x="33142" y="24784"/>
                    <a:pt x="33977" y="23305"/>
                    <a:pt x="33977" y="21633"/>
                  </a:cubicBezTo>
                  <a:cubicBezTo>
                    <a:pt x="33977" y="19994"/>
                    <a:pt x="33945" y="15654"/>
                    <a:pt x="33495" y="11444"/>
                  </a:cubicBezTo>
                  <a:cubicBezTo>
                    <a:pt x="33270" y="9354"/>
                    <a:pt x="32949" y="7297"/>
                    <a:pt x="32467" y="5625"/>
                  </a:cubicBezTo>
                  <a:cubicBezTo>
                    <a:pt x="32209" y="4790"/>
                    <a:pt x="31952" y="4050"/>
                    <a:pt x="31631" y="3440"/>
                  </a:cubicBezTo>
                  <a:cubicBezTo>
                    <a:pt x="31309" y="2861"/>
                    <a:pt x="30924" y="2379"/>
                    <a:pt x="30441" y="2122"/>
                  </a:cubicBezTo>
                  <a:cubicBezTo>
                    <a:pt x="29991" y="1864"/>
                    <a:pt x="29381" y="1639"/>
                    <a:pt x="28577" y="1447"/>
                  </a:cubicBezTo>
                  <a:cubicBezTo>
                    <a:pt x="25813" y="804"/>
                    <a:pt x="21087" y="418"/>
                    <a:pt x="16587" y="225"/>
                  </a:cubicBezTo>
                  <a:cubicBezTo>
                    <a:pt x="12087" y="32"/>
                    <a:pt x="7876" y="0"/>
                    <a:pt x="61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4349;p64">
              <a:extLst>
                <a:ext uri="{FF2B5EF4-FFF2-40B4-BE49-F238E27FC236}">
                  <a16:creationId xmlns:a16="http://schemas.microsoft.com/office/drawing/2014/main" id="{02F6FD76-B3C0-DB6E-2B47-BF7DC4B63A15}"/>
                </a:ext>
              </a:extLst>
            </p:cNvPr>
            <p:cNvSpPr/>
            <p:nvPr/>
          </p:nvSpPr>
          <p:spPr>
            <a:xfrm>
              <a:off x="4808050" y="3370700"/>
              <a:ext cx="836600" cy="657375"/>
            </a:xfrm>
            <a:custGeom>
              <a:avLst/>
              <a:gdLst/>
              <a:ahLst/>
              <a:cxnLst/>
              <a:rect l="l" t="t" r="r" b="b"/>
              <a:pathLst>
                <a:path w="33464" h="26295" extrusionOk="0">
                  <a:moveTo>
                    <a:pt x="26653" y="0"/>
                  </a:moveTo>
                  <a:cubicBezTo>
                    <a:pt x="23914" y="0"/>
                    <a:pt x="21166" y="1011"/>
                    <a:pt x="20155" y="2021"/>
                  </a:cubicBezTo>
                  <a:cubicBezTo>
                    <a:pt x="17905" y="4271"/>
                    <a:pt x="16941" y="7582"/>
                    <a:pt x="14080" y="11600"/>
                  </a:cubicBezTo>
                  <a:cubicBezTo>
                    <a:pt x="11251" y="15618"/>
                    <a:pt x="1" y="23622"/>
                    <a:pt x="1" y="23622"/>
                  </a:cubicBezTo>
                  <a:cubicBezTo>
                    <a:pt x="1" y="23622"/>
                    <a:pt x="10962" y="25390"/>
                    <a:pt x="15944" y="26065"/>
                  </a:cubicBezTo>
                  <a:cubicBezTo>
                    <a:pt x="17045" y="26222"/>
                    <a:pt x="18070" y="26295"/>
                    <a:pt x="19032" y="26295"/>
                  </a:cubicBezTo>
                  <a:cubicBezTo>
                    <a:pt x="22426" y="26295"/>
                    <a:pt x="25034" y="25386"/>
                    <a:pt x="27388" y="24008"/>
                  </a:cubicBezTo>
                  <a:cubicBezTo>
                    <a:pt x="30442" y="22272"/>
                    <a:pt x="31888" y="16294"/>
                    <a:pt x="31888" y="13272"/>
                  </a:cubicBezTo>
                  <a:cubicBezTo>
                    <a:pt x="31888" y="10218"/>
                    <a:pt x="33463" y="6425"/>
                    <a:pt x="33463" y="6425"/>
                  </a:cubicBezTo>
                  <a:cubicBezTo>
                    <a:pt x="33357" y="1520"/>
                    <a:pt x="30012" y="0"/>
                    <a:pt x="266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4350;p64">
              <a:extLst>
                <a:ext uri="{FF2B5EF4-FFF2-40B4-BE49-F238E27FC236}">
                  <a16:creationId xmlns:a16="http://schemas.microsoft.com/office/drawing/2014/main" id="{527971BF-38D5-6EBA-BDF7-2C5AD785F721}"/>
                </a:ext>
              </a:extLst>
            </p:cNvPr>
            <p:cNvSpPr/>
            <p:nvPr/>
          </p:nvSpPr>
          <p:spPr>
            <a:xfrm>
              <a:off x="4800825" y="3363350"/>
              <a:ext cx="850250" cy="671050"/>
            </a:xfrm>
            <a:custGeom>
              <a:avLst/>
              <a:gdLst/>
              <a:ahLst/>
              <a:cxnLst/>
              <a:rect l="l" t="t" r="r" b="b"/>
              <a:pathLst>
                <a:path w="34010" h="26842" extrusionOk="0">
                  <a:moveTo>
                    <a:pt x="26938" y="547"/>
                  </a:moveTo>
                  <a:cubicBezTo>
                    <a:pt x="28577" y="547"/>
                    <a:pt x="30184" y="933"/>
                    <a:pt x="31406" y="1865"/>
                  </a:cubicBezTo>
                  <a:cubicBezTo>
                    <a:pt x="32576" y="2783"/>
                    <a:pt x="33404" y="4260"/>
                    <a:pt x="33491" y="6605"/>
                  </a:cubicBezTo>
                  <a:lnTo>
                    <a:pt x="33491" y="6605"/>
                  </a:lnTo>
                  <a:cubicBezTo>
                    <a:pt x="33451" y="6730"/>
                    <a:pt x="33087" y="7632"/>
                    <a:pt x="32724" y="8905"/>
                  </a:cubicBezTo>
                  <a:cubicBezTo>
                    <a:pt x="32306" y="10255"/>
                    <a:pt x="31920" y="11991"/>
                    <a:pt x="31920" y="13566"/>
                  </a:cubicBezTo>
                  <a:cubicBezTo>
                    <a:pt x="31920" y="15012"/>
                    <a:pt x="31566" y="17263"/>
                    <a:pt x="30827" y="19320"/>
                  </a:cubicBezTo>
                  <a:cubicBezTo>
                    <a:pt x="30088" y="21377"/>
                    <a:pt x="28963" y="23274"/>
                    <a:pt x="27548" y="24077"/>
                  </a:cubicBezTo>
                  <a:cubicBezTo>
                    <a:pt x="25202" y="25427"/>
                    <a:pt x="22662" y="26327"/>
                    <a:pt x="19287" y="26327"/>
                  </a:cubicBezTo>
                  <a:cubicBezTo>
                    <a:pt x="18355" y="26327"/>
                    <a:pt x="17358" y="26263"/>
                    <a:pt x="16266" y="26102"/>
                  </a:cubicBezTo>
                  <a:cubicBezTo>
                    <a:pt x="13790" y="25749"/>
                    <a:pt x="9805" y="25138"/>
                    <a:pt x="6429" y="24624"/>
                  </a:cubicBezTo>
                  <a:cubicBezTo>
                    <a:pt x="4758" y="24367"/>
                    <a:pt x="3215" y="24109"/>
                    <a:pt x="2122" y="23949"/>
                  </a:cubicBezTo>
                  <a:cubicBezTo>
                    <a:pt x="1667" y="23868"/>
                    <a:pt x="1278" y="23805"/>
                    <a:pt x="980" y="23758"/>
                  </a:cubicBezTo>
                  <a:lnTo>
                    <a:pt x="980" y="23758"/>
                  </a:lnTo>
                  <a:cubicBezTo>
                    <a:pt x="1943" y="23056"/>
                    <a:pt x="4098" y="21464"/>
                    <a:pt x="6429" y="19609"/>
                  </a:cubicBezTo>
                  <a:cubicBezTo>
                    <a:pt x="8037" y="18355"/>
                    <a:pt x="9708" y="16973"/>
                    <a:pt x="11155" y="15655"/>
                  </a:cubicBezTo>
                  <a:cubicBezTo>
                    <a:pt x="12633" y="14337"/>
                    <a:pt x="13855" y="13084"/>
                    <a:pt x="14594" y="12055"/>
                  </a:cubicBezTo>
                  <a:cubicBezTo>
                    <a:pt x="16041" y="10030"/>
                    <a:pt x="16973" y="8166"/>
                    <a:pt x="17873" y="6558"/>
                  </a:cubicBezTo>
                  <a:cubicBezTo>
                    <a:pt x="18741" y="4951"/>
                    <a:pt x="19544" y="3569"/>
                    <a:pt x="20637" y="2476"/>
                  </a:cubicBezTo>
                  <a:cubicBezTo>
                    <a:pt x="21087" y="2026"/>
                    <a:pt x="21987" y="1544"/>
                    <a:pt x="23112" y="1158"/>
                  </a:cubicBezTo>
                  <a:cubicBezTo>
                    <a:pt x="24270" y="805"/>
                    <a:pt x="25620" y="547"/>
                    <a:pt x="26938" y="547"/>
                  </a:cubicBezTo>
                  <a:close/>
                  <a:moveTo>
                    <a:pt x="26938" y="1"/>
                  </a:moveTo>
                  <a:cubicBezTo>
                    <a:pt x="25523" y="1"/>
                    <a:pt x="24141" y="258"/>
                    <a:pt x="22952" y="644"/>
                  </a:cubicBezTo>
                  <a:cubicBezTo>
                    <a:pt x="21794" y="1062"/>
                    <a:pt x="20830" y="1544"/>
                    <a:pt x="20251" y="2123"/>
                  </a:cubicBezTo>
                  <a:cubicBezTo>
                    <a:pt x="19094" y="3280"/>
                    <a:pt x="18291" y="4694"/>
                    <a:pt x="17391" y="6301"/>
                  </a:cubicBezTo>
                  <a:cubicBezTo>
                    <a:pt x="16523" y="7941"/>
                    <a:pt x="15558" y="9741"/>
                    <a:pt x="14176" y="11734"/>
                  </a:cubicBezTo>
                  <a:cubicBezTo>
                    <a:pt x="13469" y="12698"/>
                    <a:pt x="12248" y="13952"/>
                    <a:pt x="10801" y="15270"/>
                  </a:cubicBezTo>
                  <a:cubicBezTo>
                    <a:pt x="8647" y="17230"/>
                    <a:pt x="5947" y="19352"/>
                    <a:pt x="3826" y="20959"/>
                  </a:cubicBezTo>
                  <a:cubicBezTo>
                    <a:pt x="2765" y="21763"/>
                    <a:pt x="1865" y="22470"/>
                    <a:pt x="1190" y="22952"/>
                  </a:cubicBezTo>
                  <a:cubicBezTo>
                    <a:pt x="547" y="23434"/>
                    <a:pt x="129" y="23691"/>
                    <a:pt x="129" y="23691"/>
                  </a:cubicBezTo>
                  <a:cubicBezTo>
                    <a:pt x="33" y="23756"/>
                    <a:pt x="1" y="23884"/>
                    <a:pt x="33" y="23981"/>
                  </a:cubicBezTo>
                  <a:cubicBezTo>
                    <a:pt x="65" y="24077"/>
                    <a:pt x="129" y="24174"/>
                    <a:pt x="258" y="24174"/>
                  </a:cubicBezTo>
                  <a:cubicBezTo>
                    <a:pt x="258" y="24174"/>
                    <a:pt x="11219" y="25942"/>
                    <a:pt x="16201" y="26649"/>
                  </a:cubicBezTo>
                  <a:cubicBezTo>
                    <a:pt x="17294" y="26777"/>
                    <a:pt x="18323" y="26842"/>
                    <a:pt x="19287" y="26842"/>
                  </a:cubicBezTo>
                  <a:cubicBezTo>
                    <a:pt x="22759" y="26842"/>
                    <a:pt x="25427" y="25942"/>
                    <a:pt x="27805" y="24559"/>
                  </a:cubicBezTo>
                  <a:cubicBezTo>
                    <a:pt x="29445" y="23595"/>
                    <a:pt x="30570" y="21634"/>
                    <a:pt x="31309" y="19513"/>
                  </a:cubicBezTo>
                  <a:cubicBezTo>
                    <a:pt x="32081" y="17391"/>
                    <a:pt x="32466" y="15109"/>
                    <a:pt x="32466" y="13566"/>
                  </a:cubicBezTo>
                  <a:cubicBezTo>
                    <a:pt x="32466" y="12087"/>
                    <a:pt x="32852" y="10384"/>
                    <a:pt x="33238" y="9066"/>
                  </a:cubicBezTo>
                  <a:cubicBezTo>
                    <a:pt x="33431" y="8391"/>
                    <a:pt x="33624" y="7844"/>
                    <a:pt x="33752" y="7426"/>
                  </a:cubicBezTo>
                  <a:cubicBezTo>
                    <a:pt x="33816" y="7233"/>
                    <a:pt x="33881" y="7073"/>
                    <a:pt x="33945" y="6976"/>
                  </a:cubicBezTo>
                  <a:cubicBezTo>
                    <a:pt x="33977" y="6848"/>
                    <a:pt x="34009" y="6816"/>
                    <a:pt x="34009" y="6816"/>
                  </a:cubicBezTo>
                  <a:lnTo>
                    <a:pt x="34009" y="6687"/>
                  </a:lnTo>
                  <a:cubicBezTo>
                    <a:pt x="33977" y="4180"/>
                    <a:pt x="33077" y="2476"/>
                    <a:pt x="31727" y="1447"/>
                  </a:cubicBezTo>
                  <a:cubicBezTo>
                    <a:pt x="30377" y="387"/>
                    <a:pt x="28673" y="1"/>
                    <a:pt x="269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4351;p64">
              <a:extLst>
                <a:ext uri="{FF2B5EF4-FFF2-40B4-BE49-F238E27FC236}">
                  <a16:creationId xmlns:a16="http://schemas.microsoft.com/office/drawing/2014/main" id="{919DFE8B-6732-5DA5-A55C-EE5BA0BA40BE}"/>
                </a:ext>
              </a:extLst>
            </p:cNvPr>
            <p:cNvSpPr/>
            <p:nvPr/>
          </p:nvSpPr>
          <p:spPr>
            <a:xfrm>
              <a:off x="2458300" y="1966675"/>
              <a:ext cx="3007125" cy="2323275"/>
            </a:xfrm>
            <a:custGeom>
              <a:avLst/>
              <a:gdLst/>
              <a:ahLst/>
              <a:cxnLst/>
              <a:rect l="l" t="t" r="r" b="b"/>
              <a:pathLst>
                <a:path w="120285" h="92931" extrusionOk="0">
                  <a:moveTo>
                    <a:pt x="60143" y="1"/>
                  </a:moveTo>
                  <a:cubicBezTo>
                    <a:pt x="26906" y="1"/>
                    <a:pt x="1" y="20798"/>
                    <a:pt x="1" y="46482"/>
                  </a:cubicBezTo>
                  <a:cubicBezTo>
                    <a:pt x="1" y="72133"/>
                    <a:pt x="26906" y="92931"/>
                    <a:pt x="60143" y="92931"/>
                  </a:cubicBezTo>
                  <a:cubicBezTo>
                    <a:pt x="93348" y="92931"/>
                    <a:pt x="120285" y="72133"/>
                    <a:pt x="120285" y="46482"/>
                  </a:cubicBezTo>
                  <a:cubicBezTo>
                    <a:pt x="120285" y="20798"/>
                    <a:pt x="93348" y="1"/>
                    <a:pt x="601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4352;p64">
              <a:extLst>
                <a:ext uri="{FF2B5EF4-FFF2-40B4-BE49-F238E27FC236}">
                  <a16:creationId xmlns:a16="http://schemas.microsoft.com/office/drawing/2014/main" id="{69B471C3-54D8-77B5-FA8C-3F6342F217F5}"/>
                </a:ext>
              </a:extLst>
            </p:cNvPr>
            <p:cNvSpPr/>
            <p:nvPr/>
          </p:nvSpPr>
          <p:spPr>
            <a:xfrm>
              <a:off x="2451875" y="1960250"/>
              <a:ext cx="3020000" cy="2336925"/>
            </a:xfrm>
            <a:custGeom>
              <a:avLst/>
              <a:gdLst/>
              <a:ahLst/>
              <a:cxnLst/>
              <a:rect l="l" t="t" r="r" b="b"/>
              <a:pathLst>
                <a:path w="120800" h="93477" extrusionOk="0">
                  <a:moveTo>
                    <a:pt x="60400" y="515"/>
                  </a:moveTo>
                  <a:cubicBezTo>
                    <a:pt x="76954" y="515"/>
                    <a:pt x="91933" y="5722"/>
                    <a:pt x="102734" y="14080"/>
                  </a:cubicBezTo>
                  <a:cubicBezTo>
                    <a:pt x="113567" y="22438"/>
                    <a:pt x="120253" y="33977"/>
                    <a:pt x="120253" y="46739"/>
                  </a:cubicBezTo>
                  <a:cubicBezTo>
                    <a:pt x="120253" y="59468"/>
                    <a:pt x="113567" y="71008"/>
                    <a:pt x="102734" y="79365"/>
                  </a:cubicBezTo>
                  <a:cubicBezTo>
                    <a:pt x="91933" y="87755"/>
                    <a:pt x="76954" y="92930"/>
                    <a:pt x="60400" y="92930"/>
                  </a:cubicBezTo>
                  <a:cubicBezTo>
                    <a:pt x="43845" y="92930"/>
                    <a:pt x="28866" y="87755"/>
                    <a:pt x="18033" y="79365"/>
                  </a:cubicBezTo>
                  <a:cubicBezTo>
                    <a:pt x="7201" y="71008"/>
                    <a:pt x="515" y="59468"/>
                    <a:pt x="515" y="46739"/>
                  </a:cubicBezTo>
                  <a:cubicBezTo>
                    <a:pt x="515" y="33977"/>
                    <a:pt x="7201" y="22438"/>
                    <a:pt x="18033" y="14080"/>
                  </a:cubicBezTo>
                  <a:cubicBezTo>
                    <a:pt x="28866" y="5722"/>
                    <a:pt x="43845" y="515"/>
                    <a:pt x="60400" y="515"/>
                  </a:cubicBezTo>
                  <a:close/>
                  <a:moveTo>
                    <a:pt x="60400" y="1"/>
                  </a:moveTo>
                  <a:cubicBezTo>
                    <a:pt x="43717" y="1"/>
                    <a:pt x="28641" y="5208"/>
                    <a:pt x="17712" y="13662"/>
                  </a:cubicBezTo>
                  <a:cubicBezTo>
                    <a:pt x="6783" y="22116"/>
                    <a:pt x="1" y="33785"/>
                    <a:pt x="1" y="46739"/>
                  </a:cubicBezTo>
                  <a:cubicBezTo>
                    <a:pt x="1" y="59661"/>
                    <a:pt x="6783" y="71361"/>
                    <a:pt x="17712" y="79815"/>
                  </a:cubicBezTo>
                  <a:cubicBezTo>
                    <a:pt x="28641" y="88269"/>
                    <a:pt x="43717" y="93477"/>
                    <a:pt x="60400" y="93477"/>
                  </a:cubicBezTo>
                  <a:cubicBezTo>
                    <a:pt x="77051" y="93477"/>
                    <a:pt x="92126" y="88269"/>
                    <a:pt x="103088" y="79815"/>
                  </a:cubicBezTo>
                  <a:cubicBezTo>
                    <a:pt x="114017" y="71361"/>
                    <a:pt x="120799" y="59661"/>
                    <a:pt x="120799" y="46739"/>
                  </a:cubicBezTo>
                  <a:cubicBezTo>
                    <a:pt x="120799" y="33785"/>
                    <a:pt x="114017" y="22116"/>
                    <a:pt x="103088" y="13662"/>
                  </a:cubicBezTo>
                  <a:cubicBezTo>
                    <a:pt x="92126" y="5208"/>
                    <a:pt x="77051" y="1"/>
                    <a:pt x="604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4353;p64">
              <a:extLst>
                <a:ext uri="{FF2B5EF4-FFF2-40B4-BE49-F238E27FC236}">
                  <a16:creationId xmlns:a16="http://schemas.microsoft.com/office/drawing/2014/main" id="{8F3888F2-E9D8-E143-3638-08D6B943BD35}"/>
                </a:ext>
              </a:extLst>
            </p:cNvPr>
            <p:cNvSpPr/>
            <p:nvPr/>
          </p:nvSpPr>
          <p:spPr>
            <a:xfrm>
              <a:off x="2458300" y="1932125"/>
              <a:ext cx="3007125" cy="2323275"/>
            </a:xfrm>
            <a:custGeom>
              <a:avLst/>
              <a:gdLst/>
              <a:ahLst/>
              <a:cxnLst/>
              <a:rect l="l" t="t" r="r" b="b"/>
              <a:pathLst>
                <a:path w="120285" h="92931" extrusionOk="0">
                  <a:moveTo>
                    <a:pt x="60143" y="1"/>
                  </a:moveTo>
                  <a:cubicBezTo>
                    <a:pt x="26906" y="1"/>
                    <a:pt x="1" y="20798"/>
                    <a:pt x="1" y="46449"/>
                  </a:cubicBezTo>
                  <a:cubicBezTo>
                    <a:pt x="1" y="72133"/>
                    <a:pt x="26906" y="92930"/>
                    <a:pt x="60143" y="92930"/>
                  </a:cubicBezTo>
                  <a:cubicBezTo>
                    <a:pt x="93348" y="92930"/>
                    <a:pt x="120285" y="72133"/>
                    <a:pt x="120285" y="46449"/>
                  </a:cubicBezTo>
                  <a:cubicBezTo>
                    <a:pt x="120285" y="20798"/>
                    <a:pt x="93348" y="1"/>
                    <a:pt x="601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4354;p64">
              <a:extLst>
                <a:ext uri="{FF2B5EF4-FFF2-40B4-BE49-F238E27FC236}">
                  <a16:creationId xmlns:a16="http://schemas.microsoft.com/office/drawing/2014/main" id="{95C90F5E-6065-9B45-5F72-A6FA9759AFBF}"/>
                </a:ext>
              </a:extLst>
            </p:cNvPr>
            <p:cNvSpPr/>
            <p:nvPr/>
          </p:nvSpPr>
          <p:spPr>
            <a:xfrm>
              <a:off x="2451875" y="1924900"/>
              <a:ext cx="3020000" cy="2337725"/>
            </a:xfrm>
            <a:custGeom>
              <a:avLst/>
              <a:gdLst/>
              <a:ahLst/>
              <a:cxnLst/>
              <a:rect l="l" t="t" r="r" b="b"/>
              <a:pathLst>
                <a:path w="120800" h="93509" extrusionOk="0">
                  <a:moveTo>
                    <a:pt x="60400" y="547"/>
                  </a:moveTo>
                  <a:cubicBezTo>
                    <a:pt x="76954" y="547"/>
                    <a:pt x="91933" y="5722"/>
                    <a:pt x="102734" y="14112"/>
                  </a:cubicBezTo>
                  <a:cubicBezTo>
                    <a:pt x="113567" y="22469"/>
                    <a:pt x="120253" y="34009"/>
                    <a:pt x="120253" y="46738"/>
                  </a:cubicBezTo>
                  <a:cubicBezTo>
                    <a:pt x="120253" y="59500"/>
                    <a:pt x="113567" y="71040"/>
                    <a:pt x="102734" y="79397"/>
                  </a:cubicBezTo>
                  <a:cubicBezTo>
                    <a:pt x="91933" y="87787"/>
                    <a:pt x="76954" y="92962"/>
                    <a:pt x="60400" y="92962"/>
                  </a:cubicBezTo>
                  <a:cubicBezTo>
                    <a:pt x="43845" y="92962"/>
                    <a:pt x="28866" y="87787"/>
                    <a:pt x="18033" y="79397"/>
                  </a:cubicBezTo>
                  <a:cubicBezTo>
                    <a:pt x="7201" y="71040"/>
                    <a:pt x="515" y="59500"/>
                    <a:pt x="515" y="46738"/>
                  </a:cubicBezTo>
                  <a:cubicBezTo>
                    <a:pt x="515" y="34009"/>
                    <a:pt x="7201" y="22469"/>
                    <a:pt x="18033" y="14112"/>
                  </a:cubicBezTo>
                  <a:cubicBezTo>
                    <a:pt x="28866" y="5722"/>
                    <a:pt x="43845" y="547"/>
                    <a:pt x="60400" y="547"/>
                  </a:cubicBezTo>
                  <a:close/>
                  <a:moveTo>
                    <a:pt x="60400" y="0"/>
                  </a:moveTo>
                  <a:cubicBezTo>
                    <a:pt x="43717" y="0"/>
                    <a:pt x="28641" y="5240"/>
                    <a:pt x="17712" y="13662"/>
                  </a:cubicBezTo>
                  <a:cubicBezTo>
                    <a:pt x="6783" y="22116"/>
                    <a:pt x="1" y="33816"/>
                    <a:pt x="1" y="46738"/>
                  </a:cubicBezTo>
                  <a:cubicBezTo>
                    <a:pt x="1" y="59693"/>
                    <a:pt x="6783" y="71393"/>
                    <a:pt x="17712" y="79815"/>
                  </a:cubicBezTo>
                  <a:cubicBezTo>
                    <a:pt x="28641" y="88269"/>
                    <a:pt x="43717" y="93509"/>
                    <a:pt x="60400" y="93509"/>
                  </a:cubicBezTo>
                  <a:cubicBezTo>
                    <a:pt x="77051" y="93509"/>
                    <a:pt x="92126" y="88269"/>
                    <a:pt x="103088" y="79815"/>
                  </a:cubicBezTo>
                  <a:cubicBezTo>
                    <a:pt x="114017" y="71393"/>
                    <a:pt x="120799" y="59693"/>
                    <a:pt x="120799" y="46738"/>
                  </a:cubicBezTo>
                  <a:cubicBezTo>
                    <a:pt x="120799" y="33816"/>
                    <a:pt x="114017" y="22116"/>
                    <a:pt x="103088" y="13662"/>
                  </a:cubicBezTo>
                  <a:cubicBezTo>
                    <a:pt x="92126" y="5240"/>
                    <a:pt x="77051" y="0"/>
                    <a:pt x="604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4355;p64">
              <a:extLst>
                <a:ext uri="{FF2B5EF4-FFF2-40B4-BE49-F238E27FC236}">
                  <a16:creationId xmlns:a16="http://schemas.microsoft.com/office/drawing/2014/main" id="{86FF7BFE-927F-703A-EC29-D4B515EF9779}"/>
                </a:ext>
              </a:extLst>
            </p:cNvPr>
            <p:cNvSpPr/>
            <p:nvPr/>
          </p:nvSpPr>
          <p:spPr>
            <a:xfrm>
              <a:off x="4364475" y="2379750"/>
              <a:ext cx="532800" cy="452450"/>
            </a:xfrm>
            <a:custGeom>
              <a:avLst/>
              <a:gdLst/>
              <a:ahLst/>
              <a:cxnLst/>
              <a:rect l="l" t="t" r="r" b="b"/>
              <a:pathLst>
                <a:path w="21312" h="18098" extrusionOk="0">
                  <a:moveTo>
                    <a:pt x="13694" y="0"/>
                  </a:moveTo>
                  <a:lnTo>
                    <a:pt x="0" y="8647"/>
                  </a:lnTo>
                  <a:lnTo>
                    <a:pt x="7811" y="18097"/>
                  </a:lnTo>
                  <a:lnTo>
                    <a:pt x="21312" y="8390"/>
                  </a:lnTo>
                  <a:lnTo>
                    <a:pt x="1369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4356;p64">
              <a:extLst>
                <a:ext uri="{FF2B5EF4-FFF2-40B4-BE49-F238E27FC236}">
                  <a16:creationId xmlns:a16="http://schemas.microsoft.com/office/drawing/2014/main" id="{59CD1225-261C-550D-BA66-5FFCC1CDCF90}"/>
                </a:ext>
              </a:extLst>
            </p:cNvPr>
            <p:cNvSpPr/>
            <p:nvPr/>
          </p:nvSpPr>
          <p:spPr>
            <a:xfrm>
              <a:off x="4358025" y="2373275"/>
              <a:ext cx="546500" cy="465200"/>
            </a:xfrm>
            <a:custGeom>
              <a:avLst/>
              <a:gdLst/>
              <a:ahLst/>
              <a:cxnLst/>
              <a:rect l="l" t="t" r="r" b="b"/>
              <a:pathLst>
                <a:path w="21860" h="18608" extrusionOk="0">
                  <a:moveTo>
                    <a:pt x="13913" y="622"/>
                  </a:moveTo>
                  <a:lnTo>
                    <a:pt x="21184" y="8617"/>
                  </a:lnTo>
                  <a:lnTo>
                    <a:pt x="8101" y="17971"/>
                  </a:lnTo>
                  <a:lnTo>
                    <a:pt x="676" y="8970"/>
                  </a:lnTo>
                  <a:lnTo>
                    <a:pt x="13913" y="622"/>
                  </a:lnTo>
                  <a:close/>
                  <a:moveTo>
                    <a:pt x="13926" y="1"/>
                  </a:moveTo>
                  <a:cubicBezTo>
                    <a:pt x="13882" y="1"/>
                    <a:pt x="13836" y="11"/>
                    <a:pt x="13791" y="34"/>
                  </a:cubicBezTo>
                  <a:lnTo>
                    <a:pt x="130" y="8681"/>
                  </a:lnTo>
                  <a:cubicBezTo>
                    <a:pt x="65" y="8713"/>
                    <a:pt x="1" y="8777"/>
                    <a:pt x="1" y="8842"/>
                  </a:cubicBezTo>
                  <a:cubicBezTo>
                    <a:pt x="1" y="8938"/>
                    <a:pt x="1" y="9002"/>
                    <a:pt x="65" y="9067"/>
                  </a:cubicBezTo>
                  <a:lnTo>
                    <a:pt x="7844" y="18517"/>
                  </a:lnTo>
                  <a:cubicBezTo>
                    <a:pt x="7900" y="18573"/>
                    <a:pt x="7978" y="18608"/>
                    <a:pt x="8059" y="18608"/>
                  </a:cubicBezTo>
                  <a:cubicBezTo>
                    <a:pt x="8117" y="18608"/>
                    <a:pt x="8176" y="18590"/>
                    <a:pt x="8230" y="18549"/>
                  </a:cubicBezTo>
                  <a:lnTo>
                    <a:pt x="21731" y="8874"/>
                  </a:lnTo>
                  <a:cubicBezTo>
                    <a:pt x="21795" y="8810"/>
                    <a:pt x="21827" y="8745"/>
                    <a:pt x="21827" y="8681"/>
                  </a:cubicBezTo>
                  <a:cubicBezTo>
                    <a:pt x="21859" y="8585"/>
                    <a:pt x="21827" y="8520"/>
                    <a:pt x="21763" y="8456"/>
                  </a:cubicBezTo>
                  <a:lnTo>
                    <a:pt x="14145" y="98"/>
                  </a:lnTo>
                  <a:cubicBezTo>
                    <a:pt x="14082" y="36"/>
                    <a:pt x="14007" y="1"/>
                    <a:pt x="139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4357;p64">
              <a:extLst>
                <a:ext uri="{FF2B5EF4-FFF2-40B4-BE49-F238E27FC236}">
                  <a16:creationId xmlns:a16="http://schemas.microsoft.com/office/drawing/2014/main" id="{67976FD8-508C-BDC2-B506-59A70BEA165A}"/>
                </a:ext>
              </a:extLst>
            </p:cNvPr>
            <p:cNvSpPr/>
            <p:nvPr/>
          </p:nvSpPr>
          <p:spPr>
            <a:xfrm>
              <a:off x="3363175" y="2398225"/>
              <a:ext cx="597100" cy="499075"/>
            </a:xfrm>
            <a:custGeom>
              <a:avLst/>
              <a:gdLst/>
              <a:ahLst/>
              <a:cxnLst/>
              <a:rect l="l" t="t" r="r" b="b"/>
              <a:pathLst>
                <a:path w="23884" h="19963" extrusionOk="0">
                  <a:moveTo>
                    <a:pt x="12472" y="0"/>
                  </a:moveTo>
                  <a:lnTo>
                    <a:pt x="0" y="6429"/>
                  </a:lnTo>
                  <a:lnTo>
                    <a:pt x="11058" y="19962"/>
                  </a:lnTo>
                  <a:lnTo>
                    <a:pt x="23884" y="11412"/>
                  </a:lnTo>
                  <a:lnTo>
                    <a:pt x="124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4358;p64">
              <a:extLst>
                <a:ext uri="{FF2B5EF4-FFF2-40B4-BE49-F238E27FC236}">
                  <a16:creationId xmlns:a16="http://schemas.microsoft.com/office/drawing/2014/main" id="{0A6ED3F7-E34B-D8E5-32DB-F5F0E454851C}"/>
                </a:ext>
              </a:extLst>
            </p:cNvPr>
            <p:cNvSpPr/>
            <p:nvPr/>
          </p:nvSpPr>
          <p:spPr>
            <a:xfrm>
              <a:off x="3355925" y="2391725"/>
              <a:ext cx="611575" cy="512250"/>
            </a:xfrm>
            <a:custGeom>
              <a:avLst/>
              <a:gdLst/>
              <a:ahLst/>
              <a:cxnLst/>
              <a:rect l="l" t="t" r="r" b="b"/>
              <a:pathLst>
                <a:path w="24463" h="20490" extrusionOk="0">
                  <a:moveTo>
                    <a:pt x="12700" y="584"/>
                  </a:moveTo>
                  <a:lnTo>
                    <a:pt x="23756" y="11640"/>
                  </a:lnTo>
                  <a:lnTo>
                    <a:pt x="11380" y="19869"/>
                  </a:lnTo>
                  <a:lnTo>
                    <a:pt x="708" y="6754"/>
                  </a:lnTo>
                  <a:lnTo>
                    <a:pt x="12700" y="584"/>
                  </a:lnTo>
                  <a:close/>
                  <a:moveTo>
                    <a:pt x="12755" y="0"/>
                  </a:moveTo>
                  <a:cubicBezTo>
                    <a:pt x="12712" y="0"/>
                    <a:pt x="12671" y="11"/>
                    <a:pt x="12634" y="35"/>
                  </a:cubicBezTo>
                  <a:lnTo>
                    <a:pt x="162" y="6432"/>
                  </a:lnTo>
                  <a:cubicBezTo>
                    <a:pt x="97" y="6464"/>
                    <a:pt x="33" y="6529"/>
                    <a:pt x="33" y="6625"/>
                  </a:cubicBezTo>
                  <a:cubicBezTo>
                    <a:pt x="1" y="6689"/>
                    <a:pt x="33" y="6786"/>
                    <a:pt x="65" y="6850"/>
                  </a:cubicBezTo>
                  <a:lnTo>
                    <a:pt x="11123" y="20383"/>
                  </a:lnTo>
                  <a:cubicBezTo>
                    <a:pt x="11179" y="20458"/>
                    <a:pt x="11258" y="20489"/>
                    <a:pt x="11333" y="20489"/>
                  </a:cubicBezTo>
                  <a:cubicBezTo>
                    <a:pt x="11386" y="20489"/>
                    <a:pt x="11437" y="20474"/>
                    <a:pt x="11476" y="20447"/>
                  </a:cubicBezTo>
                  <a:lnTo>
                    <a:pt x="24334" y="11897"/>
                  </a:lnTo>
                  <a:cubicBezTo>
                    <a:pt x="24399" y="11832"/>
                    <a:pt x="24431" y="11768"/>
                    <a:pt x="24431" y="11704"/>
                  </a:cubicBezTo>
                  <a:cubicBezTo>
                    <a:pt x="24463" y="11607"/>
                    <a:pt x="24431" y="11543"/>
                    <a:pt x="24366" y="11479"/>
                  </a:cubicBezTo>
                  <a:lnTo>
                    <a:pt x="12955" y="68"/>
                  </a:lnTo>
                  <a:cubicBezTo>
                    <a:pt x="12896" y="28"/>
                    <a:pt x="12824" y="0"/>
                    <a:pt x="127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4359;p64">
              <a:extLst>
                <a:ext uri="{FF2B5EF4-FFF2-40B4-BE49-F238E27FC236}">
                  <a16:creationId xmlns:a16="http://schemas.microsoft.com/office/drawing/2014/main" id="{3AAC8392-15F4-5107-ADB5-4B2A4EFC6AC9}"/>
                </a:ext>
              </a:extLst>
            </p:cNvPr>
            <p:cNvSpPr/>
            <p:nvPr/>
          </p:nvSpPr>
          <p:spPr>
            <a:xfrm>
              <a:off x="3836500" y="2737350"/>
              <a:ext cx="597100" cy="499075"/>
            </a:xfrm>
            <a:custGeom>
              <a:avLst/>
              <a:gdLst/>
              <a:ahLst/>
              <a:cxnLst/>
              <a:rect l="l" t="t" r="r" b="b"/>
              <a:pathLst>
                <a:path w="23884" h="19963" extrusionOk="0">
                  <a:moveTo>
                    <a:pt x="12472" y="0"/>
                  </a:moveTo>
                  <a:lnTo>
                    <a:pt x="0" y="6429"/>
                  </a:lnTo>
                  <a:lnTo>
                    <a:pt x="11058" y="19962"/>
                  </a:lnTo>
                  <a:lnTo>
                    <a:pt x="23884" y="11412"/>
                  </a:lnTo>
                  <a:lnTo>
                    <a:pt x="124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4360;p64">
              <a:extLst>
                <a:ext uri="{FF2B5EF4-FFF2-40B4-BE49-F238E27FC236}">
                  <a16:creationId xmlns:a16="http://schemas.microsoft.com/office/drawing/2014/main" id="{BB1542CD-8849-CB8D-B372-6A67805A8561}"/>
                </a:ext>
              </a:extLst>
            </p:cNvPr>
            <p:cNvSpPr/>
            <p:nvPr/>
          </p:nvSpPr>
          <p:spPr>
            <a:xfrm>
              <a:off x="3829250" y="2730850"/>
              <a:ext cx="610775" cy="512650"/>
            </a:xfrm>
            <a:custGeom>
              <a:avLst/>
              <a:gdLst/>
              <a:ahLst/>
              <a:cxnLst/>
              <a:rect l="l" t="t" r="r" b="b"/>
              <a:pathLst>
                <a:path w="24431" h="20506" extrusionOk="0">
                  <a:moveTo>
                    <a:pt x="12721" y="605"/>
                  </a:moveTo>
                  <a:lnTo>
                    <a:pt x="23756" y="11640"/>
                  </a:lnTo>
                  <a:lnTo>
                    <a:pt x="11380" y="19869"/>
                  </a:lnTo>
                  <a:lnTo>
                    <a:pt x="708" y="6786"/>
                  </a:lnTo>
                  <a:lnTo>
                    <a:pt x="12721" y="605"/>
                  </a:lnTo>
                  <a:close/>
                  <a:moveTo>
                    <a:pt x="12755" y="0"/>
                  </a:moveTo>
                  <a:cubicBezTo>
                    <a:pt x="12712" y="0"/>
                    <a:pt x="12671" y="11"/>
                    <a:pt x="12634" y="35"/>
                  </a:cubicBezTo>
                  <a:lnTo>
                    <a:pt x="162" y="6432"/>
                  </a:lnTo>
                  <a:cubicBezTo>
                    <a:pt x="97" y="6496"/>
                    <a:pt x="33" y="6561"/>
                    <a:pt x="33" y="6625"/>
                  </a:cubicBezTo>
                  <a:cubicBezTo>
                    <a:pt x="1" y="6721"/>
                    <a:pt x="33" y="6786"/>
                    <a:pt x="65" y="6850"/>
                  </a:cubicBezTo>
                  <a:lnTo>
                    <a:pt x="11123" y="20415"/>
                  </a:lnTo>
                  <a:cubicBezTo>
                    <a:pt x="11179" y="20471"/>
                    <a:pt x="11257" y="20505"/>
                    <a:pt x="11331" y="20505"/>
                  </a:cubicBezTo>
                  <a:cubicBezTo>
                    <a:pt x="11384" y="20505"/>
                    <a:pt x="11436" y="20488"/>
                    <a:pt x="11477" y="20447"/>
                  </a:cubicBezTo>
                  <a:lnTo>
                    <a:pt x="24334" y="11897"/>
                  </a:lnTo>
                  <a:cubicBezTo>
                    <a:pt x="24399" y="11865"/>
                    <a:pt x="24431" y="11768"/>
                    <a:pt x="24431" y="11704"/>
                  </a:cubicBezTo>
                  <a:cubicBezTo>
                    <a:pt x="24431" y="11607"/>
                    <a:pt x="24431" y="11543"/>
                    <a:pt x="24366" y="11479"/>
                  </a:cubicBezTo>
                  <a:lnTo>
                    <a:pt x="12955" y="68"/>
                  </a:lnTo>
                  <a:cubicBezTo>
                    <a:pt x="12896" y="28"/>
                    <a:pt x="12824" y="0"/>
                    <a:pt x="127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4361;p64">
              <a:extLst>
                <a:ext uri="{FF2B5EF4-FFF2-40B4-BE49-F238E27FC236}">
                  <a16:creationId xmlns:a16="http://schemas.microsoft.com/office/drawing/2014/main" id="{64C81687-F7F6-9710-1C5F-2DFCE69BBAF3}"/>
                </a:ext>
              </a:extLst>
            </p:cNvPr>
            <p:cNvSpPr/>
            <p:nvPr/>
          </p:nvSpPr>
          <p:spPr>
            <a:xfrm>
              <a:off x="3777025" y="2762250"/>
              <a:ext cx="564975" cy="483800"/>
            </a:xfrm>
            <a:custGeom>
              <a:avLst/>
              <a:gdLst/>
              <a:ahLst/>
              <a:cxnLst/>
              <a:rect l="l" t="t" r="r" b="b"/>
              <a:pathLst>
                <a:path w="22599" h="19352" extrusionOk="0">
                  <a:moveTo>
                    <a:pt x="13469" y="1"/>
                  </a:moveTo>
                  <a:lnTo>
                    <a:pt x="1" y="4019"/>
                  </a:lnTo>
                  <a:lnTo>
                    <a:pt x="8390" y="19352"/>
                  </a:lnTo>
                  <a:lnTo>
                    <a:pt x="22598" y="13309"/>
                  </a:lnTo>
                  <a:lnTo>
                    <a:pt x="134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4362;p64">
              <a:extLst>
                <a:ext uri="{FF2B5EF4-FFF2-40B4-BE49-F238E27FC236}">
                  <a16:creationId xmlns:a16="http://schemas.microsoft.com/office/drawing/2014/main" id="{C94F18AA-AA35-00CF-1A9B-709AF1771599}"/>
                </a:ext>
              </a:extLst>
            </p:cNvPr>
            <p:cNvSpPr/>
            <p:nvPr/>
          </p:nvSpPr>
          <p:spPr>
            <a:xfrm>
              <a:off x="3770600" y="2755525"/>
              <a:ext cx="577825" cy="497600"/>
            </a:xfrm>
            <a:custGeom>
              <a:avLst/>
              <a:gdLst/>
              <a:ahLst/>
              <a:cxnLst/>
              <a:rect l="l" t="t" r="r" b="b"/>
              <a:pathLst>
                <a:path w="23113" h="19904" extrusionOk="0">
                  <a:moveTo>
                    <a:pt x="13623" y="577"/>
                  </a:moveTo>
                  <a:lnTo>
                    <a:pt x="22437" y="13449"/>
                  </a:lnTo>
                  <a:lnTo>
                    <a:pt x="8776" y="19299"/>
                  </a:lnTo>
                  <a:lnTo>
                    <a:pt x="675" y="4449"/>
                  </a:lnTo>
                  <a:lnTo>
                    <a:pt x="13623" y="577"/>
                  </a:lnTo>
                  <a:close/>
                  <a:moveTo>
                    <a:pt x="13721" y="1"/>
                  </a:moveTo>
                  <a:cubicBezTo>
                    <a:pt x="13692" y="1"/>
                    <a:pt x="13662" y="5"/>
                    <a:pt x="13630" y="13"/>
                  </a:cubicBezTo>
                  <a:lnTo>
                    <a:pt x="193" y="4031"/>
                  </a:lnTo>
                  <a:cubicBezTo>
                    <a:pt x="129" y="4063"/>
                    <a:pt x="65" y="4095"/>
                    <a:pt x="33" y="4192"/>
                  </a:cubicBezTo>
                  <a:cubicBezTo>
                    <a:pt x="0" y="4256"/>
                    <a:pt x="0" y="4352"/>
                    <a:pt x="33" y="4417"/>
                  </a:cubicBezTo>
                  <a:lnTo>
                    <a:pt x="8422" y="19749"/>
                  </a:lnTo>
                  <a:cubicBezTo>
                    <a:pt x="8469" y="19844"/>
                    <a:pt x="8551" y="19903"/>
                    <a:pt x="8642" y="19903"/>
                  </a:cubicBezTo>
                  <a:cubicBezTo>
                    <a:pt x="8675" y="19903"/>
                    <a:pt x="8709" y="19895"/>
                    <a:pt x="8744" y="19878"/>
                  </a:cubicBezTo>
                  <a:lnTo>
                    <a:pt x="22952" y="13803"/>
                  </a:lnTo>
                  <a:cubicBezTo>
                    <a:pt x="23016" y="13771"/>
                    <a:pt x="23080" y="13706"/>
                    <a:pt x="23112" y="13642"/>
                  </a:cubicBezTo>
                  <a:cubicBezTo>
                    <a:pt x="23112" y="13578"/>
                    <a:pt x="23112" y="13481"/>
                    <a:pt x="23048" y="13417"/>
                  </a:cubicBezTo>
                  <a:lnTo>
                    <a:pt x="13951" y="109"/>
                  </a:lnTo>
                  <a:cubicBezTo>
                    <a:pt x="13879" y="37"/>
                    <a:pt x="13806" y="1"/>
                    <a:pt x="137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4363;p64">
              <a:extLst>
                <a:ext uri="{FF2B5EF4-FFF2-40B4-BE49-F238E27FC236}">
                  <a16:creationId xmlns:a16="http://schemas.microsoft.com/office/drawing/2014/main" id="{875C8DFA-E788-EE6A-0ABF-4682CCF7B1E2}"/>
                </a:ext>
              </a:extLst>
            </p:cNvPr>
            <p:cNvSpPr/>
            <p:nvPr/>
          </p:nvSpPr>
          <p:spPr>
            <a:xfrm>
              <a:off x="3632675" y="2195225"/>
              <a:ext cx="140350" cy="44725"/>
            </a:xfrm>
            <a:custGeom>
              <a:avLst/>
              <a:gdLst/>
              <a:ahLst/>
              <a:cxnLst/>
              <a:rect l="l" t="t" r="r" b="b"/>
              <a:pathLst>
                <a:path w="5614" h="1789" extrusionOk="0">
                  <a:moveTo>
                    <a:pt x="5228" y="0"/>
                  </a:moveTo>
                  <a:cubicBezTo>
                    <a:pt x="4547" y="0"/>
                    <a:pt x="3203" y="502"/>
                    <a:pt x="3203" y="502"/>
                  </a:cubicBezTo>
                  <a:cubicBezTo>
                    <a:pt x="3203" y="502"/>
                    <a:pt x="2961" y="476"/>
                    <a:pt x="2612" y="476"/>
                  </a:cubicBezTo>
                  <a:cubicBezTo>
                    <a:pt x="2087" y="476"/>
                    <a:pt x="1319" y="534"/>
                    <a:pt x="760" y="824"/>
                  </a:cubicBezTo>
                  <a:cubicBezTo>
                    <a:pt x="1" y="1203"/>
                    <a:pt x="2468" y="1789"/>
                    <a:pt x="3895" y="1789"/>
                  </a:cubicBezTo>
                  <a:cubicBezTo>
                    <a:pt x="4159" y="1789"/>
                    <a:pt x="4387" y="1769"/>
                    <a:pt x="4553" y="1724"/>
                  </a:cubicBezTo>
                  <a:cubicBezTo>
                    <a:pt x="5614" y="1402"/>
                    <a:pt x="5614" y="824"/>
                    <a:pt x="5614" y="213"/>
                  </a:cubicBezTo>
                  <a:cubicBezTo>
                    <a:pt x="5614" y="58"/>
                    <a:pt x="5459" y="0"/>
                    <a:pt x="522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4364;p64">
              <a:extLst>
                <a:ext uri="{FF2B5EF4-FFF2-40B4-BE49-F238E27FC236}">
                  <a16:creationId xmlns:a16="http://schemas.microsoft.com/office/drawing/2014/main" id="{B4BF2CC0-7022-AF0C-877D-5AEC0B03B54A}"/>
                </a:ext>
              </a:extLst>
            </p:cNvPr>
            <p:cNvSpPr/>
            <p:nvPr/>
          </p:nvSpPr>
          <p:spPr>
            <a:xfrm>
              <a:off x="3641225" y="2188475"/>
              <a:ext cx="139050" cy="57900"/>
            </a:xfrm>
            <a:custGeom>
              <a:avLst/>
              <a:gdLst/>
              <a:ahLst/>
              <a:cxnLst/>
              <a:rect l="l" t="t" r="r" b="b"/>
              <a:pathLst>
                <a:path w="5562" h="2316" extrusionOk="0">
                  <a:moveTo>
                    <a:pt x="5014" y="547"/>
                  </a:moveTo>
                  <a:cubicBezTo>
                    <a:pt x="5010" y="810"/>
                    <a:pt x="4975" y="1044"/>
                    <a:pt x="4886" y="1222"/>
                  </a:cubicBezTo>
                  <a:cubicBezTo>
                    <a:pt x="4822" y="1415"/>
                    <a:pt x="4629" y="1576"/>
                    <a:pt x="4147" y="1737"/>
                  </a:cubicBezTo>
                  <a:cubicBezTo>
                    <a:pt x="4018" y="1769"/>
                    <a:pt x="3793" y="1801"/>
                    <a:pt x="3536" y="1801"/>
                  </a:cubicBezTo>
                  <a:cubicBezTo>
                    <a:pt x="2957" y="1801"/>
                    <a:pt x="2154" y="1672"/>
                    <a:pt x="1511" y="1544"/>
                  </a:cubicBezTo>
                  <a:cubicBezTo>
                    <a:pt x="1190" y="1447"/>
                    <a:pt x="900" y="1351"/>
                    <a:pt x="707" y="1286"/>
                  </a:cubicBezTo>
                  <a:cubicBezTo>
                    <a:pt x="695" y="1281"/>
                    <a:pt x="683" y="1273"/>
                    <a:pt x="672" y="1266"/>
                  </a:cubicBezTo>
                  <a:lnTo>
                    <a:pt x="672" y="1266"/>
                  </a:lnTo>
                  <a:cubicBezTo>
                    <a:pt x="1150" y="1083"/>
                    <a:pt x="1808" y="1029"/>
                    <a:pt x="2250" y="1029"/>
                  </a:cubicBezTo>
                  <a:lnTo>
                    <a:pt x="2957" y="1029"/>
                  </a:lnTo>
                  <a:cubicBezTo>
                    <a:pt x="2957" y="1029"/>
                    <a:pt x="3022" y="997"/>
                    <a:pt x="3150" y="965"/>
                  </a:cubicBezTo>
                  <a:cubicBezTo>
                    <a:pt x="3375" y="869"/>
                    <a:pt x="3697" y="772"/>
                    <a:pt x="4018" y="676"/>
                  </a:cubicBezTo>
                  <a:cubicBezTo>
                    <a:pt x="4340" y="611"/>
                    <a:pt x="4693" y="547"/>
                    <a:pt x="4886" y="547"/>
                  </a:cubicBezTo>
                  <a:close/>
                  <a:moveTo>
                    <a:pt x="4886" y="1"/>
                  </a:moveTo>
                  <a:cubicBezTo>
                    <a:pt x="4500" y="1"/>
                    <a:pt x="3986" y="129"/>
                    <a:pt x="3536" y="258"/>
                  </a:cubicBezTo>
                  <a:cubicBezTo>
                    <a:pt x="3179" y="368"/>
                    <a:pt x="2869" y="477"/>
                    <a:pt x="2786" y="507"/>
                  </a:cubicBezTo>
                  <a:lnTo>
                    <a:pt x="2786" y="507"/>
                  </a:lnTo>
                  <a:cubicBezTo>
                    <a:pt x="2685" y="498"/>
                    <a:pt x="2490" y="483"/>
                    <a:pt x="2250" y="483"/>
                  </a:cubicBezTo>
                  <a:cubicBezTo>
                    <a:pt x="1704" y="483"/>
                    <a:pt x="932" y="547"/>
                    <a:pt x="289" y="836"/>
                  </a:cubicBezTo>
                  <a:lnTo>
                    <a:pt x="322" y="836"/>
                  </a:lnTo>
                  <a:cubicBezTo>
                    <a:pt x="225" y="869"/>
                    <a:pt x="161" y="901"/>
                    <a:pt x="129" y="965"/>
                  </a:cubicBezTo>
                  <a:cubicBezTo>
                    <a:pt x="64" y="1029"/>
                    <a:pt x="0" y="1126"/>
                    <a:pt x="0" y="1254"/>
                  </a:cubicBezTo>
                  <a:cubicBezTo>
                    <a:pt x="0" y="1319"/>
                    <a:pt x="32" y="1383"/>
                    <a:pt x="64" y="1447"/>
                  </a:cubicBezTo>
                  <a:cubicBezTo>
                    <a:pt x="129" y="1544"/>
                    <a:pt x="225" y="1608"/>
                    <a:pt x="322" y="1672"/>
                  </a:cubicBezTo>
                  <a:cubicBezTo>
                    <a:pt x="482" y="1769"/>
                    <a:pt x="675" y="1865"/>
                    <a:pt x="932" y="1929"/>
                  </a:cubicBezTo>
                  <a:cubicBezTo>
                    <a:pt x="1672" y="2154"/>
                    <a:pt x="2732" y="2315"/>
                    <a:pt x="3536" y="2315"/>
                  </a:cubicBezTo>
                  <a:cubicBezTo>
                    <a:pt x="3825" y="2315"/>
                    <a:pt x="4083" y="2315"/>
                    <a:pt x="4275" y="2251"/>
                  </a:cubicBezTo>
                  <a:cubicBezTo>
                    <a:pt x="4854" y="2090"/>
                    <a:pt x="5208" y="1801"/>
                    <a:pt x="5368" y="1479"/>
                  </a:cubicBezTo>
                  <a:cubicBezTo>
                    <a:pt x="5561" y="1126"/>
                    <a:pt x="5529" y="772"/>
                    <a:pt x="5529" y="483"/>
                  </a:cubicBezTo>
                  <a:cubicBezTo>
                    <a:pt x="5529" y="386"/>
                    <a:pt x="5529" y="290"/>
                    <a:pt x="5465" y="226"/>
                  </a:cubicBezTo>
                  <a:cubicBezTo>
                    <a:pt x="5400" y="129"/>
                    <a:pt x="5272" y="65"/>
                    <a:pt x="5175" y="33"/>
                  </a:cubicBezTo>
                  <a:cubicBezTo>
                    <a:pt x="5079" y="1"/>
                    <a:pt x="4983" y="1"/>
                    <a:pt x="48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4365;p64">
              <a:extLst>
                <a:ext uri="{FF2B5EF4-FFF2-40B4-BE49-F238E27FC236}">
                  <a16:creationId xmlns:a16="http://schemas.microsoft.com/office/drawing/2014/main" id="{DF96E506-2A68-8F17-8B1D-C1429C254F56}"/>
                </a:ext>
              </a:extLst>
            </p:cNvPr>
            <p:cNvSpPr/>
            <p:nvPr/>
          </p:nvSpPr>
          <p:spPr>
            <a:xfrm>
              <a:off x="3140575" y="1556850"/>
              <a:ext cx="648525" cy="757200"/>
            </a:xfrm>
            <a:custGeom>
              <a:avLst/>
              <a:gdLst/>
              <a:ahLst/>
              <a:cxnLst/>
              <a:rect l="l" t="t" r="r" b="b"/>
              <a:pathLst>
                <a:path w="25941" h="30288" extrusionOk="0">
                  <a:moveTo>
                    <a:pt x="9451" y="0"/>
                  </a:moveTo>
                  <a:cubicBezTo>
                    <a:pt x="9450" y="0"/>
                    <a:pt x="6300" y="1125"/>
                    <a:pt x="4725" y="3054"/>
                  </a:cubicBezTo>
                  <a:cubicBezTo>
                    <a:pt x="3150" y="5015"/>
                    <a:pt x="2411" y="10094"/>
                    <a:pt x="2057" y="12311"/>
                  </a:cubicBezTo>
                  <a:cubicBezTo>
                    <a:pt x="1672" y="14529"/>
                    <a:pt x="0" y="22983"/>
                    <a:pt x="932" y="23980"/>
                  </a:cubicBezTo>
                  <a:cubicBezTo>
                    <a:pt x="1865" y="25009"/>
                    <a:pt x="11765" y="28448"/>
                    <a:pt x="13726" y="28994"/>
                  </a:cubicBezTo>
                  <a:cubicBezTo>
                    <a:pt x="15551" y="29512"/>
                    <a:pt x="17722" y="30288"/>
                    <a:pt x="19039" y="30288"/>
                  </a:cubicBezTo>
                  <a:cubicBezTo>
                    <a:pt x="19114" y="30288"/>
                    <a:pt x="19186" y="30285"/>
                    <a:pt x="19255" y="30280"/>
                  </a:cubicBezTo>
                  <a:cubicBezTo>
                    <a:pt x="20573" y="30184"/>
                    <a:pt x="21858" y="29284"/>
                    <a:pt x="21858" y="29284"/>
                  </a:cubicBezTo>
                  <a:cubicBezTo>
                    <a:pt x="21858" y="29284"/>
                    <a:pt x="24076" y="30280"/>
                    <a:pt x="24655" y="30280"/>
                  </a:cubicBezTo>
                  <a:cubicBezTo>
                    <a:pt x="25201" y="30280"/>
                    <a:pt x="25941" y="29284"/>
                    <a:pt x="25298" y="28255"/>
                  </a:cubicBezTo>
                  <a:cubicBezTo>
                    <a:pt x="24655" y="27227"/>
                    <a:pt x="22823" y="25748"/>
                    <a:pt x="21826" y="25748"/>
                  </a:cubicBezTo>
                  <a:cubicBezTo>
                    <a:pt x="20798" y="25748"/>
                    <a:pt x="17037" y="26294"/>
                    <a:pt x="17037" y="26294"/>
                  </a:cubicBezTo>
                  <a:cubicBezTo>
                    <a:pt x="17037" y="26294"/>
                    <a:pt x="10640" y="23080"/>
                    <a:pt x="8808" y="21762"/>
                  </a:cubicBezTo>
                  <a:cubicBezTo>
                    <a:pt x="6943" y="20476"/>
                    <a:pt x="5561" y="18998"/>
                    <a:pt x="5561" y="18998"/>
                  </a:cubicBezTo>
                  <a:lnTo>
                    <a:pt x="9354" y="7136"/>
                  </a:lnTo>
                  <a:lnTo>
                    <a:pt x="94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4366;p64">
              <a:extLst>
                <a:ext uri="{FF2B5EF4-FFF2-40B4-BE49-F238E27FC236}">
                  <a16:creationId xmlns:a16="http://schemas.microsoft.com/office/drawing/2014/main" id="{65CA7ABC-FDAB-6A63-8DF5-EE027672D6AC}"/>
                </a:ext>
              </a:extLst>
            </p:cNvPr>
            <p:cNvSpPr/>
            <p:nvPr/>
          </p:nvSpPr>
          <p:spPr>
            <a:xfrm>
              <a:off x="3150200" y="1550200"/>
              <a:ext cx="635700" cy="770900"/>
            </a:xfrm>
            <a:custGeom>
              <a:avLst/>
              <a:gdLst/>
              <a:ahLst/>
              <a:cxnLst/>
              <a:rect l="l" t="t" r="r" b="b"/>
              <a:pathLst>
                <a:path w="25428" h="30836" extrusionOk="0">
                  <a:moveTo>
                    <a:pt x="9049" y="1"/>
                  </a:moveTo>
                  <a:cubicBezTo>
                    <a:pt x="9023" y="1"/>
                    <a:pt x="8997" y="3"/>
                    <a:pt x="8969" y="9"/>
                  </a:cubicBezTo>
                  <a:cubicBezTo>
                    <a:pt x="8969" y="9"/>
                    <a:pt x="8166" y="298"/>
                    <a:pt x="7169" y="845"/>
                  </a:cubicBezTo>
                  <a:cubicBezTo>
                    <a:pt x="6173" y="1359"/>
                    <a:pt x="4951" y="2131"/>
                    <a:pt x="4148" y="3159"/>
                  </a:cubicBezTo>
                  <a:cubicBezTo>
                    <a:pt x="3280" y="4188"/>
                    <a:pt x="2733" y="5988"/>
                    <a:pt x="2283" y="7788"/>
                  </a:cubicBezTo>
                  <a:cubicBezTo>
                    <a:pt x="1865" y="9588"/>
                    <a:pt x="1576" y="11420"/>
                    <a:pt x="1383" y="12545"/>
                  </a:cubicBezTo>
                  <a:cubicBezTo>
                    <a:pt x="1255" y="13413"/>
                    <a:pt x="901" y="15245"/>
                    <a:pt x="580" y="17238"/>
                  </a:cubicBezTo>
                  <a:cubicBezTo>
                    <a:pt x="290" y="19199"/>
                    <a:pt x="1" y="21289"/>
                    <a:pt x="1" y="22735"/>
                  </a:cubicBezTo>
                  <a:cubicBezTo>
                    <a:pt x="1" y="23121"/>
                    <a:pt x="33" y="23474"/>
                    <a:pt x="65" y="23732"/>
                  </a:cubicBezTo>
                  <a:cubicBezTo>
                    <a:pt x="130" y="24021"/>
                    <a:pt x="194" y="24246"/>
                    <a:pt x="355" y="24439"/>
                  </a:cubicBezTo>
                  <a:cubicBezTo>
                    <a:pt x="515" y="24632"/>
                    <a:pt x="772" y="24792"/>
                    <a:pt x="1158" y="24985"/>
                  </a:cubicBezTo>
                  <a:cubicBezTo>
                    <a:pt x="2444" y="25660"/>
                    <a:pt x="5048" y="26657"/>
                    <a:pt x="7523" y="27589"/>
                  </a:cubicBezTo>
                  <a:cubicBezTo>
                    <a:pt x="10030" y="28489"/>
                    <a:pt x="12377" y="29260"/>
                    <a:pt x="13244" y="29518"/>
                  </a:cubicBezTo>
                  <a:cubicBezTo>
                    <a:pt x="14177" y="29775"/>
                    <a:pt x="15173" y="30096"/>
                    <a:pt x="16137" y="30353"/>
                  </a:cubicBezTo>
                  <a:cubicBezTo>
                    <a:pt x="17070" y="30643"/>
                    <a:pt x="17970" y="30836"/>
                    <a:pt x="18677" y="30836"/>
                  </a:cubicBezTo>
                  <a:lnTo>
                    <a:pt x="18902" y="30836"/>
                  </a:lnTo>
                  <a:cubicBezTo>
                    <a:pt x="19609" y="30771"/>
                    <a:pt x="20284" y="30514"/>
                    <a:pt x="20798" y="30257"/>
                  </a:cubicBezTo>
                  <a:cubicBezTo>
                    <a:pt x="21113" y="30089"/>
                    <a:pt x="21373" y="29935"/>
                    <a:pt x="21516" y="29839"/>
                  </a:cubicBezTo>
                  <a:lnTo>
                    <a:pt x="21516" y="29839"/>
                  </a:lnTo>
                  <a:cubicBezTo>
                    <a:pt x="21718" y="29931"/>
                    <a:pt x="22119" y="30110"/>
                    <a:pt x="22566" y="30289"/>
                  </a:cubicBezTo>
                  <a:cubicBezTo>
                    <a:pt x="22856" y="30418"/>
                    <a:pt x="23209" y="30546"/>
                    <a:pt x="23499" y="30643"/>
                  </a:cubicBezTo>
                  <a:cubicBezTo>
                    <a:pt x="23788" y="30739"/>
                    <a:pt x="24045" y="30803"/>
                    <a:pt x="24270" y="30836"/>
                  </a:cubicBezTo>
                  <a:cubicBezTo>
                    <a:pt x="24559" y="30803"/>
                    <a:pt x="24849" y="30643"/>
                    <a:pt x="25074" y="30386"/>
                  </a:cubicBezTo>
                  <a:cubicBezTo>
                    <a:pt x="25266" y="30096"/>
                    <a:pt x="25427" y="29743"/>
                    <a:pt x="25427" y="29357"/>
                  </a:cubicBezTo>
                  <a:cubicBezTo>
                    <a:pt x="25427" y="29035"/>
                    <a:pt x="25331" y="28682"/>
                    <a:pt x="25138" y="28360"/>
                  </a:cubicBezTo>
                  <a:cubicBezTo>
                    <a:pt x="24784" y="27814"/>
                    <a:pt x="24141" y="27171"/>
                    <a:pt x="23466" y="26657"/>
                  </a:cubicBezTo>
                  <a:cubicBezTo>
                    <a:pt x="23113" y="26400"/>
                    <a:pt x="22759" y="26175"/>
                    <a:pt x="22438" y="26014"/>
                  </a:cubicBezTo>
                  <a:cubicBezTo>
                    <a:pt x="22084" y="25853"/>
                    <a:pt x="21763" y="25725"/>
                    <a:pt x="21441" y="25725"/>
                  </a:cubicBezTo>
                  <a:cubicBezTo>
                    <a:pt x="20895" y="25725"/>
                    <a:pt x="19705" y="25885"/>
                    <a:pt x="18613" y="26014"/>
                  </a:cubicBezTo>
                  <a:cubicBezTo>
                    <a:pt x="17730" y="26148"/>
                    <a:pt x="16937" y="26259"/>
                    <a:pt x="16695" y="26293"/>
                  </a:cubicBezTo>
                  <a:lnTo>
                    <a:pt x="16695" y="26293"/>
                  </a:lnTo>
                  <a:cubicBezTo>
                    <a:pt x="16548" y="26219"/>
                    <a:pt x="16217" y="26054"/>
                    <a:pt x="15752" y="25821"/>
                  </a:cubicBezTo>
                  <a:cubicBezTo>
                    <a:pt x="14820" y="25307"/>
                    <a:pt x="13373" y="24567"/>
                    <a:pt x="11959" y="23796"/>
                  </a:cubicBezTo>
                  <a:cubicBezTo>
                    <a:pt x="10576" y="23057"/>
                    <a:pt x="9259" y="22285"/>
                    <a:pt x="8584" y="21803"/>
                  </a:cubicBezTo>
                  <a:cubicBezTo>
                    <a:pt x="7651" y="21160"/>
                    <a:pt x="6848" y="20485"/>
                    <a:pt x="6269" y="19971"/>
                  </a:cubicBezTo>
                  <a:cubicBezTo>
                    <a:pt x="6012" y="19714"/>
                    <a:pt x="5755" y="19489"/>
                    <a:pt x="5626" y="19328"/>
                  </a:cubicBezTo>
                  <a:cubicBezTo>
                    <a:pt x="5564" y="19266"/>
                    <a:pt x="5516" y="19217"/>
                    <a:pt x="5480" y="19182"/>
                  </a:cubicBezTo>
                  <a:lnTo>
                    <a:pt x="5480" y="19182"/>
                  </a:lnTo>
                  <a:lnTo>
                    <a:pt x="9226" y="7499"/>
                  </a:lnTo>
                  <a:cubicBezTo>
                    <a:pt x="9259" y="7338"/>
                    <a:pt x="9194" y="7177"/>
                    <a:pt x="9066" y="7145"/>
                  </a:cubicBezTo>
                  <a:cubicBezTo>
                    <a:pt x="9038" y="7140"/>
                    <a:pt x="9011" y="7137"/>
                    <a:pt x="8986" y="7137"/>
                  </a:cubicBezTo>
                  <a:cubicBezTo>
                    <a:pt x="8863" y="7137"/>
                    <a:pt x="8765" y="7199"/>
                    <a:pt x="8712" y="7306"/>
                  </a:cubicBezTo>
                  <a:lnTo>
                    <a:pt x="4919" y="19167"/>
                  </a:lnTo>
                  <a:cubicBezTo>
                    <a:pt x="4887" y="19264"/>
                    <a:pt x="4919" y="19360"/>
                    <a:pt x="4983" y="19424"/>
                  </a:cubicBezTo>
                  <a:cubicBezTo>
                    <a:pt x="4983" y="19456"/>
                    <a:pt x="6398" y="20935"/>
                    <a:pt x="8262" y="22253"/>
                  </a:cubicBezTo>
                  <a:cubicBezTo>
                    <a:pt x="9226" y="22928"/>
                    <a:pt x="11284" y="24053"/>
                    <a:pt x="13116" y="25017"/>
                  </a:cubicBezTo>
                  <a:cubicBezTo>
                    <a:pt x="14948" y="26014"/>
                    <a:pt x="16523" y="26817"/>
                    <a:pt x="16523" y="26817"/>
                  </a:cubicBezTo>
                  <a:cubicBezTo>
                    <a:pt x="16587" y="26850"/>
                    <a:pt x="16652" y="26850"/>
                    <a:pt x="16684" y="26850"/>
                  </a:cubicBezTo>
                  <a:cubicBezTo>
                    <a:pt x="16716" y="26850"/>
                    <a:pt x="17648" y="26689"/>
                    <a:pt x="18709" y="26560"/>
                  </a:cubicBezTo>
                  <a:cubicBezTo>
                    <a:pt x="19770" y="26400"/>
                    <a:pt x="20959" y="26271"/>
                    <a:pt x="21441" y="26271"/>
                  </a:cubicBezTo>
                  <a:cubicBezTo>
                    <a:pt x="21634" y="26271"/>
                    <a:pt x="21891" y="26335"/>
                    <a:pt x="22181" y="26496"/>
                  </a:cubicBezTo>
                  <a:cubicBezTo>
                    <a:pt x="23113" y="26914"/>
                    <a:pt x="24238" y="27943"/>
                    <a:pt x="24688" y="28650"/>
                  </a:cubicBezTo>
                  <a:cubicBezTo>
                    <a:pt x="24816" y="28907"/>
                    <a:pt x="24881" y="29132"/>
                    <a:pt x="24881" y="29357"/>
                  </a:cubicBezTo>
                  <a:cubicBezTo>
                    <a:pt x="24881" y="29614"/>
                    <a:pt x="24784" y="29871"/>
                    <a:pt x="24656" y="30032"/>
                  </a:cubicBezTo>
                  <a:cubicBezTo>
                    <a:pt x="24495" y="30225"/>
                    <a:pt x="24334" y="30289"/>
                    <a:pt x="24270" y="30289"/>
                  </a:cubicBezTo>
                  <a:cubicBezTo>
                    <a:pt x="24174" y="30289"/>
                    <a:pt x="23949" y="30225"/>
                    <a:pt x="23659" y="30128"/>
                  </a:cubicBezTo>
                  <a:cubicBezTo>
                    <a:pt x="23241" y="30000"/>
                    <a:pt x="22727" y="29775"/>
                    <a:pt x="22309" y="29614"/>
                  </a:cubicBezTo>
                  <a:cubicBezTo>
                    <a:pt x="21891" y="29421"/>
                    <a:pt x="21602" y="29293"/>
                    <a:pt x="21602" y="29293"/>
                  </a:cubicBezTo>
                  <a:cubicBezTo>
                    <a:pt x="21562" y="29279"/>
                    <a:pt x="21522" y="29271"/>
                    <a:pt x="21482" y="29271"/>
                  </a:cubicBezTo>
                  <a:cubicBezTo>
                    <a:pt x="21426" y="29271"/>
                    <a:pt x="21369" y="29287"/>
                    <a:pt x="21313" y="29325"/>
                  </a:cubicBezTo>
                  <a:lnTo>
                    <a:pt x="21281" y="29357"/>
                  </a:lnTo>
                  <a:cubicBezTo>
                    <a:pt x="21023" y="29518"/>
                    <a:pt x="19898" y="30225"/>
                    <a:pt x="18870" y="30289"/>
                  </a:cubicBezTo>
                  <a:lnTo>
                    <a:pt x="18677" y="30289"/>
                  </a:lnTo>
                  <a:cubicBezTo>
                    <a:pt x="18066" y="30289"/>
                    <a:pt x="17198" y="30096"/>
                    <a:pt x="16266" y="29839"/>
                  </a:cubicBezTo>
                  <a:cubicBezTo>
                    <a:pt x="15334" y="29582"/>
                    <a:pt x="14337" y="29260"/>
                    <a:pt x="13405" y="29003"/>
                  </a:cubicBezTo>
                  <a:cubicBezTo>
                    <a:pt x="12441" y="28714"/>
                    <a:pt x="9484" y="27718"/>
                    <a:pt x="6655" y="26689"/>
                  </a:cubicBezTo>
                  <a:cubicBezTo>
                    <a:pt x="5241" y="26142"/>
                    <a:pt x="3858" y="25628"/>
                    <a:pt x="2765" y="25146"/>
                  </a:cubicBezTo>
                  <a:cubicBezTo>
                    <a:pt x="2219" y="24921"/>
                    <a:pt x="1769" y="24696"/>
                    <a:pt x="1415" y="24503"/>
                  </a:cubicBezTo>
                  <a:cubicBezTo>
                    <a:pt x="1062" y="24310"/>
                    <a:pt x="805" y="24149"/>
                    <a:pt x="740" y="24085"/>
                  </a:cubicBezTo>
                  <a:cubicBezTo>
                    <a:pt x="708" y="24053"/>
                    <a:pt x="644" y="23892"/>
                    <a:pt x="612" y="23667"/>
                  </a:cubicBezTo>
                  <a:cubicBezTo>
                    <a:pt x="547" y="23410"/>
                    <a:pt x="547" y="23089"/>
                    <a:pt x="547" y="22735"/>
                  </a:cubicBezTo>
                  <a:cubicBezTo>
                    <a:pt x="547" y="21353"/>
                    <a:pt x="805" y="19264"/>
                    <a:pt x="1126" y="17303"/>
                  </a:cubicBezTo>
                  <a:cubicBezTo>
                    <a:pt x="1415" y="15342"/>
                    <a:pt x="1769" y="13510"/>
                    <a:pt x="1930" y="12642"/>
                  </a:cubicBezTo>
                  <a:cubicBezTo>
                    <a:pt x="2122" y="11517"/>
                    <a:pt x="2380" y="9684"/>
                    <a:pt x="2798" y="7917"/>
                  </a:cubicBezTo>
                  <a:cubicBezTo>
                    <a:pt x="3215" y="6149"/>
                    <a:pt x="3826" y="4381"/>
                    <a:pt x="4565" y="3481"/>
                  </a:cubicBezTo>
                  <a:cubicBezTo>
                    <a:pt x="5305" y="2581"/>
                    <a:pt x="6462" y="1809"/>
                    <a:pt x="7426" y="1295"/>
                  </a:cubicBezTo>
                  <a:cubicBezTo>
                    <a:pt x="7908" y="1038"/>
                    <a:pt x="8326" y="845"/>
                    <a:pt x="8648" y="716"/>
                  </a:cubicBezTo>
                  <a:cubicBezTo>
                    <a:pt x="8809" y="652"/>
                    <a:pt x="8937" y="620"/>
                    <a:pt x="9034" y="588"/>
                  </a:cubicBezTo>
                  <a:cubicBezTo>
                    <a:pt x="9098" y="523"/>
                    <a:pt x="9162" y="523"/>
                    <a:pt x="9162" y="523"/>
                  </a:cubicBezTo>
                  <a:cubicBezTo>
                    <a:pt x="9291" y="459"/>
                    <a:pt x="9355" y="330"/>
                    <a:pt x="9323" y="170"/>
                  </a:cubicBezTo>
                  <a:cubicBezTo>
                    <a:pt x="9270" y="63"/>
                    <a:pt x="9172" y="1"/>
                    <a:pt x="90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4367;p64">
              <a:extLst>
                <a:ext uri="{FF2B5EF4-FFF2-40B4-BE49-F238E27FC236}">
                  <a16:creationId xmlns:a16="http://schemas.microsoft.com/office/drawing/2014/main" id="{B1449646-C14A-1CBD-DBAA-606EBD4A1D4E}"/>
                </a:ext>
              </a:extLst>
            </p:cNvPr>
            <p:cNvSpPr/>
            <p:nvPr/>
          </p:nvSpPr>
          <p:spPr>
            <a:xfrm>
              <a:off x="3475675" y="2192500"/>
              <a:ext cx="313425" cy="121550"/>
            </a:xfrm>
            <a:custGeom>
              <a:avLst/>
              <a:gdLst/>
              <a:ahLst/>
              <a:cxnLst/>
              <a:rect l="l" t="t" r="r" b="b"/>
              <a:pathLst>
                <a:path w="12537" h="4862" extrusionOk="0">
                  <a:moveTo>
                    <a:pt x="1929" y="0"/>
                  </a:moveTo>
                  <a:cubicBezTo>
                    <a:pt x="1254" y="515"/>
                    <a:pt x="450" y="1286"/>
                    <a:pt x="225" y="2186"/>
                  </a:cubicBezTo>
                  <a:cubicBezTo>
                    <a:pt x="65" y="2668"/>
                    <a:pt x="33" y="3118"/>
                    <a:pt x="0" y="3472"/>
                  </a:cubicBezTo>
                  <a:cubicBezTo>
                    <a:pt x="129" y="3504"/>
                    <a:pt x="225" y="3536"/>
                    <a:pt x="322" y="3568"/>
                  </a:cubicBezTo>
                  <a:cubicBezTo>
                    <a:pt x="2147" y="4086"/>
                    <a:pt x="4318" y="4862"/>
                    <a:pt x="5635" y="4862"/>
                  </a:cubicBezTo>
                  <a:cubicBezTo>
                    <a:pt x="5710" y="4862"/>
                    <a:pt x="5782" y="4859"/>
                    <a:pt x="5851" y="4854"/>
                  </a:cubicBezTo>
                  <a:cubicBezTo>
                    <a:pt x="7169" y="4758"/>
                    <a:pt x="8454" y="3858"/>
                    <a:pt x="8454" y="3858"/>
                  </a:cubicBezTo>
                  <a:cubicBezTo>
                    <a:pt x="8454" y="3858"/>
                    <a:pt x="10672" y="4854"/>
                    <a:pt x="11251" y="4854"/>
                  </a:cubicBezTo>
                  <a:cubicBezTo>
                    <a:pt x="11797" y="4854"/>
                    <a:pt x="12537" y="3858"/>
                    <a:pt x="11894" y="2829"/>
                  </a:cubicBezTo>
                  <a:cubicBezTo>
                    <a:pt x="11251" y="1801"/>
                    <a:pt x="9419" y="322"/>
                    <a:pt x="8422" y="322"/>
                  </a:cubicBezTo>
                  <a:cubicBezTo>
                    <a:pt x="7394" y="322"/>
                    <a:pt x="3633" y="868"/>
                    <a:pt x="3633" y="868"/>
                  </a:cubicBezTo>
                  <a:cubicBezTo>
                    <a:pt x="3633" y="868"/>
                    <a:pt x="2926" y="515"/>
                    <a:pt x="1929" y="0"/>
                  </a:cubicBezTo>
                  <a:close/>
                </a:path>
              </a:pathLst>
            </a:custGeom>
            <a:solidFill>
              <a:srgbClr val="ADAD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4368;p64">
              <a:extLst>
                <a:ext uri="{FF2B5EF4-FFF2-40B4-BE49-F238E27FC236}">
                  <a16:creationId xmlns:a16="http://schemas.microsoft.com/office/drawing/2014/main" id="{084477B5-DAA6-B76B-C04E-D5E41285C49F}"/>
                </a:ext>
              </a:extLst>
            </p:cNvPr>
            <p:cNvSpPr/>
            <p:nvPr/>
          </p:nvSpPr>
          <p:spPr>
            <a:xfrm>
              <a:off x="3469250" y="2185675"/>
              <a:ext cx="316650" cy="135425"/>
            </a:xfrm>
            <a:custGeom>
              <a:avLst/>
              <a:gdLst/>
              <a:ahLst/>
              <a:cxnLst/>
              <a:rect l="l" t="t" r="r" b="b"/>
              <a:pathLst>
                <a:path w="12666" h="5417" extrusionOk="0">
                  <a:moveTo>
                    <a:pt x="2228" y="589"/>
                  </a:moveTo>
                  <a:lnTo>
                    <a:pt x="2228" y="589"/>
                  </a:lnTo>
                  <a:cubicBezTo>
                    <a:pt x="3160" y="1084"/>
                    <a:pt x="3761" y="1398"/>
                    <a:pt x="3761" y="1398"/>
                  </a:cubicBezTo>
                  <a:cubicBezTo>
                    <a:pt x="3825" y="1431"/>
                    <a:pt x="3890" y="1431"/>
                    <a:pt x="3922" y="1431"/>
                  </a:cubicBezTo>
                  <a:cubicBezTo>
                    <a:pt x="3954" y="1431"/>
                    <a:pt x="4886" y="1270"/>
                    <a:pt x="5947" y="1141"/>
                  </a:cubicBezTo>
                  <a:cubicBezTo>
                    <a:pt x="7008" y="981"/>
                    <a:pt x="8197" y="852"/>
                    <a:pt x="8679" y="852"/>
                  </a:cubicBezTo>
                  <a:cubicBezTo>
                    <a:pt x="8872" y="852"/>
                    <a:pt x="9129" y="916"/>
                    <a:pt x="9419" y="1077"/>
                  </a:cubicBezTo>
                  <a:cubicBezTo>
                    <a:pt x="10351" y="1495"/>
                    <a:pt x="11476" y="2524"/>
                    <a:pt x="11926" y="3231"/>
                  </a:cubicBezTo>
                  <a:cubicBezTo>
                    <a:pt x="12054" y="3488"/>
                    <a:pt x="12119" y="3713"/>
                    <a:pt x="12119" y="3938"/>
                  </a:cubicBezTo>
                  <a:cubicBezTo>
                    <a:pt x="12119" y="4195"/>
                    <a:pt x="12022" y="4452"/>
                    <a:pt x="11894" y="4613"/>
                  </a:cubicBezTo>
                  <a:cubicBezTo>
                    <a:pt x="11733" y="4806"/>
                    <a:pt x="11572" y="4870"/>
                    <a:pt x="11508" y="4870"/>
                  </a:cubicBezTo>
                  <a:cubicBezTo>
                    <a:pt x="11412" y="4870"/>
                    <a:pt x="11187" y="4806"/>
                    <a:pt x="10897" y="4709"/>
                  </a:cubicBezTo>
                  <a:cubicBezTo>
                    <a:pt x="10479" y="4581"/>
                    <a:pt x="9965" y="4356"/>
                    <a:pt x="9547" y="4195"/>
                  </a:cubicBezTo>
                  <a:cubicBezTo>
                    <a:pt x="9129" y="4002"/>
                    <a:pt x="8840" y="3874"/>
                    <a:pt x="8840" y="3874"/>
                  </a:cubicBezTo>
                  <a:cubicBezTo>
                    <a:pt x="8800" y="3860"/>
                    <a:pt x="8760" y="3852"/>
                    <a:pt x="8720" y="3852"/>
                  </a:cubicBezTo>
                  <a:cubicBezTo>
                    <a:pt x="8664" y="3852"/>
                    <a:pt x="8607" y="3868"/>
                    <a:pt x="8551" y="3906"/>
                  </a:cubicBezTo>
                  <a:lnTo>
                    <a:pt x="8519" y="3938"/>
                  </a:lnTo>
                  <a:cubicBezTo>
                    <a:pt x="8261" y="4099"/>
                    <a:pt x="7136" y="4806"/>
                    <a:pt x="6108" y="4870"/>
                  </a:cubicBezTo>
                  <a:lnTo>
                    <a:pt x="5915" y="4870"/>
                  </a:lnTo>
                  <a:cubicBezTo>
                    <a:pt x="5304" y="4870"/>
                    <a:pt x="4436" y="4677"/>
                    <a:pt x="3504" y="4420"/>
                  </a:cubicBezTo>
                  <a:cubicBezTo>
                    <a:pt x="2572" y="4163"/>
                    <a:pt x="1575" y="3841"/>
                    <a:pt x="643" y="3584"/>
                  </a:cubicBezTo>
                  <a:cubicBezTo>
                    <a:pt x="612" y="3574"/>
                    <a:pt x="582" y="3564"/>
                    <a:pt x="551" y="3554"/>
                  </a:cubicBezTo>
                  <a:lnTo>
                    <a:pt x="551" y="3554"/>
                  </a:lnTo>
                  <a:cubicBezTo>
                    <a:pt x="563" y="3264"/>
                    <a:pt x="609" y="2915"/>
                    <a:pt x="740" y="2524"/>
                  </a:cubicBezTo>
                  <a:cubicBezTo>
                    <a:pt x="921" y="1769"/>
                    <a:pt x="1612" y="1071"/>
                    <a:pt x="2228" y="589"/>
                  </a:cubicBezTo>
                  <a:close/>
                  <a:moveTo>
                    <a:pt x="2158" y="0"/>
                  </a:moveTo>
                  <a:cubicBezTo>
                    <a:pt x="2106" y="0"/>
                    <a:pt x="2058" y="16"/>
                    <a:pt x="2025" y="48"/>
                  </a:cubicBezTo>
                  <a:cubicBezTo>
                    <a:pt x="1318" y="595"/>
                    <a:pt x="482" y="1366"/>
                    <a:pt x="225" y="2363"/>
                  </a:cubicBezTo>
                  <a:cubicBezTo>
                    <a:pt x="65" y="2909"/>
                    <a:pt x="0" y="3359"/>
                    <a:pt x="0" y="3745"/>
                  </a:cubicBezTo>
                  <a:cubicBezTo>
                    <a:pt x="0" y="3874"/>
                    <a:pt x="65" y="3970"/>
                    <a:pt x="193" y="4002"/>
                  </a:cubicBezTo>
                  <a:cubicBezTo>
                    <a:pt x="290" y="4034"/>
                    <a:pt x="418" y="4066"/>
                    <a:pt x="482" y="4099"/>
                  </a:cubicBezTo>
                  <a:cubicBezTo>
                    <a:pt x="1415" y="4356"/>
                    <a:pt x="2411" y="4677"/>
                    <a:pt x="3375" y="4934"/>
                  </a:cubicBezTo>
                  <a:cubicBezTo>
                    <a:pt x="4308" y="5224"/>
                    <a:pt x="5208" y="5417"/>
                    <a:pt x="5915" y="5417"/>
                  </a:cubicBezTo>
                  <a:lnTo>
                    <a:pt x="6140" y="5417"/>
                  </a:lnTo>
                  <a:cubicBezTo>
                    <a:pt x="6847" y="5352"/>
                    <a:pt x="7522" y="5095"/>
                    <a:pt x="8036" y="4838"/>
                  </a:cubicBezTo>
                  <a:cubicBezTo>
                    <a:pt x="8351" y="4670"/>
                    <a:pt x="8611" y="4516"/>
                    <a:pt x="8754" y="4420"/>
                  </a:cubicBezTo>
                  <a:lnTo>
                    <a:pt x="8754" y="4420"/>
                  </a:lnTo>
                  <a:cubicBezTo>
                    <a:pt x="8956" y="4512"/>
                    <a:pt x="9357" y="4691"/>
                    <a:pt x="9804" y="4870"/>
                  </a:cubicBezTo>
                  <a:cubicBezTo>
                    <a:pt x="10094" y="4999"/>
                    <a:pt x="10447" y="5127"/>
                    <a:pt x="10737" y="5224"/>
                  </a:cubicBezTo>
                  <a:cubicBezTo>
                    <a:pt x="11026" y="5320"/>
                    <a:pt x="11283" y="5384"/>
                    <a:pt x="11508" y="5417"/>
                  </a:cubicBezTo>
                  <a:cubicBezTo>
                    <a:pt x="11797" y="5384"/>
                    <a:pt x="12087" y="5224"/>
                    <a:pt x="12312" y="4967"/>
                  </a:cubicBezTo>
                  <a:cubicBezTo>
                    <a:pt x="12504" y="4677"/>
                    <a:pt x="12665" y="4324"/>
                    <a:pt x="12665" y="3938"/>
                  </a:cubicBezTo>
                  <a:cubicBezTo>
                    <a:pt x="12665" y="3616"/>
                    <a:pt x="12569" y="3263"/>
                    <a:pt x="12376" y="2941"/>
                  </a:cubicBezTo>
                  <a:cubicBezTo>
                    <a:pt x="12022" y="2395"/>
                    <a:pt x="11379" y="1752"/>
                    <a:pt x="10704" y="1238"/>
                  </a:cubicBezTo>
                  <a:cubicBezTo>
                    <a:pt x="10351" y="981"/>
                    <a:pt x="9997" y="756"/>
                    <a:pt x="9676" y="595"/>
                  </a:cubicBezTo>
                  <a:cubicBezTo>
                    <a:pt x="9322" y="434"/>
                    <a:pt x="9001" y="306"/>
                    <a:pt x="8679" y="306"/>
                  </a:cubicBezTo>
                  <a:cubicBezTo>
                    <a:pt x="8133" y="306"/>
                    <a:pt x="6943" y="466"/>
                    <a:pt x="5851" y="595"/>
                  </a:cubicBezTo>
                  <a:cubicBezTo>
                    <a:pt x="4969" y="728"/>
                    <a:pt x="4176" y="840"/>
                    <a:pt x="3933" y="874"/>
                  </a:cubicBezTo>
                  <a:lnTo>
                    <a:pt x="3933" y="874"/>
                  </a:lnTo>
                  <a:cubicBezTo>
                    <a:pt x="3717" y="765"/>
                    <a:pt x="3108" y="458"/>
                    <a:pt x="2315" y="48"/>
                  </a:cubicBezTo>
                  <a:cubicBezTo>
                    <a:pt x="2266" y="16"/>
                    <a:pt x="2210" y="0"/>
                    <a:pt x="21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4369;p64">
              <a:extLst>
                <a:ext uri="{FF2B5EF4-FFF2-40B4-BE49-F238E27FC236}">
                  <a16:creationId xmlns:a16="http://schemas.microsoft.com/office/drawing/2014/main" id="{C1B47235-6518-ED29-2FF5-60DE67C76931}"/>
                </a:ext>
              </a:extLst>
            </p:cNvPr>
            <p:cNvSpPr/>
            <p:nvPr/>
          </p:nvSpPr>
          <p:spPr>
            <a:xfrm>
              <a:off x="2555550" y="1784050"/>
              <a:ext cx="278875" cy="381950"/>
            </a:xfrm>
            <a:custGeom>
              <a:avLst/>
              <a:gdLst/>
              <a:ahLst/>
              <a:cxnLst/>
              <a:rect l="l" t="t" r="r" b="b"/>
              <a:pathLst>
                <a:path w="11155" h="15278" extrusionOk="0">
                  <a:moveTo>
                    <a:pt x="3555" y="0"/>
                  </a:moveTo>
                  <a:cubicBezTo>
                    <a:pt x="3290" y="0"/>
                    <a:pt x="3034" y="34"/>
                    <a:pt x="2797" y="105"/>
                  </a:cubicBezTo>
                  <a:cubicBezTo>
                    <a:pt x="2507" y="170"/>
                    <a:pt x="354" y="2548"/>
                    <a:pt x="193" y="5249"/>
                  </a:cubicBezTo>
                  <a:cubicBezTo>
                    <a:pt x="0" y="7981"/>
                    <a:pt x="2057" y="12481"/>
                    <a:pt x="2443" y="13220"/>
                  </a:cubicBezTo>
                  <a:cubicBezTo>
                    <a:pt x="2797" y="13960"/>
                    <a:pt x="2347" y="15278"/>
                    <a:pt x="3279" y="15278"/>
                  </a:cubicBezTo>
                  <a:cubicBezTo>
                    <a:pt x="4211" y="15278"/>
                    <a:pt x="7104" y="10970"/>
                    <a:pt x="7104" y="10970"/>
                  </a:cubicBezTo>
                  <a:cubicBezTo>
                    <a:pt x="7104" y="10970"/>
                    <a:pt x="7431" y="10990"/>
                    <a:pt x="7891" y="10990"/>
                  </a:cubicBezTo>
                  <a:cubicBezTo>
                    <a:pt x="8886" y="10990"/>
                    <a:pt x="10505" y="10899"/>
                    <a:pt x="10768" y="10327"/>
                  </a:cubicBezTo>
                  <a:cubicBezTo>
                    <a:pt x="11154" y="9460"/>
                    <a:pt x="8133" y="4799"/>
                    <a:pt x="7490" y="2806"/>
                  </a:cubicBezTo>
                  <a:cubicBezTo>
                    <a:pt x="6942" y="1134"/>
                    <a:pt x="5086" y="0"/>
                    <a:pt x="35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4370;p64">
              <a:extLst>
                <a:ext uri="{FF2B5EF4-FFF2-40B4-BE49-F238E27FC236}">
                  <a16:creationId xmlns:a16="http://schemas.microsoft.com/office/drawing/2014/main" id="{4BDD5EA1-7151-0B6E-81D4-1B9FF59FF058}"/>
                </a:ext>
              </a:extLst>
            </p:cNvPr>
            <p:cNvSpPr/>
            <p:nvPr/>
          </p:nvSpPr>
          <p:spPr>
            <a:xfrm>
              <a:off x="2553125" y="1777025"/>
              <a:ext cx="278875" cy="396200"/>
            </a:xfrm>
            <a:custGeom>
              <a:avLst/>
              <a:gdLst/>
              <a:ahLst/>
              <a:cxnLst/>
              <a:rect l="l" t="t" r="r" b="b"/>
              <a:pathLst>
                <a:path w="11155" h="15848" extrusionOk="0">
                  <a:moveTo>
                    <a:pt x="3633" y="547"/>
                  </a:moveTo>
                  <a:cubicBezTo>
                    <a:pt x="4340" y="547"/>
                    <a:pt x="5144" y="804"/>
                    <a:pt x="5819" y="1287"/>
                  </a:cubicBezTo>
                  <a:cubicBezTo>
                    <a:pt x="6526" y="1737"/>
                    <a:pt x="7072" y="2412"/>
                    <a:pt x="7330" y="3183"/>
                  </a:cubicBezTo>
                  <a:cubicBezTo>
                    <a:pt x="7651" y="4147"/>
                    <a:pt x="8487" y="5658"/>
                    <a:pt x="9226" y="7137"/>
                  </a:cubicBezTo>
                  <a:cubicBezTo>
                    <a:pt x="9612" y="7844"/>
                    <a:pt x="9965" y="8551"/>
                    <a:pt x="10223" y="9130"/>
                  </a:cubicBezTo>
                  <a:cubicBezTo>
                    <a:pt x="10351" y="9419"/>
                    <a:pt x="10448" y="9676"/>
                    <a:pt x="10544" y="9901"/>
                  </a:cubicBezTo>
                  <a:cubicBezTo>
                    <a:pt x="10608" y="10126"/>
                    <a:pt x="10640" y="10319"/>
                    <a:pt x="10640" y="10416"/>
                  </a:cubicBezTo>
                  <a:cubicBezTo>
                    <a:pt x="10640" y="10448"/>
                    <a:pt x="10640" y="10480"/>
                    <a:pt x="10608" y="10480"/>
                  </a:cubicBezTo>
                  <a:lnTo>
                    <a:pt x="10634" y="10492"/>
                  </a:lnTo>
                  <a:lnTo>
                    <a:pt x="10634" y="10492"/>
                  </a:lnTo>
                  <a:cubicBezTo>
                    <a:pt x="10596" y="10556"/>
                    <a:pt x="10502" y="10645"/>
                    <a:pt x="10351" y="10705"/>
                  </a:cubicBezTo>
                  <a:cubicBezTo>
                    <a:pt x="10062" y="10833"/>
                    <a:pt x="9644" y="10898"/>
                    <a:pt x="9226" y="10930"/>
                  </a:cubicBezTo>
                  <a:cubicBezTo>
                    <a:pt x="8776" y="10994"/>
                    <a:pt x="8326" y="10994"/>
                    <a:pt x="7973" y="10994"/>
                  </a:cubicBezTo>
                  <a:lnTo>
                    <a:pt x="7233" y="10994"/>
                  </a:lnTo>
                  <a:cubicBezTo>
                    <a:pt x="7137" y="10994"/>
                    <a:pt x="7040" y="11026"/>
                    <a:pt x="6976" y="11091"/>
                  </a:cubicBezTo>
                  <a:cubicBezTo>
                    <a:pt x="6976" y="11091"/>
                    <a:pt x="6815" y="11380"/>
                    <a:pt x="6526" y="11766"/>
                  </a:cubicBezTo>
                  <a:cubicBezTo>
                    <a:pt x="6108" y="12376"/>
                    <a:pt x="5433" y="13276"/>
                    <a:pt x="4790" y="14016"/>
                  </a:cubicBezTo>
                  <a:cubicBezTo>
                    <a:pt x="4469" y="14401"/>
                    <a:pt x="4147" y="14723"/>
                    <a:pt x="3890" y="14980"/>
                  </a:cubicBezTo>
                  <a:cubicBezTo>
                    <a:pt x="3762" y="15076"/>
                    <a:pt x="3633" y="15173"/>
                    <a:pt x="3537" y="15237"/>
                  </a:cubicBezTo>
                  <a:cubicBezTo>
                    <a:pt x="3440" y="15269"/>
                    <a:pt x="3376" y="15302"/>
                    <a:pt x="3376" y="15302"/>
                  </a:cubicBezTo>
                  <a:cubicBezTo>
                    <a:pt x="3279" y="15302"/>
                    <a:pt x="3215" y="15269"/>
                    <a:pt x="3183" y="15269"/>
                  </a:cubicBezTo>
                  <a:cubicBezTo>
                    <a:pt x="3151" y="15237"/>
                    <a:pt x="3119" y="15205"/>
                    <a:pt x="3054" y="15076"/>
                  </a:cubicBezTo>
                  <a:cubicBezTo>
                    <a:pt x="2990" y="14916"/>
                    <a:pt x="2990" y="14659"/>
                    <a:pt x="2958" y="14337"/>
                  </a:cubicBezTo>
                  <a:cubicBezTo>
                    <a:pt x="2958" y="14016"/>
                    <a:pt x="2926" y="13694"/>
                    <a:pt x="2765" y="13373"/>
                  </a:cubicBezTo>
                  <a:cubicBezTo>
                    <a:pt x="2604" y="13019"/>
                    <a:pt x="2026" y="11830"/>
                    <a:pt x="1511" y="10351"/>
                  </a:cubicBezTo>
                  <a:cubicBezTo>
                    <a:pt x="997" y="8905"/>
                    <a:pt x="515" y="7201"/>
                    <a:pt x="515" y="5883"/>
                  </a:cubicBezTo>
                  <a:cubicBezTo>
                    <a:pt x="515" y="5787"/>
                    <a:pt x="547" y="5658"/>
                    <a:pt x="547" y="5562"/>
                  </a:cubicBezTo>
                  <a:cubicBezTo>
                    <a:pt x="644" y="4244"/>
                    <a:pt x="1190" y="3022"/>
                    <a:pt x="1769" y="2122"/>
                  </a:cubicBezTo>
                  <a:cubicBezTo>
                    <a:pt x="2058" y="1640"/>
                    <a:pt x="2347" y="1287"/>
                    <a:pt x="2604" y="997"/>
                  </a:cubicBezTo>
                  <a:cubicBezTo>
                    <a:pt x="2701" y="869"/>
                    <a:pt x="2829" y="772"/>
                    <a:pt x="2894" y="708"/>
                  </a:cubicBezTo>
                  <a:lnTo>
                    <a:pt x="2990" y="644"/>
                  </a:lnTo>
                  <a:cubicBezTo>
                    <a:pt x="3183" y="579"/>
                    <a:pt x="3408" y="547"/>
                    <a:pt x="3633" y="547"/>
                  </a:cubicBezTo>
                  <a:close/>
                  <a:moveTo>
                    <a:pt x="3633" y="1"/>
                  </a:moveTo>
                  <a:cubicBezTo>
                    <a:pt x="3344" y="1"/>
                    <a:pt x="3087" y="33"/>
                    <a:pt x="2829" y="129"/>
                  </a:cubicBezTo>
                  <a:cubicBezTo>
                    <a:pt x="2765" y="129"/>
                    <a:pt x="2701" y="161"/>
                    <a:pt x="2669" y="194"/>
                  </a:cubicBezTo>
                  <a:cubicBezTo>
                    <a:pt x="2508" y="322"/>
                    <a:pt x="2315" y="515"/>
                    <a:pt x="2058" y="836"/>
                  </a:cubicBezTo>
                  <a:cubicBezTo>
                    <a:pt x="1286" y="1737"/>
                    <a:pt x="161" y="3504"/>
                    <a:pt x="1" y="5530"/>
                  </a:cubicBezTo>
                  <a:cubicBezTo>
                    <a:pt x="1" y="5626"/>
                    <a:pt x="1" y="5755"/>
                    <a:pt x="1" y="5883"/>
                  </a:cubicBezTo>
                  <a:cubicBezTo>
                    <a:pt x="1" y="7330"/>
                    <a:pt x="483" y="9065"/>
                    <a:pt x="997" y="10544"/>
                  </a:cubicBezTo>
                  <a:cubicBezTo>
                    <a:pt x="1544" y="12023"/>
                    <a:pt x="2090" y="13244"/>
                    <a:pt x="2283" y="13630"/>
                  </a:cubicBezTo>
                  <a:cubicBezTo>
                    <a:pt x="2444" y="13887"/>
                    <a:pt x="2412" y="14401"/>
                    <a:pt x="2476" y="14851"/>
                  </a:cubicBezTo>
                  <a:cubicBezTo>
                    <a:pt x="2508" y="15076"/>
                    <a:pt x="2540" y="15302"/>
                    <a:pt x="2669" y="15494"/>
                  </a:cubicBezTo>
                  <a:cubicBezTo>
                    <a:pt x="2733" y="15591"/>
                    <a:pt x="2829" y="15687"/>
                    <a:pt x="2958" y="15752"/>
                  </a:cubicBezTo>
                  <a:cubicBezTo>
                    <a:pt x="3087" y="15816"/>
                    <a:pt x="3215" y="15848"/>
                    <a:pt x="3376" y="15848"/>
                  </a:cubicBezTo>
                  <a:cubicBezTo>
                    <a:pt x="3601" y="15816"/>
                    <a:pt x="3762" y="15719"/>
                    <a:pt x="3954" y="15591"/>
                  </a:cubicBezTo>
                  <a:cubicBezTo>
                    <a:pt x="4276" y="15366"/>
                    <a:pt x="4662" y="15012"/>
                    <a:pt x="5047" y="14562"/>
                  </a:cubicBezTo>
                  <a:cubicBezTo>
                    <a:pt x="6011" y="13461"/>
                    <a:pt x="7068" y="11936"/>
                    <a:pt x="7352" y="11520"/>
                  </a:cubicBezTo>
                  <a:lnTo>
                    <a:pt x="7352" y="11520"/>
                  </a:lnTo>
                  <a:cubicBezTo>
                    <a:pt x="7489" y="11530"/>
                    <a:pt x="7709" y="11541"/>
                    <a:pt x="7973" y="11541"/>
                  </a:cubicBezTo>
                  <a:cubicBezTo>
                    <a:pt x="8455" y="11541"/>
                    <a:pt x="9130" y="11508"/>
                    <a:pt x="9740" y="11412"/>
                  </a:cubicBezTo>
                  <a:cubicBezTo>
                    <a:pt x="10030" y="11380"/>
                    <a:pt x="10319" y="11283"/>
                    <a:pt x="10544" y="11187"/>
                  </a:cubicBezTo>
                  <a:cubicBezTo>
                    <a:pt x="10801" y="11091"/>
                    <a:pt x="10994" y="10962"/>
                    <a:pt x="11123" y="10705"/>
                  </a:cubicBezTo>
                  <a:cubicBezTo>
                    <a:pt x="11155" y="10608"/>
                    <a:pt x="11155" y="10512"/>
                    <a:pt x="11155" y="10416"/>
                  </a:cubicBezTo>
                  <a:cubicBezTo>
                    <a:pt x="11155" y="10223"/>
                    <a:pt x="11123" y="9998"/>
                    <a:pt x="11026" y="9741"/>
                  </a:cubicBezTo>
                  <a:cubicBezTo>
                    <a:pt x="10769" y="8873"/>
                    <a:pt x="10094" y="7619"/>
                    <a:pt x="9419" y="6333"/>
                  </a:cubicBezTo>
                  <a:cubicBezTo>
                    <a:pt x="8776" y="5047"/>
                    <a:pt x="8101" y="3794"/>
                    <a:pt x="7844" y="3022"/>
                  </a:cubicBezTo>
                  <a:cubicBezTo>
                    <a:pt x="7522" y="2090"/>
                    <a:pt x="6880" y="1351"/>
                    <a:pt x="6140" y="836"/>
                  </a:cubicBezTo>
                  <a:cubicBezTo>
                    <a:pt x="5369" y="322"/>
                    <a:pt x="4469" y="1"/>
                    <a:pt x="36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4371;p64">
              <a:extLst>
                <a:ext uri="{FF2B5EF4-FFF2-40B4-BE49-F238E27FC236}">
                  <a16:creationId xmlns:a16="http://schemas.microsoft.com/office/drawing/2014/main" id="{C8CFE074-D1B4-1284-BEB9-5B725C31F822}"/>
                </a:ext>
              </a:extLst>
            </p:cNvPr>
            <p:cNvSpPr/>
            <p:nvPr/>
          </p:nvSpPr>
          <p:spPr>
            <a:xfrm>
              <a:off x="2599750" y="1732350"/>
              <a:ext cx="225025" cy="346875"/>
            </a:xfrm>
            <a:custGeom>
              <a:avLst/>
              <a:gdLst/>
              <a:ahLst/>
              <a:cxnLst/>
              <a:rect l="l" t="t" r="r" b="b"/>
              <a:pathLst>
                <a:path w="9001" h="13875" extrusionOk="0">
                  <a:moveTo>
                    <a:pt x="1641" y="1"/>
                  </a:moveTo>
                  <a:cubicBezTo>
                    <a:pt x="1306" y="1"/>
                    <a:pt x="1046" y="184"/>
                    <a:pt x="836" y="759"/>
                  </a:cubicBezTo>
                  <a:cubicBezTo>
                    <a:pt x="836" y="759"/>
                    <a:pt x="836" y="3299"/>
                    <a:pt x="482" y="4616"/>
                  </a:cubicBezTo>
                  <a:cubicBezTo>
                    <a:pt x="97" y="5902"/>
                    <a:pt x="0" y="6577"/>
                    <a:pt x="1414" y="8635"/>
                  </a:cubicBezTo>
                  <a:cubicBezTo>
                    <a:pt x="2829" y="10692"/>
                    <a:pt x="6011" y="13874"/>
                    <a:pt x="6011" y="13874"/>
                  </a:cubicBezTo>
                  <a:cubicBezTo>
                    <a:pt x="6011" y="13874"/>
                    <a:pt x="6204" y="11720"/>
                    <a:pt x="6300" y="10499"/>
                  </a:cubicBezTo>
                  <a:cubicBezTo>
                    <a:pt x="6365" y="9277"/>
                    <a:pt x="8261" y="8538"/>
                    <a:pt x="8615" y="7992"/>
                  </a:cubicBezTo>
                  <a:cubicBezTo>
                    <a:pt x="9000" y="7413"/>
                    <a:pt x="6558" y="7027"/>
                    <a:pt x="5625" y="5356"/>
                  </a:cubicBezTo>
                  <a:cubicBezTo>
                    <a:pt x="4693" y="3652"/>
                    <a:pt x="4693" y="759"/>
                    <a:pt x="3375" y="470"/>
                  </a:cubicBezTo>
                  <a:cubicBezTo>
                    <a:pt x="2632" y="307"/>
                    <a:pt x="2073" y="1"/>
                    <a:pt x="1641" y="1"/>
                  </a:cubicBezTo>
                  <a:close/>
                </a:path>
              </a:pathLst>
            </a:custGeom>
            <a:solidFill>
              <a:srgbClr val="707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4372;p64">
              <a:extLst>
                <a:ext uri="{FF2B5EF4-FFF2-40B4-BE49-F238E27FC236}">
                  <a16:creationId xmlns:a16="http://schemas.microsoft.com/office/drawing/2014/main" id="{4FA2EA9D-0B8B-42CF-1D02-66F152418F1C}"/>
                </a:ext>
              </a:extLst>
            </p:cNvPr>
            <p:cNvSpPr/>
            <p:nvPr/>
          </p:nvSpPr>
          <p:spPr>
            <a:xfrm>
              <a:off x="2598925" y="1725600"/>
              <a:ext cx="224250" cy="360350"/>
            </a:xfrm>
            <a:custGeom>
              <a:avLst/>
              <a:gdLst/>
              <a:ahLst/>
              <a:cxnLst/>
              <a:rect l="l" t="t" r="r" b="b"/>
              <a:pathLst>
                <a:path w="8970" h="14414" extrusionOk="0">
                  <a:moveTo>
                    <a:pt x="8455" y="8101"/>
                  </a:moveTo>
                  <a:cubicBezTo>
                    <a:pt x="8452" y="8103"/>
                    <a:pt x="8450" y="8106"/>
                    <a:pt x="8447" y="8109"/>
                  </a:cubicBezTo>
                  <a:lnTo>
                    <a:pt x="8447" y="8109"/>
                  </a:lnTo>
                  <a:lnTo>
                    <a:pt x="8423" y="8101"/>
                  </a:lnTo>
                  <a:close/>
                  <a:moveTo>
                    <a:pt x="1672" y="547"/>
                  </a:moveTo>
                  <a:cubicBezTo>
                    <a:pt x="1833" y="547"/>
                    <a:pt x="2058" y="611"/>
                    <a:pt x="2347" y="708"/>
                  </a:cubicBezTo>
                  <a:cubicBezTo>
                    <a:pt x="2637" y="804"/>
                    <a:pt x="2958" y="933"/>
                    <a:pt x="3344" y="997"/>
                  </a:cubicBezTo>
                  <a:cubicBezTo>
                    <a:pt x="3601" y="1061"/>
                    <a:pt x="3762" y="1222"/>
                    <a:pt x="3955" y="1511"/>
                  </a:cubicBezTo>
                  <a:cubicBezTo>
                    <a:pt x="4212" y="1993"/>
                    <a:pt x="4405" y="2701"/>
                    <a:pt x="4630" y="3472"/>
                  </a:cubicBezTo>
                  <a:cubicBezTo>
                    <a:pt x="4823" y="4244"/>
                    <a:pt x="5048" y="5079"/>
                    <a:pt x="5433" y="5754"/>
                  </a:cubicBezTo>
                  <a:cubicBezTo>
                    <a:pt x="5915" y="6622"/>
                    <a:pt x="6719" y="7137"/>
                    <a:pt x="7362" y="7522"/>
                  </a:cubicBezTo>
                  <a:cubicBezTo>
                    <a:pt x="7716" y="7683"/>
                    <a:pt x="8005" y="7844"/>
                    <a:pt x="8198" y="7972"/>
                  </a:cubicBezTo>
                  <a:cubicBezTo>
                    <a:pt x="8294" y="8037"/>
                    <a:pt x="8390" y="8101"/>
                    <a:pt x="8423" y="8133"/>
                  </a:cubicBezTo>
                  <a:lnTo>
                    <a:pt x="8423" y="8133"/>
                  </a:lnTo>
                  <a:cubicBezTo>
                    <a:pt x="8345" y="8210"/>
                    <a:pt x="8199" y="8348"/>
                    <a:pt x="8005" y="8487"/>
                  </a:cubicBezTo>
                  <a:cubicBezTo>
                    <a:pt x="7651" y="8744"/>
                    <a:pt x="7201" y="9033"/>
                    <a:pt x="6816" y="9387"/>
                  </a:cubicBezTo>
                  <a:cubicBezTo>
                    <a:pt x="6430" y="9740"/>
                    <a:pt x="6108" y="10190"/>
                    <a:pt x="6044" y="10769"/>
                  </a:cubicBezTo>
                  <a:cubicBezTo>
                    <a:pt x="6012" y="11380"/>
                    <a:pt x="5948" y="12215"/>
                    <a:pt x="5883" y="12890"/>
                  </a:cubicBezTo>
                  <a:cubicBezTo>
                    <a:pt x="5861" y="13131"/>
                    <a:pt x="5843" y="13353"/>
                    <a:pt x="5828" y="13542"/>
                  </a:cubicBezTo>
                  <a:lnTo>
                    <a:pt x="5828" y="13542"/>
                  </a:lnTo>
                  <a:cubicBezTo>
                    <a:pt x="5794" y="13509"/>
                    <a:pt x="5759" y="13474"/>
                    <a:pt x="5723" y="13437"/>
                  </a:cubicBezTo>
                  <a:cubicBezTo>
                    <a:pt x="4758" y="12440"/>
                    <a:pt x="2701" y="10255"/>
                    <a:pt x="1672" y="8744"/>
                  </a:cubicBezTo>
                  <a:cubicBezTo>
                    <a:pt x="1222" y="8101"/>
                    <a:pt x="933" y="7619"/>
                    <a:pt x="772" y="7201"/>
                  </a:cubicBezTo>
                  <a:cubicBezTo>
                    <a:pt x="612" y="6783"/>
                    <a:pt x="547" y="6462"/>
                    <a:pt x="547" y="6172"/>
                  </a:cubicBezTo>
                  <a:cubicBezTo>
                    <a:pt x="547" y="5786"/>
                    <a:pt x="612" y="5433"/>
                    <a:pt x="772" y="4951"/>
                  </a:cubicBezTo>
                  <a:cubicBezTo>
                    <a:pt x="965" y="4244"/>
                    <a:pt x="1062" y="3279"/>
                    <a:pt x="1094" y="2476"/>
                  </a:cubicBezTo>
                  <a:cubicBezTo>
                    <a:pt x="1153" y="1742"/>
                    <a:pt x="1158" y="1143"/>
                    <a:pt x="1158" y="1043"/>
                  </a:cubicBezTo>
                  <a:lnTo>
                    <a:pt x="1158" y="1043"/>
                  </a:lnTo>
                  <a:cubicBezTo>
                    <a:pt x="1244" y="834"/>
                    <a:pt x="1330" y="701"/>
                    <a:pt x="1415" y="643"/>
                  </a:cubicBezTo>
                  <a:cubicBezTo>
                    <a:pt x="1480" y="579"/>
                    <a:pt x="1544" y="547"/>
                    <a:pt x="1672" y="547"/>
                  </a:cubicBezTo>
                  <a:close/>
                  <a:moveTo>
                    <a:pt x="1672" y="0"/>
                  </a:moveTo>
                  <a:cubicBezTo>
                    <a:pt x="1447" y="0"/>
                    <a:pt x="1222" y="65"/>
                    <a:pt x="1062" y="225"/>
                  </a:cubicBezTo>
                  <a:cubicBezTo>
                    <a:pt x="869" y="386"/>
                    <a:pt x="740" y="643"/>
                    <a:pt x="644" y="933"/>
                  </a:cubicBezTo>
                  <a:lnTo>
                    <a:pt x="612" y="1029"/>
                  </a:lnTo>
                  <a:cubicBezTo>
                    <a:pt x="612" y="1029"/>
                    <a:pt x="612" y="1190"/>
                    <a:pt x="612" y="1447"/>
                  </a:cubicBezTo>
                  <a:cubicBezTo>
                    <a:pt x="580" y="2186"/>
                    <a:pt x="515" y="3858"/>
                    <a:pt x="258" y="4790"/>
                  </a:cubicBezTo>
                  <a:cubicBezTo>
                    <a:pt x="97" y="5272"/>
                    <a:pt x="1" y="5722"/>
                    <a:pt x="1" y="6172"/>
                  </a:cubicBezTo>
                  <a:cubicBezTo>
                    <a:pt x="1" y="6558"/>
                    <a:pt x="65" y="6944"/>
                    <a:pt x="290" y="7426"/>
                  </a:cubicBezTo>
                  <a:cubicBezTo>
                    <a:pt x="483" y="7876"/>
                    <a:pt x="772" y="8390"/>
                    <a:pt x="1222" y="9065"/>
                  </a:cubicBezTo>
                  <a:cubicBezTo>
                    <a:pt x="1930" y="10094"/>
                    <a:pt x="3087" y="11412"/>
                    <a:pt x="4083" y="12473"/>
                  </a:cubicBezTo>
                  <a:cubicBezTo>
                    <a:pt x="5048" y="13533"/>
                    <a:pt x="5851" y="14337"/>
                    <a:pt x="5851" y="14337"/>
                  </a:cubicBezTo>
                  <a:cubicBezTo>
                    <a:pt x="5898" y="14384"/>
                    <a:pt x="5980" y="14414"/>
                    <a:pt x="6058" y="14414"/>
                  </a:cubicBezTo>
                  <a:cubicBezTo>
                    <a:pt x="6087" y="14414"/>
                    <a:pt x="6115" y="14410"/>
                    <a:pt x="6141" y="14401"/>
                  </a:cubicBezTo>
                  <a:cubicBezTo>
                    <a:pt x="6237" y="14369"/>
                    <a:pt x="6301" y="14273"/>
                    <a:pt x="6301" y="14176"/>
                  </a:cubicBezTo>
                  <a:cubicBezTo>
                    <a:pt x="6301" y="14176"/>
                    <a:pt x="6494" y="12023"/>
                    <a:pt x="6591" y="10801"/>
                  </a:cubicBezTo>
                  <a:cubicBezTo>
                    <a:pt x="6591" y="10576"/>
                    <a:pt x="6719" y="10351"/>
                    <a:pt x="6880" y="10126"/>
                  </a:cubicBezTo>
                  <a:cubicBezTo>
                    <a:pt x="7137" y="9772"/>
                    <a:pt x="7555" y="9451"/>
                    <a:pt x="7941" y="9194"/>
                  </a:cubicBezTo>
                  <a:cubicBezTo>
                    <a:pt x="8133" y="9065"/>
                    <a:pt x="8326" y="8937"/>
                    <a:pt x="8487" y="8808"/>
                  </a:cubicBezTo>
                  <a:cubicBezTo>
                    <a:pt x="8648" y="8679"/>
                    <a:pt x="8776" y="8551"/>
                    <a:pt x="8873" y="8390"/>
                  </a:cubicBezTo>
                  <a:cubicBezTo>
                    <a:pt x="8937" y="8326"/>
                    <a:pt x="8969" y="8229"/>
                    <a:pt x="8969" y="8133"/>
                  </a:cubicBezTo>
                  <a:cubicBezTo>
                    <a:pt x="8969" y="7972"/>
                    <a:pt x="8873" y="7844"/>
                    <a:pt x="8808" y="7747"/>
                  </a:cubicBezTo>
                  <a:cubicBezTo>
                    <a:pt x="8648" y="7587"/>
                    <a:pt x="8455" y="7490"/>
                    <a:pt x="8198" y="7362"/>
                  </a:cubicBezTo>
                  <a:cubicBezTo>
                    <a:pt x="7491" y="6944"/>
                    <a:pt x="6398" y="6429"/>
                    <a:pt x="5883" y="5497"/>
                  </a:cubicBezTo>
                  <a:cubicBezTo>
                    <a:pt x="5465" y="4694"/>
                    <a:pt x="5208" y="3569"/>
                    <a:pt x="4951" y="2572"/>
                  </a:cubicBezTo>
                  <a:cubicBezTo>
                    <a:pt x="4790" y="2090"/>
                    <a:pt x="4630" y="1640"/>
                    <a:pt x="4405" y="1254"/>
                  </a:cubicBezTo>
                  <a:cubicBezTo>
                    <a:pt x="4212" y="868"/>
                    <a:pt x="3890" y="579"/>
                    <a:pt x="3473" y="483"/>
                  </a:cubicBezTo>
                  <a:cubicBezTo>
                    <a:pt x="3119" y="418"/>
                    <a:pt x="2797" y="290"/>
                    <a:pt x="2508" y="193"/>
                  </a:cubicBezTo>
                  <a:cubicBezTo>
                    <a:pt x="2219" y="97"/>
                    <a:pt x="1962" y="0"/>
                    <a:pt x="16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4373;p64">
              <a:extLst>
                <a:ext uri="{FF2B5EF4-FFF2-40B4-BE49-F238E27FC236}">
                  <a16:creationId xmlns:a16="http://schemas.microsoft.com/office/drawing/2014/main" id="{D624D6C9-0E49-E7DD-0EB6-91800111CEAD}"/>
                </a:ext>
              </a:extLst>
            </p:cNvPr>
            <p:cNvSpPr/>
            <p:nvPr/>
          </p:nvSpPr>
          <p:spPr>
            <a:xfrm>
              <a:off x="2517775" y="1419200"/>
              <a:ext cx="483000" cy="427600"/>
            </a:xfrm>
            <a:custGeom>
              <a:avLst/>
              <a:gdLst/>
              <a:ahLst/>
              <a:cxnLst/>
              <a:rect l="l" t="t" r="r" b="b"/>
              <a:pathLst>
                <a:path w="19320" h="17104" extrusionOk="0">
                  <a:moveTo>
                    <a:pt x="10020" y="1"/>
                  </a:moveTo>
                  <a:cubicBezTo>
                    <a:pt x="9505" y="1"/>
                    <a:pt x="8981" y="24"/>
                    <a:pt x="8454" y="74"/>
                  </a:cubicBezTo>
                  <a:cubicBezTo>
                    <a:pt x="3279" y="524"/>
                    <a:pt x="933" y="3899"/>
                    <a:pt x="483" y="7274"/>
                  </a:cubicBezTo>
                  <a:cubicBezTo>
                    <a:pt x="0" y="10649"/>
                    <a:pt x="3568" y="13928"/>
                    <a:pt x="3954" y="14507"/>
                  </a:cubicBezTo>
                  <a:cubicBezTo>
                    <a:pt x="4308" y="15053"/>
                    <a:pt x="3858" y="15632"/>
                    <a:pt x="4983" y="16017"/>
                  </a:cubicBezTo>
                  <a:cubicBezTo>
                    <a:pt x="5358" y="16135"/>
                    <a:pt x="5743" y="16175"/>
                    <a:pt x="6091" y="16175"/>
                  </a:cubicBezTo>
                  <a:cubicBezTo>
                    <a:pt x="6786" y="16175"/>
                    <a:pt x="7329" y="16017"/>
                    <a:pt x="7329" y="16017"/>
                  </a:cubicBezTo>
                  <a:cubicBezTo>
                    <a:pt x="7329" y="16017"/>
                    <a:pt x="8062" y="17104"/>
                    <a:pt x="9326" y="17104"/>
                  </a:cubicBezTo>
                  <a:cubicBezTo>
                    <a:pt x="9488" y="17104"/>
                    <a:pt x="9658" y="17086"/>
                    <a:pt x="9837" y="17046"/>
                  </a:cubicBezTo>
                  <a:cubicBezTo>
                    <a:pt x="11444" y="16660"/>
                    <a:pt x="10962" y="13478"/>
                    <a:pt x="11637" y="13092"/>
                  </a:cubicBezTo>
                  <a:cubicBezTo>
                    <a:pt x="12279" y="12706"/>
                    <a:pt x="12762" y="11517"/>
                    <a:pt x="14722" y="10392"/>
                  </a:cubicBezTo>
                  <a:cubicBezTo>
                    <a:pt x="16683" y="9267"/>
                    <a:pt x="16683" y="7563"/>
                    <a:pt x="16683" y="7563"/>
                  </a:cubicBezTo>
                  <a:cubicBezTo>
                    <a:pt x="16683" y="7563"/>
                    <a:pt x="19319" y="6824"/>
                    <a:pt x="18837" y="4188"/>
                  </a:cubicBezTo>
                  <a:cubicBezTo>
                    <a:pt x="18433" y="1822"/>
                    <a:pt x="14534" y="1"/>
                    <a:pt x="100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4374;p64">
              <a:extLst>
                <a:ext uri="{FF2B5EF4-FFF2-40B4-BE49-F238E27FC236}">
                  <a16:creationId xmlns:a16="http://schemas.microsoft.com/office/drawing/2014/main" id="{2022B456-1D38-60B7-DB4A-6D4D499A94D3}"/>
                </a:ext>
              </a:extLst>
            </p:cNvPr>
            <p:cNvSpPr/>
            <p:nvPr/>
          </p:nvSpPr>
          <p:spPr>
            <a:xfrm>
              <a:off x="2521800" y="1412200"/>
              <a:ext cx="474950" cy="441200"/>
            </a:xfrm>
            <a:custGeom>
              <a:avLst/>
              <a:gdLst/>
              <a:ahLst/>
              <a:cxnLst/>
              <a:rect l="l" t="t" r="r" b="b"/>
              <a:pathLst>
                <a:path w="18998" h="17648" extrusionOk="0">
                  <a:moveTo>
                    <a:pt x="9804" y="547"/>
                  </a:moveTo>
                  <a:cubicBezTo>
                    <a:pt x="12054" y="547"/>
                    <a:pt x="14111" y="997"/>
                    <a:pt x="15687" y="1736"/>
                  </a:cubicBezTo>
                  <a:cubicBezTo>
                    <a:pt x="16458" y="2090"/>
                    <a:pt x="17101" y="2540"/>
                    <a:pt x="17583" y="2990"/>
                  </a:cubicBezTo>
                  <a:cubicBezTo>
                    <a:pt x="18033" y="3472"/>
                    <a:pt x="18322" y="3986"/>
                    <a:pt x="18419" y="4500"/>
                  </a:cubicBezTo>
                  <a:cubicBezTo>
                    <a:pt x="18451" y="4725"/>
                    <a:pt x="18483" y="4918"/>
                    <a:pt x="18483" y="5079"/>
                  </a:cubicBezTo>
                  <a:cubicBezTo>
                    <a:pt x="18483" y="6043"/>
                    <a:pt x="17969" y="6654"/>
                    <a:pt x="17487" y="7040"/>
                  </a:cubicBezTo>
                  <a:cubicBezTo>
                    <a:pt x="17229" y="7233"/>
                    <a:pt x="16972" y="7393"/>
                    <a:pt x="16779" y="7458"/>
                  </a:cubicBezTo>
                  <a:cubicBezTo>
                    <a:pt x="16683" y="7522"/>
                    <a:pt x="16587" y="7554"/>
                    <a:pt x="16522" y="7554"/>
                  </a:cubicBezTo>
                  <a:lnTo>
                    <a:pt x="16458" y="7586"/>
                  </a:lnTo>
                  <a:cubicBezTo>
                    <a:pt x="16329" y="7618"/>
                    <a:pt x="16265" y="7715"/>
                    <a:pt x="16265" y="7843"/>
                  </a:cubicBezTo>
                  <a:cubicBezTo>
                    <a:pt x="16265" y="7908"/>
                    <a:pt x="16233" y="8326"/>
                    <a:pt x="16008" y="8808"/>
                  </a:cubicBezTo>
                  <a:cubicBezTo>
                    <a:pt x="15751" y="9322"/>
                    <a:pt x="15301" y="9933"/>
                    <a:pt x="14433" y="10415"/>
                  </a:cubicBezTo>
                  <a:cubicBezTo>
                    <a:pt x="13404" y="10994"/>
                    <a:pt x="12794" y="11604"/>
                    <a:pt x="12311" y="12119"/>
                  </a:cubicBezTo>
                  <a:cubicBezTo>
                    <a:pt x="11861" y="12633"/>
                    <a:pt x="11572" y="13019"/>
                    <a:pt x="11347" y="13147"/>
                  </a:cubicBezTo>
                  <a:cubicBezTo>
                    <a:pt x="11186" y="13244"/>
                    <a:pt x="11090" y="13372"/>
                    <a:pt x="11026" y="13533"/>
                  </a:cubicBezTo>
                  <a:cubicBezTo>
                    <a:pt x="10897" y="13790"/>
                    <a:pt x="10865" y="14112"/>
                    <a:pt x="10801" y="14497"/>
                  </a:cubicBezTo>
                  <a:cubicBezTo>
                    <a:pt x="10704" y="15044"/>
                    <a:pt x="10640" y="15654"/>
                    <a:pt x="10447" y="16137"/>
                  </a:cubicBezTo>
                  <a:cubicBezTo>
                    <a:pt x="10351" y="16394"/>
                    <a:pt x="10254" y="16587"/>
                    <a:pt x="10126" y="16747"/>
                  </a:cubicBezTo>
                  <a:cubicBezTo>
                    <a:pt x="9965" y="16908"/>
                    <a:pt x="9836" y="17005"/>
                    <a:pt x="9611" y="17037"/>
                  </a:cubicBezTo>
                  <a:cubicBezTo>
                    <a:pt x="9451" y="17101"/>
                    <a:pt x="9290" y="17101"/>
                    <a:pt x="9161" y="17101"/>
                  </a:cubicBezTo>
                  <a:cubicBezTo>
                    <a:pt x="8583" y="17101"/>
                    <a:pt x="8165" y="16876"/>
                    <a:pt x="7843" y="16619"/>
                  </a:cubicBezTo>
                  <a:cubicBezTo>
                    <a:pt x="7683" y="16490"/>
                    <a:pt x="7554" y="16362"/>
                    <a:pt x="7490" y="16265"/>
                  </a:cubicBezTo>
                  <a:lnTo>
                    <a:pt x="7393" y="16169"/>
                  </a:lnTo>
                  <a:lnTo>
                    <a:pt x="7393" y="16137"/>
                  </a:lnTo>
                  <a:lnTo>
                    <a:pt x="7361" y="16137"/>
                  </a:lnTo>
                  <a:cubicBezTo>
                    <a:pt x="7315" y="16067"/>
                    <a:pt x="7252" y="16014"/>
                    <a:pt x="7172" y="16014"/>
                  </a:cubicBezTo>
                  <a:cubicBezTo>
                    <a:pt x="7141" y="16014"/>
                    <a:pt x="7108" y="16022"/>
                    <a:pt x="7072" y="16040"/>
                  </a:cubicBezTo>
                  <a:cubicBezTo>
                    <a:pt x="6943" y="16072"/>
                    <a:pt x="6493" y="16169"/>
                    <a:pt x="5915" y="16169"/>
                  </a:cubicBezTo>
                  <a:cubicBezTo>
                    <a:pt x="5593" y="16169"/>
                    <a:pt x="5240" y="16137"/>
                    <a:pt x="4886" y="16040"/>
                  </a:cubicBezTo>
                  <a:cubicBezTo>
                    <a:pt x="4629" y="15944"/>
                    <a:pt x="4500" y="15847"/>
                    <a:pt x="4404" y="15783"/>
                  </a:cubicBezTo>
                  <a:cubicBezTo>
                    <a:pt x="4340" y="15719"/>
                    <a:pt x="4307" y="15654"/>
                    <a:pt x="4307" y="15590"/>
                  </a:cubicBezTo>
                  <a:cubicBezTo>
                    <a:pt x="4243" y="15494"/>
                    <a:pt x="4243" y="15365"/>
                    <a:pt x="4211" y="15204"/>
                  </a:cubicBezTo>
                  <a:cubicBezTo>
                    <a:pt x="4179" y="15044"/>
                    <a:pt x="4147" y="14851"/>
                    <a:pt x="3986" y="14626"/>
                  </a:cubicBezTo>
                  <a:cubicBezTo>
                    <a:pt x="3954" y="14529"/>
                    <a:pt x="3857" y="14433"/>
                    <a:pt x="3729" y="14304"/>
                  </a:cubicBezTo>
                  <a:cubicBezTo>
                    <a:pt x="3311" y="13822"/>
                    <a:pt x="2507" y="12954"/>
                    <a:pt x="1800" y="11861"/>
                  </a:cubicBezTo>
                  <a:cubicBezTo>
                    <a:pt x="1125" y="10769"/>
                    <a:pt x="547" y="9483"/>
                    <a:pt x="547" y="8197"/>
                  </a:cubicBezTo>
                  <a:cubicBezTo>
                    <a:pt x="547" y="8004"/>
                    <a:pt x="547" y="7779"/>
                    <a:pt x="579" y="7586"/>
                  </a:cubicBezTo>
                  <a:cubicBezTo>
                    <a:pt x="804" y="5947"/>
                    <a:pt x="1479" y="4340"/>
                    <a:pt x="2732" y="3054"/>
                  </a:cubicBezTo>
                  <a:cubicBezTo>
                    <a:pt x="3986" y="1768"/>
                    <a:pt x="5786" y="836"/>
                    <a:pt x="8293" y="611"/>
                  </a:cubicBezTo>
                  <a:cubicBezTo>
                    <a:pt x="8808" y="579"/>
                    <a:pt x="9322" y="547"/>
                    <a:pt x="9804" y="547"/>
                  </a:cubicBezTo>
                  <a:close/>
                  <a:moveTo>
                    <a:pt x="9804" y="0"/>
                  </a:moveTo>
                  <a:cubicBezTo>
                    <a:pt x="9290" y="0"/>
                    <a:pt x="8775" y="32"/>
                    <a:pt x="8261" y="64"/>
                  </a:cubicBezTo>
                  <a:cubicBezTo>
                    <a:pt x="5625" y="322"/>
                    <a:pt x="3665" y="1318"/>
                    <a:pt x="2347" y="2668"/>
                  </a:cubicBezTo>
                  <a:cubicBezTo>
                    <a:pt x="997" y="4050"/>
                    <a:pt x="289" y="5786"/>
                    <a:pt x="32" y="7522"/>
                  </a:cubicBezTo>
                  <a:cubicBezTo>
                    <a:pt x="0" y="7747"/>
                    <a:pt x="0" y="7972"/>
                    <a:pt x="0" y="8197"/>
                  </a:cubicBezTo>
                  <a:cubicBezTo>
                    <a:pt x="0" y="9836"/>
                    <a:pt x="836" y="11411"/>
                    <a:pt x="1672" y="12633"/>
                  </a:cubicBezTo>
                  <a:cubicBezTo>
                    <a:pt x="2089" y="13212"/>
                    <a:pt x="2539" y="13758"/>
                    <a:pt x="2893" y="14144"/>
                  </a:cubicBezTo>
                  <a:cubicBezTo>
                    <a:pt x="3054" y="14337"/>
                    <a:pt x="3215" y="14529"/>
                    <a:pt x="3311" y="14658"/>
                  </a:cubicBezTo>
                  <a:cubicBezTo>
                    <a:pt x="3440" y="14787"/>
                    <a:pt x="3536" y="14883"/>
                    <a:pt x="3568" y="14915"/>
                  </a:cubicBezTo>
                  <a:cubicBezTo>
                    <a:pt x="3632" y="15044"/>
                    <a:pt x="3665" y="15140"/>
                    <a:pt x="3665" y="15237"/>
                  </a:cubicBezTo>
                  <a:cubicBezTo>
                    <a:pt x="3729" y="15429"/>
                    <a:pt x="3729" y="15654"/>
                    <a:pt x="3857" y="15912"/>
                  </a:cubicBezTo>
                  <a:cubicBezTo>
                    <a:pt x="3922" y="16040"/>
                    <a:pt x="4018" y="16169"/>
                    <a:pt x="4179" y="16265"/>
                  </a:cubicBezTo>
                  <a:cubicBezTo>
                    <a:pt x="4307" y="16362"/>
                    <a:pt x="4500" y="16458"/>
                    <a:pt x="4725" y="16522"/>
                  </a:cubicBezTo>
                  <a:cubicBezTo>
                    <a:pt x="5143" y="16683"/>
                    <a:pt x="5561" y="16715"/>
                    <a:pt x="5915" y="16715"/>
                  </a:cubicBezTo>
                  <a:cubicBezTo>
                    <a:pt x="6412" y="16715"/>
                    <a:pt x="6822" y="16643"/>
                    <a:pt x="7047" y="16585"/>
                  </a:cubicBezTo>
                  <a:lnTo>
                    <a:pt x="7047" y="16585"/>
                  </a:lnTo>
                  <a:cubicBezTo>
                    <a:pt x="7141" y="16703"/>
                    <a:pt x="7299" y="16870"/>
                    <a:pt x="7522" y="17037"/>
                  </a:cubicBezTo>
                  <a:cubicBezTo>
                    <a:pt x="7875" y="17326"/>
                    <a:pt x="8422" y="17647"/>
                    <a:pt x="9161" y="17647"/>
                  </a:cubicBezTo>
                  <a:cubicBezTo>
                    <a:pt x="9354" y="17647"/>
                    <a:pt x="9547" y="17615"/>
                    <a:pt x="9740" y="17583"/>
                  </a:cubicBezTo>
                  <a:cubicBezTo>
                    <a:pt x="10222" y="17455"/>
                    <a:pt x="10576" y="17101"/>
                    <a:pt x="10768" y="16715"/>
                  </a:cubicBezTo>
                  <a:cubicBezTo>
                    <a:pt x="11090" y="16105"/>
                    <a:pt x="11186" y="15365"/>
                    <a:pt x="11315" y="14722"/>
                  </a:cubicBezTo>
                  <a:cubicBezTo>
                    <a:pt x="11347" y="14401"/>
                    <a:pt x="11379" y="14112"/>
                    <a:pt x="11443" y="13919"/>
                  </a:cubicBezTo>
                  <a:cubicBezTo>
                    <a:pt x="11476" y="13822"/>
                    <a:pt x="11508" y="13726"/>
                    <a:pt x="11540" y="13694"/>
                  </a:cubicBezTo>
                  <a:cubicBezTo>
                    <a:pt x="11572" y="13629"/>
                    <a:pt x="11604" y="13597"/>
                    <a:pt x="11604" y="13597"/>
                  </a:cubicBezTo>
                  <a:cubicBezTo>
                    <a:pt x="12022" y="13372"/>
                    <a:pt x="12279" y="12954"/>
                    <a:pt x="12729" y="12472"/>
                  </a:cubicBezTo>
                  <a:cubicBezTo>
                    <a:pt x="13147" y="11990"/>
                    <a:pt x="13726" y="11444"/>
                    <a:pt x="14690" y="10897"/>
                  </a:cubicBezTo>
                  <a:cubicBezTo>
                    <a:pt x="15719" y="10286"/>
                    <a:pt x="16265" y="9547"/>
                    <a:pt x="16522" y="8936"/>
                  </a:cubicBezTo>
                  <a:cubicBezTo>
                    <a:pt x="16683" y="8555"/>
                    <a:pt x="16756" y="8236"/>
                    <a:pt x="16788" y="8042"/>
                  </a:cubicBezTo>
                  <a:lnTo>
                    <a:pt x="16788" y="8042"/>
                  </a:lnTo>
                  <a:cubicBezTo>
                    <a:pt x="17004" y="7960"/>
                    <a:pt x="17399" y="7781"/>
                    <a:pt x="17808" y="7458"/>
                  </a:cubicBezTo>
                  <a:cubicBezTo>
                    <a:pt x="18387" y="7008"/>
                    <a:pt x="18997" y="6236"/>
                    <a:pt x="18997" y="5079"/>
                  </a:cubicBezTo>
                  <a:cubicBezTo>
                    <a:pt x="18997" y="4854"/>
                    <a:pt x="18997" y="4661"/>
                    <a:pt x="18933" y="4436"/>
                  </a:cubicBezTo>
                  <a:cubicBezTo>
                    <a:pt x="18837" y="3761"/>
                    <a:pt x="18483" y="3150"/>
                    <a:pt x="17937" y="2636"/>
                  </a:cubicBezTo>
                  <a:cubicBezTo>
                    <a:pt x="16362" y="1029"/>
                    <a:pt x="13276" y="0"/>
                    <a:pt x="98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4375;p64">
              <a:extLst>
                <a:ext uri="{FF2B5EF4-FFF2-40B4-BE49-F238E27FC236}">
                  <a16:creationId xmlns:a16="http://schemas.microsoft.com/office/drawing/2014/main" id="{BD6FC015-F7D3-4577-35CC-8669F11873C1}"/>
                </a:ext>
              </a:extLst>
            </p:cNvPr>
            <p:cNvSpPr/>
            <p:nvPr/>
          </p:nvSpPr>
          <p:spPr>
            <a:xfrm>
              <a:off x="2647575" y="1608275"/>
              <a:ext cx="315425" cy="350275"/>
            </a:xfrm>
            <a:custGeom>
              <a:avLst/>
              <a:gdLst/>
              <a:ahLst/>
              <a:cxnLst/>
              <a:rect l="l" t="t" r="r" b="b"/>
              <a:pathLst>
                <a:path w="12617" h="14011" extrusionOk="0">
                  <a:moveTo>
                    <a:pt x="11491" y="0"/>
                  </a:moveTo>
                  <a:cubicBezTo>
                    <a:pt x="11491" y="0"/>
                    <a:pt x="11041" y="1704"/>
                    <a:pt x="9530" y="1704"/>
                  </a:cubicBezTo>
                  <a:cubicBezTo>
                    <a:pt x="8020" y="1704"/>
                    <a:pt x="6541" y="1222"/>
                    <a:pt x="6541" y="1222"/>
                  </a:cubicBezTo>
                  <a:lnTo>
                    <a:pt x="6541" y="1222"/>
                  </a:lnTo>
                  <a:cubicBezTo>
                    <a:pt x="6541" y="1222"/>
                    <a:pt x="7280" y="3183"/>
                    <a:pt x="6702" y="4018"/>
                  </a:cubicBezTo>
                  <a:cubicBezTo>
                    <a:pt x="6155" y="4886"/>
                    <a:pt x="5223" y="4693"/>
                    <a:pt x="5030" y="5079"/>
                  </a:cubicBezTo>
                  <a:cubicBezTo>
                    <a:pt x="4837" y="5433"/>
                    <a:pt x="4934" y="7136"/>
                    <a:pt x="4837" y="7490"/>
                  </a:cubicBezTo>
                  <a:cubicBezTo>
                    <a:pt x="4773" y="7747"/>
                    <a:pt x="4466" y="8419"/>
                    <a:pt x="4097" y="8419"/>
                  </a:cubicBezTo>
                  <a:cubicBezTo>
                    <a:pt x="3912" y="8419"/>
                    <a:pt x="3712" y="8251"/>
                    <a:pt x="3519" y="7779"/>
                  </a:cubicBezTo>
                  <a:cubicBezTo>
                    <a:pt x="3519" y="7779"/>
                    <a:pt x="3712" y="6269"/>
                    <a:pt x="1848" y="6108"/>
                  </a:cubicBezTo>
                  <a:cubicBezTo>
                    <a:pt x="1751" y="6098"/>
                    <a:pt x="1660" y="6093"/>
                    <a:pt x="1575" y="6093"/>
                  </a:cubicBezTo>
                  <a:cubicBezTo>
                    <a:pt x="0" y="6093"/>
                    <a:pt x="453" y="7726"/>
                    <a:pt x="819" y="8519"/>
                  </a:cubicBezTo>
                  <a:cubicBezTo>
                    <a:pt x="1173" y="9387"/>
                    <a:pt x="2491" y="10029"/>
                    <a:pt x="2491" y="10029"/>
                  </a:cubicBezTo>
                  <a:cubicBezTo>
                    <a:pt x="2491" y="10029"/>
                    <a:pt x="2973" y="12183"/>
                    <a:pt x="3616" y="12376"/>
                  </a:cubicBezTo>
                  <a:cubicBezTo>
                    <a:pt x="4243" y="12555"/>
                    <a:pt x="7671" y="14010"/>
                    <a:pt x="8748" y="14010"/>
                  </a:cubicBezTo>
                  <a:cubicBezTo>
                    <a:pt x="8831" y="14010"/>
                    <a:pt x="8899" y="14002"/>
                    <a:pt x="8952" y="13983"/>
                  </a:cubicBezTo>
                  <a:cubicBezTo>
                    <a:pt x="9723" y="13694"/>
                    <a:pt x="10463" y="10222"/>
                    <a:pt x="10463" y="10222"/>
                  </a:cubicBezTo>
                  <a:cubicBezTo>
                    <a:pt x="10463" y="10222"/>
                    <a:pt x="11781" y="9579"/>
                    <a:pt x="11781" y="8904"/>
                  </a:cubicBezTo>
                  <a:cubicBezTo>
                    <a:pt x="11781" y="8262"/>
                    <a:pt x="11202" y="6365"/>
                    <a:pt x="11202" y="5915"/>
                  </a:cubicBezTo>
                  <a:cubicBezTo>
                    <a:pt x="11202" y="5433"/>
                    <a:pt x="12263" y="4115"/>
                    <a:pt x="12423" y="3086"/>
                  </a:cubicBezTo>
                  <a:cubicBezTo>
                    <a:pt x="12616" y="2058"/>
                    <a:pt x="11491" y="0"/>
                    <a:pt x="11491" y="0"/>
                  </a:cubicBezTo>
                  <a:close/>
                </a:path>
              </a:pathLst>
            </a:custGeom>
            <a:solidFill>
              <a:srgbClr val="707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4376;p64">
              <a:extLst>
                <a:ext uri="{FF2B5EF4-FFF2-40B4-BE49-F238E27FC236}">
                  <a16:creationId xmlns:a16="http://schemas.microsoft.com/office/drawing/2014/main" id="{22E043AD-0574-F0B0-18F9-B4EC5605653C}"/>
                </a:ext>
              </a:extLst>
            </p:cNvPr>
            <p:cNvSpPr/>
            <p:nvPr/>
          </p:nvSpPr>
          <p:spPr>
            <a:xfrm>
              <a:off x="2652775" y="1601625"/>
              <a:ext cx="312625" cy="363475"/>
            </a:xfrm>
            <a:custGeom>
              <a:avLst/>
              <a:gdLst/>
              <a:ahLst/>
              <a:cxnLst/>
              <a:rect l="l" t="t" r="r" b="b"/>
              <a:pathLst>
                <a:path w="12505" h="14539" extrusionOk="0">
                  <a:moveTo>
                    <a:pt x="11312" y="902"/>
                  </a:moveTo>
                  <a:cubicBezTo>
                    <a:pt x="11404" y="1095"/>
                    <a:pt x="11508" y="1328"/>
                    <a:pt x="11605" y="1584"/>
                  </a:cubicBezTo>
                  <a:cubicBezTo>
                    <a:pt x="11798" y="2099"/>
                    <a:pt x="11990" y="2709"/>
                    <a:pt x="11990" y="3095"/>
                  </a:cubicBezTo>
                  <a:cubicBezTo>
                    <a:pt x="11990" y="3192"/>
                    <a:pt x="11990" y="3256"/>
                    <a:pt x="11958" y="3320"/>
                  </a:cubicBezTo>
                  <a:cubicBezTo>
                    <a:pt x="11894" y="3770"/>
                    <a:pt x="11605" y="4349"/>
                    <a:pt x="11315" y="4863"/>
                  </a:cubicBezTo>
                  <a:cubicBezTo>
                    <a:pt x="11187" y="5120"/>
                    <a:pt x="11026" y="5345"/>
                    <a:pt x="10930" y="5570"/>
                  </a:cubicBezTo>
                  <a:cubicBezTo>
                    <a:pt x="10833" y="5795"/>
                    <a:pt x="10737" y="5956"/>
                    <a:pt x="10737" y="6181"/>
                  </a:cubicBezTo>
                  <a:cubicBezTo>
                    <a:pt x="10737" y="6342"/>
                    <a:pt x="10769" y="6535"/>
                    <a:pt x="10833" y="6792"/>
                  </a:cubicBezTo>
                  <a:cubicBezTo>
                    <a:pt x="10930" y="7177"/>
                    <a:pt x="11026" y="7660"/>
                    <a:pt x="11123" y="8110"/>
                  </a:cubicBezTo>
                  <a:cubicBezTo>
                    <a:pt x="11219" y="8560"/>
                    <a:pt x="11315" y="8978"/>
                    <a:pt x="11315" y="9170"/>
                  </a:cubicBezTo>
                  <a:cubicBezTo>
                    <a:pt x="11315" y="9235"/>
                    <a:pt x="11251" y="9363"/>
                    <a:pt x="11155" y="9492"/>
                  </a:cubicBezTo>
                  <a:cubicBezTo>
                    <a:pt x="10994" y="9685"/>
                    <a:pt x="10737" y="9878"/>
                    <a:pt x="10544" y="10006"/>
                  </a:cubicBezTo>
                  <a:cubicBezTo>
                    <a:pt x="10415" y="10103"/>
                    <a:pt x="10319" y="10135"/>
                    <a:pt x="10255" y="10199"/>
                  </a:cubicBezTo>
                  <a:lnTo>
                    <a:pt x="10158" y="10231"/>
                  </a:lnTo>
                  <a:lnTo>
                    <a:pt x="10126" y="10231"/>
                  </a:lnTo>
                  <a:cubicBezTo>
                    <a:pt x="10062" y="10295"/>
                    <a:pt x="10030" y="10360"/>
                    <a:pt x="9997" y="10424"/>
                  </a:cubicBezTo>
                  <a:cubicBezTo>
                    <a:pt x="9997" y="10424"/>
                    <a:pt x="9965" y="10649"/>
                    <a:pt x="9869" y="10970"/>
                  </a:cubicBezTo>
                  <a:cubicBezTo>
                    <a:pt x="9740" y="11453"/>
                    <a:pt x="9547" y="12192"/>
                    <a:pt x="9322" y="12835"/>
                  </a:cubicBezTo>
                  <a:cubicBezTo>
                    <a:pt x="9194" y="13156"/>
                    <a:pt x="9065" y="13446"/>
                    <a:pt x="8937" y="13638"/>
                  </a:cubicBezTo>
                  <a:cubicBezTo>
                    <a:pt x="8872" y="13767"/>
                    <a:pt x="8808" y="13831"/>
                    <a:pt x="8776" y="13896"/>
                  </a:cubicBezTo>
                  <a:cubicBezTo>
                    <a:pt x="8712" y="13960"/>
                    <a:pt x="8680" y="13992"/>
                    <a:pt x="8680" y="13992"/>
                  </a:cubicBezTo>
                  <a:lnTo>
                    <a:pt x="8519" y="13992"/>
                  </a:lnTo>
                  <a:cubicBezTo>
                    <a:pt x="8294" y="13992"/>
                    <a:pt x="7908" y="13928"/>
                    <a:pt x="7426" y="13767"/>
                  </a:cubicBezTo>
                  <a:cubicBezTo>
                    <a:pt x="6719" y="13574"/>
                    <a:pt x="5851" y="13253"/>
                    <a:pt x="5112" y="12996"/>
                  </a:cubicBezTo>
                  <a:cubicBezTo>
                    <a:pt x="4726" y="12835"/>
                    <a:pt x="4404" y="12706"/>
                    <a:pt x="4115" y="12610"/>
                  </a:cubicBezTo>
                  <a:cubicBezTo>
                    <a:pt x="3826" y="12513"/>
                    <a:pt x="3633" y="12417"/>
                    <a:pt x="3472" y="12385"/>
                  </a:cubicBezTo>
                  <a:cubicBezTo>
                    <a:pt x="3440" y="12385"/>
                    <a:pt x="3311" y="12256"/>
                    <a:pt x="3183" y="12063"/>
                  </a:cubicBezTo>
                  <a:cubicBezTo>
                    <a:pt x="3022" y="11742"/>
                    <a:pt x="2829" y="11292"/>
                    <a:pt x="2733" y="10906"/>
                  </a:cubicBezTo>
                  <a:cubicBezTo>
                    <a:pt x="2669" y="10713"/>
                    <a:pt x="2636" y="10553"/>
                    <a:pt x="2604" y="10424"/>
                  </a:cubicBezTo>
                  <a:cubicBezTo>
                    <a:pt x="2572" y="10328"/>
                    <a:pt x="2540" y="10231"/>
                    <a:pt x="2540" y="10231"/>
                  </a:cubicBezTo>
                  <a:cubicBezTo>
                    <a:pt x="2540" y="10167"/>
                    <a:pt x="2476" y="10103"/>
                    <a:pt x="2411" y="10070"/>
                  </a:cubicBezTo>
                  <a:lnTo>
                    <a:pt x="2347" y="10038"/>
                  </a:lnTo>
                  <a:cubicBezTo>
                    <a:pt x="2251" y="9974"/>
                    <a:pt x="1929" y="9781"/>
                    <a:pt x="1608" y="9556"/>
                  </a:cubicBezTo>
                  <a:cubicBezTo>
                    <a:pt x="1286" y="9299"/>
                    <a:pt x="965" y="8978"/>
                    <a:pt x="836" y="8688"/>
                  </a:cubicBezTo>
                  <a:cubicBezTo>
                    <a:pt x="708" y="8335"/>
                    <a:pt x="515" y="7820"/>
                    <a:pt x="515" y="7402"/>
                  </a:cubicBezTo>
                  <a:cubicBezTo>
                    <a:pt x="515" y="7177"/>
                    <a:pt x="579" y="6952"/>
                    <a:pt x="708" y="6856"/>
                  </a:cubicBezTo>
                  <a:cubicBezTo>
                    <a:pt x="804" y="6727"/>
                    <a:pt x="997" y="6631"/>
                    <a:pt x="1383" y="6599"/>
                  </a:cubicBezTo>
                  <a:cubicBezTo>
                    <a:pt x="1447" y="6599"/>
                    <a:pt x="1511" y="6631"/>
                    <a:pt x="1608" y="6631"/>
                  </a:cubicBezTo>
                  <a:cubicBezTo>
                    <a:pt x="2315" y="6695"/>
                    <a:pt x="2669" y="6952"/>
                    <a:pt x="2829" y="7242"/>
                  </a:cubicBezTo>
                  <a:cubicBezTo>
                    <a:pt x="3022" y="7499"/>
                    <a:pt x="3054" y="7788"/>
                    <a:pt x="3054" y="7949"/>
                  </a:cubicBezTo>
                  <a:lnTo>
                    <a:pt x="3054" y="8013"/>
                  </a:lnTo>
                  <a:lnTo>
                    <a:pt x="3086" y="8142"/>
                  </a:lnTo>
                  <a:cubicBezTo>
                    <a:pt x="3183" y="8399"/>
                    <a:pt x="3279" y="8592"/>
                    <a:pt x="3408" y="8720"/>
                  </a:cubicBezTo>
                  <a:cubicBezTo>
                    <a:pt x="3536" y="8849"/>
                    <a:pt x="3697" y="8945"/>
                    <a:pt x="3890" y="8945"/>
                  </a:cubicBezTo>
                  <a:cubicBezTo>
                    <a:pt x="4051" y="8945"/>
                    <a:pt x="4212" y="8881"/>
                    <a:pt x="4308" y="8785"/>
                  </a:cubicBezTo>
                  <a:cubicBezTo>
                    <a:pt x="4501" y="8656"/>
                    <a:pt x="4597" y="8463"/>
                    <a:pt x="4694" y="8303"/>
                  </a:cubicBezTo>
                  <a:cubicBezTo>
                    <a:pt x="4790" y="8110"/>
                    <a:pt x="4854" y="7949"/>
                    <a:pt x="4887" y="7820"/>
                  </a:cubicBezTo>
                  <a:cubicBezTo>
                    <a:pt x="4919" y="7692"/>
                    <a:pt x="4951" y="7499"/>
                    <a:pt x="4951" y="7274"/>
                  </a:cubicBezTo>
                  <a:cubicBezTo>
                    <a:pt x="4951" y="6952"/>
                    <a:pt x="4951" y="6535"/>
                    <a:pt x="4983" y="6181"/>
                  </a:cubicBezTo>
                  <a:cubicBezTo>
                    <a:pt x="4983" y="5988"/>
                    <a:pt x="4983" y="5827"/>
                    <a:pt x="5015" y="5699"/>
                  </a:cubicBezTo>
                  <a:cubicBezTo>
                    <a:pt x="5015" y="5570"/>
                    <a:pt x="5047" y="5474"/>
                    <a:pt x="5047" y="5442"/>
                  </a:cubicBezTo>
                  <a:lnTo>
                    <a:pt x="5079" y="5442"/>
                  </a:lnTo>
                  <a:cubicBezTo>
                    <a:pt x="5112" y="5409"/>
                    <a:pt x="5208" y="5377"/>
                    <a:pt x="5304" y="5345"/>
                  </a:cubicBezTo>
                  <a:cubicBezTo>
                    <a:pt x="5497" y="5281"/>
                    <a:pt x="5722" y="5217"/>
                    <a:pt x="5979" y="5088"/>
                  </a:cubicBezTo>
                  <a:cubicBezTo>
                    <a:pt x="6237" y="4959"/>
                    <a:pt x="6526" y="4767"/>
                    <a:pt x="6719" y="4445"/>
                  </a:cubicBezTo>
                  <a:cubicBezTo>
                    <a:pt x="6944" y="4156"/>
                    <a:pt x="6976" y="3770"/>
                    <a:pt x="6976" y="3417"/>
                  </a:cubicBezTo>
                  <a:cubicBezTo>
                    <a:pt x="6976" y="2862"/>
                    <a:pt x="6848" y="2275"/>
                    <a:pt x="6734" y="1876"/>
                  </a:cubicBezTo>
                  <a:lnTo>
                    <a:pt x="6734" y="1876"/>
                  </a:lnTo>
                  <a:cubicBezTo>
                    <a:pt x="7309" y="2019"/>
                    <a:pt x="8309" y="2227"/>
                    <a:pt x="9322" y="2227"/>
                  </a:cubicBezTo>
                  <a:cubicBezTo>
                    <a:pt x="10190" y="2227"/>
                    <a:pt x="10769" y="1713"/>
                    <a:pt x="11090" y="1263"/>
                  </a:cubicBezTo>
                  <a:cubicBezTo>
                    <a:pt x="11178" y="1140"/>
                    <a:pt x="11252" y="1017"/>
                    <a:pt x="11312" y="902"/>
                  </a:cubicBezTo>
                  <a:close/>
                  <a:moveTo>
                    <a:pt x="11316" y="1"/>
                  </a:moveTo>
                  <a:cubicBezTo>
                    <a:pt x="11296" y="1"/>
                    <a:pt x="11274" y="4"/>
                    <a:pt x="11251" y="9"/>
                  </a:cubicBezTo>
                  <a:cubicBezTo>
                    <a:pt x="11155" y="9"/>
                    <a:pt x="11058" y="106"/>
                    <a:pt x="11026" y="202"/>
                  </a:cubicBezTo>
                  <a:cubicBezTo>
                    <a:pt x="10994" y="266"/>
                    <a:pt x="10865" y="684"/>
                    <a:pt x="10608" y="1038"/>
                  </a:cubicBezTo>
                  <a:cubicBezTo>
                    <a:pt x="10319" y="1391"/>
                    <a:pt x="9933" y="1681"/>
                    <a:pt x="9322" y="1681"/>
                  </a:cubicBezTo>
                  <a:cubicBezTo>
                    <a:pt x="8583" y="1681"/>
                    <a:pt x="7876" y="1584"/>
                    <a:pt x="7297" y="1456"/>
                  </a:cubicBezTo>
                  <a:cubicBezTo>
                    <a:pt x="7040" y="1391"/>
                    <a:pt x="6815" y="1327"/>
                    <a:pt x="6654" y="1295"/>
                  </a:cubicBezTo>
                  <a:cubicBezTo>
                    <a:pt x="6558" y="1263"/>
                    <a:pt x="6494" y="1263"/>
                    <a:pt x="6462" y="1263"/>
                  </a:cubicBezTo>
                  <a:lnTo>
                    <a:pt x="6397" y="1231"/>
                  </a:lnTo>
                  <a:cubicBezTo>
                    <a:pt x="6371" y="1222"/>
                    <a:pt x="6346" y="1218"/>
                    <a:pt x="6320" y="1218"/>
                  </a:cubicBezTo>
                  <a:cubicBezTo>
                    <a:pt x="6252" y="1218"/>
                    <a:pt x="6187" y="1248"/>
                    <a:pt x="6140" y="1295"/>
                  </a:cubicBezTo>
                  <a:cubicBezTo>
                    <a:pt x="6044" y="1391"/>
                    <a:pt x="6044" y="1488"/>
                    <a:pt x="6076" y="1584"/>
                  </a:cubicBezTo>
                  <a:lnTo>
                    <a:pt x="6076" y="1616"/>
                  </a:lnTo>
                  <a:cubicBezTo>
                    <a:pt x="6172" y="1809"/>
                    <a:pt x="6462" y="2709"/>
                    <a:pt x="6462" y="3417"/>
                  </a:cubicBezTo>
                  <a:cubicBezTo>
                    <a:pt x="6462" y="3738"/>
                    <a:pt x="6397" y="3995"/>
                    <a:pt x="6301" y="4156"/>
                  </a:cubicBezTo>
                  <a:cubicBezTo>
                    <a:pt x="6044" y="4509"/>
                    <a:pt x="5754" y="4638"/>
                    <a:pt x="5433" y="4734"/>
                  </a:cubicBezTo>
                  <a:cubicBezTo>
                    <a:pt x="5272" y="4799"/>
                    <a:pt x="5144" y="4831"/>
                    <a:pt x="4983" y="4895"/>
                  </a:cubicBezTo>
                  <a:cubicBezTo>
                    <a:pt x="4919" y="4895"/>
                    <a:pt x="4854" y="4959"/>
                    <a:pt x="4758" y="4992"/>
                  </a:cubicBezTo>
                  <a:cubicBezTo>
                    <a:pt x="4694" y="5056"/>
                    <a:pt x="4629" y="5120"/>
                    <a:pt x="4565" y="5217"/>
                  </a:cubicBezTo>
                  <a:cubicBezTo>
                    <a:pt x="4533" y="5281"/>
                    <a:pt x="4533" y="5377"/>
                    <a:pt x="4501" y="5474"/>
                  </a:cubicBezTo>
                  <a:cubicBezTo>
                    <a:pt x="4437" y="5795"/>
                    <a:pt x="4437" y="6277"/>
                    <a:pt x="4404" y="6727"/>
                  </a:cubicBezTo>
                  <a:cubicBezTo>
                    <a:pt x="4404" y="6952"/>
                    <a:pt x="4404" y="7177"/>
                    <a:pt x="4404" y="7338"/>
                  </a:cubicBezTo>
                  <a:cubicBezTo>
                    <a:pt x="4404" y="7531"/>
                    <a:pt x="4372" y="7660"/>
                    <a:pt x="4372" y="7692"/>
                  </a:cubicBezTo>
                  <a:cubicBezTo>
                    <a:pt x="4340" y="7788"/>
                    <a:pt x="4276" y="8013"/>
                    <a:pt x="4147" y="8174"/>
                  </a:cubicBezTo>
                  <a:cubicBezTo>
                    <a:pt x="4083" y="8270"/>
                    <a:pt x="4051" y="8335"/>
                    <a:pt x="3987" y="8367"/>
                  </a:cubicBezTo>
                  <a:cubicBezTo>
                    <a:pt x="3922" y="8399"/>
                    <a:pt x="3890" y="8431"/>
                    <a:pt x="3890" y="8431"/>
                  </a:cubicBezTo>
                  <a:cubicBezTo>
                    <a:pt x="3890" y="8399"/>
                    <a:pt x="3858" y="8431"/>
                    <a:pt x="3794" y="8367"/>
                  </a:cubicBezTo>
                  <a:cubicBezTo>
                    <a:pt x="3737" y="8310"/>
                    <a:pt x="3680" y="8203"/>
                    <a:pt x="3601" y="8023"/>
                  </a:cubicBezTo>
                  <a:lnTo>
                    <a:pt x="3601" y="8023"/>
                  </a:lnTo>
                  <a:cubicBezTo>
                    <a:pt x="3601" y="8001"/>
                    <a:pt x="3601" y="7975"/>
                    <a:pt x="3601" y="7949"/>
                  </a:cubicBezTo>
                  <a:cubicBezTo>
                    <a:pt x="3601" y="7724"/>
                    <a:pt x="3569" y="7306"/>
                    <a:pt x="3279" y="6920"/>
                  </a:cubicBezTo>
                  <a:cubicBezTo>
                    <a:pt x="3022" y="6535"/>
                    <a:pt x="2508" y="6181"/>
                    <a:pt x="1672" y="6085"/>
                  </a:cubicBezTo>
                  <a:lnTo>
                    <a:pt x="1383" y="6085"/>
                  </a:lnTo>
                  <a:cubicBezTo>
                    <a:pt x="901" y="6085"/>
                    <a:pt x="515" y="6213"/>
                    <a:pt x="290" y="6502"/>
                  </a:cubicBezTo>
                  <a:cubicBezTo>
                    <a:pt x="65" y="6760"/>
                    <a:pt x="1" y="7081"/>
                    <a:pt x="1" y="7402"/>
                  </a:cubicBezTo>
                  <a:cubicBezTo>
                    <a:pt x="1" y="7949"/>
                    <a:pt x="193" y="8528"/>
                    <a:pt x="354" y="8913"/>
                  </a:cubicBezTo>
                  <a:cubicBezTo>
                    <a:pt x="579" y="9395"/>
                    <a:pt x="1029" y="9813"/>
                    <a:pt x="1415" y="10070"/>
                  </a:cubicBezTo>
                  <a:cubicBezTo>
                    <a:pt x="1693" y="10263"/>
                    <a:pt x="1928" y="10398"/>
                    <a:pt x="2055" y="10477"/>
                  </a:cubicBezTo>
                  <a:lnTo>
                    <a:pt x="2055" y="10477"/>
                  </a:lnTo>
                  <a:cubicBezTo>
                    <a:pt x="2103" y="10668"/>
                    <a:pt x="2208" y="11068"/>
                    <a:pt x="2347" y="11485"/>
                  </a:cubicBezTo>
                  <a:cubicBezTo>
                    <a:pt x="2444" y="11774"/>
                    <a:pt x="2572" y="12096"/>
                    <a:pt x="2733" y="12321"/>
                  </a:cubicBezTo>
                  <a:cubicBezTo>
                    <a:pt x="2894" y="12578"/>
                    <a:pt x="3054" y="12803"/>
                    <a:pt x="3344" y="12899"/>
                  </a:cubicBezTo>
                  <a:cubicBezTo>
                    <a:pt x="3472" y="12931"/>
                    <a:pt x="3794" y="13060"/>
                    <a:pt x="4212" y="13221"/>
                  </a:cubicBezTo>
                  <a:cubicBezTo>
                    <a:pt x="4854" y="13446"/>
                    <a:pt x="5690" y="13799"/>
                    <a:pt x="6494" y="14056"/>
                  </a:cubicBezTo>
                  <a:cubicBezTo>
                    <a:pt x="6912" y="14185"/>
                    <a:pt x="7297" y="14314"/>
                    <a:pt x="7651" y="14378"/>
                  </a:cubicBezTo>
                  <a:cubicBezTo>
                    <a:pt x="7972" y="14474"/>
                    <a:pt x="8294" y="14539"/>
                    <a:pt x="8519" y="14539"/>
                  </a:cubicBezTo>
                  <a:cubicBezTo>
                    <a:pt x="8647" y="14539"/>
                    <a:pt x="8744" y="14539"/>
                    <a:pt x="8840" y="14474"/>
                  </a:cubicBezTo>
                  <a:cubicBezTo>
                    <a:pt x="9033" y="14410"/>
                    <a:pt x="9130" y="14314"/>
                    <a:pt x="9258" y="14153"/>
                  </a:cubicBezTo>
                  <a:cubicBezTo>
                    <a:pt x="9451" y="13896"/>
                    <a:pt x="9612" y="13574"/>
                    <a:pt x="9740" y="13188"/>
                  </a:cubicBezTo>
                  <a:cubicBezTo>
                    <a:pt x="10117" y="12220"/>
                    <a:pt x="10404" y="11026"/>
                    <a:pt x="10487" y="10663"/>
                  </a:cubicBezTo>
                  <a:lnTo>
                    <a:pt x="10487" y="10663"/>
                  </a:lnTo>
                  <a:cubicBezTo>
                    <a:pt x="10618" y="10596"/>
                    <a:pt x="10854" y="10467"/>
                    <a:pt x="11090" y="10295"/>
                  </a:cubicBezTo>
                  <a:cubicBezTo>
                    <a:pt x="11251" y="10167"/>
                    <a:pt x="11444" y="10006"/>
                    <a:pt x="11573" y="9813"/>
                  </a:cubicBezTo>
                  <a:cubicBezTo>
                    <a:pt x="11733" y="9653"/>
                    <a:pt x="11830" y="9428"/>
                    <a:pt x="11830" y="9170"/>
                  </a:cubicBezTo>
                  <a:cubicBezTo>
                    <a:pt x="11830" y="8978"/>
                    <a:pt x="11798" y="8720"/>
                    <a:pt x="11733" y="8431"/>
                  </a:cubicBezTo>
                  <a:cubicBezTo>
                    <a:pt x="11669" y="8013"/>
                    <a:pt x="11540" y="7531"/>
                    <a:pt x="11444" y="7081"/>
                  </a:cubicBezTo>
                  <a:cubicBezTo>
                    <a:pt x="11412" y="6888"/>
                    <a:pt x="11348" y="6695"/>
                    <a:pt x="11315" y="6502"/>
                  </a:cubicBezTo>
                  <a:cubicBezTo>
                    <a:pt x="11283" y="6342"/>
                    <a:pt x="11283" y="6213"/>
                    <a:pt x="11283" y="6181"/>
                  </a:cubicBezTo>
                  <a:cubicBezTo>
                    <a:pt x="11283" y="6149"/>
                    <a:pt x="11315" y="5988"/>
                    <a:pt x="11412" y="5795"/>
                  </a:cubicBezTo>
                  <a:cubicBezTo>
                    <a:pt x="11540" y="5506"/>
                    <a:pt x="11798" y="5120"/>
                    <a:pt x="11990" y="4702"/>
                  </a:cubicBezTo>
                  <a:cubicBezTo>
                    <a:pt x="12215" y="4284"/>
                    <a:pt x="12408" y="3834"/>
                    <a:pt x="12505" y="3417"/>
                  </a:cubicBezTo>
                  <a:cubicBezTo>
                    <a:pt x="12505" y="3320"/>
                    <a:pt x="12505" y="3224"/>
                    <a:pt x="12505" y="3095"/>
                  </a:cubicBezTo>
                  <a:cubicBezTo>
                    <a:pt x="12505" y="2484"/>
                    <a:pt x="12248" y="1777"/>
                    <a:pt x="12023" y="1166"/>
                  </a:cubicBezTo>
                  <a:cubicBezTo>
                    <a:pt x="11765" y="588"/>
                    <a:pt x="11540" y="138"/>
                    <a:pt x="11540" y="138"/>
                  </a:cubicBezTo>
                  <a:cubicBezTo>
                    <a:pt x="11488" y="58"/>
                    <a:pt x="11413" y="1"/>
                    <a:pt x="113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4377;p64">
              <a:extLst>
                <a:ext uri="{FF2B5EF4-FFF2-40B4-BE49-F238E27FC236}">
                  <a16:creationId xmlns:a16="http://schemas.microsoft.com/office/drawing/2014/main" id="{008F117B-BC9B-0A80-6964-B77B4A743EE7}"/>
                </a:ext>
              </a:extLst>
            </p:cNvPr>
            <p:cNvSpPr/>
            <p:nvPr/>
          </p:nvSpPr>
          <p:spPr>
            <a:xfrm>
              <a:off x="2962975" y="1971500"/>
              <a:ext cx="295750" cy="594125"/>
            </a:xfrm>
            <a:custGeom>
              <a:avLst/>
              <a:gdLst/>
              <a:ahLst/>
              <a:cxnLst/>
              <a:rect l="l" t="t" r="r" b="b"/>
              <a:pathLst>
                <a:path w="11830" h="23765" extrusionOk="0">
                  <a:moveTo>
                    <a:pt x="2925" y="1"/>
                  </a:moveTo>
                  <a:lnTo>
                    <a:pt x="0" y="3472"/>
                  </a:lnTo>
                  <a:cubicBezTo>
                    <a:pt x="0" y="3472"/>
                    <a:pt x="482" y="7233"/>
                    <a:pt x="1415" y="8712"/>
                  </a:cubicBezTo>
                  <a:cubicBezTo>
                    <a:pt x="2347" y="10223"/>
                    <a:pt x="6301" y="16041"/>
                    <a:pt x="6301" y="16041"/>
                  </a:cubicBezTo>
                  <a:cubicBezTo>
                    <a:pt x="6301" y="16041"/>
                    <a:pt x="6011" y="18002"/>
                    <a:pt x="6301" y="18580"/>
                  </a:cubicBezTo>
                  <a:cubicBezTo>
                    <a:pt x="6558" y="19127"/>
                    <a:pt x="7683" y="21859"/>
                    <a:pt x="7683" y="22213"/>
                  </a:cubicBezTo>
                  <a:cubicBezTo>
                    <a:pt x="7683" y="22441"/>
                    <a:pt x="7954" y="22636"/>
                    <a:pt x="8195" y="22636"/>
                  </a:cubicBezTo>
                  <a:cubicBezTo>
                    <a:pt x="8360" y="22636"/>
                    <a:pt x="8511" y="22544"/>
                    <a:pt x="8551" y="22309"/>
                  </a:cubicBezTo>
                  <a:cubicBezTo>
                    <a:pt x="8647" y="21763"/>
                    <a:pt x="8647" y="20991"/>
                    <a:pt x="8647" y="20991"/>
                  </a:cubicBezTo>
                  <a:lnTo>
                    <a:pt x="10222" y="23434"/>
                  </a:lnTo>
                  <a:cubicBezTo>
                    <a:pt x="10222" y="23434"/>
                    <a:pt x="10632" y="23765"/>
                    <a:pt x="10977" y="23765"/>
                  </a:cubicBezTo>
                  <a:cubicBezTo>
                    <a:pt x="11125" y="23765"/>
                    <a:pt x="11261" y="23704"/>
                    <a:pt x="11347" y="23530"/>
                  </a:cubicBezTo>
                  <a:cubicBezTo>
                    <a:pt x="11637" y="22984"/>
                    <a:pt x="11444" y="19962"/>
                    <a:pt x="11637" y="18741"/>
                  </a:cubicBezTo>
                  <a:cubicBezTo>
                    <a:pt x="11829" y="17552"/>
                    <a:pt x="10897" y="15848"/>
                    <a:pt x="10126" y="15109"/>
                  </a:cubicBezTo>
                  <a:cubicBezTo>
                    <a:pt x="9386" y="14337"/>
                    <a:pt x="8454" y="13051"/>
                    <a:pt x="8165" y="12762"/>
                  </a:cubicBezTo>
                  <a:cubicBezTo>
                    <a:pt x="7876" y="12473"/>
                    <a:pt x="6654" y="8069"/>
                    <a:pt x="6108" y="5080"/>
                  </a:cubicBezTo>
                  <a:cubicBezTo>
                    <a:pt x="5529" y="2058"/>
                    <a:pt x="4051" y="194"/>
                    <a:pt x="29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4378;p64">
              <a:extLst>
                <a:ext uri="{FF2B5EF4-FFF2-40B4-BE49-F238E27FC236}">
                  <a16:creationId xmlns:a16="http://schemas.microsoft.com/office/drawing/2014/main" id="{EFE53815-3922-6AFF-5206-4B1125D69D3B}"/>
                </a:ext>
              </a:extLst>
            </p:cNvPr>
            <p:cNvSpPr/>
            <p:nvPr/>
          </p:nvSpPr>
          <p:spPr>
            <a:xfrm>
              <a:off x="2955750" y="1964925"/>
              <a:ext cx="305375" cy="607700"/>
            </a:xfrm>
            <a:custGeom>
              <a:avLst/>
              <a:gdLst/>
              <a:ahLst/>
              <a:cxnLst/>
              <a:rect l="l" t="t" r="r" b="b"/>
              <a:pathLst>
                <a:path w="12215" h="24308" extrusionOk="0">
                  <a:moveTo>
                    <a:pt x="3186" y="0"/>
                  </a:moveTo>
                  <a:cubicBezTo>
                    <a:pt x="3054" y="0"/>
                    <a:pt x="2953" y="92"/>
                    <a:pt x="2925" y="232"/>
                  </a:cubicBezTo>
                  <a:cubicBezTo>
                    <a:pt x="2925" y="360"/>
                    <a:pt x="3022" y="521"/>
                    <a:pt x="3150" y="521"/>
                  </a:cubicBezTo>
                  <a:cubicBezTo>
                    <a:pt x="3600" y="585"/>
                    <a:pt x="4211" y="1067"/>
                    <a:pt x="4790" y="1903"/>
                  </a:cubicBezTo>
                  <a:cubicBezTo>
                    <a:pt x="5336" y="2739"/>
                    <a:pt x="5850" y="3896"/>
                    <a:pt x="6140" y="5375"/>
                  </a:cubicBezTo>
                  <a:cubicBezTo>
                    <a:pt x="6397" y="6885"/>
                    <a:pt x="6847" y="8750"/>
                    <a:pt x="7265" y="10261"/>
                  </a:cubicBezTo>
                  <a:cubicBezTo>
                    <a:pt x="7490" y="11032"/>
                    <a:pt x="7683" y="11707"/>
                    <a:pt x="7843" y="12189"/>
                  </a:cubicBezTo>
                  <a:cubicBezTo>
                    <a:pt x="7908" y="12446"/>
                    <a:pt x="8004" y="12671"/>
                    <a:pt x="8068" y="12832"/>
                  </a:cubicBezTo>
                  <a:cubicBezTo>
                    <a:pt x="8100" y="12896"/>
                    <a:pt x="8133" y="12993"/>
                    <a:pt x="8165" y="13025"/>
                  </a:cubicBezTo>
                  <a:cubicBezTo>
                    <a:pt x="8197" y="13089"/>
                    <a:pt x="8197" y="13154"/>
                    <a:pt x="8261" y="13218"/>
                  </a:cubicBezTo>
                  <a:cubicBezTo>
                    <a:pt x="8325" y="13250"/>
                    <a:pt x="8422" y="13379"/>
                    <a:pt x="8550" y="13572"/>
                  </a:cubicBezTo>
                  <a:cubicBezTo>
                    <a:pt x="8968" y="14086"/>
                    <a:pt x="9643" y="14954"/>
                    <a:pt x="10222" y="15564"/>
                  </a:cubicBezTo>
                  <a:cubicBezTo>
                    <a:pt x="10543" y="15854"/>
                    <a:pt x="10929" y="16400"/>
                    <a:pt x="11186" y="16947"/>
                  </a:cubicBezTo>
                  <a:cubicBezTo>
                    <a:pt x="11476" y="17525"/>
                    <a:pt x="11668" y="18168"/>
                    <a:pt x="11668" y="18682"/>
                  </a:cubicBezTo>
                  <a:cubicBezTo>
                    <a:pt x="11668" y="18779"/>
                    <a:pt x="11668" y="18875"/>
                    <a:pt x="11668" y="18972"/>
                  </a:cubicBezTo>
                  <a:cubicBezTo>
                    <a:pt x="11572" y="19615"/>
                    <a:pt x="11572" y="20675"/>
                    <a:pt x="11540" y="21640"/>
                  </a:cubicBezTo>
                  <a:cubicBezTo>
                    <a:pt x="11540" y="22122"/>
                    <a:pt x="11540" y="22604"/>
                    <a:pt x="11508" y="22958"/>
                  </a:cubicBezTo>
                  <a:cubicBezTo>
                    <a:pt x="11508" y="23151"/>
                    <a:pt x="11476" y="23311"/>
                    <a:pt x="11476" y="23440"/>
                  </a:cubicBezTo>
                  <a:cubicBezTo>
                    <a:pt x="11443" y="23568"/>
                    <a:pt x="11411" y="23665"/>
                    <a:pt x="11411" y="23665"/>
                  </a:cubicBezTo>
                  <a:lnTo>
                    <a:pt x="11347" y="23729"/>
                  </a:lnTo>
                  <a:lnTo>
                    <a:pt x="11283" y="23761"/>
                  </a:lnTo>
                  <a:cubicBezTo>
                    <a:pt x="11186" y="23761"/>
                    <a:pt x="11026" y="23697"/>
                    <a:pt x="10897" y="23633"/>
                  </a:cubicBezTo>
                  <a:cubicBezTo>
                    <a:pt x="10833" y="23601"/>
                    <a:pt x="10768" y="23568"/>
                    <a:pt x="10736" y="23536"/>
                  </a:cubicBezTo>
                  <a:lnTo>
                    <a:pt x="10704" y="23504"/>
                  </a:lnTo>
                  <a:lnTo>
                    <a:pt x="10695" y="23504"/>
                  </a:lnTo>
                  <a:lnTo>
                    <a:pt x="9161" y="21125"/>
                  </a:lnTo>
                  <a:cubicBezTo>
                    <a:pt x="9108" y="21046"/>
                    <a:pt x="9012" y="20989"/>
                    <a:pt x="8908" y="20989"/>
                  </a:cubicBezTo>
                  <a:cubicBezTo>
                    <a:pt x="8885" y="20989"/>
                    <a:pt x="8863" y="20991"/>
                    <a:pt x="8840" y="20997"/>
                  </a:cubicBezTo>
                  <a:cubicBezTo>
                    <a:pt x="8743" y="21061"/>
                    <a:pt x="8647" y="21158"/>
                    <a:pt x="8647" y="21254"/>
                  </a:cubicBezTo>
                  <a:cubicBezTo>
                    <a:pt x="8647" y="21254"/>
                    <a:pt x="8647" y="21447"/>
                    <a:pt x="8647" y="21704"/>
                  </a:cubicBezTo>
                  <a:cubicBezTo>
                    <a:pt x="8647" y="21961"/>
                    <a:pt x="8615" y="22283"/>
                    <a:pt x="8550" y="22540"/>
                  </a:cubicBezTo>
                  <a:cubicBezTo>
                    <a:pt x="8550" y="22604"/>
                    <a:pt x="8550" y="22604"/>
                    <a:pt x="8518" y="22604"/>
                  </a:cubicBezTo>
                  <a:lnTo>
                    <a:pt x="8486" y="22636"/>
                  </a:lnTo>
                  <a:cubicBezTo>
                    <a:pt x="8422" y="22636"/>
                    <a:pt x="8358" y="22604"/>
                    <a:pt x="8325" y="22572"/>
                  </a:cubicBezTo>
                  <a:lnTo>
                    <a:pt x="8261" y="22508"/>
                  </a:lnTo>
                  <a:lnTo>
                    <a:pt x="8261" y="22476"/>
                  </a:lnTo>
                  <a:cubicBezTo>
                    <a:pt x="8261" y="22379"/>
                    <a:pt x="8229" y="22283"/>
                    <a:pt x="8197" y="22186"/>
                  </a:cubicBezTo>
                  <a:cubicBezTo>
                    <a:pt x="7972" y="21350"/>
                    <a:pt x="7072" y="19229"/>
                    <a:pt x="6815" y="18715"/>
                  </a:cubicBezTo>
                  <a:cubicBezTo>
                    <a:pt x="6782" y="18650"/>
                    <a:pt x="6750" y="18554"/>
                    <a:pt x="6750" y="18425"/>
                  </a:cubicBezTo>
                  <a:cubicBezTo>
                    <a:pt x="6718" y="18265"/>
                    <a:pt x="6718" y="18104"/>
                    <a:pt x="6718" y="17911"/>
                  </a:cubicBezTo>
                  <a:cubicBezTo>
                    <a:pt x="6718" y="17557"/>
                    <a:pt x="6750" y="17172"/>
                    <a:pt x="6782" y="16850"/>
                  </a:cubicBezTo>
                  <a:cubicBezTo>
                    <a:pt x="6782" y="16690"/>
                    <a:pt x="6815" y="16561"/>
                    <a:pt x="6815" y="16497"/>
                  </a:cubicBezTo>
                  <a:cubicBezTo>
                    <a:pt x="6847" y="16400"/>
                    <a:pt x="6847" y="16336"/>
                    <a:pt x="6847" y="16336"/>
                  </a:cubicBezTo>
                  <a:cubicBezTo>
                    <a:pt x="6847" y="16272"/>
                    <a:pt x="6847" y="16207"/>
                    <a:pt x="6815" y="16143"/>
                  </a:cubicBezTo>
                  <a:cubicBezTo>
                    <a:pt x="6815" y="16143"/>
                    <a:pt x="6557" y="15789"/>
                    <a:pt x="6172" y="15211"/>
                  </a:cubicBezTo>
                  <a:cubicBezTo>
                    <a:pt x="5015" y="13507"/>
                    <a:pt x="2636" y="9971"/>
                    <a:pt x="1929" y="8846"/>
                  </a:cubicBezTo>
                  <a:cubicBezTo>
                    <a:pt x="1511" y="8171"/>
                    <a:pt x="1125" y="6853"/>
                    <a:pt x="900" y="5728"/>
                  </a:cubicBezTo>
                  <a:cubicBezTo>
                    <a:pt x="804" y="5182"/>
                    <a:pt x="707" y="4667"/>
                    <a:pt x="643" y="4314"/>
                  </a:cubicBezTo>
                  <a:cubicBezTo>
                    <a:pt x="579" y="3928"/>
                    <a:pt x="546" y="3703"/>
                    <a:pt x="546" y="3703"/>
                  </a:cubicBezTo>
                  <a:cubicBezTo>
                    <a:pt x="546" y="3563"/>
                    <a:pt x="449" y="3472"/>
                    <a:pt x="318" y="3472"/>
                  </a:cubicBezTo>
                  <a:cubicBezTo>
                    <a:pt x="298" y="3472"/>
                    <a:pt x="278" y="3474"/>
                    <a:pt x="257" y="3478"/>
                  </a:cubicBezTo>
                  <a:cubicBezTo>
                    <a:pt x="129" y="3478"/>
                    <a:pt x="0" y="3607"/>
                    <a:pt x="32" y="3767"/>
                  </a:cubicBezTo>
                  <a:cubicBezTo>
                    <a:pt x="32" y="3767"/>
                    <a:pt x="161" y="4732"/>
                    <a:pt x="386" y="5857"/>
                  </a:cubicBezTo>
                  <a:cubicBezTo>
                    <a:pt x="611" y="6982"/>
                    <a:pt x="964" y="8300"/>
                    <a:pt x="1479" y="9136"/>
                  </a:cubicBezTo>
                  <a:cubicBezTo>
                    <a:pt x="2335" y="10523"/>
                    <a:pt x="5741" y="15518"/>
                    <a:pt x="6290" y="16348"/>
                  </a:cubicBezTo>
                  <a:lnTo>
                    <a:pt x="6290" y="16348"/>
                  </a:lnTo>
                  <a:cubicBezTo>
                    <a:pt x="6259" y="16575"/>
                    <a:pt x="6172" y="17276"/>
                    <a:pt x="6172" y="17911"/>
                  </a:cubicBezTo>
                  <a:cubicBezTo>
                    <a:pt x="6172" y="18104"/>
                    <a:pt x="6204" y="18297"/>
                    <a:pt x="6204" y="18490"/>
                  </a:cubicBezTo>
                  <a:cubicBezTo>
                    <a:pt x="6236" y="18650"/>
                    <a:pt x="6268" y="18811"/>
                    <a:pt x="6332" y="18940"/>
                  </a:cubicBezTo>
                  <a:cubicBezTo>
                    <a:pt x="6461" y="19229"/>
                    <a:pt x="6815" y="20033"/>
                    <a:pt x="7136" y="20836"/>
                  </a:cubicBezTo>
                  <a:cubicBezTo>
                    <a:pt x="7297" y="21222"/>
                    <a:pt x="7458" y="21608"/>
                    <a:pt x="7554" y="21929"/>
                  </a:cubicBezTo>
                  <a:cubicBezTo>
                    <a:pt x="7618" y="22090"/>
                    <a:pt x="7650" y="22218"/>
                    <a:pt x="7683" y="22315"/>
                  </a:cubicBezTo>
                  <a:cubicBezTo>
                    <a:pt x="7683" y="22379"/>
                    <a:pt x="7715" y="22411"/>
                    <a:pt x="7715" y="22443"/>
                  </a:cubicBezTo>
                  <a:lnTo>
                    <a:pt x="7715" y="22476"/>
                  </a:lnTo>
                  <a:cubicBezTo>
                    <a:pt x="7715" y="22701"/>
                    <a:pt x="7843" y="22861"/>
                    <a:pt x="7972" y="22990"/>
                  </a:cubicBezTo>
                  <a:cubicBezTo>
                    <a:pt x="8133" y="23086"/>
                    <a:pt x="8293" y="23151"/>
                    <a:pt x="8486" y="23183"/>
                  </a:cubicBezTo>
                  <a:cubicBezTo>
                    <a:pt x="8615" y="23183"/>
                    <a:pt x="8743" y="23118"/>
                    <a:pt x="8872" y="23022"/>
                  </a:cubicBezTo>
                  <a:cubicBezTo>
                    <a:pt x="9000" y="22926"/>
                    <a:pt x="9065" y="22797"/>
                    <a:pt x="9097" y="22636"/>
                  </a:cubicBezTo>
                  <a:cubicBezTo>
                    <a:pt x="9124" y="22464"/>
                    <a:pt x="9144" y="22281"/>
                    <a:pt x="9158" y="22107"/>
                  </a:cubicBezTo>
                  <a:lnTo>
                    <a:pt x="9158" y="22107"/>
                  </a:lnTo>
                  <a:lnTo>
                    <a:pt x="10286" y="23858"/>
                  </a:lnTo>
                  <a:lnTo>
                    <a:pt x="10351" y="23922"/>
                  </a:lnTo>
                  <a:cubicBezTo>
                    <a:pt x="10351" y="23922"/>
                    <a:pt x="10479" y="24018"/>
                    <a:pt x="10640" y="24115"/>
                  </a:cubicBezTo>
                  <a:cubicBezTo>
                    <a:pt x="10801" y="24179"/>
                    <a:pt x="11026" y="24308"/>
                    <a:pt x="11283" y="24308"/>
                  </a:cubicBezTo>
                  <a:cubicBezTo>
                    <a:pt x="11379" y="24308"/>
                    <a:pt x="11508" y="24276"/>
                    <a:pt x="11604" y="24211"/>
                  </a:cubicBezTo>
                  <a:cubicBezTo>
                    <a:pt x="11733" y="24147"/>
                    <a:pt x="11829" y="24051"/>
                    <a:pt x="11893" y="23922"/>
                  </a:cubicBezTo>
                  <a:cubicBezTo>
                    <a:pt x="11926" y="23793"/>
                    <a:pt x="11958" y="23665"/>
                    <a:pt x="11990" y="23536"/>
                  </a:cubicBezTo>
                  <a:cubicBezTo>
                    <a:pt x="12086" y="22990"/>
                    <a:pt x="12086" y="22154"/>
                    <a:pt x="12086" y="21286"/>
                  </a:cubicBezTo>
                  <a:cubicBezTo>
                    <a:pt x="12086" y="20418"/>
                    <a:pt x="12118" y="19550"/>
                    <a:pt x="12183" y="19068"/>
                  </a:cubicBezTo>
                  <a:cubicBezTo>
                    <a:pt x="12215" y="18940"/>
                    <a:pt x="12215" y="18811"/>
                    <a:pt x="12215" y="18682"/>
                  </a:cubicBezTo>
                  <a:cubicBezTo>
                    <a:pt x="12215" y="18040"/>
                    <a:pt x="11990" y="17332"/>
                    <a:pt x="11668" y="16722"/>
                  </a:cubicBezTo>
                  <a:cubicBezTo>
                    <a:pt x="11379" y="16111"/>
                    <a:pt x="10993" y="15532"/>
                    <a:pt x="10608" y="15179"/>
                  </a:cubicBezTo>
                  <a:cubicBezTo>
                    <a:pt x="10254" y="14825"/>
                    <a:pt x="9836" y="14311"/>
                    <a:pt x="9483" y="13861"/>
                  </a:cubicBezTo>
                  <a:cubicBezTo>
                    <a:pt x="9290" y="13636"/>
                    <a:pt x="9129" y="13411"/>
                    <a:pt x="8968" y="13218"/>
                  </a:cubicBezTo>
                  <a:cubicBezTo>
                    <a:pt x="8840" y="13057"/>
                    <a:pt x="8743" y="12929"/>
                    <a:pt x="8647" y="12832"/>
                  </a:cubicBezTo>
                  <a:cubicBezTo>
                    <a:pt x="8615" y="12768"/>
                    <a:pt x="8550" y="12639"/>
                    <a:pt x="8486" y="12479"/>
                  </a:cubicBezTo>
                  <a:cubicBezTo>
                    <a:pt x="8036" y="11257"/>
                    <a:pt x="7104" y="7753"/>
                    <a:pt x="6654" y="5278"/>
                  </a:cubicBezTo>
                  <a:cubicBezTo>
                    <a:pt x="6365" y="3735"/>
                    <a:pt x="5850" y="2482"/>
                    <a:pt x="5240" y="1582"/>
                  </a:cubicBezTo>
                  <a:cubicBezTo>
                    <a:pt x="4629" y="682"/>
                    <a:pt x="3922" y="135"/>
                    <a:pt x="3247" y="7"/>
                  </a:cubicBezTo>
                  <a:cubicBezTo>
                    <a:pt x="3226" y="2"/>
                    <a:pt x="3206" y="0"/>
                    <a:pt x="31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4379;p64">
              <a:extLst>
                <a:ext uri="{FF2B5EF4-FFF2-40B4-BE49-F238E27FC236}">
                  <a16:creationId xmlns:a16="http://schemas.microsoft.com/office/drawing/2014/main" id="{31C8D38B-3571-5C79-83CD-99FA11636F02}"/>
                </a:ext>
              </a:extLst>
            </p:cNvPr>
            <p:cNvSpPr/>
            <p:nvPr/>
          </p:nvSpPr>
          <p:spPr>
            <a:xfrm>
              <a:off x="3105200" y="2303400"/>
              <a:ext cx="153525" cy="262225"/>
            </a:xfrm>
            <a:custGeom>
              <a:avLst/>
              <a:gdLst/>
              <a:ahLst/>
              <a:cxnLst/>
              <a:rect l="l" t="t" r="r" b="b"/>
              <a:pathLst>
                <a:path w="6141" h="10489" extrusionOk="0">
                  <a:moveTo>
                    <a:pt x="2926" y="0"/>
                  </a:moveTo>
                  <a:cubicBezTo>
                    <a:pt x="1512" y="386"/>
                    <a:pt x="515" y="1286"/>
                    <a:pt x="1" y="1865"/>
                  </a:cubicBezTo>
                  <a:cubicBezTo>
                    <a:pt x="354" y="2411"/>
                    <a:pt x="612" y="2765"/>
                    <a:pt x="612" y="2765"/>
                  </a:cubicBezTo>
                  <a:cubicBezTo>
                    <a:pt x="612" y="2765"/>
                    <a:pt x="322" y="4726"/>
                    <a:pt x="612" y="5304"/>
                  </a:cubicBezTo>
                  <a:cubicBezTo>
                    <a:pt x="869" y="5851"/>
                    <a:pt x="1994" y="8583"/>
                    <a:pt x="1994" y="8937"/>
                  </a:cubicBezTo>
                  <a:cubicBezTo>
                    <a:pt x="1994" y="9165"/>
                    <a:pt x="2265" y="9360"/>
                    <a:pt x="2506" y="9360"/>
                  </a:cubicBezTo>
                  <a:cubicBezTo>
                    <a:pt x="2671" y="9360"/>
                    <a:pt x="2822" y="9268"/>
                    <a:pt x="2862" y="9033"/>
                  </a:cubicBezTo>
                  <a:cubicBezTo>
                    <a:pt x="2958" y="8487"/>
                    <a:pt x="2958" y="7715"/>
                    <a:pt x="2958" y="7715"/>
                  </a:cubicBezTo>
                  <a:lnTo>
                    <a:pt x="4533" y="10158"/>
                  </a:lnTo>
                  <a:cubicBezTo>
                    <a:pt x="4533" y="10158"/>
                    <a:pt x="4943" y="10489"/>
                    <a:pt x="5288" y="10489"/>
                  </a:cubicBezTo>
                  <a:cubicBezTo>
                    <a:pt x="5436" y="10489"/>
                    <a:pt x="5572" y="10428"/>
                    <a:pt x="5658" y="10254"/>
                  </a:cubicBezTo>
                  <a:cubicBezTo>
                    <a:pt x="5948" y="9708"/>
                    <a:pt x="5755" y="6686"/>
                    <a:pt x="5948" y="5465"/>
                  </a:cubicBezTo>
                  <a:cubicBezTo>
                    <a:pt x="6140" y="4276"/>
                    <a:pt x="5208" y="2572"/>
                    <a:pt x="4437" y="1833"/>
                  </a:cubicBezTo>
                  <a:cubicBezTo>
                    <a:pt x="3922" y="1318"/>
                    <a:pt x="3344" y="547"/>
                    <a:pt x="2926" y="0"/>
                  </a:cubicBezTo>
                  <a:close/>
                </a:path>
              </a:pathLst>
            </a:custGeom>
            <a:solidFill>
              <a:srgbClr val="707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4380;p64">
              <a:extLst>
                <a:ext uri="{FF2B5EF4-FFF2-40B4-BE49-F238E27FC236}">
                  <a16:creationId xmlns:a16="http://schemas.microsoft.com/office/drawing/2014/main" id="{065168BA-69B3-D44B-F787-D85CA15EAF43}"/>
                </a:ext>
              </a:extLst>
            </p:cNvPr>
            <p:cNvSpPr/>
            <p:nvPr/>
          </p:nvSpPr>
          <p:spPr>
            <a:xfrm>
              <a:off x="3097975" y="2296750"/>
              <a:ext cx="163150" cy="275875"/>
            </a:xfrm>
            <a:custGeom>
              <a:avLst/>
              <a:gdLst/>
              <a:ahLst/>
              <a:cxnLst/>
              <a:rect l="l" t="t" r="r" b="b"/>
              <a:pathLst>
                <a:path w="6526" h="11035" extrusionOk="0">
                  <a:moveTo>
                    <a:pt x="3086" y="578"/>
                  </a:moveTo>
                  <a:cubicBezTo>
                    <a:pt x="3498" y="1087"/>
                    <a:pt x="4057" y="1786"/>
                    <a:pt x="4533" y="2291"/>
                  </a:cubicBezTo>
                  <a:cubicBezTo>
                    <a:pt x="4854" y="2581"/>
                    <a:pt x="5240" y="3127"/>
                    <a:pt x="5497" y="3674"/>
                  </a:cubicBezTo>
                  <a:cubicBezTo>
                    <a:pt x="5787" y="4252"/>
                    <a:pt x="5979" y="4895"/>
                    <a:pt x="5979" y="5409"/>
                  </a:cubicBezTo>
                  <a:cubicBezTo>
                    <a:pt x="5979" y="5506"/>
                    <a:pt x="5979" y="5602"/>
                    <a:pt x="5979" y="5699"/>
                  </a:cubicBezTo>
                  <a:cubicBezTo>
                    <a:pt x="5883" y="6342"/>
                    <a:pt x="5883" y="7402"/>
                    <a:pt x="5851" y="8367"/>
                  </a:cubicBezTo>
                  <a:cubicBezTo>
                    <a:pt x="5851" y="8849"/>
                    <a:pt x="5851" y="9331"/>
                    <a:pt x="5819" y="9685"/>
                  </a:cubicBezTo>
                  <a:cubicBezTo>
                    <a:pt x="5819" y="9878"/>
                    <a:pt x="5787" y="10038"/>
                    <a:pt x="5787" y="10167"/>
                  </a:cubicBezTo>
                  <a:cubicBezTo>
                    <a:pt x="5754" y="10295"/>
                    <a:pt x="5722" y="10392"/>
                    <a:pt x="5722" y="10392"/>
                  </a:cubicBezTo>
                  <a:lnTo>
                    <a:pt x="5658" y="10456"/>
                  </a:lnTo>
                  <a:lnTo>
                    <a:pt x="5594" y="10488"/>
                  </a:lnTo>
                  <a:cubicBezTo>
                    <a:pt x="5497" y="10488"/>
                    <a:pt x="5337" y="10424"/>
                    <a:pt x="5208" y="10360"/>
                  </a:cubicBezTo>
                  <a:cubicBezTo>
                    <a:pt x="5144" y="10328"/>
                    <a:pt x="5079" y="10295"/>
                    <a:pt x="5047" y="10263"/>
                  </a:cubicBezTo>
                  <a:lnTo>
                    <a:pt x="5015" y="10231"/>
                  </a:lnTo>
                  <a:lnTo>
                    <a:pt x="5006" y="10231"/>
                  </a:lnTo>
                  <a:lnTo>
                    <a:pt x="3472" y="7852"/>
                  </a:lnTo>
                  <a:cubicBezTo>
                    <a:pt x="3419" y="7773"/>
                    <a:pt x="3323" y="7716"/>
                    <a:pt x="3219" y="7716"/>
                  </a:cubicBezTo>
                  <a:cubicBezTo>
                    <a:pt x="3196" y="7716"/>
                    <a:pt x="3174" y="7718"/>
                    <a:pt x="3151" y="7724"/>
                  </a:cubicBezTo>
                  <a:cubicBezTo>
                    <a:pt x="3054" y="7788"/>
                    <a:pt x="2958" y="7885"/>
                    <a:pt x="2958" y="7981"/>
                  </a:cubicBezTo>
                  <a:cubicBezTo>
                    <a:pt x="2958" y="7981"/>
                    <a:pt x="2958" y="8174"/>
                    <a:pt x="2958" y="8431"/>
                  </a:cubicBezTo>
                  <a:cubicBezTo>
                    <a:pt x="2958" y="8688"/>
                    <a:pt x="2926" y="9010"/>
                    <a:pt x="2861" y="9267"/>
                  </a:cubicBezTo>
                  <a:cubicBezTo>
                    <a:pt x="2861" y="9331"/>
                    <a:pt x="2861" y="9331"/>
                    <a:pt x="2829" y="9331"/>
                  </a:cubicBezTo>
                  <a:lnTo>
                    <a:pt x="2797" y="9363"/>
                  </a:lnTo>
                  <a:cubicBezTo>
                    <a:pt x="2733" y="9363"/>
                    <a:pt x="2669" y="9331"/>
                    <a:pt x="2636" y="9299"/>
                  </a:cubicBezTo>
                  <a:lnTo>
                    <a:pt x="2572" y="9235"/>
                  </a:lnTo>
                  <a:lnTo>
                    <a:pt x="2572" y="9203"/>
                  </a:lnTo>
                  <a:cubicBezTo>
                    <a:pt x="2572" y="9106"/>
                    <a:pt x="2540" y="9010"/>
                    <a:pt x="2508" y="8913"/>
                  </a:cubicBezTo>
                  <a:cubicBezTo>
                    <a:pt x="2283" y="8077"/>
                    <a:pt x="1383" y="5956"/>
                    <a:pt x="1126" y="5442"/>
                  </a:cubicBezTo>
                  <a:cubicBezTo>
                    <a:pt x="1093" y="5377"/>
                    <a:pt x="1061" y="5281"/>
                    <a:pt x="1061" y="5152"/>
                  </a:cubicBezTo>
                  <a:cubicBezTo>
                    <a:pt x="1029" y="4992"/>
                    <a:pt x="1029" y="4831"/>
                    <a:pt x="1029" y="4638"/>
                  </a:cubicBezTo>
                  <a:cubicBezTo>
                    <a:pt x="1029" y="4284"/>
                    <a:pt x="1061" y="3899"/>
                    <a:pt x="1093" y="3577"/>
                  </a:cubicBezTo>
                  <a:cubicBezTo>
                    <a:pt x="1093" y="3417"/>
                    <a:pt x="1126" y="3288"/>
                    <a:pt x="1126" y="3224"/>
                  </a:cubicBezTo>
                  <a:cubicBezTo>
                    <a:pt x="1158" y="3127"/>
                    <a:pt x="1158" y="3063"/>
                    <a:pt x="1158" y="3063"/>
                  </a:cubicBezTo>
                  <a:cubicBezTo>
                    <a:pt x="1158" y="2999"/>
                    <a:pt x="1158" y="2934"/>
                    <a:pt x="1126" y="2870"/>
                  </a:cubicBezTo>
                  <a:cubicBezTo>
                    <a:pt x="1126" y="2870"/>
                    <a:pt x="920" y="2588"/>
                    <a:pt x="624" y="2137"/>
                  </a:cubicBezTo>
                  <a:lnTo>
                    <a:pt x="624" y="2137"/>
                  </a:lnTo>
                  <a:cubicBezTo>
                    <a:pt x="1114" y="1622"/>
                    <a:pt x="1955" y="924"/>
                    <a:pt x="3086" y="578"/>
                  </a:cubicBezTo>
                  <a:close/>
                  <a:moveTo>
                    <a:pt x="3204" y="1"/>
                  </a:moveTo>
                  <a:cubicBezTo>
                    <a:pt x="3186" y="1"/>
                    <a:pt x="3168" y="3"/>
                    <a:pt x="3151" y="9"/>
                  </a:cubicBezTo>
                  <a:cubicBezTo>
                    <a:pt x="1640" y="395"/>
                    <a:pt x="611" y="1359"/>
                    <a:pt x="65" y="1938"/>
                  </a:cubicBezTo>
                  <a:cubicBezTo>
                    <a:pt x="1" y="2034"/>
                    <a:pt x="1" y="2163"/>
                    <a:pt x="65" y="2259"/>
                  </a:cubicBezTo>
                  <a:cubicBezTo>
                    <a:pt x="303" y="2650"/>
                    <a:pt x="498" y="2938"/>
                    <a:pt x="599" y="3084"/>
                  </a:cubicBezTo>
                  <a:lnTo>
                    <a:pt x="599" y="3084"/>
                  </a:lnTo>
                  <a:cubicBezTo>
                    <a:pt x="568" y="3320"/>
                    <a:pt x="483" y="4011"/>
                    <a:pt x="483" y="4638"/>
                  </a:cubicBezTo>
                  <a:cubicBezTo>
                    <a:pt x="483" y="4831"/>
                    <a:pt x="515" y="5024"/>
                    <a:pt x="515" y="5217"/>
                  </a:cubicBezTo>
                  <a:cubicBezTo>
                    <a:pt x="547" y="5377"/>
                    <a:pt x="579" y="5538"/>
                    <a:pt x="643" y="5667"/>
                  </a:cubicBezTo>
                  <a:cubicBezTo>
                    <a:pt x="772" y="5956"/>
                    <a:pt x="1126" y="6760"/>
                    <a:pt x="1447" y="7563"/>
                  </a:cubicBezTo>
                  <a:cubicBezTo>
                    <a:pt x="1608" y="7949"/>
                    <a:pt x="1769" y="8335"/>
                    <a:pt x="1865" y="8656"/>
                  </a:cubicBezTo>
                  <a:cubicBezTo>
                    <a:pt x="1929" y="8817"/>
                    <a:pt x="1961" y="8945"/>
                    <a:pt x="1994" y="9042"/>
                  </a:cubicBezTo>
                  <a:cubicBezTo>
                    <a:pt x="1994" y="9106"/>
                    <a:pt x="2026" y="9138"/>
                    <a:pt x="2026" y="9170"/>
                  </a:cubicBezTo>
                  <a:lnTo>
                    <a:pt x="2026" y="9203"/>
                  </a:lnTo>
                  <a:cubicBezTo>
                    <a:pt x="2026" y="9428"/>
                    <a:pt x="2154" y="9588"/>
                    <a:pt x="2283" y="9717"/>
                  </a:cubicBezTo>
                  <a:cubicBezTo>
                    <a:pt x="2444" y="9813"/>
                    <a:pt x="2604" y="9878"/>
                    <a:pt x="2797" y="9910"/>
                  </a:cubicBezTo>
                  <a:cubicBezTo>
                    <a:pt x="2926" y="9910"/>
                    <a:pt x="3054" y="9845"/>
                    <a:pt x="3183" y="9749"/>
                  </a:cubicBezTo>
                  <a:cubicBezTo>
                    <a:pt x="3311" y="9653"/>
                    <a:pt x="3376" y="9524"/>
                    <a:pt x="3408" y="9363"/>
                  </a:cubicBezTo>
                  <a:cubicBezTo>
                    <a:pt x="3435" y="9191"/>
                    <a:pt x="3455" y="9008"/>
                    <a:pt x="3469" y="8834"/>
                  </a:cubicBezTo>
                  <a:lnTo>
                    <a:pt x="3469" y="8834"/>
                  </a:lnTo>
                  <a:lnTo>
                    <a:pt x="4597" y="10585"/>
                  </a:lnTo>
                  <a:lnTo>
                    <a:pt x="4662" y="10649"/>
                  </a:lnTo>
                  <a:cubicBezTo>
                    <a:pt x="4662" y="10649"/>
                    <a:pt x="4790" y="10745"/>
                    <a:pt x="4951" y="10842"/>
                  </a:cubicBezTo>
                  <a:cubicBezTo>
                    <a:pt x="5112" y="10906"/>
                    <a:pt x="5337" y="11035"/>
                    <a:pt x="5594" y="11035"/>
                  </a:cubicBezTo>
                  <a:cubicBezTo>
                    <a:pt x="5690" y="11035"/>
                    <a:pt x="5819" y="11003"/>
                    <a:pt x="5915" y="10938"/>
                  </a:cubicBezTo>
                  <a:cubicBezTo>
                    <a:pt x="6044" y="10874"/>
                    <a:pt x="6140" y="10778"/>
                    <a:pt x="6204" y="10649"/>
                  </a:cubicBezTo>
                  <a:cubicBezTo>
                    <a:pt x="6237" y="10520"/>
                    <a:pt x="6269" y="10392"/>
                    <a:pt x="6301" y="10263"/>
                  </a:cubicBezTo>
                  <a:cubicBezTo>
                    <a:pt x="6397" y="9717"/>
                    <a:pt x="6397" y="8881"/>
                    <a:pt x="6397" y="8013"/>
                  </a:cubicBezTo>
                  <a:cubicBezTo>
                    <a:pt x="6397" y="7145"/>
                    <a:pt x="6429" y="6277"/>
                    <a:pt x="6494" y="5795"/>
                  </a:cubicBezTo>
                  <a:cubicBezTo>
                    <a:pt x="6526" y="5667"/>
                    <a:pt x="6526" y="5538"/>
                    <a:pt x="6526" y="5409"/>
                  </a:cubicBezTo>
                  <a:cubicBezTo>
                    <a:pt x="6526" y="4767"/>
                    <a:pt x="6301" y="4059"/>
                    <a:pt x="5979" y="3449"/>
                  </a:cubicBezTo>
                  <a:cubicBezTo>
                    <a:pt x="5690" y="2838"/>
                    <a:pt x="5304" y="2259"/>
                    <a:pt x="4919" y="1906"/>
                  </a:cubicBezTo>
                  <a:cubicBezTo>
                    <a:pt x="4437" y="1391"/>
                    <a:pt x="3826" y="652"/>
                    <a:pt x="3408" y="106"/>
                  </a:cubicBezTo>
                  <a:cubicBezTo>
                    <a:pt x="3355" y="53"/>
                    <a:pt x="3281" y="1"/>
                    <a:pt x="32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4381;p64">
              <a:extLst>
                <a:ext uri="{FF2B5EF4-FFF2-40B4-BE49-F238E27FC236}">
                  <a16:creationId xmlns:a16="http://schemas.microsoft.com/office/drawing/2014/main" id="{DF5B9770-C917-1D48-BEB4-D05C67735158}"/>
                </a:ext>
              </a:extLst>
            </p:cNvPr>
            <p:cNvSpPr/>
            <p:nvPr/>
          </p:nvSpPr>
          <p:spPr>
            <a:xfrm>
              <a:off x="2323300" y="1964275"/>
              <a:ext cx="961150" cy="862825"/>
            </a:xfrm>
            <a:custGeom>
              <a:avLst/>
              <a:gdLst/>
              <a:ahLst/>
              <a:cxnLst/>
              <a:rect l="l" t="t" r="r" b="b"/>
              <a:pathLst>
                <a:path w="38446" h="34513" extrusionOk="0">
                  <a:moveTo>
                    <a:pt x="3086" y="0"/>
                  </a:moveTo>
                  <a:cubicBezTo>
                    <a:pt x="3086" y="0"/>
                    <a:pt x="1318" y="1222"/>
                    <a:pt x="643" y="3858"/>
                  </a:cubicBezTo>
                  <a:cubicBezTo>
                    <a:pt x="0" y="6494"/>
                    <a:pt x="2154" y="17166"/>
                    <a:pt x="2733" y="20251"/>
                  </a:cubicBezTo>
                  <a:cubicBezTo>
                    <a:pt x="3279" y="23369"/>
                    <a:pt x="6108" y="33656"/>
                    <a:pt x="6944" y="34331"/>
                  </a:cubicBezTo>
                  <a:cubicBezTo>
                    <a:pt x="7109" y="34458"/>
                    <a:pt x="7628" y="34512"/>
                    <a:pt x="8382" y="34512"/>
                  </a:cubicBezTo>
                  <a:cubicBezTo>
                    <a:pt x="11431" y="34512"/>
                    <a:pt x="18322" y="33625"/>
                    <a:pt x="21184" y="33109"/>
                  </a:cubicBezTo>
                  <a:cubicBezTo>
                    <a:pt x="24752" y="32466"/>
                    <a:pt x="32434" y="29734"/>
                    <a:pt x="34041" y="29252"/>
                  </a:cubicBezTo>
                  <a:cubicBezTo>
                    <a:pt x="35616" y="28802"/>
                    <a:pt x="36484" y="26359"/>
                    <a:pt x="36934" y="25877"/>
                  </a:cubicBezTo>
                  <a:cubicBezTo>
                    <a:pt x="37416" y="25427"/>
                    <a:pt x="38445" y="23819"/>
                    <a:pt x="37866" y="23273"/>
                  </a:cubicBezTo>
                  <a:cubicBezTo>
                    <a:pt x="37684" y="23080"/>
                    <a:pt x="37384" y="23016"/>
                    <a:pt x="37041" y="23016"/>
                  </a:cubicBezTo>
                  <a:cubicBezTo>
                    <a:pt x="36356" y="23016"/>
                    <a:pt x="35499" y="23273"/>
                    <a:pt x="35070" y="23273"/>
                  </a:cubicBezTo>
                  <a:cubicBezTo>
                    <a:pt x="34395" y="23273"/>
                    <a:pt x="33173" y="23177"/>
                    <a:pt x="31888" y="23177"/>
                  </a:cubicBezTo>
                  <a:cubicBezTo>
                    <a:pt x="30570" y="23177"/>
                    <a:pt x="29445" y="24109"/>
                    <a:pt x="29059" y="25427"/>
                  </a:cubicBezTo>
                  <a:cubicBezTo>
                    <a:pt x="28673" y="26745"/>
                    <a:pt x="28127" y="27388"/>
                    <a:pt x="28127" y="27388"/>
                  </a:cubicBezTo>
                  <a:cubicBezTo>
                    <a:pt x="28127" y="27388"/>
                    <a:pt x="18483" y="28705"/>
                    <a:pt x="16394" y="28705"/>
                  </a:cubicBezTo>
                  <a:cubicBezTo>
                    <a:pt x="14337" y="28705"/>
                    <a:pt x="12376" y="28416"/>
                    <a:pt x="12376" y="28416"/>
                  </a:cubicBezTo>
                  <a:cubicBezTo>
                    <a:pt x="12376" y="28416"/>
                    <a:pt x="11251" y="21955"/>
                    <a:pt x="10415" y="17905"/>
                  </a:cubicBezTo>
                  <a:cubicBezTo>
                    <a:pt x="9547" y="13887"/>
                    <a:pt x="8808" y="10801"/>
                    <a:pt x="8165" y="9772"/>
                  </a:cubicBezTo>
                  <a:lnTo>
                    <a:pt x="308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4382;p64">
              <a:extLst>
                <a:ext uri="{FF2B5EF4-FFF2-40B4-BE49-F238E27FC236}">
                  <a16:creationId xmlns:a16="http://schemas.microsoft.com/office/drawing/2014/main" id="{74386D46-9966-F7C8-7C3F-9E92F93CAA4B}"/>
                </a:ext>
              </a:extLst>
            </p:cNvPr>
            <p:cNvSpPr/>
            <p:nvPr/>
          </p:nvSpPr>
          <p:spPr>
            <a:xfrm>
              <a:off x="2329725" y="1957850"/>
              <a:ext cx="951500" cy="875950"/>
            </a:xfrm>
            <a:custGeom>
              <a:avLst/>
              <a:gdLst/>
              <a:ahLst/>
              <a:cxnLst/>
              <a:rect l="l" t="t" r="r" b="b"/>
              <a:pathLst>
                <a:path w="38060" h="35038" extrusionOk="0">
                  <a:moveTo>
                    <a:pt x="2814" y="0"/>
                  </a:moveTo>
                  <a:cubicBezTo>
                    <a:pt x="2772" y="0"/>
                    <a:pt x="2733" y="11"/>
                    <a:pt x="2701" y="32"/>
                  </a:cubicBezTo>
                  <a:lnTo>
                    <a:pt x="2669" y="32"/>
                  </a:lnTo>
                  <a:cubicBezTo>
                    <a:pt x="2669" y="65"/>
                    <a:pt x="836" y="1318"/>
                    <a:pt x="129" y="4050"/>
                  </a:cubicBezTo>
                  <a:cubicBezTo>
                    <a:pt x="33" y="4436"/>
                    <a:pt x="1" y="4918"/>
                    <a:pt x="1" y="5497"/>
                  </a:cubicBezTo>
                  <a:cubicBezTo>
                    <a:pt x="1" y="7490"/>
                    <a:pt x="418" y="10576"/>
                    <a:pt x="933" y="13501"/>
                  </a:cubicBezTo>
                  <a:cubicBezTo>
                    <a:pt x="1415" y="16426"/>
                    <a:pt x="1961" y="19223"/>
                    <a:pt x="2186" y="20573"/>
                  </a:cubicBezTo>
                  <a:cubicBezTo>
                    <a:pt x="2476" y="22148"/>
                    <a:pt x="3311" y="25491"/>
                    <a:pt x="4211" y="28545"/>
                  </a:cubicBezTo>
                  <a:cubicBezTo>
                    <a:pt x="4661" y="30055"/>
                    <a:pt x="5112" y="31502"/>
                    <a:pt x="5497" y="32627"/>
                  </a:cubicBezTo>
                  <a:cubicBezTo>
                    <a:pt x="5690" y="33206"/>
                    <a:pt x="5883" y="33656"/>
                    <a:pt x="6044" y="34041"/>
                  </a:cubicBezTo>
                  <a:cubicBezTo>
                    <a:pt x="6108" y="34202"/>
                    <a:pt x="6204" y="34363"/>
                    <a:pt x="6269" y="34491"/>
                  </a:cubicBezTo>
                  <a:cubicBezTo>
                    <a:pt x="6333" y="34620"/>
                    <a:pt x="6397" y="34716"/>
                    <a:pt x="6526" y="34781"/>
                  </a:cubicBezTo>
                  <a:cubicBezTo>
                    <a:pt x="6590" y="34877"/>
                    <a:pt x="6687" y="34909"/>
                    <a:pt x="6815" y="34941"/>
                  </a:cubicBezTo>
                  <a:cubicBezTo>
                    <a:pt x="7104" y="35006"/>
                    <a:pt x="7554" y="35038"/>
                    <a:pt x="8165" y="35038"/>
                  </a:cubicBezTo>
                  <a:cubicBezTo>
                    <a:pt x="11283" y="35038"/>
                    <a:pt x="18098" y="34170"/>
                    <a:pt x="20991" y="33623"/>
                  </a:cubicBezTo>
                  <a:cubicBezTo>
                    <a:pt x="22791" y="33302"/>
                    <a:pt x="25587" y="32434"/>
                    <a:pt x="28159" y="31630"/>
                  </a:cubicBezTo>
                  <a:cubicBezTo>
                    <a:pt x="30731" y="30795"/>
                    <a:pt x="33077" y="30023"/>
                    <a:pt x="33849" y="29766"/>
                  </a:cubicBezTo>
                  <a:cubicBezTo>
                    <a:pt x="34749" y="29509"/>
                    <a:pt x="35392" y="28705"/>
                    <a:pt x="35874" y="27966"/>
                  </a:cubicBezTo>
                  <a:cubicBezTo>
                    <a:pt x="36131" y="27612"/>
                    <a:pt x="36324" y="27227"/>
                    <a:pt x="36484" y="26937"/>
                  </a:cubicBezTo>
                  <a:cubicBezTo>
                    <a:pt x="36645" y="26648"/>
                    <a:pt x="36806" y="26391"/>
                    <a:pt x="36870" y="26327"/>
                  </a:cubicBezTo>
                  <a:cubicBezTo>
                    <a:pt x="37095" y="26134"/>
                    <a:pt x="37352" y="25748"/>
                    <a:pt x="37609" y="25330"/>
                  </a:cubicBezTo>
                  <a:cubicBezTo>
                    <a:pt x="37834" y="24880"/>
                    <a:pt x="38060" y="24430"/>
                    <a:pt x="38060" y="23980"/>
                  </a:cubicBezTo>
                  <a:cubicBezTo>
                    <a:pt x="38060" y="23755"/>
                    <a:pt x="37995" y="23498"/>
                    <a:pt x="37802" y="23337"/>
                  </a:cubicBezTo>
                  <a:cubicBezTo>
                    <a:pt x="37545" y="23048"/>
                    <a:pt x="37159" y="23016"/>
                    <a:pt x="36774" y="23016"/>
                  </a:cubicBezTo>
                  <a:cubicBezTo>
                    <a:pt x="36420" y="23016"/>
                    <a:pt x="36002" y="23080"/>
                    <a:pt x="35649" y="23144"/>
                  </a:cubicBezTo>
                  <a:cubicBezTo>
                    <a:pt x="35295" y="23209"/>
                    <a:pt x="34974" y="23241"/>
                    <a:pt x="34813" y="23241"/>
                  </a:cubicBezTo>
                  <a:cubicBezTo>
                    <a:pt x="34170" y="23241"/>
                    <a:pt x="32949" y="23144"/>
                    <a:pt x="31631" y="23144"/>
                  </a:cubicBezTo>
                  <a:cubicBezTo>
                    <a:pt x="30184" y="23144"/>
                    <a:pt x="28963" y="24173"/>
                    <a:pt x="28545" y="25587"/>
                  </a:cubicBezTo>
                  <a:cubicBezTo>
                    <a:pt x="28352" y="26230"/>
                    <a:pt x="28127" y="26712"/>
                    <a:pt x="27966" y="27034"/>
                  </a:cubicBezTo>
                  <a:cubicBezTo>
                    <a:pt x="27870" y="27162"/>
                    <a:pt x="27805" y="27291"/>
                    <a:pt x="27741" y="27355"/>
                  </a:cubicBezTo>
                  <a:lnTo>
                    <a:pt x="27710" y="27401"/>
                  </a:lnTo>
                  <a:lnTo>
                    <a:pt x="27710" y="27401"/>
                  </a:lnTo>
                  <a:cubicBezTo>
                    <a:pt x="27485" y="27427"/>
                    <a:pt x="26976" y="27486"/>
                    <a:pt x="26295" y="27580"/>
                  </a:cubicBezTo>
                  <a:cubicBezTo>
                    <a:pt x="24880" y="27773"/>
                    <a:pt x="22727" y="28030"/>
                    <a:pt x="20734" y="28287"/>
                  </a:cubicBezTo>
                  <a:cubicBezTo>
                    <a:pt x="18741" y="28512"/>
                    <a:pt x="16876" y="28705"/>
                    <a:pt x="16137" y="28705"/>
                  </a:cubicBezTo>
                  <a:cubicBezTo>
                    <a:pt x="15141" y="28705"/>
                    <a:pt x="14144" y="28609"/>
                    <a:pt x="13373" y="28545"/>
                  </a:cubicBezTo>
                  <a:cubicBezTo>
                    <a:pt x="13019" y="28512"/>
                    <a:pt x="12698" y="28480"/>
                    <a:pt x="12505" y="28448"/>
                  </a:cubicBezTo>
                  <a:cubicBezTo>
                    <a:pt x="12442" y="28439"/>
                    <a:pt x="12386" y="28433"/>
                    <a:pt x="12339" y="28428"/>
                  </a:cubicBezTo>
                  <a:lnTo>
                    <a:pt x="12339" y="28428"/>
                  </a:lnTo>
                  <a:cubicBezTo>
                    <a:pt x="12138" y="27277"/>
                    <a:pt x="11161" y="21717"/>
                    <a:pt x="10415" y="18130"/>
                  </a:cubicBezTo>
                  <a:cubicBezTo>
                    <a:pt x="9997" y="16105"/>
                    <a:pt x="9580" y="14305"/>
                    <a:pt x="9226" y="12890"/>
                  </a:cubicBezTo>
                  <a:cubicBezTo>
                    <a:pt x="8840" y="11476"/>
                    <a:pt x="8487" y="10447"/>
                    <a:pt x="8133" y="9869"/>
                  </a:cubicBezTo>
                  <a:cubicBezTo>
                    <a:pt x="8075" y="9791"/>
                    <a:pt x="7993" y="9748"/>
                    <a:pt x="7909" y="9748"/>
                  </a:cubicBezTo>
                  <a:cubicBezTo>
                    <a:pt x="7854" y="9748"/>
                    <a:pt x="7798" y="9766"/>
                    <a:pt x="7747" y="9804"/>
                  </a:cubicBezTo>
                  <a:cubicBezTo>
                    <a:pt x="7619" y="9869"/>
                    <a:pt x="7587" y="10029"/>
                    <a:pt x="7683" y="10158"/>
                  </a:cubicBezTo>
                  <a:cubicBezTo>
                    <a:pt x="7972" y="10608"/>
                    <a:pt x="8326" y="11637"/>
                    <a:pt x="8680" y="13051"/>
                  </a:cubicBezTo>
                  <a:cubicBezTo>
                    <a:pt x="9065" y="14433"/>
                    <a:pt x="9451" y="16233"/>
                    <a:pt x="9901" y="18226"/>
                  </a:cubicBezTo>
                  <a:cubicBezTo>
                    <a:pt x="10319" y="20251"/>
                    <a:pt x="10801" y="22855"/>
                    <a:pt x="11187" y="24977"/>
                  </a:cubicBezTo>
                  <a:cubicBezTo>
                    <a:pt x="11380" y="26037"/>
                    <a:pt x="11540" y="26969"/>
                    <a:pt x="11669" y="27645"/>
                  </a:cubicBezTo>
                  <a:cubicBezTo>
                    <a:pt x="11798" y="28320"/>
                    <a:pt x="11862" y="28737"/>
                    <a:pt x="11862" y="28737"/>
                  </a:cubicBezTo>
                  <a:cubicBezTo>
                    <a:pt x="11862" y="28834"/>
                    <a:pt x="11958" y="28930"/>
                    <a:pt x="12087" y="28930"/>
                  </a:cubicBezTo>
                  <a:cubicBezTo>
                    <a:pt x="12087" y="28930"/>
                    <a:pt x="14048" y="29220"/>
                    <a:pt x="16137" y="29220"/>
                  </a:cubicBezTo>
                  <a:cubicBezTo>
                    <a:pt x="16683" y="29220"/>
                    <a:pt x="17680" y="29155"/>
                    <a:pt x="18869" y="29027"/>
                  </a:cubicBezTo>
                  <a:cubicBezTo>
                    <a:pt x="22469" y="28641"/>
                    <a:pt x="27902" y="27902"/>
                    <a:pt x="27902" y="27902"/>
                  </a:cubicBezTo>
                  <a:cubicBezTo>
                    <a:pt x="27966" y="27902"/>
                    <a:pt x="28030" y="27870"/>
                    <a:pt x="28063" y="27805"/>
                  </a:cubicBezTo>
                  <a:cubicBezTo>
                    <a:pt x="28095" y="27805"/>
                    <a:pt x="28673" y="27098"/>
                    <a:pt x="29059" y="25748"/>
                  </a:cubicBezTo>
                  <a:cubicBezTo>
                    <a:pt x="29413" y="24526"/>
                    <a:pt x="30441" y="23691"/>
                    <a:pt x="31631" y="23691"/>
                  </a:cubicBezTo>
                  <a:cubicBezTo>
                    <a:pt x="32916" y="23691"/>
                    <a:pt x="34138" y="23787"/>
                    <a:pt x="34813" y="23787"/>
                  </a:cubicBezTo>
                  <a:cubicBezTo>
                    <a:pt x="35070" y="23787"/>
                    <a:pt x="35392" y="23723"/>
                    <a:pt x="35745" y="23659"/>
                  </a:cubicBezTo>
                  <a:cubicBezTo>
                    <a:pt x="36099" y="23594"/>
                    <a:pt x="36484" y="23530"/>
                    <a:pt x="36774" y="23530"/>
                  </a:cubicBezTo>
                  <a:cubicBezTo>
                    <a:pt x="37095" y="23530"/>
                    <a:pt x="37320" y="23594"/>
                    <a:pt x="37417" y="23723"/>
                  </a:cubicBezTo>
                  <a:cubicBezTo>
                    <a:pt x="37481" y="23755"/>
                    <a:pt x="37513" y="23851"/>
                    <a:pt x="37513" y="23980"/>
                  </a:cubicBezTo>
                  <a:cubicBezTo>
                    <a:pt x="37513" y="24237"/>
                    <a:pt x="37352" y="24687"/>
                    <a:pt x="37127" y="25073"/>
                  </a:cubicBezTo>
                  <a:cubicBezTo>
                    <a:pt x="36934" y="25427"/>
                    <a:pt x="36645" y="25812"/>
                    <a:pt x="36484" y="25941"/>
                  </a:cubicBezTo>
                  <a:cubicBezTo>
                    <a:pt x="36324" y="26134"/>
                    <a:pt x="36195" y="26359"/>
                    <a:pt x="36034" y="26680"/>
                  </a:cubicBezTo>
                  <a:cubicBezTo>
                    <a:pt x="35777" y="27130"/>
                    <a:pt x="35456" y="27709"/>
                    <a:pt x="35070" y="28191"/>
                  </a:cubicBezTo>
                  <a:cubicBezTo>
                    <a:pt x="34684" y="28705"/>
                    <a:pt x="34202" y="29123"/>
                    <a:pt x="33688" y="29252"/>
                  </a:cubicBezTo>
                  <a:cubicBezTo>
                    <a:pt x="32884" y="29509"/>
                    <a:pt x="30570" y="30312"/>
                    <a:pt x="27998" y="31116"/>
                  </a:cubicBezTo>
                  <a:cubicBezTo>
                    <a:pt x="25459" y="31952"/>
                    <a:pt x="22630" y="32788"/>
                    <a:pt x="20894" y="33109"/>
                  </a:cubicBezTo>
                  <a:cubicBezTo>
                    <a:pt x="18066" y="33623"/>
                    <a:pt x="11187" y="34491"/>
                    <a:pt x="8165" y="34491"/>
                  </a:cubicBezTo>
                  <a:cubicBezTo>
                    <a:pt x="7779" y="34491"/>
                    <a:pt x="7458" y="34491"/>
                    <a:pt x="7233" y="34459"/>
                  </a:cubicBezTo>
                  <a:cubicBezTo>
                    <a:pt x="7104" y="34459"/>
                    <a:pt x="7008" y="34427"/>
                    <a:pt x="6944" y="34395"/>
                  </a:cubicBezTo>
                  <a:lnTo>
                    <a:pt x="6879" y="34395"/>
                  </a:lnTo>
                  <a:lnTo>
                    <a:pt x="6847" y="34363"/>
                  </a:lnTo>
                  <a:cubicBezTo>
                    <a:pt x="6847" y="34363"/>
                    <a:pt x="6783" y="34298"/>
                    <a:pt x="6719" y="34202"/>
                  </a:cubicBezTo>
                  <a:cubicBezTo>
                    <a:pt x="6494" y="33848"/>
                    <a:pt x="6140" y="32948"/>
                    <a:pt x="5787" y="31791"/>
                  </a:cubicBezTo>
                  <a:cubicBezTo>
                    <a:pt x="4629" y="28384"/>
                    <a:pt x="3119" y="22630"/>
                    <a:pt x="2733" y="20476"/>
                  </a:cubicBezTo>
                  <a:cubicBezTo>
                    <a:pt x="2476" y="19126"/>
                    <a:pt x="1929" y="16330"/>
                    <a:pt x="1447" y="13404"/>
                  </a:cubicBezTo>
                  <a:cubicBezTo>
                    <a:pt x="965" y="10479"/>
                    <a:pt x="547" y="7426"/>
                    <a:pt x="547" y="5497"/>
                  </a:cubicBezTo>
                  <a:cubicBezTo>
                    <a:pt x="547" y="4950"/>
                    <a:pt x="579" y="4468"/>
                    <a:pt x="643" y="4179"/>
                  </a:cubicBezTo>
                  <a:cubicBezTo>
                    <a:pt x="965" y="2925"/>
                    <a:pt x="1576" y="1993"/>
                    <a:pt x="2058" y="1382"/>
                  </a:cubicBezTo>
                  <a:cubicBezTo>
                    <a:pt x="2315" y="1061"/>
                    <a:pt x="2540" y="836"/>
                    <a:pt x="2733" y="707"/>
                  </a:cubicBezTo>
                  <a:cubicBezTo>
                    <a:pt x="2797" y="643"/>
                    <a:pt x="2861" y="579"/>
                    <a:pt x="2926" y="547"/>
                  </a:cubicBezTo>
                  <a:lnTo>
                    <a:pt x="2958" y="515"/>
                  </a:lnTo>
                  <a:lnTo>
                    <a:pt x="2990" y="482"/>
                  </a:lnTo>
                  <a:cubicBezTo>
                    <a:pt x="3119" y="418"/>
                    <a:pt x="3151" y="225"/>
                    <a:pt x="3054" y="129"/>
                  </a:cubicBezTo>
                  <a:cubicBezTo>
                    <a:pt x="2990" y="43"/>
                    <a:pt x="2897" y="0"/>
                    <a:pt x="28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4383;p64">
              <a:extLst>
                <a:ext uri="{FF2B5EF4-FFF2-40B4-BE49-F238E27FC236}">
                  <a16:creationId xmlns:a16="http://schemas.microsoft.com/office/drawing/2014/main" id="{4DF4D65F-90A4-0B79-D453-95275548C7DB}"/>
                </a:ext>
              </a:extLst>
            </p:cNvPr>
            <p:cNvSpPr/>
            <p:nvPr/>
          </p:nvSpPr>
          <p:spPr>
            <a:xfrm>
              <a:off x="3009575" y="2539650"/>
              <a:ext cx="274875" cy="206550"/>
            </a:xfrm>
            <a:custGeom>
              <a:avLst/>
              <a:gdLst/>
              <a:ahLst/>
              <a:cxnLst/>
              <a:rect l="l" t="t" r="r" b="b"/>
              <a:pathLst>
                <a:path w="10995" h="8262" extrusionOk="0">
                  <a:moveTo>
                    <a:pt x="9590" y="1"/>
                  </a:moveTo>
                  <a:cubicBezTo>
                    <a:pt x="8905" y="1"/>
                    <a:pt x="8048" y="258"/>
                    <a:pt x="7619" y="258"/>
                  </a:cubicBezTo>
                  <a:cubicBezTo>
                    <a:pt x="6944" y="258"/>
                    <a:pt x="5722" y="162"/>
                    <a:pt x="4437" y="162"/>
                  </a:cubicBezTo>
                  <a:cubicBezTo>
                    <a:pt x="3119" y="162"/>
                    <a:pt x="1994" y="1094"/>
                    <a:pt x="1608" y="2412"/>
                  </a:cubicBezTo>
                  <a:cubicBezTo>
                    <a:pt x="1222" y="3730"/>
                    <a:pt x="676" y="4373"/>
                    <a:pt x="676" y="4373"/>
                  </a:cubicBezTo>
                  <a:cubicBezTo>
                    <a:pt x="676" y="4373"/>
                    <a:pt x="419" y="4405"/>
                    <a:pt x="1" y="4469"/>
                  </a:cubicBezTo>
                  <a:cubicBezTo>
                    <a:pt x="226" y="4983"/>
                    <a:pt x="451" y="5594"/>
                    <a:pt x="483" y="6237"/>
                  </a:cubicBezTo>
                  <a:cubicBezTo>
                    <a:pt x="515" y="6944"/>
                    <a:pt x="451" y="7651"/>
                    <a:pt x="354" y="8262"/>
                  </a:cubicBezTo>
                  <a:cubicBezTo>
                    <a:pt x="3151" y="7394"/>
                    <a:pt x="5722" y="6494"/>
                    <a:pt x="6590" y="6237"/>
                  </a:cubicBezTo>
                  <a:cubicBezTo>
                    <a:pt x="8165" y="5787"/>
                    <a:pt x="9033" y="3344"/>
                    <a:pt x="9483" y="2862"/>
                  </a:cubicBezTo>
                  <a:cubicBezTo>
                    <a:pt x="9965" y="2412"/>
                    <a:pt x="10994" y="804"/>
                    <a:pt x="10415" y="258"/>
                  </a:cubicBezTo>
                  <a:cubicBezTo>
                    <a:pt x="10233" y="65"/>
                    <a:pt x="9933" y="1"/>
                    <a:pt x="9590" y="1"/>
                  </a:cubicBezTo>
                  <a:close/>
                </a:path>
              </a:pathLst>
            </a:custGeom>
            <a:solidFill>
              <a:srgbClr val="707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4384;p64">
              <a:extLst>
                <a:ext uri="{FF2B5EF4-FFF2-40B4-BE49-F238E27FC236}">
                  <a16:creationId xmlns:a16="http://schemas.microsoft.com/office/drawing/2014/main" id="{BF4211C3-18A7-4C8A-B8E4-F72E16AF5D2B}"/>
                </a:ext>
              </a:extLst>
            </p:cNvPr>
            <p:cNvSpPr/>
            <p:nvPr/>
          </p:nvSpPr>
          <p:spPr>
            <a:xfrm>
              <a:off x="3002350" y="2533225"/>
              <a:ext cx="278875" cy="219750"/>
            </a:xfrm>
            <a:custGeom>
              <a:avLst/>
              <a:gdLst/>
              <a:ahLst/>
              <a:cxnLst/>
              <a:rect l="l" t="t" r="r" b="b"/>
              <a:pathLst>
                <a:path w="11155" h="8790" extrusionOk="0">
                  <a:moveTo>
                    <a:pt x="9869" y="515"/>
                  </a:moveTo>
                  <a:cubicBezTo>
                    <a:pt x="10190" y="515"/>
                    <a:pt x="10415" y="579"/>
                    <a:pt x="10512" y="708"/>
                  </a:cubicBezTo>
                  <a:cubicBezTo>
                    <a:pt x="10576" y="740"/>
                    <a:pt x="10608" y="836"/>
                    <a:pt x="10608" y="965"/>
                  </a:cubicBezTo>
                  <a:cubicBezTo>
                    <a:pt x="10608" y="1222"/>
                    <a:pt x="10447" y="1672"/>
                    <a:pt x="10222" y="2058"/>
                  </a:cubicBezTo>
                  <a:cubicBezTo>
                    <a:pt x="10029" y="2412"/>
                    <a:pt x="9740" y="2797"/>
                    <a:pt x="9579" y="2926"/>
                  </a:cubicBezTo>
                  <a:cubicBezTo>
                    <a:pt x="9419" y="3119"/>
                    <a:pt x="9290" y="3344"/>
                    <a:pt x="9129" y="3665"/>
                  </a:cubicBezTo>
                  <a:cubicBezTo>
                    <a:pt x="8872" y="4115"/>
                    <a:pt x="8551" y="4694"/>
                    <a:pt x="8165" y="5176"/>
                  </a:cubicBezTo>
                  <a:cubicBezTo>
                    <a:pt x="7779" y="5690"/>
                    <a:pt x="7297" y="6108"/>
                    <a:pt x="6783" y="6237"/>
                  </a:cubicBezTo>
                  <a:cubicBezTo>
                    <a:pt x="5958" y="6481"/>
                    <a:pt x="3592" y="7307"/>
                    <a:pt x="984" y="8134"/>
                  </a:cubicBezTo>
                  <a:lnTo>
                    <a:pt x="984" y="8134"/>
                  </a:lnTo>
                  <a:cubicBezTo>
                    <a:pt x="1027" y="7751"/>
                    <a:pt x="1061" y="7331"/>
                    <a:pt x="1061" y="6912"/>
                  </a:cubicBezTo>
                  <a:cubicBezTo>
                    <a:pt x="1061" y="6783"/>
                    <a:pt x="1061" y="6622"/>
                    <a:pt x="1029" y="6494"/>
                  </a:cubicBezTo>
                  <a:cubicBezTo>
                    <a:pt x="1003" y="5926"/>
                    <a:pt x="853" y="5400"/>
                    <a:pt x="662" y="4932"/>
                  </a:cubicBezTo>
                  <a:lnTo>
                    <a:pt x="662" y="4932"/>
                  </a:lnTo>
                  <a:cubicBezTo>
                    <a:pt x="875" y="4902"/>
                    <a:pt x="997" y="4887"/>
                    <a:pt x="997" y="4887"/>
                  </a:cubicBezTo>
                  <a:cubicBezTo>
                    <a:pt x="1061" y="4887"/>
                    <a:pt x="1125" y="4855"/>
                    <a:pt x="1158" y="4790"/>
                  </a:cubicBezTo>
                  <a:cubicBezTo>
                    <a:pt x="1190" y="4790"/>
                    <a:pt x="1768" y="4083"/>
                    <a:pt x="2154" y="2733"/>
                  </a:cubicBezTo>
                  <a:cubicBezTo>
                    <a:pt x="2508" y="1511"/>
                    <a:pt x="3536" y="676"/>
                    <a:pt x="4726" y="676"/>
                  </a:cubicBezTo>
                  <a:cubicBezTo>
                    <a:pt x="6011" y="676"/>
                    <a:pt x="7233" y="772"/>
                    <a:pt x="7908" y="772"/>
                  </a:cubicBezTo>
                  <a:cubicBezTo>
                    <a:pt x="8165" y="772"/>
                    <a:pt x="8487" y="708"/>
                    <a:pt x="8840" y="644"/>
                  </a:cubicBezTo>
                  <a:cubicBezTo>
                    <a:pt x="9194" y="579"/>
                    <a:pt x="9579" y="515"/>
                    <a:pt x="9869" y="515"/>
                  </a:cubicBezTo>
                  <a:close/>
                  <a:moveTo>
                    <a:pt x="9869" y="1"/>
                  </a:moveTo>
                  <a:cubicBezTo>
                    <a:pt x="9515" y="1"/>
                    <a:pt x="9097" y="65"/>
                    <a:pt x="8744" y="129"/>
                  </a:cubicBezTo>
                  <a:cubicBezTo>
                    <a:pt x="8390" y="194"/>
                    <a:pt x="8069" y="226"/>
                    <a:pt x="7908" y="226"/>
                  </a:cubicBezTo>
                  <a:cubicBezTo>
                    <a:pt x="7265" y="226"/>
                    <a:pt x="6044" y="129"/>
                    <a:pt x="4726" y="129"/>
                  </a:cubicBezTo>
                  <a:cubicBezTo>
                    <a:pt x="3279" y="129"/>
                    <a:pt x="2058" y="1158"/>
                    <a:pt x="1640" y="2572"/>
                  </a:cubicBezTo>
                  <a:cubicBezTo>
                    <a:pt x="1447" y="3215"/>
                    <a:pt x="1222" y="3697"/>
                    <a:pt x="1061" y="4019"/>
                  </a:cubicBezTo>
                  <a:cubicBezTo>
                    <a:pt x="965" y="4147"/>
                    <a:pt x="900" y="4276"/>
                    <a:pt x="836" y="4340"/>
                  </a:cubicBezTo>
                  <a:lnTo>
                    <a:pt x="803" y="4389"/>
                  </a:lnTo>
                  <a:lnTo>
                    <a:pt x="803" y="4389"/>
                  </a:lnTo>
                  <a:cubicBezTo>
                    <a:pt x="688" y="4405"/>
                    <a:pt x="500" y="4432"/>
                    <a:pt x="258" y="4469"/>
                  </a:cubicBezTo>
                  <a:cubicBezTo>
                    <a:pt x="161" y="4469"/>
                    <a:pt x="97" y="4533"/>
                    <a:pt x="65" y="4597"/>
                  </a:cubicBezTo>
                  <a:cubicBezTo>
                    <a:pt x="0" y="4662"/>
                    <a:pt x="0" y="4758"/>
                    <a:pt x="33" y="4822"/>
                  </a:cubicBezTo>
                  <a:cubicBezTo>
                    <a:pt x="258" y="5337"/>
                    <a:pt x="483" y="5915"/>
                    <a:pt x="515" y="6526"/>
                  </a:cubicBezTo>
                  <a:cubicBezTo>
                    <a:pt x="515" y="6655"/>
                    <a:pt x="515" y="6783"/>
                    <a:pt x="515" y="6912"/>
                  </a:cubicBezTo>
                  <a:cubicBezTo>
                    <a:pt x="515" y="7458"/>
                    <a:pt x="450" y="8005"/>
                    <a:pt x="386" y="8487"/>
                  </a:cubicBezTo>
                  <a:cubicBezTo>
                    <a:pt x="386" y="8583"/>
                    <a:pt x="418" y="8680"/>
                    <a:pt x="483" y="8744"/>
                  </a:cubicBezTo>
                  <a:cubicBezTo>
                    <a:pt x="528" y="8767"/>
                    <a:pt x="590" y="8789"/>
                    <a:pt x="656" y="8789"/>
                  </a:cubicBezTo>
                  <a:cubicBezTo>
                    <a:pt x="683" y="8789"/>
                    <a:pt x="711" y="8786"/>
                    <a:pt x="740" y="8776"/>
                  </a:cubicBezTo>
                  <a:cubicBezTo>
                    <a:pt x="3504" y="7908"/>
                    <a:pt x="6108" y="7008"/>
                    <a:pt x="6944" y="6751"/>
                  </a:cubicBezTo>
                  <a:cubicBezTo>
                    <a:pt x="7844" y="6494"/>
                    <a:pt x="8487" y="5690"/>
                    <a:pt x="8969" y="4951"/>
                  </a:cubicBezTo>
                  <a:cubicBezTo>
                    <a:pt x="9226" y="4597"/>
                    <a:pt x="9419" y="4212"/>
                    <a:pt x="9579" y="3922"/>
                  </a:cubicBezTo>
                  <a:cubicBezTo>
                    <a:pt x="9740" y="3633"/>
                    <a:pt x="9901" y="3376"/>
                    <a:pt x="9965" y="3312"/>
                  </a:cubicBezTo>
                  <a:cubicBezTo>
                    <a:pt x="10190" y="3119"/>
                    <a:pt x="10447" y="2733"/>
                    <a:pt x="10704" y="2315"/>
                  </a:cubicBezTo>
                  <a:cubicBezTo>
                    <a:pt x="10929" y="1865"/>
                    <a:pt x="11155" y="1415"/>
                    <a:pt x="11155" y="965"/>
                  </a:cubicBezTo>
                  <a:cubicBezTo>
                    <a:pt x="11155" y="740"/>
                    <a:pt x="11090" y="483"/>
                    <a:pt x="10897" y="322"/>
                  </a:cubicBezTo>
                  <a:cubicBezTo>
                    <a:pt x="10640" y="33"/>
                    <a:pt x="10254" y="1"/>
                    <a:pt x="98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4385;p64">
              <a:extLst>
                <a:ext uri="{FF2B5EF4-FFF2-40B4-BE49-F238E27FC236}">
                  <a16:creationId xmlns:a16="http://schemas.microsoft.com/office/drawing/2014/main" id="{09E73D83-2716-164C-5FBB-4F52F82361EE}"/>
                </a:ext>
              </a:extLst>
            </p:cNvPr>
            <p:cNvSpPr/>
            <p:nvPr/>
          </p:nvSpPr>
          <p:spPr>
            <a:xfrm>
              <a:off x="3041725" y="2911725"/>
              <a:ext cx="238700" cy="81200"/>
            </a:xfrm>
            <a:custGeom>
              <a:avLst/>
              <a:gdLst/>
              <a:ahLst/>
              <a:cxnLst/>
              <a:rect l="l" t="t" r="r" b="b"/>
              <a:pathLst>
                <a:path w="9548" h="3248" extrusionOk="0">
                  <a:moveTo>
                    <a:pt x="1897" y="1"/>
                  </a:moveTo>
                  <a:lnTo>
                    <a:pt x="0" y="3022"/>
                  </a:lnTo>
                  <a:cubicBezTo>
                    <a:pt x="0" y="3022"/>
                    <a:pt x="2411" y="3247"/>
                    <a:pt x="3215" y="3247"/>
                  </a:cubicBezTo>
                  <a:cubicBezTo>
                    <a:pt x="4019" y="3247"/>
                    <a:pt x="9547" y="2637"/>
                    <a:pt x="8744" y="1737"/>
                  </a:cubicBezTo>
                  <a:cubicBezTo>
                    <a:pt x="7940" y="804"/>
                    <a:pt x="1897" y="1"/>
                    <a:pt x="189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4386;p64">
              <a:extLst>
                <a:ext uri="{FF2B5EF4-FFF2-40B4-BE49-F238E27FC236}">
                  <a16:creationId xmlns:a16="http://schemas.microsoft.com/office/drawing/2014/main" id="{7FDCEDB1-774F-C363-7A86-7052066E3E03}"/>
                </a:ext>
              </a:extLst>
            </p:cNvPr>
            <p:cNvSpPr/>
            <p:nvPr/>
          </p:nvSpPr>
          <p:spPr>
            <a:xfrm>
              <a:off x="3034500" y="2905300"/>
              <a:ext cx="234675" cy="94050"/>
            </a:xfrm>
            <a:custGeom>
              <a:avLst/>
              <a:gdLst/>
              <a:ahLst/>
              <a:cxnLst/>
              <a:rect l="l" t="t" r="r" b="b"/>
              <a:pathLst>
                <a:path w="9387" h="3762" extrusionOk="0">
                  <a:moveTo>
                    <a:pt x="2318" y="567"/>
                  </a:moveTo>
                  <a:cubicBezTo>
                    <a:pt x="2486" y="586"/>
                    <a:pt x="2755" y="620"/>
                    <a:pt x="3086" y="676"/>
                  </a:cubicBezTo>
                  <a:cubicBezTo>
                    <a:pt x="3954" y="804"/>
                    <a:pt x="5272" y="1029"/>
                    <a:pt x="6429" y="1286"/>
                  </a:cubicBezTo>
                  <a:cubicBezTo>
                    <a:pt x="7040" y="1447"/>
                    <a:pt x="7586" y="1576"/>
                    <a:pt x="8004" y="1736"/>
                  </a:cubicBezTo>
                  <a:cubicBezTo>
                    <a:pt x="8422" y="1897"/>
                    <a:pt x="8743" y="2058"/>
                    <a:pt x="8840" y="2154"/>
                  </a:cubicBezTo>
                  <a:cubicBezTo>
                    <a:pt x="8840" y="2154"/>
                    <a:pt x="8776" y="2219"/>
                    <a:pt x="8615" y="2283"/>
                  </a:cubicBezTo>
                  <a:cubicBezTo>
                    <a:pt x="8390" y="2411"/>
                    <a:pt x="7972" y="2572"/>
                    <a:pt x="7490" y="2669"/>
                  </a:cubicBezTo>
                  <a:cubicBezTo>
                    <a:pt x="6750" y="2829"/>
                    <a:pt x="5850" y="2990"/>
                    <a:pt x="5111" y="3086"/>
                  </a:cubicBezTo>
                  <a:cubicBezTo>
                    <a:pt x="4340" y="3183"/>
                    <a:pt x="3697" y="3215"/>
                    <a:pt x="3504" y="3215"/>
                  </a:cubicBezTo>
                  <a:cubicBezTo>
                    <a:pt x="3118" y="3215"/>
                    <a:pt x="2315" y="3183"/>
                    <a:pt x="1607" y="3119"/>
                  </a:cubicBezTo>
                  <a:cubicBezTo>
                    <a:pt x="1286" y="3104"/>
                    <a:pt x="984" y="3083"/>
                    <a:pt x="751" y="3064"/>
                  </a:cubicBezTo>
                  <a:lnTo>
                    <a:pt x="751" y="3064"/>
                  </a:lnTo>
                  <a:lnTo>
                    <a:pt x="2318" y="567"/>
                  </a:lnTo>
                  <a:close/>
                  <a:moveTo>
                    <a:pt x="2218" y="1"/>
                  </a:moveTo>
                  <a:cubicBezTo>
                    <a:pt x="2090" y="1"/>
                    <a:pt x="1993" y="33"/>
                    <a:pt x="1929" y="129"/>
                  </a:cubicBezTo>
                  <a:lnTo>
                    <a:pt x="32" y="3151"/>
                  </a:lnTo>
                  <a:cubicBezTo>
                    <a:pt x="0" y="3215"/>
                    <a:pt x="0" y="3311"/>
                    <a:pt x="32" y="3408"/>
                  </a:cubicBezTo>
                  <a:cubicBezTo>
                    <a:pt x="64" y="3504"/>
                    <a:pt x="161" y="3536"/>
                    <a:pt x="257" y="3569"/>
                  </a:cubicBezTo>
                  <a:cubicBezTo>
                    <a:pt x="257" y="3569"/>
                    <a:pt x="2668" y="3762"/>
                    <a:pt x="3504" y="3762"/>
                  </a:cubicBezTo>
                  <a:cubicBezTo>
                    <a:pt x="3697" y="3762"/>
                    <a:pt x="4147" y="3729"/>
                    <a:pt x="4725" y="3665"/>
                  </a:cubicBezTo>
                  <a:cubicBezTo>
                    <a:pt x="5561" y="3569"/>
                    <a:pt x="6686" y="3408"/>
                    <a:pt x="7586" y="3183"/>
                  </a:cubicBezTo>
                  <a:cubicBezTo>
                    <a:pt x="8036" y="3086"/>
                    <a:pt x="8454" y="2958"/>
                    <a:pt x="8776" y="2829"/>
                  </a:cubicBezTo>
                  <a:cubicBezTo>
                    <a:pt x="8936" y="2765"/>
                    <a:pt x="9065" y="2669"/>
                    <a:pt x="9161" y="2572"/>
                  </a:cubicBezTo>
                  <a:cubicBezTo>
                    <a:pt x="9258" y="2476"/>
                    <a:pt x="9386" y="2347"/>
                    <a:pt x="9386" y="2154"/>
                  </a:cubicBezTo>
                  <a:cubicBezTo>
                    <a:pt x="9386" y="2026"/>
                    <a:pt x="9322" y="1897"/>
                    <a:pt x="9226" y="1801"/>
                  </a:cubicBezTo>
                  <a:cubicBezTo>
                    <a:pt x="9065" y="1640"/>
                    <a:pt x="8872" y="1511"/>
                    <a:pt x="8615" y="1415"/>
                  </a:cubicBezTo>
                  <a:cubicBezTo>
                    <a:pt x="7715" y="997"/>
                    <a:pt x="6140" y="676"/>
                    <a:pt x="4758" y="418"/>
                  </a:cubicBezTo>
                  <a:cubicBezTo>
                    <a:pt x="3375" y="161"/>
                    <a:pt x="2218" y="1"/>
                    <a:pt x="22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4387;p64">
              <a:extLst>
                <a:ext uri="{FF2B5EF4-FFF2-40B4-BE49-F238E27FC236}">
                  <a16:creationId xmlns:a16="http://schemas.microsoft.com/office/drawing/2014/main" id="{C5EEB6DA-5EBE-3507-B61B-481AB5E717D4}"/>
                </a:ext>
              </a:extLst>
            </p:cNvPr>
            <p:cNvSpPr/>
            <p:nvPr/>
          </p:nvSpPr>
          <p:spPr>
            <a:xfrm>
              <a:off x="2902700" y="2851450"/>
              <a:ext cx="604350" cy="551325"/>
            </a:xfrm>
            <a:custGeom>
              <a:avLst/>
              <a:gdLst/>
              <a:ahLst/>
              <a:cxnLst/>
              <a:rect l="l" t="t" r="r" b="b"/>
              <a:pathLst>
                <a:path w="24174" h="22053" extrusionOk="0">
                  <a:moveTo>
                    <a:pt x="17616" y="1"/>
                  </a:moveTo>
                  <a:lnTo>
                    <a:pt x="0" y="8166"/>
                  </a:lnTo>
                  <a:lnTo>
                    <a:pt x="6847" y="22052"/>
                  </a:lnTo>
                  <a:lnTo>
                    <a:pt x="24173" y="13277"/>
                  </a:lnTo>
                  <a:lnTo>
                    <a:pt x="176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4388;p64">
              <a:extLst>
                <a:ext uri="{FF2B5EF4-FFF2-40B4-BE49-F238E27FC236}">
                  <a16:creationId xmlns:a16="http://schemas.microsoft.com/office/drawing/2014/main" id="{23F4BF26-F9B3-5B8C-C6B0-BAEF9FA96BBD}"/>
                </a:ext>
              </a:extLst>
            </p:cNvPr>
            <p:cNvSpPr/>
            <p:nvPr/>
          </p:nvSpPr>
          <p:spPr>
            <a:xfrm>
              <a:off x="2896275" y="2845050"/>
              <a:ext cx="618000" cy="564150"/>
            </a:xfrm>
            <a:custGeom>
              <a:avLst/>
              <a:gdLst/>
              <a:ahLst/>
              <a:cxnLst/>
              <a:rect l="l" t="t" r="r" b="b"/>
              <a:pathLst>
                <a:path w="24720" h="22566" extrusionOk="0">
                  <a:moveTo>
                    <a:pt x="17765" y="623"/>
                  </a:moveTo>
                  <a:lnTo>
                    <a:pt x="24076" y="13436"/>
                  </a:lnTo>
                  <a:lnTo>
                    <a:pt x="7233" y="21954"/>
                  </a:lnTo>
                  <a:lnTo>
                    <a:pt x="643" y="8550"/>
                  </a:lnTo>
                  <a:lnTo>
                    <a:pt x="17765" y="623"/>
                  </a:lnTo>
                  <a:close/>
                  <a:moveTo>
                    <a:pt x="17904" y="1"/>
                  </a:moveTo>
                  <a:cubicBezTo>
                    <a:pt x="17861" y="1"/>
                    <a:pt x="17817" y="12"/>
                    <a:pt x="17776" y="32"/>
                  </a:cubicBezTo>
                  <a:lnTo>
                    <a:pt x="161" y="8164"/>
                  </a:lnTo>
                  <a:cubicBezTo>
                    <a:pt x="97" y="8197"/>
                    <a:pt x="32" y="8261"/>
                    <a:pt x="0" y="8325"/>
                  </a:cubicBezTo>
                  <a:cubicBezTo>
                    <a:pt x="0" y="8389"/>
                    <a:pt x="0" y="8454"/>
                    <a:pt x="32" y="8518"/>
                  </a:cubicBezTo>
                  <a:lnTo>
                    <a:pt x="6879" y="22437"/>
                  </a:lnTo>
                  <a:cubicBezTo>
                    <a:pt x="6911" y="22501"/>
                    <a:pt x="6944" y="22533"/>
                    <a:pt x="7040" y="22565"/>
                  </a:cubicBezTo>
                  <a:cubicBezTo>
                    <a:pt x="7104" y="22565"/>
                    <a:pt x="7169" y="22565"/>
                    <a:pt x="7233" y="22533"/>
                  </a:cubicBezTo>
                  <a:lnTo>
                    <a:pt x="24527" y="13790"/>
                  </a:lnTo>
                  <a:cubicBezTo>
                    <a:pt x="24687" y="13725"/>
                    <a:pt x="24719" y="13565"/>
                    <a:pt x="24655" y="13436"/>
                  </a:cubicBezTo>
                  <a:lnTo>
                    <a:pt x="18130" y="160"/>
                  </a:lnTo>
                  <a:cubicBezTo>
                    <a:pt x="18086" y="51"/>
                    <a:pt x="17997" y="1"/>
                    <a:pt x="179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4389;p64">
              <a:extLst>
                <a:ext uri="{FF2B5EF4-FFF2-40B4-BE49-F238E27FC236}">
                  <a16:creationId xmlns:a16="http://schemas.microsoft.com/office/drawing/2014/main" id="{EE6E9A17-1902-8067-A85D-81E7A0DAF78B}"/>
                </a:ext>
              </a:extLst>
            </p:cNvPr>
            <p:cNvSpPr/>
            <p:nvPr/>
          </p:nvSpPr>
          <p:spPr>
            <a:xfrm>
              <a:off x="3048950" y="2939850"/>
              <a:ext cx="145475" cy="79925"/>
            </a:xfrm>
            <a:custGeom>
              <a:avLst/>
              <a:gdLst/>
              <a:ahLst/>
              <a:cxnLst/>
              <a:rect l="l" t="t" r="r" b="b"/>
              <a:pathLst>
                <a:path w="5819" h="3197" extrusionOk="0">
                  <a:moveTo>
                    <a:pt x="3119" y="1"/>
                  </a:moveTo>
                  <a:lnTo>
                    <a:pt x="1" y="1094"/>
                  </a:lnTo>
                  <a:cubicBezTo>
                    <a:pt x="1" y="1094"/>
                    <a:pt x="2122" y="1094"/>
                    <a:pt x="2604" y="1415"/>
                  </a:cubicBezTo>
                  <a:cubicBezTo>
                    <a:pt x="3061" y="1672"/>
                    <a:pt x="4786" y="3197"/>
                    <a:pt x="5369" y="3197"/>
                  </a:cubicBezTo>
                  <a:cubicBezTo>
                    <a:pt x="5442" y="3197"/>
                    <a:pt x="5497" y="3173"/>
                    <a:pt x="5530" y="3119"/>
                  </a:cubicBezTo>
                  <a:cubicBezTo>
                    <a:pt x="5819" y="2605"/>
                    <a:pt x="4630" y="1415"/>
                    <a:pt x="4115" y="901"/>
                  </a:cubicBezTo>
                  <a:cubicBezTo>
                    <a:pt x="3633" y="387"/>
                    <a:pt x="3119" y="1"/>
                    <a:pt x="311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4390;p64">
              <a:extLst>
                <a:ext uri="{FF2B5EF4-FFF2-40B4-BE49-F238E27FC236}">
                  <a16:creationId xmlns:a16="http://schemas.microsoft.com/office/drawing/2014/main" id="{D8706D70-75E6-1E4D-AC43-70C16D639B94}"/>
                </a:ext>
              </a:extLst>
            </p:cNvPr>
            <p:cNvSpPr/>
            <p:nvPr/>
          </p:nvSpPr>
          <p:spPr>
            <a:xfrm>
              <a:off x="3042525" y="2932825"/>
              <a:ext cx="152725" cy="93850"/>
            </a:xfrm>
            <a:custGeom>
              <a:avLst/>
              <a:gdLst/>
              <a:ahLst/>
              <a:cxnLst/>
              <a:rect l="l" t="t" r="r" b="b"/>
              <a:pathLst>
                <a:path w="6109" h="3754" extrusionOk="0">
                  <a:moveTo>
                    <a:pt x="3389" y="1"/>
                  </a:moveTo>
                  <a:cubicBezTo>
                    <a:pt x="3303" y="1"/>
                    <a:pt x="3209" y="43"/>
                    <a:pt x="3151" y="121"/>
                  </a:cubicBezTo>
                  <a:cubicBezTo>
                    <a:pt x="3086" y="218"/>
                    <a:pt x="3086" y="378"/>
                    <a:pt x="3215" y="475"/>
                  </a:cubicBezTo>
                  <a:cubicBezTo>
                    <a:pt x="3215" y="475"/>
                    <a:pt x="3247" y="507"/>
                    <a:pt x="3279" y="539"/>
                  </a:cubicBezTo>
                  <a:cubicBezTo>
                    <a:pt x="3440" y="700"/>
                    <a:pt x="3826" y="989"/>
                    <a:pt x="4179" y="1375"/>
                  </a:cubicBezTo>
                  <a:cubicBezTo>
                    <a:pt x="4404" y="1600"/>
                    <a:pt x="4758" y="1953"/>
                    <a:pt x="5079" y="2307"/>
                  </a:cubicBezTo>
                  <a:cubicBezTo>
                    <a:pt x="5208" y="2500"/>
                    <a:pt x="5337" y="2693"/>
                    <a:pt x="5433" y="2853"/>
                  </a:cubicBezTo>
                  <a:cubicBezTo>
                    <a:pt x="5528" y="3012"/>
                    <a:pt x="5561" y="3139"/>
                    <a:pt x="5562" y="3204"/>
                  </a:cubicBezTo>
                  <a:lnTo>
                    <a:pt x="5562" y="3204"/>
                  </a:lnTo>
                  <a:cubicBezTo>
                    <a:pt x="5528" y="3200"/>
                    <a:pt x="5485" y="3192"/>
                    <a:pt x="5433" y="3175"/>
                  </a:cubicBezTo>
                  <a:cubicBezTo>
                    <a:pt x="5144" y="3046"/>
                    <a:pt x="4629" y="2661"/>
                    <a:pt x="4147" y="2307"/>
                  </a:cubicBezTo>
                  <a:cubicBezTo>
                    <a:pt x="3890" y="2114"/>
                    <a:pt x="3665" y="1953"/>
                    <a:pt x="3472" y="1793"/>
                  </a:cubicBezTo>
                  <a:cubicBezTo>
                    <a:pt x="3279" y="1632"/>
                    <a:pt x="3119" y="1535"/>
                    <a:pt x="3022" y="1439"/>
                  </a:cubicBezTo>
                  <a:cubicBezTo>
                    <a:pt x="2829" y="1343"/>
                    <a:pt x="2572" y="1278"/>
                    <a:pt x="2283" y="1246"/>
                  </a:cubicBezTo>
                  <a:cubicBezTo>
                    <a:pt x="1447" y="1118"/>
                    <a:pt x="258" y="1118"/>
                    <a:pt x="258" y="1118"/>
                  </a:cubicBezTo>
                  <a:cubicBezTo>
                    <a:pt x="97" y="1118"/>
                    <a:pt x="1" y="1246"/>
                    <a:pt x="1" y="1375"/>
                  </a:cubicBezTo>
                  <a:cubicBezTo>
                    <a:pt x="1" y="1535"/>
                    <a:pt x="97" y="1664"/>
                    <a:pt x="258" y="1664"/>
                  </a:cubicBezTo>
                  <a:lnTo>
                    <a:pt x="579" y="1664"/>
                  </a:lnTo>
                  <a:cubicBezTo>
                    <a:pt x="901" y="1664"/>
                    <a:pt x="1351" y="1664"/>
                    <a:pt x="1801" y="1728"/>
                  </a:cubicBezTo>
                  <a:cubicBezTo>
                    <a:pt x="2026" y="1728"/>
                    <a:pt x="2219" y="1760"/>
                    <a:pt x="2379" y="1793"/>
                  </a:cubicBezTo>
                  <a:cubicBezTo>
                    <a:pt x="2572" y="1825"/>
                    <a:pt x="2701" y="1889"/>
                    <a:pt x="2733" y="1921"/>
                  </a:cubicBezTo>
                  <a:cubicBezTo>
                    <a:pt x="2829" y="1953"/>
                    <a:pt x="3022" y="2114"/>
                    <a:pt x="3247" y="2275"/>
                  </a:cubicBezTo>
                  <a:cubicBezTo>
                    <a:pt x="3601" y="2564"/>
                    <a:pt x="4019" y="2918"/>
                    <a:pt x="4437" y="3207"/>
                  </a:cubicBezTo>
                  <a:cubicBezTo>
                    <a:pt x="4662" y="3336"/>
                    <a:pt x="4854" y="3464"/>
                    <a:pt x="5047" y="3561"/>
                  </a:cubicBezTo>
                  <a:cubicBezTo>
                    <a:pt x="5240" y="3657"/>
                    <a:pt x="5433" y="3753"/>
                    <a:pt x="5626" y="3753"/>
                  </a:cubicBezTo>
                  <a:cubicBezTo>
                    <a:pt x="5690" y="3753"/>
                    <a:pt x="5754" y="3721"/>
                    <a:pt x="5819" y="3689"/>
                  </a:cubicBezTo>
                  <a:cubicBezTo>
                    <a:pt x="5915" y="3657"/>
                    <a:pt x="5979" y="3593"/>
                    <a:pt x="6012" y="3528"/>
                  </a:cubicBezTo>
                  <a:cubicBezTo>
                    <a:pt x="6076" y="3432"/>
                    <a:pt x="6108" y="3303"/>
                    <a:pt x="6108" y="3207"/>
                  </a:cubicBezTo>
                  <a:cubicBezTo>
                    <a:pt x="6108" y="2982"/>
                    <a:pt x="6012" y="2789"/>
                    <a:pt x="5915" y="2596"/>
                  </a:cubicBezTo>
                  <a:cubicBezTo>
                    <a:pt x="5562" y="1985"/>
                    <a:pt x="4919" y="1343"/>
                    <a:pt x="4565" y="989"/>
                  </a:cubicBezTo>
                  <a:cubicBezTo>
                    <a:pt x="4051" y="475"/>
                    <a:pt x="3537" y="57"/>
                    <a:pt x="3537" y="57"/>
                  </a:cubicBezTo>
                  <a:cubicBezTo>
                    <a:pt x="3498" y="19"/>
                    <a:pt x="3445" y="1"/>
                    <a:pt x="33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4391;p64">
              <a:extLst>
                <a:ext uri="{FF2B5EF4-FFF2-40B4-BE49-F238E27FC236}">
                  <a16:creationId xmlns:a16="http://schemas.microsoft.com/office/drawing/2014/main" id="{C94E63A8-665F-64C0-8E9E-0D5E9A5EDDD3}"/>
                </a:ext>
              </a:extLst>
            </p:cNvPr>
            <p:cNvSpPr/>
            <p:nvPr/>
          </p:nvSpPr>
          <p:spPr>
            <a:xfrm>
              <a:off x="2426975" y="2793600"/>
              <a:ext cx="662175" cy="222625"/>
            </a:xfrm>
            <a:custGeom>
              <a:avLst/>
              <a:gdLst/>
              <a:ahLst/>
              <a:cxnLst/>
              <a:rect l="l" t="t" r="r" b="b"/>
              <a:pathLst>
                <a:path w="26487" h="8905" extrusionOk="0">
                  <a:moveTo>
                    <a:pt x="8325" y="1"/>
                  </a:moveTo>
                  <a:cubicBezTo>
                    <a:pt x="0" y="386"/>
                    <a:pt x="4532" y="6622"/>
                    <a:pt x="4532" y="6622"/>
                  </a:cubicBezTo>
                  <a:lnTo>
                    <a:pt x="23626" y="8905"/>
                  </a:lnTo>
                  <a:lnTo>
                    <a:pt x="26487" y="4726"/>
                  </a:lnTo>
                  <a:lnTo>
                    <a:pt x="832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4392;p64">
              <a:extLst>
                <a:ext uri="{FF2B5EF4-FFF2-40B4-BE49-F238E27FC236}">
                  <a16:creationId xmlns:a16="http://schemas.microsoft.com/office/drawing/2014/main" id="{502606F6-9AD9-840A-10FC-677C7BF98811}"/>
                </a:ext>
              </a:extLst>
            </p:cNvPr>
            <p:cNvSpPr/>
            <p:nvPr/>
          </p:nvSpPr>
          <p:spPr>
            <a:xfrm>
              <a:off x="2503300" y="2787175"/>
              <a:ext cx="592300" cy="235475"/>
            </a:xfrm>
            <a:custGeom>
              <a:avLst/>
              <a:gdLst/>
              <a:ahLst/>
              <a:cxnLst/>
              <a:rect l="l" t="t" r="r" b="b"/>
              <a:pathLst>
                <a:path w="23692" h="9419" extrusionOk="0">
                  <a:moveTo>
                    <a:pt x="5272" y="531"/>
                  </a:moveTo>
                  <a:lnTo>
                    <a:pt x="22984" y="5143"/>
                  </a:lnTo>
                  <a:lnTo>
                    <a:pt x="20445" y="8872"/>
                  </a:lnTo>
                  <a:lnTo>
                    <a:pt x="1653" y="6639"/>
                  </a:lnTo>
                  <a:lnTo>
                    <a:pt x="1653" y="6639"/>
                  </a:lnTo>
                  <a:cubicBezTo>
                    <a:pt x="1541" y="6464"/>
                    <a:pt x="1301" y="6073"/>
                    <a:pt x="1062" y="5594"/>
                  </a:cubicBezTo>
                  <a:cubicBezTo>
                    <a:pt x="772" y="4983"/>
                    <a:pt x="515" y="4243"/>
                    <a:pt x="515" y="3504"/>
                  </a:cubicBezTo>
                  <a:cubicBezTo>
                    <a:pt x="547" y="2797"/>
                    <a:pt x="740" y="2122"/>
                    <a:pt x="1447" y="1575"/>
                  </a:cubicBezTo>
                  <a:cubicBezTo>
                    <a:pt x="2122" y="1029"/>
                    <a:pt x="3344" y="611"/>
                    <a:pt x="5272" y="547"/>
                  </a:cubicBezTo>
                  <a:lnTo>
                    <a:pt x="5272" y="531"/>
                  </a:lnTo>
                  <a:close/>
                  <a:moveTo>
                    <a:pt x="5272" y="0"/>
                  </a:moveTo>
                  <a:cubicBezTo>
                    <a:pt x="3247" y="97"/>
                    <a:pt x="1929" y="515"/>
                    <a:pt x="1094" y="1158"/>
                  </a:cubicBezTo>
                  <a:cubicBezTo>
                    <a:pt x="290" y="1800"/>
                    <a:pt x="1" y="2668"/>
                    <a:pt x="1" y="3504"/>
                  </a:cubicBezTo>
                  <a:cubicBezTo>
                    <a:pt x="1" y="4404"/>
                    <a:pt x="322" y="5272"/>
                    <a:pt x="644" y="5947"/>
                  </a:cubicBezTo>
                  <a:cubicBezTo>
                    <a:pt x="965" y="6590"/>
                    <a:pt x="1287" y="7040"/>
                    <a:pt x="1287" y="7040"/>
                  </a:cubicBezTo>
                  <a:cubicBezTo>
                    <a:pt x="1319" y="7104"/>
                    <a:pt x="1383" y="7136"/>
                    <a:pt x="1447" y="7136"/>
                  </a:cubicBezTo>
                  <a:lnTo>
                    <a:pt x="20541" y="9419"/>
                  </a:lnTo>
                  <a:cubicBezTo>
                    <a:pt x="20637" y="9419"/>
                    <a:pt x="20734" y="9387"/>
                    <a:pt x="20798" y="9290"/>
                  </a:cubicBezTo>
                  <a:lnTo>
                    <a:pt x="23627" y="5143"/>
                  </a:lnTo>
                  <a:cubicBezTo>
                    <a:pt x="23691" y="5079"/>
                    <a:pt x="23691" y="4983"/>
                    <a:pt x="23659" y="4886"/>
                  </a:cubicBezTo>
                  <a:cubicBezTo>
                    <a:pt x="23627" y="4822"/>
                    <a:pt x="23563" y="4758"/>
                    <a:pt x="23498" y="4726"/>
                  </a:cubicBezTo>
                  <a:lnTo>
                    <a:pt x="53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4393;p64">
              <a:extLst>
                <a:ext uri="{FF2B5EF4-FFF2-40B4-BE49-F238E27FC236}">
                  <a16:creationId xmlns:a16="http://schemas.microsoft.com/office/drawing/2014/main" id="{A0F7D4E8-A8AB-A916-76B2-9C3DEB36BE32}"/>
                </a:ext>
              </a:extLst>
            </p:cNvPr>
            <p:cNvSpPr/>
            <p:nvPr/>
          </p:nvSpPr>
          <p:spPr>
            <a:xfrm>
              <a:off x="1989800" y="2788450"/>
              <a:ext cx="709600" cy="1210775"/>
            </a:xfrm>
            <a:custGeom>
              <a:avLst/>
              <a:gdLst/>
              <a:ahLst/>
              <a:cxnLst/>
              <a:rect l="l" t="t" r="r" b="b"/>
              <a:pathLst>
                <a:path w="28384" h="48431" extrusionOk="0">
                  <a:moveTo>
                    <a:pt x="15726" y="0"/>
                  </a:moveTo>
                  <a:cubicBezTo>
                    <a:pt x="14816" y="0"/>
                    <a:pt x="13906" y="302"/>
                    <a:pt x="12987" y="1010"/>
                  </a:cubicBezTo>
                  <a:cubicBezTo>
                    <a:pt x="12987" y="1010"/>
                    <a:pt x="8551" y="4771"/>
                    <a:pt x="7072" y="9303"/>
                  </a:cubicBezTo>
                  <a:cubicBezTo>
                    <a:pt x="5626" y="13868"/>
                    <a:pt x="4661" y="22965"/>
                    <a:pt x="4661" y="22965"/>
                  </a:cubicBezTo>
                  <a:cubicBezTo>
                    <a:pt x="4661" y="22965"/>
                    <a:pt x="0" y="29683"/>
                    <a:pt x="0" y="30358"/>
                  </a:cubicBezTo>
                  <a:cubicBezTo>
                    <a:pt x="0" y="30572"/>
                    <a:pt x="429" y="30644"/>
                    <a:pt x="1001" y="30644"/>
                  </a:cubicBezTo>
                  <a:cubicBezTo>
                    <a:pt x="2143" y="30644"/>
                    <a:pt x="3858" y="30358"/>
                    <a:pt x="3858" y="30358"/>
                  </a:cubicBezTo>
                  <a:lnTo>
                    <a:pt x="3858" y="30358"/>
                  </a:lnTo>
                  <a:lnTo>
                    <a:pt x="129" y="36787"/>
                  </a:lnTo>
                  <a:cubicBezTo>
                    <a:pt x="129" y="36787"/>
                    <a:pt x="129" y="42123"/>
                    <a:pt x="3054" y="44952"/>
                  </a:cubicBezTo>
                  <a:cubicBezTo>
                    <a:pt x="5520" y="47284"/>
                    <a:pt x="8813" y="48431"/>
                    <a:pt x="11703" y="48431"/>
                  </a:cubicBezTo>
                  <a:cubicBezTo>
                    <a:pt x="12279" y="48431"/>
                    <a:pt x="12839" y="48385"/>
                    <a:pt x="13373" y="48295"/>
                  </a:cubicBezTo>
                  <a:cubicBezTo>
                    <a:pt x="16587" y="47748"/>
                    <a:pt x="22502" y="40516"/>
                    <a:pt x="23144" y="40130"/>
                  </a:cubicBezTo>
                  <a:cubicBezTo>
                    <a:pt x="23819" y="39712"/>
                    <a:pt x="21537" y="33573"/>
                    <a:pt x="21023" y="31290"/>
                  </a:cubicBezTo>
                  <a:cubicBezTo>
                    <a:pt x="20476" y="29008"/>
                    <a:pt x="21537" y="27401"/>
                    <a:pt x="22212" y="26983"/>
                  </a:cubicBezTo>
                  <a:cubicBezTo>
                    <a:pt x="22887" y="26597"/>
                    <a:pt x="26777" y="24186"/>
                    <a:pt x="27580" y="22451"/>
                  </a:cubicBezTo>
                  <a:cubicBezTo>
                    <a:pt x="28384" y="20715"/>
                    <a:pt x="28255" y="17757"/>
                    <a:pt x="27966" y="15475"/>
                  </a:cubicBezTo>
                  <a:cubicBezTo>
                    <a:pt x="27709" y="13193"/>
                    <a:pt x="24366" y="5285"/>
                    <a:pt x="21409" y="2875"/>
                  </a:cubicBezTo>
                  <a:cubicBezTo>
                    <a:pt x="19445" y="1256"/>
                    <a:pt x="17584" y="0"/>
                    <a:pt x="1572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4394;p64">
              <a:extLst>
                <a:ext uri="{FF2B5EF4-FFF2-40B4-BE49-F238E27FC236}">
                  <a16:creationId xmlns:a16="http://schemas.microsoft.com/office/drawing/2014/main" id="{4B548DF6-5ECC-6732-AE90-85FB0EA61D20}"/>
                </a:ext>
              </a:extLst>
            </p:cNvPr>
            <p:cNvSpPr/>
            <p:nvPr/>
          </p:nvSpPr>
          <p:spPr>
            <a:xfrm>
              <a:off x="1982575" y="2781550"/>
              <a:ext cx="718450" cy="1223925"/>
            </a:xfrm>
            <a:custGeom>
              <a:avLst/>
              <a:gdLst/>
              <a:ahLst/>
              <a:cxnLst/>
              <a:rect l="l" t="t" r="r" b="b"/>
              <a:pathLst>
                <a:path w="28738" h="48957" extrusionOk="0">
                  <a:moveTo>
                    <a:pt x="16008" y="547"/>
                  </a:moveTo>
                  <a:cubicBezTo>
                    <a:pt x="16876" y="547"/>
                    <a:pt x="17744" y="836"/>
                    <a:pt x="18676" y="1350"/>
                  </a:cubicBezTo>
                  <a:cubicBezTo>
                    <a:pt x="19608" y="1865"/>
                    <a:pt x="20540" y="2572"/>
                    <a:pt x="21537" y="3376"/>
                  </a:cubicBezTo>
                  <a:cubicBezTo>
                    <a:pt x="22951" y="4501"/>
                    <a:pt x="24526" y="7072"/>
                    <a:pt x="25748" y="9612"/>
                  </a:cubicBezTo>
                  <a:cubicBezTo>
                    <a:pt x="26359" y="10897"/>
                    <a:pt x="26905" y="12151"/>
                    <a:pt x="27291" y="13244"/>
                  </a:cubicBezTo>
                  <a:cubicBezTo>
                    <a:pt x="27676" y="14337"/>
                    <a:pt x="27934" y="15269"/>
                    <a:pt x="27998" y="15783"/>
                  </a:cubicBezTo>
                  <a:cubicBezTo>
                    <a:pt x="28127" y="16780"/>
                    <a:pt x="28191" y="17873"/>
                    <a:pt x="28191" y="18933"/>
                  </a:cubicBezTo>
                  <a:cubicBezTo>
                    <a:pt x="28223" y="20348"/>
                    <a:pt x="28062" y="21698"/>
                    <a:pt x="27612" y="22598"/>
                  </a:cubicBezTo>
                  <a:cubicBezTo>
                    <a:pt x="27451" y="22984"/>
                    <a:pt x="27066" y="23466"/>
                    <a:pt x="26584" y="23916"/>
                  </a:cubicBezTo>
                  <a:cubicBezTo>
                    <a:pt x="25169" y="25298"/>
                    <a:pt x="22855" y="26745"/>
                    <a:pt x="22373" y="27034"/>
                  </a:cubicBezTo>
                  <a:cubicBezTo>
                    <a:pt x="22051" y="27227"/>
                    <a:pt x="21665" y="27645"/>
                    <a:pt x="21376" y="28191"/>
                  </a:cubicBezTo>
                  <a:cubicBezTo>
                    <a:pt x="21087" y="28770"/>
                    <a:pt x="20894" y="29477"/>
                    <a:pt x="20894" y="30345"/>
                  </a:cubicBezTo>
                  <a:cubicBezTo>
                    <a:pt x="20894" y="30730"/>
                    <a:pt x="20926" y="31181"/>
                    <a:pt x="21055" y="31631"/>
                  </a:cubicBezTo>
                  <a:cubicBezTo>
                    <a:pt x="21280" y="32627"/>
                    <a:pt x="21858" y="34363"/>
                    <a:pt x="22341" y="36034"/>
                  </a:cubicBezTo>
                  <a:cubicBezTo>
                    <a:pt x="22598" y="36870"/>
                    <a:pt x="22855" y="37674"/>
                    <a:pt x="23016" y="38381"/>
                  </a:cubicBezTo>
                  <a:cubicBezTo>
                    <a:pt x="23208" y="39088"/>
                    <a:pt x="23305" y="39667"/>
                    <a:pt x="23305" y="39988"/>
                  </a:cubicBezTo>
                  <a:cubicBezTo>
                    <a:pt x="23305" y="40085"/>
                    <a:pt x="23305" y="40149"/>
                    <a:pt x="23273" y="40181"/>
                  </a:cubicBezTo>
                  <a:lnTo>
                    <a:pt x="23284" y="40192"/>
                  </a:lnTo>
                  <a:lnTo>
                    <a:pt x="23284" y="40192"/>
                  </a:lnTo>
                  <a:cubicBezTo>
                    <a:pt x="23226" y="40227"/>
                    <a:pt x="23166" y="40284"/>
                    <a:pt x="23080" y="40342"/>
                  </a:cubicBezTo>
                  <a:cubicBezTo>
                    <a:pt x="22758" y="40663"/>
                    <a:pt x="22212" y="41242"/>
                    <a:pt x="21473" y="42013"/>
                  </a:cubicBezTo>
                  <a:cubicBezTo>
                    <a:pt x="20412" y="43170"/>
                    <a:pt x="18965" y="44649"/>
                    <a:pt x="17519" y="45903"/>
                  </a:cubicBezTo>
                  <a:cubicBezTo>
                    <a:pt x="16812" y="46513"/>
                    <a:pt x="16105" y="47092"/>
                    <a:pt x="15429" y="47510"/>
                  </a:cubicBezTo>
                  <a:cubicBezTo>
                    <a:pt x="14754" y="47928"/>
                    <a:pt x="14144" y="48217"/>
                    <a:pt x="13629" y="48314"/>
                  </a:cubicBezTo>
                  <a:cubicBezTo>
                    <a:pt x="13115" y="48378"/>
                    <a:pt x="12569" y="48442"/>
                    <a:pt x="11990" y="48442"/>
                  </a:cubicBezTo>
                  <a:cubicBezTo>
                    <a:pt x="9193" y="48442"/>
                    <a:pt x="5947" y="47317"/>
                    <a:pt x="3536" y="45035"/>
                  </a:cubicBezTo>
                  <a:cubicBezTo>
                    <a:pt x="2122" y="43685"/>
                    <a:pt x="1415" y="41692"/>
                    <a:pt x="1029" y="40020"/>
                  </a:cubicBezTo>
                  <a:cubicBezTo>
                    <a:pt x="868" y="39184"/>
                    <a:pt x="772" y="38445"/>
                    <a:pt x="707" y="37899"/>
                  </a:cubicBezTo>
                  <a:cubicBezTo>
                    <a:pt x="707" y="37642"/>
                    <a:pt x="675" y="37417"/>
                    <a:pt x="675" y="37288"/>
                  </a:cubicBezTo>
                  <a:cubicBezTo>
                    <a:pt x="675" y="37222"/>
                    <a:pt x="675" y="37172"/>
                    <a:pt x="675" y="37137"/>
                  </a:cubicBezTo>
                  <a:lnTo>
                    <a:pt x="675" y="37137"/>
                  </a:lnTo>
                  <a:lnTo>
                    <a:pt x="4404" y="30763"/>
                  </a:lnTo>
                  <a:cubicBezTo>
                    <a:pt x="4436" y="30666"/>
                    <a:pt x="4436" y="30538"/>
                    <a:pt x="4372" y="30473"/>
                  </a:cubicBezTo>
                  <a:cubicBezTo>
                    <a:pt x="4308" y="30377"/>
                    <a:pt x="4211" y="30345"/>
                    <a:pt x="4115" y="30345"/>
                  </a:cubicBezTo>
                  <a:cubicBezTo>
                    <a:pt x="4115" y="30345"/>
                    <a:pt x="4018" y="30377"/>
                    <a:pt x="3825" y="30409"/>
                  </a:cubicBezTo>
                  <a:cubicBezTo>
                    <a:pt x="3311" y="30473"/>
                    <a:pt x="2122" y="30634"/>
                    <a:pt x="1286" y="30634"/>
                  </a:cubicBezTo>
                  <a:cubicBezTo>
                    <a:pt x="997" y="30634"/>
                    <a:pt x="772" y="30634"/>
                    <a:pt x="643" y="30602"/>
                  </a:cubicBezTo>
                  <a:cubicBezTo>
                    <a:pt x="604" y="30589"/>
                    <a:pt x="575" y="30576"/>
                    <a:pt x="555" y="30565"/>
                  </a:cubicBezTo>
                  <a:lnTo>
                    <a:pt x="555" y="30565"/>
                  </a:lnTo>
                  <a:cubicBezTo>
                    <a:pt x="563" y="30537"/>
                    <a:pt x="579" y="30505"/>
                    <a:pt x="611" y="30473"/>
                  </a:cubicBezTo>
                  <a:cubicBezTo>
                    <a:pt x="740" y="30152"/>
                    <a:pt x="1093" y="29541"/>
                    <a:pt x="1575" y="28802"/>
                  </a:cubicBezTo>
                  <a:cubicBezTo>
                    <a:pt x="2250" y="27709"/>
                    <a:pt x="3150" y="26359"/>
                    <a:pt x="3890" y="25266"/>
                  </a:cubicBezTo>
                  <a:cubicBezTo>
                    <a:pt x="4243" y="24752"/>
                    <a:pt x="4565" y="24269"/>
                    <a:pt x="4822" y="23948"/>
                  </a:cubicBezTo>
                  <a:cubicBezTo>
                    <a:pt x="5047" y="23594"/>
                    <a:pt x="5175" y="23402"/>
                    <a:pt x="5175" y="23402"/>
                  </a:cubicBezTo>
                  <a:lnTo>
                    <a:pt x="5240" y="23273"/>
                  </a:lnTo>
                  <a:cubicBezTo>
                    <a:pt x="5240" y="23273"/>
                    <a:pt x="5272" y="22727"/>
                    <a:pt x="5400" y="21794"/>
                  </a:cubicBezTo>
                  <a:cubicBezTo>
                    <a:pt x="5722" y="19030"/>
                    <a:pt x="6525" y="13051"/>
                    <a:pt x="7618" y="9676"/>
                  </a:cubicBezTo>
                  <a:cubicBezTo>
                    <a:pt x="8358" y="7458"/>
                    <a:pt x="9804" y="5401"/>
                    <a:pt x="11090" y="3890"/>
                  </a:cubicBezTo>
                  <a:cubicBezTo>
                    <a:pt x="11701" y="3151"/>
                    <a:pt x="12311" y="2540"/>
                    <a:pt x="12729" y="2122"/>
                  </a:cubicBezTo>
                  <a:cubicBezTo>
                    <a:pt x="12954" y="1929"/>
                    <a:pt x="13147" y="1768"/>
                    <a:pt x="13244" y="1640"/>
                  </a:cubicBezTo>
                  <a:cubicBezTo>
                    <a:pt x="13308" y="1608"/>
                    <a:pt x="13372" y="1543"/>
                    <a:pt x="13404" y="1543"/>
                  </a:cubicBezTo>
                  <a:lnTo>
                    <a:pt x="13427" y="1498"/>
                  </a:lnTo>
                  <a:lnTo>
                    <a:pt x="13437" y="1511"/>
                  </a:lnTo>
                  <a:cubicBezTo>
                    <a:pt x="14304" y="836"/>
                    <a:pt x="15140" y="547"/>
                    <a:pt x="16008" y="547"/>
                  </a:cubicBezTo>
                  <a:close/>
                  <a:moveTo>
                    <a:pt x="16008" y="0"/>
                  </a:moveTo>
                  <a:cubicBezTo>
                    <a:pt x="15044" y="0"/>
                    <a:pt x="14047" y="354"/>
                    <a:pt x="13115" y="1061"/>
                  </a:cubicBezTo>
                  <a:lnTo>
                    <a:pt x="13083" y="1093"/>
                  </a:lnTo>
                  <a:cubicBezTo>
                    <a:pt x="13083" y="1093"/>
                    <a:pt x="11958" y="2025"/>
                    <a:pt x="10672" y="3568"/>
                  </a:cubicBezTo>
                  <a:cubicBezTo>
                    <a:pt x="9354" y="5079"/>
                    <a:pt x="7876" y="7169"/>
                    <a:pt x="7104" y="9515"/>
                  </a:cubicBezTo>
                  <a:cubicBezTo>
                    <a:pt x="6365" y="11830"/>
                    <a:pt x="5786" y="15237"/>
                    <a:pt x="5336" y="18098"/>
                  </a:cubicBezTo>
                  <a:cubicBezTo>
                    <a:pt x="4931" y="20837"/>
                    <a:pt x="4708" y="23064"/>
                    <a:pt x="4694" y="23202"/>
                  </a:cubicBezTo>
                  <a:lnTo>
                    <a:pt x="4694" y="23202"/>
                  </a:lnTo>
                  <a:cubicBezTo>
                    <a:pt x="4433" y="23571"/>
                    <a:pt x="3410" y="25021"/>
                    <a:pt x="2411" y="26520"/>
                  </a:cubicBezTo>
                  <a:cubicBezTo>
                    <a:pt x="1800" y="27420"/>
                    <a:pt x="1222" y="28320"/>
                    <a:pt x="772" y="29059"/>
                  </a:cubicBezTo>
                  <a:cubicBezTo>
                    <a:pt x="547" y="29413"/>
                    <a:pt x="386" y="29734"/>
                    <a:pt x="225" y="29991"/>
                  </a:cubicBezTo>
                  <a:cubicBezTo>
                    <a:pt x="161" y="30120"/>
                    <a:pt x="129" y="30216"/>
                    <a:pt x="64" y="30313"/>
                  </a:cubicBezTo>
                  <a:cubicBezTo>
                    <a:pt x="32" y="30441"/>
                    <a:pt x="0" y="30505"/>
                    <a:pt x="0" y="30634"/>
                  </a:cubicBezTo>
                  <a:cubicBezTo>
                    <a:pt x="0" y="30763"/>
                    <a:pt x="97" y="30891"/>
                    <a:pt x="193" y="30956"/>
                  </a:cubicBezTo>
                  <a:cubicBezTo>
                    <a:pt x="322" y="31084"/>
                    <a:pt x="482" y="31116"/>
                    <a:pt x="675" y="31148"/>
                  </a:cubicBezTo>
                  <a:cubicBezTo>
                    <a:pt x="836" y="31181"/>
                    <a:pt x="1061" y="31181"/>
                    <a:pt x="1286" y="31181"/>
                  </a:cubicBezTo>
                  <a:cubicBezTo>
                    <a:pt x="2041" y="31181"/>
                    <a:pt x="3017" y="31064"/>
                    <a:pt x="3629" y="30979"/>
                  </a:cubicBezTo>
                  <a:lnTo>
                    <a:pt x="3629" y="30979"/>
                  </a:lnTo>
                  <a:lnTo>
                    <a:pt x="193" y="36902"/>
                  </a:lnTo>
                  <a:lnTo>
                    <a:pt x="129" y="37063"/>
                  </a:lnTo>
                  <a:cubicBezTo>
                    <a:pt x="129" y="37063"/>
                    <a:pt x="129" y="38413"/>
                    <a:pt x="514" y="40149"/>
                  </a:cubicBezTo>
                  <a:cubicBezTo>
                    <a:pt x="900" y="41852"/>
                    <a:pt x="1640" y="43942"/>
                    <a:pt x="3182" y="45421"/>
                  </a:cubicBezTo>
                  <a:cubicBezTo>
                    <a:pt x="5690" y="47799"/>
                    <a:pt x="9033" y="48956"/>
                    <a:pt x="11990" y="48956"/>
                  </a:cubicBezTo>
                  <a:cubicBezTo>
                    <a:pt x="12601" y="48956"/>
                    <a:pt x="13179" y="48924"/>
                    <a:pt x="13726" y="48828"/>
                  </a:cubicBezTo>
                  <a:cubicBezTo>
                    <a:pt x="14594" y="48667"/>
                    <a:pt x="15590" y="48089"/>
                    <a:pt x="16619" y="47349"/>
                  </a:cubicBezTo>
                  <a:cubicBezTo>
                    <a:pt x="18162" y="46192"/>
                    <a:pt x="19801" y="44553"/>
                    <a:pt x="21087" y="43203"/>
                  </a:cubicBezTo>
                  <a:cubicBezTo>
                    <a:pt x="21762" y="42528"/>
                    <a:pt x="22341" y="41917"/>
                    <a:pt x="22758" y="41435"/>
                  </a:cubicBezTo>
                  <a:cubicBezTo>
                    <a:pt x="22983" y="41210"/>
                    <a:pt x="23176" y="41017"/>
                    <a:pt x="23305" y="40856"/>
                  </a:cubicBezTo>
                  <a:cubicBezTo>
                    <a:pt x="23466" y="40727"/>
                    <a:pt x="23562" y="40631"/>
                    <a:pt x="23594" y="40631"/>
                  </a:cubicBezTo>
                  <a:cubicBezTo>
                    <a:pt x="23723" y="40535"/>
                    <a:pt x="23755" y="40438"/>
                    <a:pt x="23787" y="40342"/>
                  </a:cubicBezTo>
                  <a:cubicBezTo>
                    <a:pt x="23819" y="40213"/>
                    <a:pt x="23819" y="40117"/>
                    <a:pt x="23819" y="39988"/>
                  </a:cubicBezTo>
                  <a:cubicBezTo>
                    <a:pt x="23819" y="39570"/>
                    <a:pt x="23723" y="38959"/>
                    <a:pt x="23530" y="38252"/>
                  </a:cubicBezTo>
                  <a:cubicBezTo>
                    <a:pt x="23016" y="36131"/>
                    <a:pt x="21891" y="32948"/>
                    <a:pt x="21569" y="31502"/>
                  </a:cubicBezTo>
                  <a:cubicBezTo>
                    <a:pt x="21473" y="31084"/>
                    <a:pt x="21440" y="30698"/>
                    <a:pt x="21440" y="30345"/>
                  </a:cubicBezTo>
                  <a:cubicBezTo>
                    <a:pt x="21440" y="29573"/>
                    <a:pt x="21601" y="28930"/>
                    <a:pt x="21858" y="28448"/>
                  </a:cubicBezTo>
                  <a:cubicBezTo>
                    <a:pt x="22116" y="27966"/>
                    <a:pt x="22437" y="27612"/>
                    <a:pt x="22630" y="27484"/>
                  </a:cubicBezTo>
                  <a:cubicBezTo>
                    <a:pt x="22983" y="27291"/>
                    <a:pt x="24141" y="26584"/>
                    <a:pt x="25298" y="25716"/>
                  </a:cubicBezTo>
                  <a:cubicBezTo>
                    <a:pt x="25876" y="25266"/>
                    <a:pt x="26455" y="24784"/>
                    <a:pt x="26969" y="24302"/>
                  </a:cubicBezTo>
                  <a:cubicBezTo>
                    <a:pt x="27484" y="23819"/>
                    <a:pt x="27869" y="23305"/>
                    <a:pt x="28094" y="22823"/>
                  </a:cubicBezTo>
                  <a:cubicBezTo>
                    <a:pt x="28577" y="21794"/>
                    <a:pt x="28737" y="20380"/>
                    <a:pt x="28737" y="18933"/>
                  </a:cubicBezTo>
                  <a:cubicBezTo>
                    <a:pt x="28737" y="17841"/>
                    <a:pt x="28641" y="16715"/>
                    <a:pt x="28544" y="15719"/>
                  </a:cubicBezTo>
                  <a:cubicBezTo>
                    <a:pt x="28448" y="15108"/>
                    <a:pt x="28191" y="14176"/>
                    <a:pt x="27805" y="13083"/>
                  </a:cubicBezTo>
                  <a:cubicBezTo>
                    <a:pt x="27194" y="11412"/>
                    <a:pt x="26294" y="9354"/>
                    <a:pt x="25234" y="7490"/>
                  </a:cubicBezTo>
                  <a:cubicBezTo>
                    <a:pt x="24205" y="5593"/>
                    <a:pt x="23016" y="3890"/>
                    <a:pt x="21858" y="2958"/>
                  </a:cubicBezTo>
                  <a:cubicBezTo>
                    <a:pt x="20862" y="2154"/>
                    <a:pt x="19898" y="1415"/>
                    <a:pt x="18933" y="868"/>
                  </a:cubicBezTo>
                  <a:cubicBezTo>
                    <a:pt x="17969" y="354"/>
                    <a:pt x="17005" y="32"/>
                    <a:pt x="160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4395;p64">
              <a:extLst>
                <a:ext uri="{FF2B5EF4-FFF2-40B4-BE49-F238E27FC236}">
                  <a16:creationId xmlns:a16="http://schemas.microsoft.com/office/drawing/2014/main" id="{E5130324-9B98-0F5E-6ACD-ADB392EA5F8B}"/>
                </a:ext>
              </a:extLst>
            </p:cNvPr>
            <p:cNvSpPr/>
            <p:nvPr/>
          </p:nvSpPr>
          <p:spPr>
            <a:xfrm>
              <a:off x="2331325" y="2776500"/>
              <a:ext cx="384950" cy="435925"/>
            </a:xfrm>
            <a:custGeom>
              <a:avLst/>
              <a:gdLst/>
              <a:ahLst/>
              <a:cxnLst/>
              <a:rect l="l" t="t" r="r" b="b"/>
              <a:pathLst>
                <a:path w="15398" h="17437" extrusionOk="0">
                  <a:moveTo>
                    <a:pt x="5322" y="0"/>
                  </a:moveTo>
                  <a:cubicBezTo>
                    <a:pt x="4137" y="0"/>
                    <a:pt x="2959" y="251"/>
                    <a:pt x="1994" y="813"/>
                  </a:cubicBezTo>
                  <a:cubicBezTo>
                    <a:pt x="1994" y="813"/>
                    <a:pt x="1" y="3770"/>
                    <a:pt x="1" y="5924"/>
                  </a:cubicBezTo>
                  <a:cubicBezTo>
                    <a:pt x="1" y="8046"/>
                    <a:pt x="1737" y="11549"/>
                    <a:pt x="3055" y="13157"/>
                  </a:cubicBezTo>
                  <a:cubicBezTo>
                    <a:pt x="4405" y="14764"/>
                    <a:pt x="5626" y="15825"/>
                    <a:pt x="5626" y="15825"/>
                  </a:cubicBezTo>
                  <a:lnTo>
                    <a:pt x="8551" y="15150"/>
                  </a:lnTo>
                  <a:lnTo>
                    <a:pt x="8680" y="17432"/>
                  </a:lnTo>
                  <a:cubicBezTo>
                    <a:pt x="8680" y="17432"/>
                    <a:pt x="9062" y="16740"/>
                    <a:pt x="10059" y="16740"/>
                  </a:cubicBezTo>
                  <a:cubicBezTo>
                    <a:pt x="10387" y="16740"/>
                    <a:pt x="10782" y="16815"/>
                    <a:pt x="11251" y="17014"/>
                  </a:cubicBezTo>
                  <a:cubicBezTo>
                    <a:pt x="11967" y="17323"/>
                    <a:pt x="12584" y="17437"/>
                    <a:pt x="13071" y="17437"/>
                  </a:cubicBezTo>
                  <a:cubicBezTo>
                    <a:pt x="13854" y="17437"/>
                    <a:pt x="14305" y="17143"/>
                    <a:pt x="14305" y="16885"/>
                  </a:cubicBezTo>
                  <a:cubicBezTo>
                    <a:pt x="14305" y="16500"/>
                    <a:pt x="15398" y="13671"/>
                    <a:pt x="14305" y="8978"/>
                  </a:cubicBezTo>
                  <a:cubicBezTo>
                    <a:pt x="13244" y="4317"/>
                    <a:pt x="12055" y="3513"/>
                    <a:pt x="10287" y="1745"/>
                  </a:cubicBezTo>
                  <a:cubicBezTo>
                    <a:pt x="9211" y="669"/>
                    <a:pt x="7257" y="0"/>
                    <a:pt x="5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4396;p64">
              <a:extLst>
                <a:ext uri="{FF2B5EF4-FFF2-40B4-BE49-F238E27FC236}">
                  <a16:creationId xmlns:a16="http://schemas.microsoft.com/office/drawing/2014/main" id="{485BA5D8-01A8-CA06-F0A0-0566690695BE}"/>
                </a:ext>
              </a:extLst>
            </p:cNvPr>
            <p:cNvSpPr/>
            <p:nvPr/>
          </p:nvSpPr>
          <p:spPr>
            <a:xfrm>
              <a:off x="2324100" y="2770300"/>
              <a:ext cx="384150" cy="449250"/>
            </a:xfrm>
            <a:custGeom>
              <a:avLst/>
              <a:gdLst/>
              <a:ahLst/>
              <a:cxnLst/>
              <a:rect l="l" t="t" r="r" b="b"/>
              <a:pathLst>
                <a:path w="15366" h="17970" extrusionOk="0">
                  <a:moveTo>
                    <a:pt x="5626" y="515"/>
                  </a:moveTo>
                  <a:cubicBezTo>
                    <a:pt x="7490" y="515"/>
                    <a:pt x="9387" y="1190"/>
                    <a:pt x="10383" y="2186"/>
                  </a:cubicBezTo>
                  <a:cubicBezTo>
                    <a:pt x="11283" y="3086"/>
                    <a:pt x="11990" y="3697"/>
                    <a:pt x="12633" y="4661"/>
                  </a:cubicBezTo>
                  <a:cubicBezTo>
                    <a:pt x="13244" y="5626"/>
                    <a:pt x="13823" y="6976"/>
                    <a:pt x="14337" y="9290"/>
                  </a:cubicBezTo>
                  <a:cubicBezTo>
                    <a:pt x="14691" y="10833"/>
                    <a:pt x="14819" y="12183"/>
                    <a:pt x="14819" y="13276"/>
                  </a:cubicBezTo>
                  <a:cubicBezTo>
                    <a:pt x="14819" y="14401"/>
                    <a:pt x="14691" y="15269"/>
                    <a:pt x="14594" y="15912"/>
                  </a:cubicBezTo>
                  <a:cubicBezTo>
                    <a:pt x="14530" y="16233"/>
                    <a:pt x="14466" y="16490"/>
                    <a:pt x="14433" y="16683"/>
                  </a:cubicBezTo>
                  <a:cubicBezTo>
                    <a:pt x="14401" y="16780"/>
                    <a:pt x="14369" y="16876"/>
                    <a:pt x="14369" y="16940"/>
                  </a:cubicBezTo>
                  <a:cubicBezTo>
                    <a:pt x="14337" y="17005"/>
                    <a:pt x="14337" y="17069"/>
                    <a:pt x="14337" y="17133"/>
                  </a:cubicBezTo>
                  <a:cubicBezTo>
                    <a:pt x="14337" y="17133"/>
                    <a:pt x="14273" y="17230"/>
                    <a:pt x="14080" y="17294"/>
                  </a:cubicBezTo>
                  <a:cubicBezTo>
                    <a:pt x="13919" y="17358"/>
                    <a:pt x="13662" y="17423"/>
                    <a:pt x="13340" y="17423"/>
                  </a:cubicBezTo>
                  <a:cubicBezTo>
                    <a:pt x="12890" y="17423"/>
                    <a:pt x="12312" y="17326"/>
                    <a:pt x="11637" y="17037"/>
                  </a:cubicBezTo>
                  <a:cubicBezTo>
                    <a:pt x="11123" y="16812"/>
                    <a:pt x="10705" y="16715"/>
                    <a:pt x="10351" y="16715"/>
                  </a:cubicBezTo>
                  <a:cubicBezTo>
                    <a:pt x="9840" y="16715"/>
                    <a:pt x="9479" y="16891"/>
                    <a:pt x="9225" y="17065"/>
                  </a:cubicBezTo>
                  <a:lnTo>
                    <a:pt x="9225" y="17065"/>
                  </a:lnTo>
                  <a:lnTo>
                    <a:pt x="9130" y="15398"/>
                  </a:lnTo>
                  <a:cubicBezTo>
                    <a:pt x="9097" y="15301"/>
                    <a:pt x="9065" y="15237"/>
                    <a:pt x="9001" y="15173"/>
                  </a:cubicBezTo>
                  <a:cubicBezTo>
                    <a:pt x="8956" y="15150"/>
                    <a:pt x="8910" y="15127"/>
                    <a:pt x="8853" y="15127"/>
                  </a:cubicBezTo>
                  <a:cubicBezTo>
                    <a:pt x="8830" y="15127"/>
                    <a:pt x="8804" y="15131"/>
                    <a:pt x="8776" y="15140"/>
                  </a:cubicBezTo>
                  <a:lnTo>
                    <a:pt x="5981" y="15785"/>
                  </a:lnTo>
                  <a:lnTo>
                    <a:pt x="5981" y="15785"/>
                  </a:lnTo>
                  <a:cubicBezTo>
                    <a:pt x="5954" y="15758"/>
                    <a:pt x="5922" y="15725"/>
                    <a:pt x="5883" y="15687"/>
                  </a:cubicBezTo>
                  <a:cubicBezTo>
                    <a:pt x="5465" y="15301"/>
                    <a:pt x="4565" y="14401"/>
                    <a:pt x="3569" y="13212"/>
                  </a:cubicBezTo>
                  <a:cubicBezTo>
                    <a:pt x="2926" y="12440"/>
                    <a:pt x="2154" y="11187"/>
                    <a:pt x="1543" y="9869"/>
                  </a:cubicBezTo>
                  <a:cubicBezTo>
                    <a:pt x="965" y="8551"/>
                    <a:pt x="547" y="7169"/>
                    <a:pt x="547" y="6172"/>
                  </a:cubicBezTo>
                  <a:cubicBezTo>
                    <a:pt x="547" y="5176"/>
                    <a:pt x="1029" y="3922"/>
                    <a:pt x="1511" y="2925"/>
                  </a:cubicBezTo>
                  <a:cubicBezTo>
                    <a:pt x="1768" y="2443"/>
                    <a:pt x="2026" y="1993"/>
                    <a:pt x="2186" y="1704"/>
                  </a:cubicBezTo>
                  <a:cubicBezTo>
                    <a:pt x="2283" y="1543"/>
                    <a:pt x="2379" y="1415"/>
                    <a:pt x="2411" y="1350"/>
                  </a:cubicBezTo>
                  <a:cubicBezTo>
                    <a:pt x="2447" y="1298"/>
                    <a:pt x="2472" y="1264"/>
                    <a:pt x="2488" y="1245"/>
                  </a:cubicBezTo>
                  <a:lnTo>
                    <a:pt x="2488" y="1245"/>
                  </a:lnTo>
                  <a:cubicBezTo>
                    <a:pt x="3405" y="758"/>
                    <a:pt x="4500" y="515"/>
                    <a:pt x="5626" y="515"/>
                  </a:cubicBezTo>
                  <a:close/>
                  <a:moveTo>
                    <a:pt x="5626" y="0"/>
                  </a:moveTo>
                  <a:cubicBezTo>
                    <a:pt x="4404" y="0"/>
                    <a:pt x="3183" y="257"/>
                    <a:pt x="2154" y="836"/>
                  </a:cubicBezTo>
                  <a:lnTo>
                    <a:pt x="2058" y="900"/>
                  </a:lnTo>
                  <a:cubicBezTo>
                    <a:pt x="2058" y="933"/>
                    <a:pt x="1543" y="1672"/>
                    <a:pt x="1029" y="2700"/>
                  </a:cubicBezTo>
                  <a:cubicBezTo>
                    <a:pt x="547" y="3697"/>
                    <a:pt x="1" y="5015"/>
                    <a:pt x="1" y="6172"/>
                  </a:cubicBezTo>
                  <a:cubicBezTo>
                    <a:pt x="1" y="7297"/>
                    <a:pt x="451" y="8711"/>
                    <a:pt x="1061" y="10094"/>
                  </a:cubicBezTo>
                  <a:cubicBezTo>
                    <a:pt x="1672" y="11444"/>
                    <a:pt x="2444" y="12730"/>
                    <a:pt x="3151" y="13565"/>
                  </a:cubicBezTo>
                  <a:cubicBezTo>
                    <a:pt x="4501" y="15173"/>
                    <a:pt x="5722" y="16265"/>
                    <a:pt x="5722" y="16265"/>
                  </a:cubicBezTo>
                  <a:cubicBezTo>
                    <a:pt x="5769" y="16313"/>
                    <a:pt x="5834" y="16342"/>
                    <a:pt x="5890" y="16342"/>
                  </a:cubicBezTo>
                  <a:cubicBezTo>
                    <a:pt x="5910" y="16342"/>
                    <a:pt x="5930" y="16338"/>
                    <a:pt x="5947" y="16330"/>
                  </a:cubicBezTo>
                  <a:lnTo>
                    <a:pt x="8583" y="15719"/>
                  </a:lnTo>
                  <a:lnTo>
                    <a:pt x="8712" y="17680"/>
                  </a:lnTo>
                  <a:cubicBezTo>
                    <a:pt x="8712" y="17808"/>
                    <a:pt x="8808" y="17905"/>
                    <a:pt x="8937" y="17937"/>
                  </a:cubicBezTo>
                  <a:cubicBezTo>
                    <a:pt x="8954" y="17943"/>
                    <a:pt x="8972" y="17945"/>
                    <a:pt x="8990" y="17945"/>
                  </a:cubicBezTo>
                  <a:cubicBezTo>
                    <a:pt x="9077" y="17945"/>
                    <a:pt x="9173" y="17888"/>
                    <a:pt x="9226" y="17808"/>
                  </a:cubicBezTo>
                  <a:cubicBezTo>
                    <a:pt x="9226" y="17776"/>
                    <a:pt x="9322" y="17648"/>
                    <a:pt x="9483" y="17519"/>
                  </a:cubicBezTo>
                  <a:cubicBezTo>
                    <a:pt x="9676" y="17391"/>
                    <a:pt x="9933" y="17262"/>
                    <a:pt x="10351" y="17262"/>
                  </a:cubicBezTo>
                  <a:cubicBezTo>
                    <a:pt x="10608" y="17262"/>
                    <a:pt x="10994" y="17326"/>
                    <a:pt x="11412" y="17519"/>
                  </a:cubicBezTo>
                  <a:cubicBezTo>
                    <a:pt x="12151" y="17841"/>
                    <a:pt x="12794" y="17969"/>
                    <a:pt x="13340" y="17969"/>
                  </a:cubicBezTo>
                  <a:cubicBezTo>
                    <a:pt x="13758" y="17969"/>
                    <a:pt x="14112" y="17873"/>
                    <a:pt x="14401" y="17744"/>
                  </a:cubicBezTo>
                  <a:cubicBezTo>
                    <a:pt x="14530" y="17680"/>
                    <a:pt x="14626" y="17616"/>
                    <a:pt x="14723" y="17519"/>
                  </a:cubicBezTo>
                  <a:cubicBezTo>
                    <a:pt x="14819" y="17423"/>
                    <a:pt x="14883" y="17294"/>
                    <a:pt x="14883" y="17133"/>
                  </a:cubicBezTo>
                  <a:lnTo>
                    <a:pt x="14883" y="17101"/>
                  </a:lnTo>
                  <a:cubicBezTo>
                    <a:pt x="14883" y="17037"/>
                    <a:pt x="14916" y="16876"/>
                    <a:pt x="14980" y="16683"/>
                  </a:cubicBezTo>
                  <a:cubicBezTo>
                    <a:pt x="15108" y="16040"/>
                    <a:pt x="15366" y="14883"/>
                    <a:pt x="15333" y="13276"/>
                  </a:cubicBezTo>
                  <a:cubicBezTo>
                    <a:pt x="15366" y="12119"/>
                    <a:pt x="15237" y="10769"/>
                    <a:pt x="14883" y="9162"/>
                  </a:cubicBezTo>
                  <a:cubicBezTo>
                    <a:pt x="14337" y="6815"/>
                    <a:pt x="13758" y="5401"/>
                    <a:pt x="13083" y="4372"/>
                  </a:cubicBezTo>
                  <a:cubicBezTo>
                    <a:pt x="12408" y="3343"/>
                    <a:pt x="11637" y="2668"/>
                    <a:pt x="10769" y="1800"/>
                  </a:cubicBezTo>
                  <a:cubicBezTo>
                    <a:pt x="9612" y="675"/>
                    <a:pt x="7619" y="0"/>
                    <a:pt x="56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4397;p64">
              <a:extLst>
                <a:ext uri="{FF2B5EF4-FFF2-40B4-BE49-F238E27FC236}">
                  <a16:creationId xmlns:a16="http://schemas.microsoft.com/office/drawing/2014/main" id="{A27FE680-EEB8-899F-06FA-B544C88C097C}"/>
                </a:ext>
              </a:extLst>
            </p:cNvPr>
            <p:cNvSpPr/>
            <p:nvPr/>
          </p:nvSpPr>
          <p:spPr>
            <a:xfrm>
              <a:off x="2377950" y="2807100"/>
              <a:ext cx="307800" cy="365025"/>
            </a:xfrm>
            <a:custGeom>
              <a:avLst/>
              <a:gdLst/>
              <a:ahLst/>
              <a:cxnLst/>
              <a:rect l="l" t="t" r="r" b="b"/>
              <a:pathLst>
                <a:path w="12312" h="14601" extrusionOk="0">
                  <a:moveTo>
                    <a:pt x="2462" y="0"/>
                  </a:moveTo>
                  <a:cubicBezTo>
                    <a:pt x="2040" y="0"/>
                    <a:pt x="1701" y="90"/>
                    <a:pt x="1479" y="264"/>
                  </a:cubicBezTo>
                  <a:cubicBezTo>
                    <a:pt x="1479" y="264"/>
                    <a:pt x="0" y="2804"/>
                    <a:pt x="804" y="4829"/>
                  </a:cubicBezTo>
                  <a:cubicBezTo>
                    <a:pt x="1607" y="6822"/>
                    <a:pt x="4147" y="9232"/>
                    <a:pt x="6172" y="10968"/>
                  </a:cubicBezTo>
                  <a:cubicBezTo>
                    <a:pt x="8165" y="12736"/>
                    <a:pt x="10704" y="14601"/>
                    <a:pt x="10704" y="14601"/>
                  </a:cubicBezTo>
                  <a:cubicBezTo>
                    <a:pt x="10704" y="14601"/>
                    <a:pt x="12312" y="10454"/>
                    <a:pt x="9772" y="5632"/>
                  </a:cubicBezTo>
                  <a:cubicBezTo>
                    <a:pt x="7707" y="1710"/>
                    <a:pt x="4301" y="0"/>
                    <a:pt x="24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4398;p64">
              <a:extLst>
                <a:ext uri="{FF2B5EF4-FFF2-40B4-BE49-F238E27FC236}">
                  <a16:creationId xmlns:a16="http://schemas.microsoft.com/office/drawing/2014/main" id="{9E35B50B-6F89-9649-63A4-87A49C6D878A}"/>
                </a:ext>
              </a:extLst>
            </p:cNvPr>
            <p:cNvSpPr/>
            <p:nvPr/>
          </p:nvSpPr>
          <p:spPr>
            <a:xfrm>
              <a:off x="2385175" y="2800025"/>
              <a:ext cx="279675" cy="378875"/>
            </a:xfrm>
            <a:custGeom>
              <a:avLst/>
              <a:gdLst/>
              <a:ahLst/>
              <a:cxnLst/>
              <a:rect l="l" t="t" r="r" b="b"/>
              <a:pathLst>
                <a:path w="11187" h="15155" extrusionOk="0">
                  <a:moveTo>
                    <a:pt x="2186" y="547"/>
                  </a:moveTo>
                  <a:cubicBezTo>
                    <a:pt x="3022" y="547"/>
                    <a:pt x="4308" y="965"/>
                    <a:pt x="5594" y="1833"/>
                  </a:cubicBezTo>
                  <a:cubicBezTo>
                    <a:pt x="6912" y="2733"/>
                    <a:pt x="8229" y="4115"/>
                    <a:pt x="9258" y="6044"/>
                  </a:cubicBezTo>
                  <a:cubicBezTo>
                    <a:pt x="10351" y="8101"/>
                    <a:pt x="10640" y="10062"/>
                    <a:pt x="10640" y="11605"/>
                  </a:cubicBezTo>
                  <a:cubicBezTo>
                    <a:pt x="10640" y="12569"/>
                    <a:pt x="10544" y="13373"/>
                    <a:pt x="10415" y="13919"/>
                  </a:cubicBezTo>
                  <a:cubicBezTo>
                    <a:pt x="10368" y="14134"/>
                    <a:pt x="10320" y="14314"/>
                    <a:pt x="10285" y="14445"/>
                  </a:cubicBezTo>
                  <a:lnTo>
                    <a:pt x="10285" y="14445"/>
                  </a:lnTo>
                  <a:cubicBezTo>
                    <a:pt x="10246" y="14413"/>
                    <a:pt x="10204" y="14377"/>
                    <a:pt x="10158" y="14337"/>
                  </a:cubicBezTo>
                  <a:cubicBezTo>
                    <a:pt x="9355" y="13726"/>
                    <a:pt x="7554" y="12344"/>
                    <a:pt x="6044" y="11058"/>
                  </a:cubicBezTo>
                  <a:cubicBezTo>
                    <a:pt x="5047" y="10190"/>
                    <a:pt x="3922" y="9162"/>
                    <a:pt x="2926" y="8101"/>
                  </a:cubicBezTo>
                  <a:cubicBezTo>
                    <a:pt x="1961" y="7040"/>
                    <a:pt x="1126" y="5947"/>
                    <a:pt x="772" y="5015"/>
                  </a:cubicBezTo>
                  <a:cubicBezTo>
                    <a:pt x="611" y="4597"/>
                    <a:pt x="547" y="4179"/>
                    <a:pt x="547" y="3762"/>
                  </a:cubicBezTo>
                  <a:cubicBezTo>
                    <a:pt x="547" y="2990"/>
                    <a:pt x="740" y="2219"/>
                    <a:pt x="965" y="1640"/>
                  </a:cubicBezTo>
                  <a:cubicBezTo>
                    <a:pt x="1093" y="1351"/>
                    <a:pt x="1190" y="1094"/>
                    <a:pt x="1286" y="933"/>
                  </a:cubicBezTo>
                  <a:cubicBezTo>
                    <a:pt x="1316" y="873"/>
                    <a:pt x="1346" y="813"/>
                    <a:pt x="1376" y="753"/>
                  </a:cubicBezTo>
                  <a:lnTo>
                    <a:pt x="1376" y="753"/>
                  </a:lnTo>
                  <a:cubicBezTo>
                    <a:pt x="1541" y="634"/>
                    <a:pt x="1820" y="547"/>
                    <a:pt x="2186" y="547"/>
                  </a:cubicBezTo>
                  <a:close/>
                  <a:moveTo>
                    <a:pt x="2186" y="1"/>
                  </a:moveTo>
                  <a:cubicBezTo>
                    <a:pt x="1704" y="1"/>
                    <a:pt x="1318" y="97"/>
                    <a:pt x="1029" y="322"/>
                  </a:cubicBezTo>
                  <a:lnTo>
                    <a:pt x="965" y="419"/>
                  </a:lnTo>
                  <a:cubicBezTo>
                    <a:pt x="933" y="419"/>
                    <a:pt x="1" y="2026"/>
                    <a:pt x="1" y="3762"/>
                  </a:cubicBezTo>
                  <a:cubicBezTo>
                    <a:pt x="1" y="4244"/>
                    <a:pt x="65" y="4726"/>
                    <a:pt x="258" y="5208"/>
                  </a:cubicBezTo>
                  <a:cubicBezTo>
                    <a:pt x="676" y="6269"/>
                    <a:pt x="1543" y="7394"/>
                    <a:pt x="2540" y="8455"/>
                  </a:cubicBezTo>
                  <a:cubicBezTo>
                    <a:pt x="3536" y="9548"/>
                    <a:pt x="4694" y="10576"/>
                    <a:pt x="5690" y="11476"/>
                  </a:cubicBezTo>
                  <a:cubicBezTo>
                    <a:pt x="7715" y="13212"/>
                    <a:pt x="10255" y="15076"/>
                    <a:pt x="10255" y="15109"/>
                  </a:cubicBezTo>
                  <a:cubicBezTo>
                    <a:pt x="10300" y="15131"/>
                    <a:pt x="10362" y="15154"/>
                    <a:pt x="10428" y="15154"/>
                  </a:cubicBezTo>
                  <a:cubicBezTo>
                    <a:pt x="10455" y="15154"/>
                    <a:pt x="10483" y="15150"/>
                    <a:pt x="10512" y="15141"/>
                  </a:cubicBezTo>
                  <a:cubicBezTo>
                    <a:pt x="10576" y="15109"/>
                    <a:pt x="10640" y="15044"/>
                    <a:pt x="10672" y="14980"/>
                  </a:cubicBezTo>
                  <a:cubicBezTo>
                    <a:pt x="10672" y="14948"/>
                    <a:pt x="11187" y="13630"/>
                    <a:pt x="11187" y="11605"/>
                  </a:cubicBezTo>
                  <a:cubicBezTo>
                    <a:pt x="11187" y="9998"/>
                    <a:pt x="10865" y="7940"/>
                    <a:pt x="9708" y="5787"/>
                  </a:cubicBezTo>
                  <a:cubicBezTo>
                    <a:pt x="8680" y="3794"/>
                    <a:pt x="7265" y="2347"/>
                    <a:pt x="5883" y="1415"/>
                  </a:cubicBezTo>
                  <a:cubicBezTo>
                    <a:pt x="4533" y="451"/>
                    <a:pt x="3183" y="1"/>
                    <a:pt x="21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4399;p64">
              <a:extLst>
                <a:ext uri="{FF2B5EF4-FFF2-40B4-BE49-F238E27FC236}">
                  <a16:creationId xmlns:a16="http://schemas.microsoft.com/office/drawing/2014/main" id="{1E549B90-D0E5-5AC8-23D8-DBF02A3B7C21}"/>
                </a:ext>
              </a:extLst>
            </p:cNvPr>
            <p:cNvSpPr/>
            <p:nvPr/>
          </p:nvSpPr>
          <p:spPr>
            <a:xfrm>
              <a:off x="2394825" y="2509125"/>
              <a:ext cx="381725" cy="495850"/>
            </a:xfrm>
            <a:custGeom>
              <a:avLst/>
              <a:gdLst/>
              <a:ahLst/>
              <a:cxnLst/>
              <a:rect l="l" t="t" r="r" b="b"/>
              <a:pathLst>
                <a:path w="15269" h="19834" extrusionOk="0">
                  <a:moveTo>
                    <a:pt x="12440" y="0"/>
                  </a:moveTo>
                  <a:cubicBezTo>
                    <a:pt x="12440" y="0"/>
                    <a:pt x="8840" y="2154"/>
                    <a:pt x="7908" y="2540"/>
                  </a:cubicBezTo>
                  <a:cubicBezTo>
                    <a:pt x="6943" y="2958"/>
                    <a:pt x="2925" y="4822"/>
                    <a:pt x="2411" y="7233"/>
                  </a:cubicBezTo>
                  <a:cubicBezTo>
                    <a:pt x="1865" y="9644"/>
                    <a:pt x="515" y="12987"/>
                    <a:pt x="257" y="13790"/>
                  </a:cubicBezTo>
                  <a:cubicBezTo>
                    <a:pt x="0" y="14594"/>
                    <a:pt x="257" y="15655"/>
                    <a:pt x="1061" y="16748"/>
                  </a:cubicBezTo>
                  <a:cubicBezTo>
                    <a:pt x="1865" y="17808"/>
                    <a:pt x="6140" y="19834"/>
                    <a:pt x="7104" y="19834"/>
                  </a:cubicBezTo>
                  <a:cubicBezTo>
                    <a:pt x="8036" y="19834"/>
                    <a:pt x="8422" y="14208"/>
                    <a:pt x="8422" y="14208"/>
                  </a:cubicBezTo>
                  <a:lnTo>
                    <a:pt x="12183" y="14208"/>
                  </a:lnTo>
                  <a:cubicBezTo>
                    <a:pt x="13662" y="14208"/>
                    <a:pt x="13115" y="13405"/>
                    <a:pt x="13533" y="11637"/>
                  </a:cubicBezTo>
                  <a:cubicBezTo>
                    <a:pt x="13919" y="9901"/>
                    <a:pt x="13662" y="7233"/>
                    <a:pt x="13662" y="7233"/>
                  </a:cubicBezTo>
                  <a:cubicBezTo>
                    <a:pt x="13662" y="7233"/>
                    <a:pt x="14722" y="5497"/>
                    <a:pt x="14980" y="5079"/>
                  </a:cubicBezTo>
                  <a:cubicBezTo>
                    <a:pt x="15269" y="4693"/>
                    <a:pt x="13372" y="3601"/>
                    <a:pt x="13372" y="3601"/>
                  </a:cubicBezTo>
                  <a:lnTo>
                    <a:pt x="13372" y="2668"/>
                  </a:lnTo>
                  <a:cubicBezTo>
                    <a:pt x="13372" y="2283"/>
                    <a:pt x="12440" y="0"/>
                    <a:pt x="1244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4400;p64">
              <a:extLst>
                <a:ext uri="{FF2B5EF4-FFF2-40B4-BE49-F238E27FC236}">
                  <a16:creationId xmlns:a16="http://schemas.microsoft.com/office/drawing/2014/main" id="{DCE4CAE4-65AF-7A16-3DC2-4370F64CBE72}"/>
                </a:ext>
              </a:extLst>
            </p:cNvPr>
            <p:cNvSpPr/>
            <p:nvPr/>
          </p:nvSpPr>
          <p:spPr>
            <a:xfrm>
              <a:off x="2392400" y="2502175"/>
              <a:ext cx="384950" cy="509225"/>
            </a:xfrm>
            <a:custGeom>
              <a:avLst/>
              <a:gdLst/>
              <a:ahLst/>
              <a:cxnLst/>
              <a:rect l="l" t="t" r="r" b="b"/>
              <a:pathLst>
                <a:path w="15398" h="20369" extrusionOk="0">
                  <a:moveTo>
                    <a:pt x="12410" y="657"/>
                  </a:moveTo>
                  <a:cubicBezTo>
                    <a:pt x="12420" y="680"/>
                    <a:pt x="12430" y="703"/>
                    <a:pt x="12441" y="728"/>
                  </a:cubicBezTo>
                  <a:cubicBezTo>
                    <a:pt x="12569" y="1050"/>
                    <a:pt x="12762" y="1564"/>
                    <a:pt x="12923" y="2014"/>
                  </a:cubicBezTo>
                  <a:cubicBezTo>
                    <a:pt x="13019" y="2239"/>
                    <a:pt x="13084" y="2464"/>
                    <a:pt x="13148" y="2625"/>
                  </a:cubicBezTo>
                  <a:cubicBezTo>
                    <a:pt x="13148" y="2721"/>
                    <a:pt x="13180" y="2786"/>
                    <a:pt x="13212" y="2850"/>
                  </a:cubicBezTo>
                  <a:cubicBezTo>
                    <a:pt x="13212" y="2914"/>
                    <a:pt x="13212" y="2946"/>
                    <a:pt x="13212" y="2946"/>
                  </a:cubicBezTo>
                  <a:cubicBezTo>
                    <a:pt x="13212" y="3364"/>
                    <a:pt x="13212" y="3879"/>
                    <a:pt x="13212" y="3879"/>
                  </a:cubicBezTo>
                  <a:cubicBezTo>
                    <a:pt x="13212" y="3975"/>
                    <a:pt x="13276" y="4071"/>
                    <a:pt x="13341" y="4136"/>
                  </a:cubicBezTo>
                  <a:lnTo>
                    <a:pt x="13405" y="4168"/>
                  </a:lnTo>
                  <a:cubicBezTo>
                    <a:pt x="13566" y="4264"/>
                    <a:pt x="13951" y="4489"/>
                    <a:pt x="14305" y="4746"/>
                  </a:cubicBezTo>
                  <a:cubicBezTo>
                    <a:pt x="14466" y="4875"/>
                    <a:pt x="14627" y="5004"/>
                    <a:pt x="14723" y="5100"/>
                  </a:cubicBezTo>
                  <a:cubicBezTo>
                    <a:pt x="14755" y="5164"/>
                    <a:pt x="14819" y="5196"/>
                    <a:pt x="14819" y="5261"/>
                  </a:cubicBezTo>
                  <a:lnTo>
                    <a:pt x="14826" y="5267"/>
                  </a:lnTo>
                  <a:lnTo>
                    <a:pt x="14826" y="5267"/>
                  </a:lnTo>
                  <a:cubicBezTo>
                    <a:pt x="14531" y="5718"/>
                    <a:pt x="13534" y="7350"/>
                    <a:pt x="13534" y="7350"/>
                  </a:cubicBezTo>
                  <a:cubicBezTo>
                    <a:pt x="13501" y="7414"/>
                    <a:pt x="13469" y="7479"/>
                    <a:pt x="13469" y="7543"/>
                  </a:cubicBezTo>
                  <a:cubicBezTo>
                    <a:pt x="13469" y="7543"/>
                    <a:pt x="13501" y="7575"/>
                    <a:pt x="13501" y="7672"/>
                  </a:cubicBezTo>
                  <a:cubicBezTo>
                    <a:pt x="13534" y="7961"/>
                    <a:pt x="13566" y="8668"/>
                    <a:pt x="13566" y="9440"/>
                  </a:cubicBezTo>
                  <a:cubicBezTo>
                    <a:pt x="13566" y="10243"/>
                    <a:pt x="13501" y="11143"/>
                    <a:pt x="13341" y="11850"/>
                  </a:cubicBezTo>
                  <a:cubicBezTo>
                    <a:pt x="13148" y="12783"/>
                    <a:pt x="13180" y="13425"/>
                    <a:pt x="13084" y="13779"/>
                  </a:cubicBezTo>
                  <a:cubicBezTo>
                    <a:pt x="13051" y="13972"/>
                    <a:pt x="12987" y="14036"/>
                    <a:pt x="12923" y="14100"/>
                  </a:cubicBezTo>
                  <a:cubicBezTo>
                    <a:pt x="12826" y="14165"/>
                    <a:pt x="12634" y="14197"/>
                    <a:pt x="12280" y="14197"/>
                  </a:cubicBezTo>
                  <a:lnTo>
                    <a:pt x="8519" y="14197"/>
                  </a:lnTo>
                  <a:cubicBezTo>
                    <a:pt x="8391" y="14197"/>
                    <a:pt x="8262" y="14326"/>
                    <a:pt x="8262" y="14454"/>
                  </a:cubicBezTo>
                  <a:cubicBezTo>
                    <a:pt x="8262" y="14454"/>
                    <a:pt x="8230" y="14808"/>
                    <a:pt x="8198" y="15322"/>
                  </a:cubicBezTo>
                  <a:cubicBezTo>
                    <a:pt x="8101" y="16093"/>
                    <a:pt x="7973" y="17283"/>
                    <a:pt x="7748" y="18247"/>
                  </a:cubicBezTo>
                  <a:cubicBezTo>
                    <a:pt x="7651" y="18729"/>
                    <a:pt x="7523" y="19179"/>
                    <a:pt x="7426" y="19469"/>
                  </a:cubicBezTo>
                  <a:cubicBezTo>
                    <a:pt x="7362" y="19629"/>
                    <a:pt x="7298" y="19726"/>
                    <a:pt x="7233" y="19790"/>
                  </a:cubicBezTo>
                  <a:lnTo>
                    <a:pt x="7171" y="19821"/>
                  </a:lnTo>
                  <a:lnTo>
                    <a:pt x="7171" y="19821"/>
                  </a:lnTo>
                  <a:cubicBezTo>
                    <a:pt x="7073" y="19816"/>
                    <a:pt x="6925" y="19787"/>
                    <a:pt x="6751" y="19758"/>
                  </a:cubicBezTo>
                  <a:cubicBezTo>
                    <a:pt x="6076" y="19565"/>
                    <a:pt x="4855" y="19051"/>
                    <a:pt x="3762" y="18472"/>
                  </a:cubicBezTo>
                  <a:cubicBezTo>
                    <a:pt x="3215" y="18183"/>
                    <a:pt x="2701" y="17894"/>
                    <a:pt x="2251" y="17604"/>
                  </a:cubicBezTo>
                  <a:cubicBezTo>
                    <a:pt x="1833" y="17315"/>
                    <a:pt x="1512" y="17026"/>
                    <a:pt x="1383" y="16865"/>
                  </a:cubicBezTo>
                  <a:cubicBezTo>
                    <a:pt x="804" y="16093"/>
                    <a:pt x="515" y="15322"/>
                    <a:pt x="515" y="14711"/>
                  </a:cubicBezTo>
                  <a:cubicBezTo>
                    <a:pt x="515" y="14518"/>
                    <a:pt x="547" y="14326"/>
                    <a:pt x="612" y="14165"/>
                  </a:cubicBezTo>
                  <a:cubicBezTo>
                    <a:pt x="740" y="13779"/>
                    <a:pt x="1158" y="12718"/>
                    <a:pt x="1576" y="11465"/>
                  </a:cubicBezTo>
                  <a:cubicBezTo>
                    <a:pt x="2026" y="10243"/>
                    <a:pt x="2476" y="8797"/>
                    <a:pt x="2765" y="7575"/>
                  </a:cubicBezTo>
                  <a:cubicBezTo>
                    <a:pt x="2990" y="6482"/>
                    <a:pt x="4083" y="5421"/>
                    <a:pt x="5240" y="4618"/>
                  </a:cubicBezTo>
                  <a:cubicBezTo>
                    <a:pt x="6398" y="3814"/>
                    <a:pt x="7651" y="3268"/>
                    <a:pt x="8101" y="3075"/>
                  </a:cubicBezTo>
                  <a:cubicBezTo>
                    <a:pt x="8358" y="2946"/>
                    <a:pt x="8744" y="2753"/>
                    <a:pt x="9226" y="2496"/>
                  </a:cubicBezTo>
                  <a:cubicBezTo>
                    <a:pt x="10336" y="1891"/>
                    <a:pt x="11821" y="1009"/>
                    <a:pt x="12410" y="657"/>
                  </a:cubicBezTo>
                  <a:close/>
                  <a:moveTo>
                    <a:pt x="12542" y="0"/>
                  </a:moveTo>
                  <a:cubicBezTo>
                    <a:pt x="12495" y="0"/>
                    <a:pt x="12446" y="16"/>
                    <a:pt x="12409" y="53"/>
                  </a:cubicBezTo>
                  <a:cubicBezTo>
                    <a:pt x="12409" y="53"/>
                    <a:pt x="12184" y="182"/>
                    <a:pt x="11830" y="375"/>
                  </a:cubicBezTo>
                  <a:cubicBezTo>
                    <a:pt x="11283" y="696"/>
                    <a:pt x="10480" y="1178"/>
                    <a:pt x="9708" y="1596"/>
                  </a:cubicBezTo>
                  <a:cubicBezTo>
                    <a:pt x="8937" y="2046"/>
                    <a:pt x="8198" y="2432"/>
                    <a:pt x="7876" y="2561"/>
                  </a:cubicBezTo>
                  <a:cubicBezTo>
                    <a:pt x="7394" y="2786"/>
                    <a:pt x="6140" y="3364"/>
                    <a:pt x="4951" y="4200"/>
                  </a:cubicBezTo>
                  <a:cubicBezTo>
                    <a:pt x="3730" y="5036"/>
                    <a:pt x="2540" y="6129"/>
                    <a:pt x="2251" y="7447"/>
                  </a:cubicBezTo>
                  <a:cubicBezTo>
                    <a:pt x="1962" y="8636"/>
                    <a:pt x="1512" y="10082"/>
                    <a:pt x="1062" y="11304"/>
                  </a:cubicBezTo>
                  <a:cubicBezTo>
                    <a:pt x="644" y="12525"/>
                    <a:pt x="226" y="13554"/>
                    <a:pt x="97" y="13972"/>
                  </a:cubicBezTo>
                  <a:cubicBezTo>
                    <a:pt x="33" y="14229"/>
                    <a:pt x="1" y="14454"/>
                    <a:pt x="1" y="14711"/>
                  </a:cubicBezTo>
                  <a:cubicBezTo>
                    <a:pt x="1" y="15483"/>
                    <a:pt x="322" y="16351"/>
                    <a:pt x="933" y="17186"/>
                  </a:cubicBezTo>
                  <a:cubicBezTo>
                    <a:pt x="1190" y="17508"/>
                    <a:pt x="1608" y="17829"/>
                    <a:pt x="2154" y="18183"/>
                  </a:cubicBezTo>
                  <a:cubicBezTo>
                    <a:pt x="2990" y="18697"/>
                    <a:pt x="4019" y="19244"/>
                    <a:pt x="4983" y="19661"/>
                  </a:cubicBezTo>
                  <a:cubicBezTo>
                    <a:pt x="5433" y="19854"/>
                    <a:pt x="5883" y="20047"/>
                    <a:pt x="6269" y="20144"/>
                  </a:cubicBezTo>
                  <a:cubicBezTo>
                    <a:pt x="6655" y="20272"/>
                    <a:pt x="6944" y="20369"/>
                    <a:pt x="7201" y="20369"/>
                  </a:cubicBezTo>
                  <a:cubicBezTo>
                    <a:pt x="7330" y="20369"/>
                    <a:pt x="7426" y="20304"/>
                    <a:pt x="7523" y="20240"/>
                  </a:cubicBezTo>
                  <a:cubicBezTo>
                    <a:pt x="7683" y="20112"/>
                    <a:pt x="7780" y="19951"/>
                    <a:pt x="7876" y="19726"/>
                  </a:cubicBezTo>
                  <a:cubicBezTo>
                    <a:pt x="8069" y="19340"/>
                    <a:pt x="8198" y="18858"/>
                    <a:pt x="8294" y="18279"/>
                  </a:cubicBezTo>
                  <a:cubicBezTo>
                    <a:pt x="8574" y="16982"/>
                    <a:pt x="8713" y="15363"/>
                    <a:pt x="8774" y="14743"/>
                  </a:cubicBezTo>
                  <a:lnTo>
                    <a:pt x="12280" y="14743"/>
                  </a:lnTo>
                  <a:cubicBezTo>
                    <a:pt x="12666" y="14743"/>
                    <a:pt x="12955" y="14679"/>
                    <a:pt x="13180" y="14551"/>
                  </a:cubicBezTo>
                  <a:cubicBezTo>
                    <a:pt x="13373" y="14422"/>
                    <a:pt x="13501" y="14261"/>
                    <a:pt x="13566" y="14100"/>
                  </a:cubicBezTo>
                  <a:cubicBezTo>
                    <a:pt x="13662" y="13843"/>
                    <a:pt x="13662" y="13554"/>
                    <a:pt x="13694" y="13200"/>
                  </a:cubicBezTo>
                  <a:cubicBezTo>
                    <a:pt x="13726" y="12847"/>
                    <a:pt x="13759" y="12461"/>
                    <a:pt x="13887" y="11979"/>
                  </a:cubicBezTo>
                  <a:cubicBezTo>
                    <a:pt x="14048" y="11207"/>
                    <a:pt x="14112" y="10275"/>
                    <a:pt x="14112" y="9440"/>
                  </a:cubicBezTo>
                  <a:cubicBezTo>
                    <a:pt x="14112" y="8582"/>
                    <a:pt x="14049" y="7830"/>
                    <a:pt x="14025" y="7573"/>
                  </a:cubicBezTo>
                  <a:lnTo>
                    <a:pt x="14025" y="7573"/>
                  </a:lnTo>
                  <a:cubicBezTo>
                    <a:pt x="14110" y="7436"/>
                    <a:pt x="14318" y="7106"/>
                    <a:pt x="14562" y="6739"/>
                  </a:cubicBezTo>
                  <a:cubicBezTo>
                    <a:pt x="14852" y="6257"/>
                    <a:pt x="15173" y="5711"/>
                    <a:pt x="15302" y="5518"/>
                  </a:cubicBezTo>
                  <a:cubicBezTo>
                    <a:pt x="15366" y="5454"/>
                    <a:pt x="15398" y="5357"/>
                    <a:pt x="15366" y="5261"/>
                  </a:cubicBezTo>
                  <a:cubicBezTo>
                    <a:pt x="15366" y="5132"/>
                    <a:pt x="15334" y="5036"/>
                    <a:pt x="15269" y="4939"/>
                  </a:cubicBezTo>
                  <a:cubicBezTo>
                    <a:pt x="15173" y="4779"/>
                    <a:pt x="15012" y="4650"/>
                    <a:pt x="14852" y="4489"/>
                  </a:cubicBezTo>
                  <a:cubicBezTo>
                    <a:pt x="14471" y="4181"/>
                    <a:pt x="13986" y="3872"/>
                    <a:pt x="13759" y="3732"/>
                  </a:cubicBezTo>
                  <a:lnTo>
                    <a:pt x="13759" y="3732"/>
                  </a:lnTo>
                  <a:lnTo>
                    <a:pt x="13759" y="2946"/>
                  </a:lnTo>
                  <a:cubicBezTo>
                    <a:pt x="13759" y="2850"/>
                    <a:pt x="13726" y="2753"/>
                    <a:pt x="13694" y="2657"/>
                  </a:cubicBezTo>
                  <a:cubicBezTo>
                    <a:pt x="13598" y="2271"/>
                    <a:pt x="13373" y="1661"/>
                    <a:pt x="13180" y="1146"/>
                  </a:cubicBezTo>
                  <a:cubicBezTo>
                    <a:pt x="12987" y="600"/>
                    <a:pt x="12794" y="182"/>
                    <a:pt x="12794" y="182"/>
                  </a:cubicBezTo>
                  <a:cubicBezTo>
                    <a:pt x="12762" y="85"/>
                    <a:pt x="12698" y="53"/>
                    <a:pt x="12634" y="21"/>
                  </a:cubicBezTo>
                  <a:cubicBezTo>
                    <a:pt x="12607" y="8"/>
                    <a:pt x="12575" y="0"/>
                    <a:pt x="125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4401;p64">
              <a:extLst>
                <a:ext uri="{FF2B5EF4-FFF2-40B4-BE49-F238E27FC236}">
                  <a16:creationId xmlns:a16="http://schemas.microsoft.com/office/drawing/2014/main" id="{811A63A5-654A-0F50-0169-B1F98F5C581F}"/>
                </a:ext>
              </a:extLst>
            </p:cNvPr>
            <p:cNvSpPr/>
            <p:nvPr/>
          </p:nvSpPr>
          <p:spPr>
            <a:xfrm>
              <a:off x="2123200" y="2738050"/>
              <a:ext cx="231475" cy="220100"/>
            </a:xfrm>
            <a:custGeom>
              <a:avLst/>
              <a:gdLst/>
              <a:ahLst/>
              <a:cxnLst/>
              <a:rect l="l" t="t" r="r" b="b"/>
              <a:pathLst>
                <a:path w="9259" h="8804" extrusionOk="0">
                  <a:moveTo>
                    <a:pt x="4693" y="0"/>
                  </a:moveTo>
                  <a:cubicBezTo>
                    <a:pt x="4303" y="0"/>
                    <a:pt x="3939" y="20"/>
                    <a:pt x="3633" y="69"/>
                  </a:cubicBezTo>
                  <a:cubicBezTo>
                    <a:pt x="2026" y="358"/>
                    <a:pt x="0" y="2640"/>
                    <a:pt x="0" y="4891"/>
                  </a:cubicBezTo>
                  <a:cubicBezTo>
                    <a:pt x="0" y="7173"/>
                    <a:pt x="1736" y="8523"/>
                    <a:pt x="4565" y="8780"/>
                  </a:cubicBezTo>
                  <a:cubicBezTo>
                    <a:pt x="4721" y="8796"/>
                    <a:pt x="4874" y="8804"/>
                    <a:pt x="5024" y="8804"/>
                  </a:cubicBezTo>
                  <a:cubicBezTo>
                    <a:pt x="7567" y="8804"/>
                    <a:pt x="9258" y="6583"/>
                    <a:pt x="9258" y="5308"/>
                  </a:cubicBezTo>
                  <a:cubicBezTo>
                    <a:pt x="9258" y="3958"/>
                    <a:pt x="9129" y="2480"/>
                    <a:pt x="8454" y="358"/>
                  </a:cubicBezTo>
                  <a:cubicBezTo>
                    <a:pt x="8454" y="358"/>
                    <a:pt x="6348" y="0"/>
                    <a:pt x="46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4402;p64">
              <a:extLst>
                <a:ext uri="{FF2B5EF4-FFF2-40B4-BE49-F238E27FC236}">
                  <a16:creationId xmlns:a16="http://schemas.microsoft.com/office/drawing/2014/main" id="{A5AC9D57-A47C-4F93-5972-8A00ED665C7D}"/>
                </a:ext>
              </a:extLst>
            </p:cNvPr>
            <p:cNvSpPr/>
            <p:nvPr/>
          </p:nvSpPr>
          <p:spPr>
            <a:xfrm>
              <a:off x="2116775" y="2731725"/>
              <a:ext cx="244325" cy="233075"/>
            </a:xfrm>
            <a:custGeom>
              <a:avLst/>
              <a:gdLst/>
              <a:ahLst/>
              <a:cxnLst/>
              <a:rect l="l" t="t" r="r" b="b"/>
              <a:pathLst>
                <a:path w="9773" h="9323" extrusionOk="0">
                  <a:moveTo>
                    <a:pt x="5015" y="515"/>
                  </a:moveTo>
                  <a:cubicBezTo>
                    <a:pt x="5818" y="515"/>
                    <a:pt x="6718" y="611"/>
                    <a:pt x="7426" y="708"/>
                  </a:cubicBezTo>
                  <a:cubicBezTo>
                    <a:pt x="7779" y="740"/>
                    <a:pt x="8101" y="772"/>
                    <a:pt x="8326" y="804"/>
                  </a:cubicBezTo>
                  <a:cubicBezTo>
                    <a:pt x="8393" y="815"/>
                    <a:pt x="8453" y="827"/>
                    <a:pt x="8502" y="837"/>
                  </a:cubicBezTo>
                  <a:lnTo>
                    <a:pt x="8502" y="837"/>
                  </a:lnTo>
                  <a:cubicBezTo>
                    <a:pt x="9104" y="2871"/>
                    <a:pt x="9226" y="4277"/>
                    <a:pt x="9226" y="5561"/>
                  </a:cubicBezTo>
                  <a:cubicBezTo>
                    <a:pt x="9226" y="5819"/>
                    <a:pt x="9161" y="6172"/>
                    <a:pt x="8969" y="6526"/>
                  </a:cubicBezTo>
                  <a:cubicBezTo>
                    <a:pt x="8679" y="7072"/>
                    <a:pt x="8197" y="7619"/>
                    <a:pt x="7586" y="8069"/>
                  </a:cubicBezTo>
                  <a:cubicBezTo>
                    <a:pt x="6943" y="8487"/>
                    <a:pt x="6140" y="8776"/>
                    <a:pt x="5240" y="8776"/>
                  </a:cubicBezTo>
                  <a:lnTo>
                    <a:pt x="4854" y="8776"/>
                  </a:lnTo>
                  <a:cubicBezTo>
                    <a:pt x="3472" y="8647"/>
                    <a:pt x="2379" y="8262"/>
                    <a:pt x="1672" y="7651"/>
                  </a:cubicBezTo>
                  <a:cubicBezTo>
                    <a:pt x="932" y="7040"/>
                    <a:pt x="547" y="6236"/>
                    <a:pt x="547" y="5144"/>
                  </a:cubicBezTo>
                  <a:cubicBezTo>
                    <a:pt x="515" y="4083"/>
                    <a:pt x="997" y="2990"/>
                    <a:pt x="1672" y="2154"/>
                  </a:cubicBezTo>
                  <a:cubicBezTo>
                    <a:pt x="2347" y="1318"/>
                    <a:pt x="3215" y="708"/>
                    <a:pt x="3922" y="611"/>
                  </a:cubicBezTo>
                  <a:cubicBezTo>
                    <a:pt x="4211" y="547"/>
                    <a:pt x="4597" y="515"/>
                    <a:pt x="5015" y="515"/>
                  </a:cubicBezTo>
                  <a:close/>
                  <a:moveTo>
                    <a:pt x="5015" y="0"/>
                  </a:moveTo>
                  <a:cubicBezTo>
                    <a:pt x="4565" y="0"/>
                    <a:pt x="4179" y="0"/>
                    <a:pt x="3825" y="65"/>
                  </a:cubicBezTo>
                  <a:cubicBezTo>
                    <a:pt x="2925" y="225"/>
                    <a:pt x="1993" y="900"/>
                    <a:pt x="1254" y="1833"/>
                  </a:cubicBezTo>
                  <a:cubicBezTo>
                    <a:pt x="515" y="2765"/>
                    <a:pt x="0" y="3922"/>
                    <a:pt x="0" y="5144"/>
                  </a:cubicBezTo>
                  <a:cubicBezTo>
                    <a:pt x="0" y="6365"/>
                    <a:pt x="482" y="7361"/>
                    <a:pt x="1318" y="8069"/>
                  </a:cubicBezTo>
                  <a:cubicBezTo>
                    <a:pt x="2154" y="8744"/>
                    <a:pt x="3343" y="9162"/>
                    <a:pt x="4790" y="9290"/>
                  </a:cubicBezTo>
                  <a:cubicBezTo>
                    <a:pt x="4951" y="9322"/>
                    <a:pt x="5111" y="9322"/>
                    <a:pt x="5240" y="9322"/>
                  </a:cubicBezTo>
                  <a:cubicBezTo>
                    <a:pt x="6622" y="9322"/>
                    <a:pt x="7747" y="8744"/>
                    <a:pt x="8519" y="7972"/>
                  </a:cubicBezTo>
                  <a:cubicBezTo>
                    <a:pt x="8904" y="7586"/>
                    <a:pt x="9226" y="7169"/>
                    <a:pt x="9451" y="6751"/>
                  </a:cubicBezTo>
                  <a:cubicBezTo>
                    <a:pt x="9644" y="6333"/>
                    <a:pt x="9772" y="5947"/>
                    <a:pt x="9772" y="5561"/>
                  </a:cubicBezTo>
                  <a:cubicBezTo>
                    <a:pt x="9772" y="4211"/>
                    <a:pt x="9644" y="2701"/>
                    <a:pt x="8969" y="515"/>
                  </a:cubicBezTo>
                  <a:cubicBezTo>
                    <a:pt x="8936" y="418"/>
                    <a:pt x="8840" y="354"/>
                    <a:pt x="8744" y="322"/>
                  </a:cubicBezTo>
                  <a:cubicBezTo>
                    <a:pt x="8744" y="322"/>
                    <a:pt x="6686" y="0"/>
                    <a:pt x="50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4403;p64">
              <a:extLst>
                <a:ext uri="{FF2B5EF4-FFF2-40B4-BE49-F238E27FC236}">
                  <a16:creationId xmlns:a16="http://schemas.microsoft.com/office/drawing/2014/main" id="{F356B8F7-97AC-8139-F69C-14256DD44B31}"/>
                </a:ext>
              </a:extLst>
            </p:cNvPr>
            <p:cNvSpPr/>
            <p:nvPr/>
          </p:nvSpPr>
          <p:spPr>
            <a:xfrm>
              <a:off x="2243750" y="2333400"/>
              <a:ext cx="502275" cy="521250"/>
            </a:xfrm>
            <a:custGeom>
              <a:avLst/>
              <a:gdLst/>
              <a:ahLst/>
              <a:cxnLst/>
              <a:rect l="l" t="t" r="r" b="b"/>
              <a:pathLst>
                <a:path w="20091" h="20850" extrusionOk="0">
                  <a:moveTo>
                    <a:pt x="13011" y="0"/>
                  </a:moveTo>
                  <a:cubicBezTo>
                    <a:pt x="11342" y="0"/>
                    <a:pt x="9372" y="221"/>
                    <a:pt x="6847" y="1147"/>
                  </a:cubicBezTo>
                  <a:cubicBezTo>
                    <a:pt x="2025" y="2883"/>
                    <a:pt x="0" y="8508"/>
                    <a:pt x="289" y="11433"/>
                  </a:cubicBezTo>
                  <a:cubicBezTo>
                    <a:pt x="547" y="14390"/>
                    <a:pt x="4950" y="20434"/>
                    <a:pt x="7233" y="20819"/>
                  </a:cubicBezTo>
                  <a:cubicBezTo>
                    <a:pt x="7345" y="20840"/>
                    <a:pt x="7453" y="20850"/>
                    <a:pt x="7555" y="20850"/>
                  </a:cubicBezTo>
                  <a:cubicBezTo>
                    <a:pt x="9515" y="20850"/>
                    <a:pt x="9515" y="17219"/>
                    <a:pt x="9515" y="17219"/>
                  </a:cubicBezTo>
                  <a:lnTo>
                    <a:pt x="11797" y="15869"/>
                  </a:lnTo>
                  <a:cubicBezTo>
                    <a:pt x="11797" y="15869"/>
                    <a:pt x="16876" y="10372"/>
                    <a:pt x="18483" y="7029"/>
                  </a:cubicBezTo>
                  <a:cubicBezTo>
                    <a:pt x="20090" y="3686"/>
                    <a:pt x="19576" y="183"/>
                    <a:pt x="17004" y="183"/>
                  </a:cubicBezTo>
                  <a:cubicBezTo>
                    <a:pt x="15795" y="183"/>
                    <a:pt x="14528" y="0"/>
                    <a:pt x="130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4404;p64">
              <a:extLst>
                <a:ext uri="{FF2B5EF4-FFF2-40B4-BE49-F238E27FC236}">
                  <a16:creationId xmlns:a16="http://schemas.microsoft.com/office/drawing/2014/main" id="{0E1DA97A-5F55-851D-3DE9-F207A3923C4E}"/>
                </a:ext>
              </a:extLst>
            </p:cNvPr>
            <p:cNvSpPr/>
            <p:nvPr/>
          </p:nvSpPr>
          <p:spPr>
            <a:xfrm>
              <a:off x="2242925" y="2326700"/>
              <a:ext cx="492650" cy="534425"/>
            </a:xfrm>
            <a:custGeom>
              <a:avLst/>
              <a:gdLst/>
              <a:ahLst/>
              <a:cxnLst/>
              <a:rect l="l" t="t" r="r" b="b"/>
              <a:pathLst>
                <a:path w="19706" h="21377" extrusionOk="0">
                  <a:moveTo>
                    <a:pt x="13019" y="547"/>
                  </a:moveTo>
                  <a:cubicBezTo>
                    <a:pt x="14530" y="547"/>
                    <a:pt x="15816" y="740"/>
                    <a:pt x="17037" y="740"/>
                  </a:cubicBezTo>
                  <a:cubicBezTo>
                    <a:pt x="17777" y="740"/>
                    <a:pt x="18259" y="1029"/>
                    <a:pt x="18613" y="1511"/>
                  </a:cubicBezTo>
                  <a:cubicBezTo>
                    <a:pt x="18966" y="2026"/>
                    <a:pt x="19159" y="2765"/>
                    <a:pt x="19159" y="3633"/>
                  </a:cubicBezTo>
                  <a:cubicBezTo>
                    <a:pt x="19159" y="4694"/>
                    <a:pt x="18870" y="5947"/>
                    <a:pt x="18291" y="7169"/>
                  </a:cubicBezTo>
                  <a:cubicBezTo>
                    <a:pt x="17488" y="8808"/>
                    <a:pt x="15848" y="11026"/>
                    <a:pt x="14370" y="12794"/>
                  </a:cubicBezTo>
                  <a:cubicBezTo>
                    <a:pt x="13630" y="13694"/>
                    <a:pt x="12955" y="14466"/>
                    <a:pt x="12441" y="15044"/>
                  </a:cubicBezTo>
                  <a:cubicBezTo>
                    <a:pt x="12184" y="15333"/>
                    <a:pt x="11991" y="15558"/>
                    <a:pt x="11862" y="15719"/>
                  </a:cubicBezTo>
                  <a:cubicBezTo>
                    <a:pt x="11702" y="15880"/>
                    <a:pt x="11637" y="15944"/>
                    <a:pt x="11637" y="15944"/>
                  </a:cubicBezTo>
                  <a:lnTo>
                    <a:pt x="11640" y="15947"/>
                  </a:lnTo>
                  <a:lnTo>
                    <a:pt x="11640" y="15947"/>
                  </a:lnTo>
                  <a:lnTo>
                    <a:pt x="9419" y="17230"/>
                  </a:lnTo>
                  <a:cubicBezTo>
                    <a:pt x="9323" y="17294"/>
                    <a:pt x="9291" y="17391"/>
                    <a:pt x="9291" y="17487"/>
                  </a:cubicBezTo>
                  <a:cubicBezTo>
                    <a:pt x="9291" y="17487"/>
                    <a:pt x="9291" y="17519"/>
                    <a:pt x="9291" y="17616"/>
                  </a:cubicBezTo>
                  <a:cubicBezTo>
                    <a:pt x="9259" y="17937"/>
                    <a:pt x="9194" y="18805"/>
                    <a:pt x="8937" y="19544"/>
                  </a:cubicBezTo>
                  <a:cubicBezTo>
                    <a:pt x="8809" y="19930"/>
                    <a:pt x="8648" y="20252"/>
                    <a:pt x="8423" y="20477"/>
                  </a:cubicBezTo>
                  <a:cubicBezTo>
                    <a:pt x="8198" y="20702"/>
                    <a:pt x="7941" y="20830"/>
                    <a:pt x="7587" y="20862"/>
                  </a:cubicBezTo>
                  <a:cubicBezTo>
                    <a:pt x="7491" y="20862"/>
                    <a:pt x="7426" y="20830"/>
                    <a:pt x="7330" y="20830"/>
                  </a:cubicBezTo>
                  <a:cubicBezTo>
                    <a:pt x="6848" y="20734"/>
                    <a:pt x="6173" y="20316"/>
                    <a:pt x="5433" y="19673"/>
                  </a:cubicBezTo>
                  <a:cubicBezTo>
                    <a:pt x="4373" y="18677"/>
                    <a:pt x="3183" y="17230"/>
                    <a:pt x="2251" y="15719"/>
                  </a:cubicBezTo>
                  <a:cubicBezTo>
                    <a:pt x="1319" y="14241"/>
                    <a:pt x="676" y="12698"/>
                    <a:pt x="580" y="11701"/>
                  </a:cubicBezTo>
                  <a:cubicBezTo>
                    <a:pt x="547" y="11508"/>
                    <a:pt x="547" y="11348"/>
                    <a:pt x="547" y="11155"/>
                  </a:cubicBezTo>
                  <a:cubicBezTo>
                    <a:pt x="547" y="9708"/>
                    <a:pt x="1062" y="7715"/>
                    <a:pt x="2090" y="5883"/>
                  </a:cubicBezTo>
                  <a:cubicBezTo>
                    <a:pt x="3151" y="4083"/>
                    <a:pt x="4758" y="2444"/>
                    <a:pt x="6976" y="1640"/>
                  </a:cubicBezTo>
                  <a:cubicBezTo>
                    <a:pt x="9451" y="772"/>
                    <a:pt x="11380" y="547"/>
                    <a:pt x="13019" y="547"/>
                  </a:cubicBezTo>
                  <a:close/>
                  <a:moveTo>
                    <a:pt x="13019" y="1"/>
                  </a:moveTo>
                  <a:cubicBezTo>
                    <a:pt x="11316" y="1"/>
                    <a:pt x="9323" y="226"/>
                    <a:pt x="6783" y="1158"/>
                  </a:cubicBezTo>
                  <a:cubicBezTo>
                    <a:pt x="4437" y="1994"/>
                    <a:pt x="2733" y="3729"/>
                    <a:pt x="1640" y="5626"/>
                  </a:cubicBezTo>
                  <a:cubicBezTo>
                    <a:pt x="547" y="7522"/>
                    <a:pt x="33" y="9580"/>
                    <a:pt x="1" y="11155"/>
                  </a:cubicBezTo>
                  <a:cubicBezTo>
                    <a:pt x="1" y="11380"/>
                    <a:pt x="33" y="11540"/>
                    <a:pt x="33" y="11733"/>
                  </a:cubicBezTo>
                  <a:cubicBezTo>
                    <a:pt x="130" y="12537"/>
                    <a:pt x="451" y="13469"/>
                    <a:pt x="933" y="14498"/>
                  </a:cubicBezTo>
                  <a:cubicBezTo>
                    <a:pt x="1705" y="15976"/>
                    <a:pt x="2798" y="17616"/>
                    <a:pt x="3923" y="18902"/>
                  </a:cubicBezTo>
                  <a:cubicBezTo>
                    <a:pt x="4501" y="19544"/>
                    <a:pt x="5080" y="20123"/>
                    <a:pt x="5658" y="20541"/>
                  </a:cubicBezTo>
                  <a:cubicBezTo>
                    <a:pt x="6205" y="20959"/>
                    <a:pt x="6719" y="21248"/>
                    <a:pt x="7233" y="21345"/>
                  </a:cubicBezTo>
                  <a:cubicBezTo>
                    <a:pt x="7362" y="21377"/>
                    <a:pt x="7458" y="21377"/>
                    <a:pt x="7587" y="21377"/>
                  </a:cubicBezTo>
                  <a:cubicBezTo>
                    <a:pt x="8166" y="21377"/>
                    <a:pt x="8616" y="21087"/>
                    <a:pt x="8937" y="20702"/>
                  </a:cubicBezTo>
                  <a:cubicBezTo>
                    <a:pt x="9387" y="20123"/>
                    <a:pt x="9612" y="19319"/>
                    <a:pt x="9709" y="18677"/>
                  </a:cubicBezTo>
                  <a:cubicBezTo>
                    <a:pt x="9774" y="18221"/>
                    <a:pt x="9795" y="17839"/>
                    <a:pt x="9802" y="17638"/>
                  </a:cubicBezTo>
                  <a:lnTo>
                    <a:pt x="9802" y="17638"/>
                  </a:lnTo>
                  <a:lnTo>
                    <a:pt x="11959" y="16362"/>
                  </a:lnTo>
                  <a:lnTo>
                    <a:pt x="12023" y="16330"/>
                  </a:lnTo>
                  <a:cubicBezTo>
                    <a:pt x="12023" y="16298"/>
                    <a:pt x="13309" y="14948"/>
                    <a:pt x="14787" y="13148"/>
                  </a:cubicBezTo>
                  <a:cubicBezTo>
                    <a:pt x="16266" y="11348"/>
                    <a:pt x="17938" y="9130"/>
                    <a:pt x="18773" y="7394"/>
                  </a:cubicBezTo>
                  <a:cubicBezTo>
                    <a:pt x="19384" y="6108"/>
                    <a:pt x="19705" y="4790"/>
                    <a:pt x="19705" y="3633"/>
                  </a:cubicBezTo>
                  <a:cubicBezTo>
                    <a:pt x="19705" y="2669"/>
                    <a:pt x="19480" y="1833"/>
                    <a:pt x="19063" y="1190"/>
                  </a:cubicBezTo>
                  <a:cubicBezTo>
                    <a:pt x="18613" y="579"/>
                    <a:pt x="17905" y="193"/>
                    <a:pt x="17037" y="193"/>
                  </a:cubicBezTo>
                  <a:cubicBezTo>
                    <a:pt x="15848" y="193"/>
                    <a:pt x="14562" y="1"/>
                    <a:pt x="130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4405;p64">
              <a:extLst>
                <a:ext uri="{FF2B5EF4-FFF2-40B4-BE49-F238E27FC236}">
                  <a16:creationId xmlns:a16="http://schemas.microsoft.com/office/drawing/2014/main" id="{65FCB840-A979-5E95-0497-24276D58714F}"/>
                </a:ext>
              </a:extLst>
            </p:cNvPr>
            <p:cNvSpPr/>
            <p:nvPr/>
          </p:nvSpPr>
          <p:spPr>
            <a:xfrm>
              <a:off x="2451875" y="2703050"/>
              <a:ext cx="116550" cy="119500"/>
            </a:xfrm>
            <a:custGeom>
              <a:avLst/>
              <a:gdLst/>
              <a:ahLst/>
              <a:cxnLst/>
              <a:rect l="l" t="t" r="r" b="b"/>
              <a:pathLst>
                <a:path w="4662" h="4780" extrusionOk="0">
                  <a:moveTo>
                    <a:pt x="2012" y="0"/>
                  </a:moveTo>
                  <a:cubicBezTo>
                    <a:pt x="1830" y="0"/>
                    <a:pt x="1641" y="46"/>
                    <a:pt x="1447" y="151"/>
                  </a:cubicBezTo>
                  <a:cubicBezTo>
                    <a:pt x="1" y="955"/>
                    <a:pt x="1318" y="3880"/>
                    <a:pt x="2251" y="4555"/>
                  </a:cubicBezTo>
                  <a:cubicBezTo>
                    <a:pt x="2483" y="4718"/>
                    <a:pt x="2744" y="4779"/>
                    <a:pt x="3006" y="4779"/>
                  </a:cubicBezTo>
                  <a:cubicBezTo>
                    <a:pt x="3829" y="4779"/>
                    <a:pt x="4661" y="4169"/>
                    <a:pt x="4661" y="4169"/>
                  </a:cubicBezTo>
                  <a:lnTo>
                    <a:pt x="4147" y="2015"/>
                  </a:lnTo>
                  <a:cubicBezTo>
                    <a:pt x="4147" y="2015"/>
                    <a:pt x="3224" y="0"/>
                    <a:pt x="20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4406;p64">
              <a:extLst>
                <a:ext uri="{FF2B5EF4-FFF2-40B4-BE49-F238E27FC236}">
                  <a16:creationId xmlns:a16="http://schemas.microsoft.com/office/drawing/2014/main" id="{0509A1A5-0D92-FE6C-F9D7-D6682CFF92F7}"/>
                </a:ext>
              </a:extLst>
            </p:cNvPr>
            <p:cNvSpPr/>
            <p:nvPr/>
          </p:nvSpPr>
          <p:spPr>
            <a:xfrm>
              <a:off x="2465525" y="2696375"/>
              <a:ext cx="110925" cy="132600"/>
            </a:xfrm>
            <a:custGeom>
              <a:avLst/>
              <a:gdLst/>
              <a:ahLst/>
              <a:cxnLst/>
              <a:rect l="l" t="t" r="r" b="b"/>
              <a:pathLst>
                <a:path w="4437" h="5304" extrusionOk="0">
                  <a:moveTo>
                    <a:pt x="1480" y="0"/>
                  </a:moveTo>
                  <a:cubicBezTo>
                    <a:pt x="1255" y="0"/>
                    <a:pt x="997" y="32"/>
                    <a:pt x="772" y="161"/>
                  </a:cubicBezTo>
                  <a:cubicBezTo>
                    <a:pt x="515" y="321"/>
                    <a:pt x="290" y="546"/>
                    <a:pt x="162" y="836"/>
                  </a:cubicBezTo>
                  <a:cubicBezTo>
                    <a:pt x="33" y="1093"/>
                    <a:pt x="1" y="1382"/>
                    <a:pt x="1" y="1704"/>
                  </a:cubicBezTo>
                  <a:cubicBezTo>
                    <a:pt x="1" y="2347"/>
                    <a:pt x="194" y="3054"/>
                    <a:pt x="515" y="3632"/>
                  </a:cubicBezTo>
                  <a:cubicBezTo>
                    <a:pt x="805" y="4243"/>
                    <a:pt x="1190" y="4757"/>
                    <a:pt x="1576" y="5047"/>
                  </a:cubicBezTo>
                  <a:cubicBezTo>
                    <a:pt x="1833" y="5240"/>
                    <a:pt x="2155" y="5304"/>
                    <a:pt x="2444" y="5304"/>
                  </a:cubicBezTo>
                  <a:cubicBezTo>
                    <a:pt x="2926" y="5304"/>
                    <a:pt x="3376" y="5143"/>
                    <a:pt x="3730" y="4982"/>
                  </a:cubicBezTo>
                  <a:cubicBezTo>
                    <a:pt x="4051" y="4822"/>
                    <a:pt x="4276" y="4661"/>
                    <a:pt x="4276" y="4629"/>
                  </a:cubicBezTo>
                  <a:cubicBezTo>
                    <a:pt x="4405" y="4565"/>
                    <a:pt x="4437" y="4404"/>
                    <a:pt x="4340" y="4275"/>
                  </a:cubicBezTo>
                  <a:cubicBezTo>
                    <a:pt x="4282" y="4197"/>
                    <a:pt x="4200" y="4155"/>
                    <a:pt x="4116" y="4155"/>
                  </a:cubicBezTo>
                  <a:cubicBezTo>
                    <a:pt x="4061" y="4155"/>
                    <a:pt x="4005" y="4173"/>
                    <a:pt x="3955" y="4211"/>
                  </a:cubicBezTo>
                  <a:cubicBezTo>
                    <a:pt x="3923" y="4243"/>
                    <a:pt x="3698" y="4404"/>
                    <a:pt x="3408" y="4532"/>
                  </a:cubicBezTo>
                  <a:cubicBezTo>
                    <a:pt x="3119" y="4661"/>
                    <a:pt x="2765" y="4790"/>
                    <a:pt x="2444" y="4790"/>
                  </a:cubicBezTo>
                  <a:cubicBezTo>
                    <a:pt x="2219" y="4790"/>
                    <a:pt x="2058" y="4725"/>
                    <a:pt x="1865" y="4597"/>
                  </a:cubicBezTo>
                  <a:cubicBezTo>
                    <a:pt x="1608" y="4436"/>
                    <a:pt x="1255" y="3954"/>
                    <a:pt x="997" y="3407"/>
                  </a:cubicBezTo>
                  <a:cubicBezTo>
                    <a:pt x="708" y="2861"/>
                    <a:pt x="515" y="2218"/>
                    <a:pt x="515" y="1704"/>
                  </a:cubicBezTo>
                  <a:cubicBezTo>
                    <a:pt x="515" y="1447"/>
                    <a:pt x="580" y="1222"/>
                    <a:pt x="644" y="1061"/>
                  </a:cubicBezTo>
                  <a:cubicBezTo>
                    <a:pt x="740" y="868"/>
                    <a:pt x="869" y="739"/>
                    <a:pt x="1030" y="643"/>
                  </a:cubicBezTo>
                  <a:cubicBezTo>
                    <a:pt x="1190" y="546"/>
                    <a:pt x="1351" y="514"/>
                    <a:pt x="1480" y="514"/>
                  </a:cubicBezTo>
                  <a:cubicBezTo>
                    <a:pt x="1705" y="514"/>
                    <a:pt x="1930" y="611"/>
                    <a:pt x="2155" y="804"/>
                  </a:cubicBezTo>
                  <a:cubicBezTo>
                    <a:pt x="2476" y="1029"/>
                    <a:pt x="2798" y="1447"/>
                    <a:pt x="3023" y="1800"/>
                  </a:cubicBezTo>
                  <a:cubicBezTo>
                    <a:pt x="3119" y="1961"/>
                    <a:pt x="3215" y="2122"/>
                    <a:pt x="3248" y="2218"/>
                  </a:cubicBezTo>
                  <a:cubicBezTo>
                    <a:pt x="3280" y="2282"/>
                    <a:pt x="3312" y="2314"/>
                    <a:pt x="3312" y="2347"/>
                  </a:cubicBezTo>
                  <a:lnTo>
                    <a:pt x="3344" y="2379"/>
                  </a:lnTo>
                  <a:cubicBezTo>
                    <a:pt x="3392" y="2498"/>
                    <a:pt x="3492" y="2564"/>
                    <a:pt x="3594" y="2564"/>
                  </a:cubicBezTo>
                  <a:cubicBezTo>
                    <a:pt x="3629" y="2564"/>
                    <a:pt x="3664" y="2556"/>
                    <a:pt x="3698" y="2539"/>
                  </a:cubicBezTo>
                  <a:cubicBezTo>
                    <a:pt x="3826" y="2475"/>
                    <a:pt x="3890" y="2314"/>
                    <a:pt x="3826" y="2186"/>
                  </a:cubicBezTo>
                  <a:cubicBezTo>
                    <a:pt x="3826" y="2154"/>
                    <a:pt x="3601" y="1639"/>
                    <a:pt x="3215" y="1125"/>
                  </a:cubicBezTo>
                  <a:cubicBezTo>
                    <a:pt x="2990" y="836"/>
                    <a:pt x="2765" y="579"/>
                    <a:pt x="2476" y="354"/>
                  </a:cubicBezTo>
                  <a:cubicBezTo>
                    <a:pt x="2187" y="161"/>
                    <a:pt x="1865" y="0"/>
                    <a:pt x="14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4407;p64">
              <a:extLst>
                <a:ext uri="{FF2B5EF4-FFF2-40B4-BE49-F238E27FC236}">
                  <a16:creationId xmlns:a16="http://schemas.microsoft.com/office/drawing/2014/main" id="{2E488D82-A461-6430-E233-F62AE404A12E}"/>
                </a:ext>
              </a:extLst>
            </p:cNvPr>
            <p:cNvSpPr/>
            <p:nvPr/>
          </p:nvSpPr>
          <p:spPr>
            <a:xfrm>
              <a:off x="2691350" y="2592500"/>
              <a:ext cx="45825" cy="63900"/>
            </a:xfrm>
            <a:custGeom>
              <a:avLst/>
              <a:gdLst/>
              <a:ahLst/>
              <a:cxnLst/>
              <a:rect l="l" t="t" r="r" b="b"/>
              <a:pathLst>
                <a:path w="1833" h="2556" extrusionOk="0">
                  <a:moveTo>
                    <a:pt x="1530" y="0"/>
                  </a:moveTo>
                  <a:cubicBezTo>
                    <a:pt x="1406" y="0"/>
                    <a:pt x="1308" y="67"/>
                    <a:pt x="1254" y="201"/>
                  </a:cubicBezTo>
                  <a:lnTo>
                    <a:pt x="1254" y="266"/>
                  </a:lnTo>
                  <a:cubicBezTo>
                    <a:pt x="1190" y="426"/>
                    <a:pt x="1061" y="844"/>
                    <a:pt x="836" y="1230"/>
                  </a:cubicBezTo>
                  <a:cubicBezTo>
                    <a:pt x="740" y="1423"/>
                    <a:pt x="643" y="1616"/>
                    <a:pt x="515" y="1776"/>
                  </a:cubicBezTo>
                  <a:cubicBezTo>
                    <a:pt x="418" y="1905"/>
                    <a:pt x="290" y="2001"/>
                    <a:pt x="226" y="2033"/>
                  </a:cubicBezTo>
                  <a:cubicBezTo>
                    <a:pt x="65" y="2098"/>
                    <a:pt x="1" y="2259"/>
                    <a:pt x="65" y="2387"/>
                  </a:cubicBezTo>
                  <a:cubicBezTo>
                    <a:pt x="118" y="2494"/>
                    <a:pt x="238" y="2556"/>
                    <a:pt x="350" y="2556"/>
                  </a:cubicBezTo>
                  <a:cubicBezTo>
                    <a:pt x="373" y="2556"/>
                    <a:pt x="396" y="2553"/>
                    <a:pt x="418" y="2548"/>
                  </a:cubicBezTo>
                  <a:cubicBezTo>
                    <a:pt x="676" y="2419"/>
                    <a:pt x="836" y="2226"/>
                    <a:pt x="997" y="2001"/>
                  </a:cubicBezTo>
                  <a:cubicBezTo>
                    <a:pt x="1479" y="1358"/>
                    <a:pt x="1768" y="362"/>
                    <a:pt x="1768" y="362"/>
                  </a:cubicBezTo>
                  <a:cubicBezTo>
                    <a:pt x="1833" y="201"/>
                    <a:pt x="1736" y="73"/>
                    <a:pt x="1608" y="8"/>
                  </a:cubicBezTo>
                  <a:cubicBezTo>
                    <a:pt x="1581" y="3"/>
                    <a:pt x="1555" y="0"/>
                    <a:pt x="15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4408;p64">
              <a:extLst>
                <a:ext uri="{FF2B5EF4-FFF2-40B4-BE49-F238E27FC236}">
                  <a16:creationId xmlns:a16="http://schemas.microsoft.com/office/drawing/2014/main" id="{D8C82FBF-325F-28F8-C1A4-D0C71F1F6CC5}"/>
                </a:ext>
              </a:extLst>
            </p:cNvPr>
            <p:cNvSpPr/>
            <p:nvPr/>
          </p:nvSpPr>
          <p:spPr>
            <a:xfrm>
              <a:off x="2938050" y="3199600"/>
              <a:ext cx="86025" cy="149600"/>
            </a:xfrm>
            <a:custGeom>
              <a:avLst/>
              <a:gdLst/>
              <a:ahLst/>
              <a:cxnLst/>
              <a:rect l="l" t="t" r="r" b="b"/>
              <a:pathLst>
                <a:path w="3441" h="5984" extrusionOk="0">
                  <a:moveTo>
                    <a:pt x="1221" y="1"/>
                  </a:moveTo>
                  <a:cubicBezTo>
                    <a:pt x="1011" y="1"/>
                    <a:pt x="823" y="104"/>
                    <a:pt x="772" y="444"/>
                  </a:cubicBezTo>
                  <a:cubicBezTo>
                    <a:pt x="675" y="1125"/>
                    <a:pt x="1223" y="1844"/>
                    <a:pt x="1495" y="2153"/>
                  </a:cubicBezTo>
                  <a:lnTo>
                    <a:pt x="1495" y="2153"/>
                  </a:lnTo>
                  <a:cubicBezTo>
                    <a:pt x="1252" y="1902"/>
                    <a:pt x="765" y="1437"/>
                    <a:pt x="489" y="1437"/>
                  </a:cubicBezTo>
                  <a:cubicBezTo>
                    <a:pt x="380" y="1437"/>
                    <a:pt x="305" y="1510"/>
                    <a:pt x="290" y="1697"/>
                  </a:cubicBezTo>
                  <a:cubicBezTo>
                    <a:pt x="226" y="2501"/>
                    <a:pt x="1029" y="3401"/>
                    <a:pt x="1029" y="3401"/>
                  </a:cubicBezTo>
                  <a:cubicBezTo>
                    <a:pt x="1029" y="3401"/>
                    <a:pt x="529" y="3166"/>
                    <a:pt x="226" y="3166"/>
                  </a:cubicBezTo>
                  <a:cubicBezTo>
                    <a:pt x="95" y="3166"/>
                    <a:pt x="1" y="3210"/>
                    <a:pt x="1" y="3337"/>
                  </a:cubicBezTo>
                  <a:cubicBezTo>
                    <a:pt x="1" y="3722"/>
                    <a:pt x="1447" y="5169"/>
                    <a:pt x="1512" y="5844"/>
                  </a:cubicBezTo>
                  <a:cubicBezTo>
                    <a:pt x="1520" y="5940"/>
                    <a:pt x="1552" y="5984"/>
                    <a:pt x="1601" y="5984"/>
                  </a:cubicBezTo>
                  <a:cubicBezTo>
                    <a:pt x="1914" y="5984"/>
                    <a:pt x="2929" y="4207"/>
                    <a:pt x="3151" y="2790"/>
                  </a:cubicBezTo>
                  <a:cubicBezTo>
                    <a:pt x="3440" y="1119"/>
                    <a:pt x="1930" y="251"/>
                    <a:pt x="1930" y="251"/>
                  </a:cubicBezTo>
                  <a:cubicBezTo>
                    <a:pt x="1930" y="251"/>
                    <a:pt x="1548" y="1"/>
                    <a:pt x="122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4409;p64">
              <a:extLst>
                <a:ext uri="{FF2B5EF4-FFF2-40B4-BE49-F238E27FC236}">
                  <a16:creationId xmlns:a16="http://schemas.microsoft.com/office/drawing/2014/main" id="{DC2005AF-89AC-00D6-264E-D6E94459265B}"/>
                </a:ext>
              </a:extLst>
            </p:cNvPr>
            <p:cNvSpPr/>
            <p:nvPr/>
          </p:nvSpPr>
          <p:spPr>
            <a:xfrm>
              <a:off x="2931625" y="3193000"/>
              <a:ext cx="93250" cy="163150"/>
            </a:xfrm>
            <a:custGeom>
              <a:avLst/>
              <a:gdLst/>
              <a:ahLst/>
              <a:cxnLst/>
              <a:rect l="l" t="t" r="r" b="b"/>
              <a:pathLst>
                <a:path w="3730" h="6526" extrusionOk="0">
                  <a:moveTo>
                    <a:pt x="1479" y="515"/>
                  </a:moveTo>
                  <a:cubicBezTo>
                    <a:pt x="1576" y="515"/>
                    <a:pt x="1736" y="579"/>
                    <a:pt x="1833" y="611"/>
                  </a:cubicBezTo>
                  <a:cubicBezTo>
                    <a:pt x="1897" y="643"/>
                    <a:pt x="1962" y="675"/>
                    <a:pt x="1994" y="708"/>
                  </a:cubicBezTo>
                  <a:lnTo>
                    <a:pt x="2026" y="740"/>
                  </a:lnTo>
                  <a:lnTo>
                    <a:pt x="2058" y="740"/>
                  </a:lnTo>
                  <a:cubicBezTo>
                    <a:pt x="2122" y="772"/>
                    <a:pt x="2412" y="965"/>
                    <a:pt x="2669" y="1286"/>
                  </a:cubicBezTo>
                  <a:cubicBezTo>
                    <a:pt x="2926" y="1640"/>
                    <a:pt x="3183" y="2058"/>
                    <a:pt x="3183" y="2636"/>
                  </a:cubicBezTo>
                  <a:cubicBezTo>
                    <a:pt x="3183" y="2765"/>
                    <a:pt x="3183" y="2861"/>
                    <a:pt x="3151" y="2990"/>
                  </a:cubicBezTo>
                  <a:cubicBezTo>
                    <a:pt x="3054" y="3665"/>
                    <a:pt x="2733" y="4468"/>
                    <a:pt x="2412" y="5047"/>
                  </a:cubicBezTo>
                  <a:cubicBezTo>
                    <a:pt x="2283" y="5368"/>
                    <a:pt x="2122" y="5626"/>
                    <a:pt x="1994" y="5786"/>
                  </a:cubicBezTo>
                  <a:cubicBezTo>
                    <a:pt x="1987" y="5796"/>
                    <a:pt x="1981" y="5805"/>
                    <a:pt x="1975" y="5814"/>
                  </a:cubicBezTo>
                  <a:lnTo>
                    <a:pt x="1975" y="5814"/>
                  </a:lnTo>
                  <a:cubicBezTo>
                    <a:pt x="1923" y="5658"/>
                    <a:pt x="1836" y="5507"/>
                    <a:pt x="1736" y="5368"/>
                  </a:cubicBezTo>
                  <a:cubicBezTo>
                    <a:pt x="1511" y="4983"/>
                    <a:pt x="1190" y="4565"/>
                    <a:pt x="933" y="4243"/>
                  </a:cubicBezTo>
                  <a:cubicBezTo>
                    <a:pt x="804" y="4051"/>
                    <a:pt x="708" y="3890"/>
                    <a:pt x="644" y="3761"/>
                  </a:cubicBezTo>
                  <a:cubicBezTo>
                    <a:pt x="615" y="3747"/>
                    <a:pt x="599" y="3726"/>
                    <a:pt x="588" y="3705"/>
                  </a:cubicBezTo>
                  <a:lnTo>
                    <a:pt x="588" y="3705"/>
                  </a:lnTo>
                  <a:cubicBezTo>
                    <a:pt x="686" y="3718"/>
                    <a:pt x="810" y="3748"/>
                    <a:pt x="901" y="3793"/>
                  </a:cubicBezTo>
                  <a:cubicBezTo>
                    <a:pt x="997" y="3826"/>
                    <a:pt x="1061" y="3858"/>
                    <a:pt x="1094" y="3858"/>
                  </a:cubicBezTo>
                  <a:lnTo>
                    <a:pt x="1158" y="3890"/>
                  </a:lnTo>
                  <a:lnTo>
                    <a:pt x="1190" y="3890"/>
                  </a:lnTo>
                  <a:cubicBezTo>
                    <a:pt x="1224" y="3913"/>
                    <a:pt x="1266" y="3923"/>
                    <a:pt x="1310" y="3923"/>
                  </a:cubicBezTo>
                  <a:cubicBezTo>
                    <a:pt x="1388" y="3923"/>
                    <a:pt x="1470" y="3888"/>
                    <a:pt x="1511" y="3826"/>
                  </a:cubicBezTo>
                  <a:cubicBezTo>
                    <a:pt x="1576" y="3697"/>
                    <a:pt x="1576" y="3568"/>
                    <a:pt x="1479" y="3472"/>
                  </a:cubicBezTo>
                  <a:cubicBezTo>
                    <a:pt x="1447" y="3440"/>
                    <a:pt x="1286" y="3215"/>
                    <a:pt x="1126" y="2958"/>
                  </a:cubicBezTo>
                  <a:cubicBezTo>
                    <a:pt x="933" y="2668"/>
                    <a:pt x="804" y="2347"/>
                    <a:pt x="804" y="2058"/>
                  </a:cubicBezTo>
                  <a:lnTo>
                    <a:pt x="804" y="1971"/>
                  </a:lnTo>
                  <a:lnTo>
                    <a:pt x="804" y="1971"/>
                  </a:lnTo>
                  <a:cubicBezTo>
                    <a:pt x="849" y="1991"/>
                    <a:pt x="923" y="2040"/>
                    <a:pt x="997" y="2090"/>
                  </a:cubicBezTo>
                  <a:cubicBezTo>
                    <a:pt x="1158" y="2218"/>
                    <a:pt x="1351" y="2379"/>
                    <a:pt x="1479" y="2508"/>
                  </a:cubicBezTo>
                  <a:cubicBezTo>
                    <a:pt x="1515" y="2543"/>
                    <a:pt x="1550" y="2578"/>
                    <a:pt x="1580" y="2608"/>
                  </a:cubicBezTo>
                  <a:lnTo>
                    <a:pt x="1580" y="2608"/>
                  </a:lnTo>
                  <a:cubicBezTo>
                    <a:pt x="1672" y="2709"/>
                    <a:pt x="1736" y="2765"/>
                    <a:pt x="1736" y="2765"/>
                  </a:cubicBezTo>
                  <a:cubicBezTo>
                    <a:pt x="1785" y="2813"/>
                    <a:pt x="1849" y="2837"/>
                    <a:pt x="1913" y="2837"/>
                  </a:cubicBezTo>
                  <a:cubicBezTo>
                    <a:pt x="1978" y="2837"/>
                    <a:pt x="2042" y="2813"/>
                    <a:pt x="2090" y="2765"/>
                  </a:cubicBezTo>
                  <a:cubicBezTo>
                    <a:pt x="2187" y="2636"/>
                    <a:pt x="2219" y="2475"/>
                    <a:pt x="2122" y="2379"/>
                  </a:cubicBezTo>
                  <a:cubicBezTo>
                    <a:pt x="2122" y="2379"/>
                    <a:pt x="2111" y="2368"/>
                    <a:pt x="2090" y="2347"/>
                  </a:cubicBezTo>
                  <a:lnTo>
                    <a:pt x="2090" y="2347"/>
                  </a:lnTo>
                  <a:lnTo>
                    <a:pt x="2090" y="2347"/>
                  </a:lnTo>
                  <a:cubicBezTo>
                    <a:pt x="2087" y="2344"/>
                    <a:pt x="2083" y="2340"/>
                    <a:pt x="2078" y="2335"/>
                  </a:cubicBezTo>
                  <a:lnTo>
                    <a:pt x="2078" y="2335"/>
                  </a:lnTo>
                  <a:cubicBezTo>
                    <a:pt x="2049" y="2307"/>
                    <a:pt x="2007" y="2266"/>
                    <a:pt x="1957" y="2219"/>
                  </a:cubicBezTo>
                  <a:lnTo>
                    <a:pt x="1957" y="2219"/>
                  </a:lnTo>
                  <a:cubicBezTo>
                    <a:pt x="1868" y="2128"/>
                    <a:pt x="1749" y="1996"/>
                    <a:pt x="1640" y="1833"/>
                  </a:cubicBezTo>
                  <a:cubicBezTo>
                    <a:pt x="1447" y="1543"/>
                    <a:pt x="1286" y="1190"/>
                    <a:pt x="1286" y="868"/>
                  </a:cubicBezTo>
                  <a:lnTo>
                    <a:pt x="1286" y="772"/>
                  </a:lnTo>
                  <a:lnTo>
                    <a:pt x="1286" y="740"/>
                  </a:lnTo>
                  <a:cubicBezTo>
                    <a:pt x="1319" y="611"/>
                    <a:pt x="1351" y="579"/>
                    <a:pt x="1351" y="547"/>
                  </a:cubicBezTo>
                  <a:cubicBezTo>
                    <a:pt x="1383" y="547"/>
                    <a:pt x="1415" y="515"/>
                    <a:pt x="1479" y="515"/>
                  </a:cubicBezTo>
                  <a:close/>
                  <a:moveTo>
                    <a:pt x="2026" y="6076"/>
                  </a:moveTo>
                  <a:lnTo>
                    <a:pt x="2025" y="6076"/>
                  </a:lnTo>
                  <a:lnTo>
                    <a:pt x="2025" y="6076"/>
                  </a:lnTo>
                  <a:cubicBezTo>
                    <a:pt x="2025" y="6076"/>
                    <a:pt x="2025" y="6076"/>
                    <a:pt x="2025" y="6076"/>
                  </a:cubicBezTo>
                  <a:lnTo>
                    <a:pt x="2025" y="6076"/>
                  </a:lnTo>
                  <a:lnTo>
                    <a:pt x="2026" y="6076"/>
                  </a:lnTo>
                  <a:close/>
                  <a:moveTo>
                    <a:pt x="1479" y="0"/>
                  </a:moveTo>
                  <a:cubicBezTo>
                    <a:pt x="1319" y="0"/>
                    <a:pt x="1158" y="32"/>
                    <a:pt x="1029" y="161"/>
                  </a:cubicBezTo>
                  <a:cubicBezTo>
                    <a:pt x="869" y="290"/>
                    <a:pt x="804" y="450"/>
                    <a:pt x="772" y="675"/>
                  </a:cubicBezTo>
                  <a:cubicBezTo>
                    <a:pt x="740" y="740"/>
                    <a:pt x="740" y="804"/>
                    <a:pt x="740" y="868"/>
                  </a:cubicBezTo>
                  <a:cubicBezTo>
                    <a:pt x="740" y="1060"/>
                    <a:pt x="776" y="1246"/>
                    <a:pt x="834" y="1422"/>
                  </a:cubicBezTo>
                  <a:lnTo>
                    <a:pt x="834" y="1422"/>
                  </a:lnTo>
                  <a:cubicBezTo>
                    <a:pt x="803" y="1417"/>
                    <a:pt x="772" y="1415"/>
                    <a:pt x="740" y="1415"/>
                  </a:cubicBezTo>
                  <a:cubicBezTo>
                    <a:pt x="644" y="1415"/>
                    <a:pt x="483" y="1479"/>
                    <a:pt x="419" y="1575"/>
                  </a:cubicBezTo>
                  <a:cubicBezTo>
                    <a:pt x="322" y="1672"/>
                    <a:pt x="290" y="1800"/>
                    <a:pt x="290" y="1929"/>
                  </a:cubicBezTo>
                  <a:lnTo>
                    <a:pt x="258" y="2058"/>
                  </a:lnTo>
                  <a:cubicBezTo>
                    <a:pt x="258" y="2481"/>
                    <a:pt x="431" y="2854"/>
                    <a:pt x="604" y="3156"/>
                  </a:cubicBezTo>
                  <a:lnTo>
                    <a:pt x="604" y="3156"/>
                  </a:lnTo>
                  <a:cubicBezTo>
                    <a:pt x="564" y="3153"/>
                    <a:pt x="523" y="3150"/>
                    <a:pt x="483" y="3150"/>
                  </a:cubicBezTo>
                  <a:cubicBezTo>
                    <a:pt x="386" y="3150"/>
                    <a:pt x="290" y="3150"/>
                    <a:pt x="194" y="3247"/>
                  </a:cubicBezTo>
                  <a:cubicBezTo>
                    <a:pt x="65" y="3311"/>
                    <a:pt x="1" y="3472"/>
                    <a:pt x="1" y="3601"/>
                  </a:cubicBezTo>
                  <a:cubicBezTo>
                    <a:pt x="1" y="3729"/>
                    <a:pt x="33" y="3793"/>
                    <a:pt x="97" y="3890"/>
                  </a:cubicBezTo>
                  <a:cubicBezTo>
                    <a:pt x="258" y="4243"/>
                    <a:pt x="611" y="4661"/>
                    <a:pt x="933" y="5111"/>
                  </a:cubicBezTo>
                  <a:cubicBezTo>
                    <a:pt x="1061" y="5304"/>
                    <a:pt x="1222" y="5529"/>
                    <a:pt x="1319" y="5722"/>
                  </a:cubicBezTo>
                  <a:cubicBezTo>
                    <a:pt x="1447" y="5915"/>
                    <a:pt x="1511" y="6076"/>
                    <a:pt x="1511" y="6140"/>
                  </a:cubicBezTo>
                  <a:cubicBezTo>
                    <a:pt x="1511" y="6204"/>
                    <a:pt x="1544" y="6301"/>
                    <a:pt x="1576" y="6365"/>
                  </a:cubicBezTo>
                  <a:cubicBezTo>
                    <a:pt x="1640" y="6461"/>
                    <a:pt x="1769" y="6526"/>
                    <a:pt x="1865" y="6526"/>
                  </a:cubicBezTo>
                  <a:cubicBezTo>
                    <a:pt x="2026" y="6494"/>
                    <a:pt x="2090" y="6429"/>
                    <a:pt x="2187" y="6365"/>
                  </a:cubicBezTo>
                  <a:cubicBezTo>
                    <a:pt x="2315" y="6236"/>
                    <a:pt x="2444" y="6076"/>
                    <a:pt x="2604" y="5851"/>
                  </a:cubicBezTo>
                  <a:cubicBezTo>
                    <a:pt x="3022" y="5176"/>
                    <a:pt x="3504" y="4083"/>
                    <a:pt x="3665" y="3086"/>
                  </a:cubicBezTo>
                  <a:cubicBezTo>
                    <a:pt x="3697" y="2925"/>
                    <a:pt x="3729" y="2797"/>
                    <a:pt x="3729" y="2636"/>
                  </a:cubicBezTo>
                  <a:cubicBezTo>
                    <a:pt x="3729" y="1865"/>
                    <a:pt x="3376" y="1254"/>
                    <a:pt x="3022" y="868"/>
                  </a:cubicBezTo>
                  <a:cubicBezTo>
                    <a:pt x="2713" y="531"/>
                    <a:pt x="2429" y="341"/>
                    <a:pt x="2341" y="299"/>
                  </a:cubicBezTo>
                  <a:lnTo>
                    <a:pt x="2341" y="299"/>
                  </a:lnTo>
                  <a:lnTo>
                    <a:pt x="2347" y="290"/>
                  </a:lnTo>
                  <a:cubicBezTo>
                    <a:pt x="2315" y="290"/>
                    <a:pt x="2219" y="225"/>
                    <a:pt x="2058" y="129"/>
                  </a:cubicBezTo>
                  <a:cubicBezTo>
                    <a:pt x="1929" y="65"/>
                    <a:pt x="1704" y="0"/>
                    <a:pt x="14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4410;p64">
              <a:extLst>
                <a:ext uri="{FF2B5EF4-FFF2-40B4-BE49-F238E27FC236}">
                  <a16:creationId xmlns:a16="http://schemas.microsoft.com/office/drawing/2014/main" id="{8D3CF2A2-5425-5927-2DE1-F28921775AEE}"/>
                </a:ext>
              </a:extLst>
            </p:cNvPr>
            <p:cNvSpPr/>
            <p:nvPr/>
          </p:nvSpPr>
          <p:spPr>
            <a:xfrm>
              <a:off x="2937250" y="3178425"/>
              <a:ext cx="143875" cy="321575"/>
            </a:xfrm>
            <a:custGeom>
              <a:avLst/>
              <a:gdLst/>
              <a:ahLst/>
              <a:cxnLst/>
              <a:rect l="l" t="t" r="r" b="b"/>
              <a:pathLst>
                <a:path w="5755" h="12863" extrusionOk="0">
                  <a:moveTo>
                    <a:pt x="2279" y="0"/>
                  </a:moveTo>
                  <a:cubicBezTo>
                    <a:pt x="2105" y="0"/>
                    <a:pt x="1925" y="42"/>
                    <a:pt x="1737" y="133"/>
                  </a:cubicBezTo>
                  <a:cubicBezTo>
                    <a:pt x="676" y="680"/>
                    <a:pt x="2926" y="2544"/>
                    <a:pt x="2412" y="3637"/>
                  </a:cubicBezTo>
                  <a:cubicBezTo>
                    <a:pt x="1865" y="4698"/>
                    <a:pt x="676" y="6562"/>
                    <a:pt x="676" y="7655"/>
                  </a:cubicBezTo>
                  <a:cubicBezTo>
                    <a:pt x="676" y="8716"/>
                    <a:pt x="1" y="11255"/>
                    <a:pt x="1" y="11255"/>
                  </a:cubicBezTo>
                  <a:lnTo>
                    <a:pt x="676" y="12863"/>
                  </a:lnTo>
                  <a:cubicBezTo>
                    <a:pt x="676" y="12863"/>
                    <a:pt x="1190" y="12605"/>
                    <a:pt x="1994" y="11802"/>
                  </a:cubicBezTo>
                  <a:cubicBezTo>
                    <a:pt x="2797" y="10998"/>
                    <a:pt x="4147" y="9134"/>
                    <a:pt x="4951" y="7366"/>
                  </a:cubicBezTo>
                  <a:cubicBezTo>
                    <a:pt x="5755" y="5630"/>
                    <a:pt x="5497" y="3091"/>
                    <a:pt x="4533" y="1901"/>
                  </a:cubicBezTo>
                  <a:cubicBezTo>
                    <a:pt x="3766" y="896"/>
                    <a:pt x="3086" y="0"/>
                    <a:pt x="227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4411;p64">
              <a:extLst>
                <a:ext uri="{FF2B5EF4-FFF2-40B4-BE49-F238E27FC236}">
                  <a16:creationId xmlns:a16="http://schemas.microsoft.com/office/drawing/2014/main" id="{A4ACCB97-805E-E611-6350-9490B523C034}"/>
                </a:ext>
              </a:extLst>
            </p:cNvPr>
            <p:cNvSpPr/>
            <p:nvPr/>
          </p:nvSpPr>
          <p:spPr>
            <a:xfrm>
              <a:off x="2930025" y="3172100"/>
              <a:ext cx="149500" cy="334925"/>
            </a:xfrm>
            <a:custGeom>
              <a:avLst/>
              <a:gdLst/>
              <a:ahLst/>
              <a:cxnLst/>
              <a:rect l="l" t="t" r="r" b="b"/>
              <a:pathLst>
                <a:path w="5980" h="13397" extrusionOk="0">
                  <a:moveTo>
                    <a:pt x="2572" y="515"/>
                  </a:moveTo>
                  <a:cubicBezTo>
                    <a:pt x="2893" y="515"/>
                    <a:pt x="3183" y="708"/>
                    <a:pt x="3536" y="1029"/>
                  </a:cubicBezTo>
                  <a:cubicBezTo>
                    <a:pt x="3890" y="1351"/>
                    <a:pt x="4243" y="1801"/>
                    <a:pt x="4629" y="2315"/>
                  </a:cubicBezTo>
                  <a:cubicBezTo>
                    <a:pt x="5111" y="2958"/>
                    <a:pt x="5433" y="4083"/>
                    <a:pt x="5433" y="5240"/>
                  </a:cubicBezTo>
                  <a:cubicBezTo>
                    <a:pt x="5433" y="6044"/>
                    <a:pt x="5304" y="6847"/>
                    <a:pt x="4983" y="7522"/>
                  </a:cubicBezTo>
                  <a:cubicBezTo>
                    <a:pt x="4211" y="9226"/>
                    <a:pt x="2861" y="11090"/>
                    <a:pt x="2090" y="11862"/>
                  </a:cubicBezTo>
                  <a:cubicBezTo>
                    <a:pt x="1704" y="12248"/>
                    <a:pt x="1383" y="12505"/>
                    <a:pt x="1158" y="12666"/>
                  </a:cubicBezTo>
                  <a:cubicBezTo>
                    <a:pt x="1129" y="12695"/>
                    <a:pt x="1099" y="12718"/>
                    <a:pt x="1071" y="12737"/>
                  </a:cubicBezTo>
                  <a:lnTo>
                    <a:pt x="1071" y="12737"/>
                  </a:lnTo>
                  <a:lnTo>
                    <a:pt x="560" y="11520"/>
                  </a:lnTo>
                  <a:lnTo>
                    <a:pt x="560" y="11520"/>
                  </a:lnTo>
                  <a:cubicBezTo>
                    <a:pt x="601" y="11351"/>
                    <a:pt x="735" y="10799"/>
                    <a:pt x="868" y="10158"/>
                  </a:cubicBezTo>
                  <a:cubicBezTo>
                    <a:pt x="1061" y="9387"/>
                    <a:pt x="1222" y="8487"/>
                    <a:pt x="1222" y="7908"/>
                  </a:cubicBezTo>
                  <a:cubicBezTo>
                    <a:pt x="1222" y="7458"/>
                    <a:pt x="1479" y="6719"/>
                    <a:pt x="1865" y="6012"/>
                  </a:cubicBezTo>
                  <a:cubicBezTo>
                    <a:pt x="2218" y="5272"/>
                    <a:pt x="2668" y="4565"/>
                    <a:pt x="2926" y="3986"/>
                  </a:cubicBezTo>
                  <a:cubicBezTo>
                    <a:pt x="3022" y="3826"/>
                    <a:pt x="3054" y="3665"/>
                    <a:pt x="3054" y="3504"/>
                  </a:cubicBezTo>
                  <a:cubicBezTo>
                    <a:pt x="3022" y="2958"/>
                    <a:pt x="2733" y="2476"/>
                    <a:pt x="2476" y="1994"/>
                  </a:cubicBezTo>
                  <a:cubicBezTo>
                    <a:pt x="2347" y="1736"/>
                    <a:pt x="2218" y="1511"/>
                    <a:pt x="2122" y="1319"/>
                  </a:cubicBezTo>
                  <a:cubicBezTo>
                    <a:pt x="2058" y="1126"/>
                    <a:pt x="1993" y="965"/>
                    <a:pt x="1993" y="836"/>
                  </a:cubicBezTo>
                  <a:cubicBezTo>
                    <a:pt x="1993" y="804"/>
                    <a:pt x="1993" y="772"/>
                    <a:pt x="2026" y="740"/>
                  </a:cubicBezTo>
                  <a:cubicBezTo>
                    <a:pt x="2026" y="708"/>
                    <a:pt x="2058" y="676"/>
                    <a:pt x="2154" y="643"/>
                  </a:cubicBezTo>
                  <a:cubicBezTo>
                    <a:pt x="2315" y="547"/>
                    <a:pt x="2443" y="515"/>
                    <a:pt x="2572" y="515"/>
                  </a:cubicBezTo>
                  <a:close/>
                  <a:moveTo>
                    <a:pt x="2572" y="1"/>
                  </a:moveTo>
                  <a:cubicBezTo>
                    <a:pt x="2347" y="1"/>
                    <a:pt x="2122" y="33"/>
                    <a:pt x="1897" y="161"/>
                  </a:cubicBezTo>
                  <a:cubicBezTo>
                    <a:pt x="1768" y="226"/>
                    <a:pt x="1640" y="322"/>
                    <a:pt x="1575" y="451"/>
                  </a:cubicBezTo>
                  <a:cubicBezTo>
                    <a:pt x="1479" y="579"/>
                    <a:pt x="1447" y="708"/>
                    <a:pt x="1447" y="836"/>
                  </a:cubicBezTo>
                  <a:cubicBezTo>
                    <a:pt x="1447" y="1093"/>
                    <a:pt x="1543" y="1319"/>
                    <a:pt x="1640" y="1544"/>
                  </a:cubicBezTo>
                  <a:cubicBezTo>
                    <a:pt x="1800" y="1897"/>
                    <a:pt x="2026" y="2251"/>
                    <a:pt x="2218" y="2604"/>
                  </a:cubicBezTo>
                  <a:cubicBezTo>
                    <a:pt x="2379" y="2926"/>
                    <a:pt x="2508" y="3279"/>
                    <a:pt x="2508" y="3504"/>
                  </a:cubicBezTo>
                  <a:cubicBezTo>
                    <a:pt x="2508" y="3601"/>
                    <a:pt x="2476" y="3697"/>
                    <a:pt x="2443" y="3761"/>
                  </a:cubicBezTo>
                  <a:cubicBezTo>
                    <a:pt x="2186" y="4276"/>
                    <a:pt x="1768" y="5015"/>
                    <a:pt x="1383" y="5754"/>
                  </a:cubicBezTo>
                  <a:cubicBezTo>
                    <a:pt x="997" y="6526"/>
                    <a:pt x="675" y="7265"/>
                    <a:pt x="675" y="7908"/>
                  </a:cubicBezTo>
                  <a:cubicBezTo>
                    <a:pt x="675" y="8390"/>
                    <a:pt x="515" y="9290"/>
                    <a:pt x="354" y="10062"/>
                  </a:cubicBezTo>
                  <a:cubicBezTo>
                    <a:pt x="258" y="10448"/>
                    <a:pt x="193" y="10769"/>
                    <a:pt x="129" y="11026"/>
                  </a:cubicBezTo>
                  <a:cubicBezTo>
                    <a:pt x="65" y="11283"/>
                    <a:pt x="33" y="11444"/>
                    <a:pt x="33" y="11444"/>
                  </a:cubicBezTo>
                  <a:cubicBezTo>
                    <a:pt x="0" y="11508"/>
                    <a:pt x="0" y="11573"/>
                    <a:pt x="33" y="11605"/>
                  </a:cubicBezTo>
                  <a:lnTo>
                    <a:pt x="708" y="13212"/>
                  </a:lnTo>
                  <a:cubicBezTo>
                    <a:pt x="740" y="13308"/>
                    <a:pt x="772" y="13341"/>
                    <a:pt x="868" y="13373"/>
                  </a:cubicBezTo>
                  <a:cubicBezTo>
                    <a:pt x="900" y="13389"/>
                    <a:pt x="933" y="13397"/>
                    <a:pt x="965" y="13397"/>
                  </a:cubicBezTo>
                  <a:cubicBezTo>
                    <a:pt x="997" y="13397"/>
                    <a:pt x="1029" y="13389"/>
                    <a:pt x="1061" y="13373"/>
                  </a:cubicBezTo>
                  <a:cubicBezTo>
                    <a:pt x="1093" y="13341"/>
                    <a:pt x="1640" y="13051"/>
                    <a:pt x="2476" y="12248"/>
                  </a:cubicBezTo>
                  <a:cubicBezTo>
                    <a:pt x="3311" y="11412"/>
                    <a:pt x="4661" y="9515"/>
                    <a:pt x="5465" y="7747"/>
                  </a:cubicBezTo>
                  <a:cubicBezTo>
                    <a:pt x="5819" y="6976"/>
                    <a:pt x="5979" y="6108"/>
                    <a:pt x="5979" y="5240"/>
                  </a:cubicBezTo>
                  <a:cubicBezTo>
                    <a:pt x="5979" y="3986"/>
                    <a:pt x="5658" y="2765"/>
                    <a:pt x="5047" y="1961"/>
                  </a:cubicBezTo>
                  <a:cubicBezTo>
                    <a:pt x="4661" y="1479"/>
                    <a:pt x="4308" y="997"/>
                    <a:pt x="3922" y="643"/>
                  </a:cubicBezTo>
                  <a:cubicBezTo>
                    <a:pt x="3504" y="258"/>
                    <a:pt x="3086" y="1"/>
                    <a:pt x="25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4412;p64">
              <a:extLst>
                <a:ext uri="{FF2B5EF4-FFF2-40B4-BE49-F238E27FC236}">
                  <a16:creationId xmlns:a16="http://schemas.microsoft.com/office/drawing/2014/main" id="{71943E1A-5B8B-08E4-5B29-E4DCAF037173}"/>
                </a:ext>
              </a:extLst>
            </p:cNvPr>
            <p:cNvSpPr/>
            <p:nvPr/>
          </p:nvSpPr>
          <p:spPr>
            <a:xfrm>
              <a:off x="2962175" y="3205825"/>
              <a:ext cx="55475" cy="189700"/>
            </a:xfrm>
            <a:custGeom>
              <a:avLst/>
              <a:gdLst/>
              <a:ahLst/>
              <a:cxnLst/>
              <a:rect l="l" t="t" r="r" b="b"/>
              <a:pathLst>
                <a:path w="2219" h="7588" extrusionOk="0">
                  <a:moveTo>
                    <a:pt x="1022" y="0"/>
                  </a:moveTo>
                  <a:cubicBezTo>
                    <a:pt x="986" y="0"/>
                    <a:pt x="965" y="2"/>
                    <a:pt x="965" y="2"/>
                  </a:cubicBezTo>
                  <a:cubicBezTo>
                    <a:pt x="965" y="2"/>
                    <a:pt x="0" y="2509"/>
                    <a:pt x="0" y="4213"/>
                  </a:cubicBezTo>
                  <a:lnTo>
                    <a:pt x="0" y="7588"/>
                  </a:lnTo>
                  <a:lnTo>
                    <a:pt x="2218" y="4502"/>
                  </a:lnTo>
                  <a:cubicBezTo>
                    <a:pt x="2218" y="4502"/>
                    <a:pt x="1800" y="2509"/>
                    <a:pt x="1993" y="1191"/>
                  </a:cubicBezTo>
                  <a:cubicBezTo>
                    <a:pt x="2189" y="73"/>
                    <a:pt x="1266" y="0"/>
                    <a:pt x="10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4413;p64">
              <a:extLst>
                <a:ext uri="{FF2B5EF4-FFF2-40B4-BE49-F238E27FC236}">
                  <a16:creationId xmlns:a16="http://schemas.microsoft.com/office/drawing/2014/main" id="{9ACDE0DA-2E3E-D457-0E0C-270605DA92D8}"/>
                </a:ext>
              </a:extLst>
            </p:cNvPr>
            <p:cNvSpPr/>
            <p:nvPr/>
          </p:nvSpPr>
          <p:spPr>
            <a:xfrm>
              <a:off x="2955750" y="3198625"/>
              <a:ext cx="69125" cy="203325"/>
            </a:xfrm>
            <a:custGeom>
              <a:avLst/>
              <a:gdLst/>
              <a:ahLst/>
              <a:cxnLst/>
              <a:rect l="l" t="t" r="r" b="b"/>
              <a:pathLst>
                <a:path w="2765" h="8133" extrusionOk="0">
                  <a:moveTo>
                    <a:pt x="1286" y="0"/>
                  </a:moveTo>
                  <a:lnTo>
                    <a:pt x="1189" y="32"/>
                  </a:lnTo>
                  <a:cubicBezTo>
                    <a:pt x="1093" y="32"/>
                    <a:pt x="997" y="97"/>
                    <a:pt x="964" y="193"/>
                  </a:cubicBezTo>
                  <a:cubicBezTo>
                    <a:pt x="964" y="193"/>
                    <a:pt x="739" y="836"/>
                    <a:pt x="482" y="1672"/>
                  </a:cubicBezTo>
                  <a:cubicBezTo>
                    <a:pt x="257" y="2540"/>
                    <a:pt x="0" y="3601"/>
                    <a:pt x="0" y="4501"/>
                  </a:cubicBezTo>
                  <a:cubicBezTo>
                    <a:pt x="0" y="6172"/>
                    <a:pt x="0" y="7876"/>
                    <a:pt x="0" y="7876"/>
                  </a:cubicBezTo>
                  <a:cubicBezTo>
                    <a:pt x="0" y="8036"/>
                    <a:pt x="129" y="8133"/>
                    <a:pt x="257" y="8133"/>
                  </a:cubicBezTo>
                  <a:cubicBezTo>
                    <a:pt x="418" y="8133"/>
                    <a:pt x="546" y="8036"/>
                    <a:pt x="546" y="7876"/>
                  </a:cubicBezTo>
                  <a:lnTo>
                    <a:pt x="546" y="4501"/>
                  </a:lnTo>
                  <a:cubicBezTo>
                    <a:pt x="546" y="3697"/>
                    <a:pt x="771" y="2636"/>
                    <a:pt x="997" y="1833"/>
                  </a:cubicBezTo>
                  <a:cubicBezTo>
                    <a:pt x="1125" y="1415"/>
                    <a:pt x="1222" y="1061"/>
                    <a:pt x="1318" y="804"/>
                  </a:cubicBezTo>
                  <a:cubicBezTo>
                    <a:pt x="1362" y="716"/>
                    <a:pt x="1391" y="628"/>
                    <a:pt x="1415" y="561"/>
                  </a:cubicBezTo>
                  <a:lnTo>
                    <a:pt x="1415" y="561"/>
                  </a:lnTo>
                  <a:cubicBezTo>
                    <a:pt x="1511" y="576"/>
                    <a:pt x="1636" y="603"/>
                    <a:pt x="1736" y="643"/>
                  </a:cubicBezTo>
                  <a:cubicBezTo>
                    <a:pt x="1800" y="708"/>
                    <a:pt x="1864" y="772"/>
                    <a:pt x="1929" y="836"/>
                  </a:cubicBezTo>
                  <a:cubicBezTo>
                    <a:pt x="1961" y="933"/>
                    <a:pt x="2025" y="1029"/>
                    <a:pt x="2025" y="1222"/>
                  </a:cubicBezTo>
                  <a:cubicBezTo>
                    <a:pt x="2025" y="1286"/>
                    <a:pt x="2025" y="1383"/>
                    <a:pt x="1993" y="1447"/>
                  </a:cubicBezTo>
                  <a:cubicBezTo>
                    <a:pt x="1961" y="1736"/>
                    <a:pt x="1929" y="2025"/>
                    <a:pt x="1929" y="2347"/>
                  </a:cubicBezTo>
                  <a:cubicBezTo>
                    <a:pt x="1929" y="3536"/>
                    <a:pt x="2186" y="4822"/>
                    <a:pt x="2186" y="4854"/>
                  </a:cubicBezTo>
                  <a:cubicBezTo>
                    <a:pt x="2214" y="4966"/>
                    <a:pt x="2339" y="5053"/>
                    <a:pt x="2455" y="5053"/>
                  </a:cubicBezTo>
                  <a:cubicBezTo>
                    <a:pt x="2473" y="5053"/>
                    <a:pt x="2490" y="5051"/>
                    <a:pt x="2507" y="5047"/>
                  </a:cubicBezTo>
                  <a:cubicBezTo>
                    <a:pt x="2668" y="5015"/>
                    <a:pt x="2764" y="4886"/>
                    <a:pt x="2732" y="4726"/>
                  </a:cubicBezTo>
                  <a:cubicBezTo>
                    <a:pt x="2732" y="4726"/>
                    <a:pt x="2700" y="4661"/>
                    <a:pt x="2700" y="4533"/>
                  </a:cubicBezTo>
                  <a:cubicBezTo>
                    <a:pt x="2604" y="4115"/>
                    <a:pt x="2475" y="3183"/>
                    <a:pt x="2475" y="2347"/>
                  </a:cubicBezTo>
                  <a:cubicBezTo>
                    <a:pt x="2475" y="2058"/>
                    <a:pt x="2475" y="1768"/>
                    <a:pt x="2539" y="1543"/>
                  </a:cubicBezTo>
                  <a:cubicBezTo>
                    <a:pt x="2539" y="1415"/>
                    <a:pt x="2539" y="1318"/>
                    <a:pt x="2539" y="1222"/>
                  </a:cubicBezTo>
                  <a:cubicBezTo>
                    <a:pt x="2539" y="965"/>
                    <a:pt x="2475" y="740"/>
                    <a:pt x="2379" y="579"/>
                  </a:cubicBezTo>
                  <a:cubicBezTo>
                    <a:pt x="2218" y="290"/>
                    <a:pt x="1993" y="161"/>
                    <a:pt x="1768" y="97"/>
                  </a:cubicBezTo>
                  <a:cubicBezTo>
                    <a:pt x="1543" y="32"/>
                    <a:pt x="1382" y="0"/>
                    <a:pt x="12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4414;p64">
              <a:extLst>
                <a:ext uri="{FF2B5EF4-FFF2-40B4-BE49-F238E27FC236}">
                  <a16:creationId xmlns:a16="http://schemas.microsoft.com/office/drawing/2014/main" id="{17630F44-09FF-943C-C474-E1033AF4C04E}"/>
                </a:ext>
              </a:extLst>
            </p:cNvPr>
            <p:cNvSpPr/>
            <p:nvPr/>
          </p:nvSpPr>
          <p:spPr>
            <a:xfrm>
              <a:off x="2173825" y="3252475"/>
              <a:ext cx="853450" cy="753000"/>
            </a:xfrm>
            <a:custGeom>
              <a:avLst/>
              <a:gdLst/>
              <a:ahLst/>
              <a:cxnLst/>
              <a:rect l="l" t="t" r="r" b="b"/>
              <a:pathLst>
                <a:path w="34138" h="30120" extrusionOk="0">
                  <a:moveTo>
                    <a:pt x="7104" y="0"/>
                  </a:moveTo>
                  <a:lnTo>
                    <a:pt x="1865" y="3761"/>
                  </a:lnTo>
                  <a:cubicBezTo>
                    <a:pt x="1865" y="3761"/>
                    <a:pt x="1" y="6429"/>
                    <a:pt x="933" y="9386"/>
                  </a:cubicBezTo>
                  <a:cubicBezTo>
                    <a:pt x="1865" y="12311"/>
                    <a:pt x="15269" y="30119"/>
                    <a:pt x="17134" y="30119"/>
                  </a:cubicBezTo>
                  <a:cubicBezTo>
                    <a:pt x="18998" y="30119"/>
                    <a:pt x="32531" y="12601"/>
                    <a:pt x="33334" y="11508"/>
                  </a:cubicBezTo>
                  <a:cubicBezTo>
                    <a:pt x="34138" y="10447"/>
                    <a:pt x="30666" y="7779"/>
                    <a:pt x="30666" y="7779"/>
                  </a:cubicBezTo>
                  <a:lnTo>
                    <a:pt x="17134" y="20090"/>
                  </a:lnTo>
                  <a:cubicBezTo>
                    <a:pt x="17134" y="20090"/>
                    <a:pt x="13533" y="5625"/>
                    <a:pt x="12055" y="2957"/>
                  </a:cubicBezTo>
                  <a:cubicBezTo>
                    <a:pt x="10576" y="257"/>
                    <a:pt x="7104" y="0"/>
                    <a:pt x="71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4415;p64">
              <a:extLst>
                <a:ext uri="{FF2B5EF4-FFF2-40B4-BE49-F238E27FC236}">
                  <a16:creationId xmlns:a16="http://schemas.microsoft.com/office/drawing/2014/main" id="{1D6F69EC-EB4F-BC23-BB99-C5658A3E6287}"/>
                </a:ext>
              </a:extLst>
            </p:cNvPr>
            <p:cNvSpPr/>
            <p:nvPr/>
          </p:nvSpPr>
          <p:spPr>
            <a:xfrm>
              <a:off x="2183475" y="3245900"/>
              <a:ext cx="833350" cy="766800"/>
            </a:xfrm>
            <a:custGeom>
              <a:avLst/>
              <a:gdLst/>
              <a:ahLst/>
              <a:cxnLst/>
              <a:rect l="l" t="t" r="r" b="b"/>
              <a:pathLst>
                <a:path w="33334" h="30672" extrusionOk="0">
                  <a:moveTo>
                    <a:pt x="6678" y="1"/>
                  </a:moveTo>
                  <a:cubicBezTo>
                    <a:pt x="6564" y="1"/>
                    <a:pt x="6458" y="116"/>
                    <a:pt x="6429" y="231"/>
                  </a:cubicBezTo>
                  <a:cubicBezTo>
                    <a:pt x="6429" y="392"/>
                    <a:pt x="6526" y="520"/>
                    <a:pt x="6686" y="520"/>
                  </a:cubicBezTo>
                  <a:lnTo>
                    <a:pt x="6718" y="520"/>
                  </a:lnTo>
                  <a:cubicBezTo>
                    <a:pt x="6879" y="552"/>
                    <a:pt x="7747" y="649"/>
                    <a:pt x="8711" y="1067"/>
                  </a:cubicBezTo>
                  <a:cubicBezTo>
                    <a:pt x="9708" y="1452"/>
                    <a:pt x="10769" y="2160"/>
                    <a:pt x="11412" y="3349"/>
                  </a:cubicBezTo>
                  <a:cubicBezTo>
                    <a:pt x="11765" y="3960"/>
                    <a:pt x="12279" y="5374"/>
                    <a:pt x="12826" y="7110"/>
                  </a:cubicBezTo>
                  <a:cubicBezTo>
                    <a:pt x="13629" y="9681"/>
                    <a:pt x="14562" y="13024"/>
                    <a:pt x="15269" y="15692"/>
                  </a:cubicBezTo>
                  <a:cubicBezTo>
                    <a:pt x="15622" y="17042"/>
                    <a:pt x="15944" y="18232"/>
                    <a:pt x="16137" y="19068"/>
                  </a:cubicBezTo>
                  <a:cubicBezTo>
                    <a:pt x="16362" y="19903"/>
                    <a:pt x="16490" y="20418"/>
                    <a:pt x="16490" y="20418"/>
                  </a:cubicBezTo>
                  <a:cubicBezTo>
                    <a:pt x="16522" y="20514"/>
                    <a:pt x="16587" y="20578"/>
                    <a:pt x="16683" y="20610"/>
                  </a:cubicBezTo>
                  <a:cubicBezTo>
                    <a:pt x="16700" y="20619"/>
                    <a:pt x="16720" y="20623"/>
                    <a:pt x="16741" y="20623"/>
                  </a:cubicBezTo>
                  <a:cubicBezTo>
                    <a:pt x="16799" y="20623"/>
                    <a:pt x="16870" y="20593"/>
                    <a:pt x="16940" y="20546"/>
                  </a:cubicBezTo>
                  <a:lnTo>
                    <a:pt x="30283" y="8379"/>
                  </a:lnTo>
                  <a:lnTo>
                    <a:pt x="30283" y="8379"/>
                  </a:lnTo>
                  <a:cubicBezTo>
                    <a:pt x="30597" y="8607"/>
                    <a:pt x="31190" y="9147"/>
                    <a:pt x="31727" y="9714"/>
                  </a:cubicBezTo>
                  <a:cubicBezTo>
                    <a:pt x="32048" y="10003"/>
                    <a:pt x="32305" y="10324"/>
                    <a:pt x="32498" y="10646"/>
                  </a:cubicBezTo>
                  <a:cubicBezTo>
                    <a:pt x="32691" y="10935"/>
                    <a:pt x="32820" y="11224"/>
                    <a:pt x="32820" y="11385"/>
                  </a:cubicBezTo>
                  <a:cubicBezTo>
                    <a:pt x="32820" y="11481"/>
                    <a:pt x="32788" y="11546"/>
                    <a:pt x="32755" y="11610"/>
                  </a:cubicBezTo>
                  <a:cubicBezTo>
                    <a:pt x="32338" y="12156"/>
                    <a:pt x="28769" y="16817"/>
                    <a:pt x="25041" y="21318"/>
                  </a:cubicBezTo>
                  <a:cubicBezTo>
                    <a:pt x="23176" y="23568"/>
                    <a:pt x="21312" y="25786"/>
                    <a:pt x="19769" y="27457"/>
                  </a:cubicBezTo>
                  <a:cubicBezTo>
                    <a:pt x="18998" y="28293"/>
                    <a:pt x="18323" y="28968"/>
                    <a:pt x="17776" y="29450"/>
                  </a:cubicBezTo>
                  <a:cubicBezTo>
                    <a:pt x="17519" y="29675"/>
                    <a:pt x="17262" y="29868"/>
                    <a:pt x="17101" y="29965"/>
                  </a:cubicBezTo>
                  <a:cubicBezTo>
                    <a:pt x="16908" y="30093"/>
                    <a:pt x="16780" y="30125"/>
                    <a:pt x="16748" y="30125"/>
                  </a:cubicBezTo>
                  <a:cubicBezTo>
                    <a:pt x="16748" y="30125"/>
                    <a:pt x="16587" y="30093"/>
                    <a:pt x="16426" y="29965"/>
                  </a:cubicBezTo>
                  <a:cubicBezTo>
                    <a:pt x="16072" y="29740"/>
                    <a:pt x="15558" y="29290"/>
                    <a:pt x="14947" y="28679"/>
                  </a:cubicBezTo>
                  <a:cubicBezTo>
                    <a:pt x="12826" y="26493"/>
                    <a:pt x="9451" y="22282"/>
                    <a:pt x="6558" y="18360"/>
                  </a:cubicBezTo>
                  <a:cubicBezTo>
                    <a:pt x="5079" y="16367"/>
                    <a:pt x="3729" y="14471"/>
                    <a:pt x="2700" y="12896"/>
                  </a:cubicBezTo>
                  <a:cubicBezTo>
                    <a:pt x="2186" y="12124"/>
                    <a:pt x="1768" y="11417"/>
                    <a:pt x="1447" y="10839"/>
                  </a:cubicBezTo>
                  <a:cubicBezTo>
                    <a:pt x="1093" y="10260"/>
                    <a:pt x="868" y="9810"/>
                    <a:pt x="804" y="9553"/>
                  </a:cubicBezTo>
                  <a:cubicBezTo>
                    <a:pt x="611" y="9006"/>
                    <a:pt x="547" y="8428"/>
                    <a:pt x="547" y="7913"/>
                  </a:cubicBezTo>
                  <a:cubicBezTo>
                    <a:pt x="547" y="6885"/>
                    <a:pt x="836" y="5920"/>
                    <a:pt x="1125" y="5245"/>
                  </a:cubicBezTo>
                  <a:cubicBezTo>
                    <a:pt x="1286" y="4892"/>
                    <a:pt x="1415" y="4635"/>
                    <a:pt x="1511" y="4442"/>
                  </a:cubicBezTo>
                  <a:cubicBezTo>
                    <a:pt x="1575" y="4345"/>
                    <a:pt x="1607" y="4281"/>
                    <a:pt x="1640" y="4217"/>
                  </a:cubicBezTo>
                  <a:lnTo>
                    <a:pt x="1704" y="4185"/>
                  </a:lnTo>
                  <a:lnTo>
                    <a:pt x="1704" y="4153"/>
                  </a:lnTo>
                  <a:cubicBezTo>
                    <a:pt x="1800" y="4056"/>
                    <a:pt x="1768" y="3863"/>
                    <a:pt x="1640" y="3799"/>
                  </a:cubicBezTo>
                  <a:cubicBezTo>
                    <a:pt x="1589" y="3761"/>
                    <a:pt x="1533" y="3743"/>
                    <a:pt x="1478" y="3743"/>
                  </a:cubicBezTo>
                  <a:cubicBezTo>
                    <a:pt x="1394" y="3743"/>
                    <a:pt x="1312" y="3785"/>
                    <a:pt x="1254" y="3863"/>
                  </a:cubicBezTo>
                  <a:cubicBezTo>
                    <a:pt x="1254" y="3863"/>
                    <a:pt x="0" y="5631"/>
                    <a:pt x="0" y="7913"/>
                  </a:cubicBezTo>
                  <a:cubicBezTo>
                    <a:pt x="0" y="8492"/>
                    <a:pt x="97" y="9103"/>
                    <a:pt x="290" y="9714"/>
                  </a:cubicBezTo>
                  <a:cubicBezTo>
                    <a:pt x="418" y="10131"/>
                    <a:pt x="740" y="10742"/>
                    <a:pt x="1190" y="11514"/>
                  </a:cubicBezTo>
                  <a:cubicBezTo>
                    <a:pt x="2829" y="14214"/>
                    <a:pt x="6236" y="18971"/>
                    <a:pt x="9483" y="23053"/>
                  </a:cubicBezTo>
                  <a:cubicBezTo>
                    <a:pt x="11090" y="25111"/>
                    <a:pt x="12665" y="26975"/>
                    <a:pt x="13919" y="28357"/>
                  </a:cubicBezTo>
                  <a:cubicBezTo>
                    <a:pt x="14562" y="29032"/>
                    <a:pt x="15108" y="29611"/>
                    <a:pt x="15590" y="29997"/>
                  </a:cubicBezTo>
                  <a:cubicBezTo>
                    <a:pt x="15815" y="30190"/>
                    <a:pt x="16008" y="30350"/>
                    <a:pt x="16201" y="30479"/>
                  </a:cubicBezTo>
                  <a:cubicBezTo>
                    <a:pt x="16394" y="30575"/>
                    <a:pt x="16555" y="30672"/>
                    <a:pt x="16748" y="30672"/>
                  </a:cubicBezTo>
                  <a:cubicBezTo>
                    <a:pt x="16973" y="30640"/>
                    <a:pt x="17165" y="30575"/>
                    <a:pt x="17390" y="30415"/>
                  </a:cubicBezTo>
                  <a:cubicBezTo>
                    <a:pt x="17776" y="30157"/>
                    <a:pt x="18323" y="29707"/>
                    <a:pt x="18933" y="29097"/>
                  </a:cubicBezTo>
                  <a:cubicBezTo>
                    <a:pt x="21119" y="26943"/>
                    <a:pt x="24494" y="22861"/>
                    <a:pt x="27419" y="19228"/>
                  </a:cubicBezTo>
                  <a:cubicBezTo>
                    <a:pt x="30377" y="15596"/>
                    <a:pt x="32820" y="12382"/>
                    <a:pt x="33173" y="11931"/>
                  </a:cubicBezTo>
                  <a:cubicBezTo>
                    <a:pt x="33302" y="11771"/>
                    <a:pt x="33334" y="11578"/>
                    <a:pt x="33334" y="11385"/>
                  </a:cubicBezTo>
                  <a:cubicBezTo>
                    <a:pt x="33334" y="10999"/>
                    <a:pt x="33141" y="10614"/>
                    <a:pt x="32852" y="10196"/>
                  </a:cubicBezTo>
                  <a:cubicBezTo>
                    <a:pt x="32016" y="9038"/>
                    <a:pt x="30441" y="7817"/>
                    <a:pt x="30441" y="7817"/>
                  </a:cubicBezTo>
                  <a:cubicBezTo>
                    <a:pt x="30397" y="7773"/>
                    <a:pt x="30341" y="7756"/>
                    <a:pt x="30283" y="7756"/>
                  </a:cubicBezTo>
                  <a:cubicBezTo>
                    <a:pt x="30213" y="7756"/>
                    <a:pt x="30140" y="7782"/>
                    <a:pt x="30087" y="7817"/>
                  </a:cubicBezTo>
                  <a:lnTo>
                    <a:pt x="16895" y="19850"/>
                  </a:lnTo>
                  <a:lnTo>
                    <a:pt x="16895" y="19850"/>
                  </a:lnTo>
                  <a:cubicBezTo>
                    <a:pt x="16623" y="18769"/>
                    <a:pt x="15878" y="15837"/>
                    <a:pt x="15012" y="12703"/>
                  </a:cubicBezTo>
                  <a:cubicBezTo>
                    <a:pt x="14465" y="10742"/>
                    <a:pt x="13887" y="8685"/>
                    <a:pt x="13340" y="6917"/>
                  </a:cubicBezTo>
                  <a:cubicBezTo>
                    <a:pt x="12794" y="5181"/>
                    <a:pt x="12279" y="3799"/>
                    <a:pt x="11894" y="3060"/>
                  </a:cubicBezTo>
                  <a:cubicBezTo>
                    <a:pt x="11122" y="1645"/>
                    <a:pt x="9804" y="906"/>
                    <a:pt x="8711" y="488"/>
                  </a:cubicBezTo>
                  <a:cubicBezTo>
                    <a:pt x="7618" y="70"/>
                    <a:pt x="6751" y="6"/>
                    <a:pt x="6718" y="6"/>
                  </a:cubicBezTo>
                  <a:cubicBezTo>
                    <a:pt x="6705" y="2"/>
                    <a:pt x="6691" y="1"/>
                    <a:pt x="66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4416;p64">
              <a:extLst>
                <a:ext uri="{FF2B5EF4-FFF2-40B4-BE49-F238E27FC236}">
                  <a16:creationId xmlns:a16="http://schemas.microsoft.com/office/drawing/2014/main" id="{EFB9824F-BAD3-05E7-BA9D-C0774152C084}"/>
                </a:ext>
              </a:extLst>
            </p:cNvPr>
            <p:cNvSpPr/>
            <p:nvPr/>
          </p:nvSpPr>
          <p:spPr>
            <a:xfrm>
              <a:off x="3821225" y="1865575"/>
              <a:ext cx="186475" cy="152025"/>
            </a:xfrm>
            <a:custGeom>
              <a:avLst/>
              <a:gdLst/>
              <a:ahLst/>
              <a:cxnLst/>
              <a:rect l="l" t="t" r="r" b="b"/>
              <a:pathLst>
                <a:path w="7459" h="6081" extrusionOk="0">
                  <a:moveTo>
                    <a:pt x="5146" y="1"/>
                  </a:moveTo>
                  <a:cubicBezTo>
                    <a:pt x="4953" y="1"/>
                    <a:pt x="4749" y="20"/>
                    <a:pt x="4533" y="59"/>
                  </a:cubicBezTo>
                  <a:cubicBezTo>
                    <a:pt x="2604" y="445"/>
                    <a:pt x="740" y="2470"/>
                    <a:pt x="740" y="2470"/>
                  </a:cubicBezTo>
                  <a:cubicBezTo>
                    <a:pt x="740" y="2470"/>
                    <a:pt x="1" y="3113"/>
                    <a:pt x="483" y="4334"/>
                  </a:cubicBezTo>
                  <a:cubicBezTo>
                    <a:pt x="933" y="5523"/>
                    <a:pt x="2604" y="6006"/>
                    <a:pt x="3633" y="6070"/>
                  </a:cubicBezTo>
                  <a:cubicBezTo>
                    <a:pt x="3703" y="6077"/>
                    <a:pt x="3777" y="6080"/>
                    <a:pt x="3855" y="6080"/>
                  </a:cubicBezTo>
                  <a:cubicBezTo>
                    <a:pt x="4873" y="6080"/>
                    <a:pt x="6436" y="5456"/>
                    <a:pt x="6944" y="3306"/>
                  </a:cubicBezTo>
                  <a:cubicBezTo>
                    <a:pt x="7459" y="1246"/>
                    <a:pt x="6701" y="1"/>
                    <a:pt x="51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4417;p64">
              <a:extLst>
                <a:ext uri="{FF2B5EF4-FFF2-40B4-BE49-F238E27FC236}">
                  <a16:creationId xmlns:a16="http://schemas.microsoft.com/office/drawing/2014/main" id="{FAF1596C-B52E-EF39-FC50-5FFC9F5A21E8}"/>
                </a:ext>
              </a:extLst>
            </p:cNvPr>
            <p:cNvSpPr/>
            <p:nvPr/>
          </p:nvSpPr>
          <p:spPr>
            <a:xfrm>
              <a:off x="3822025" y="1859000"/>
              <a:ext cx="183250" cy="165575"/>
            </a:xfrm>
            <a:custGeom>
              <a:avLst/>
              <a:gdLst/>
              <a:ahLst/>
              <a:cxnLst/>
              <a:rect l="l" t="t" r="r" b="b"/>
              <a:pathLst>
                <a:path w="7330" h="6623" extrusionOk="0">
                  <a:moveTo>
                    <a:pt x="5144" y="547"/>
                  </a:moveTo>
                  <a:cubicBezTo>
                    <a:pt x="5690" y="547"/>
                    <a:pt x="6076" y="708"/>
                    <a:pt x="6365" y="997"/>
                  </a:cubicBezTo>
                  <a:cubicBezTo>
                    <a:pt x="6622" y="1318"/>
                    <a:pt x="6815" y="1768"/>
                    <a:pt x="6815" y="2411"/>
                  </a:cubicBezTo>
                  <a:cubicBezTo>
                    <a:pt x="6815" y="2733"/>
                    <a:pt x="6751" y="3086"/>
                    <a:pt x="6655" y="3504"/>
                  </a:cubicBezTo>
                  <a:cubicBezTo>
                    <a:pt x="6397" y="4533"/>
                    <a:pt x="5915" y="5176"/>
                    <a:pt x="5401" y="5561"/>
                  </a:cubicBezTo>
                  <a:cubicBezTo>
                    <a:pt x="4854" y="5947"/>
                    <a:pt x="4276" y="6076"/>
                    <a:pt x="3794" y="6076"/>
                  </a:cubicBezTo>
                  <a:lnTo>
                    <a:pt x="3601" y="6076"/>
                  </a:lnTo>
                  <a:cubicBezTo>
                    <a:pt x="3119" y="6044"/>
                    <a:pt x="2476" y="5915"/>
                    <a:pt x="1929" y="5658"/>
                  </a:cubicBezTo>
                  <a:cubicBezTo>
                    <a:pt x="1351" y="5369"/>
                    <a:pt x="869" y="5015"/>
                    <a:pt x="676" y="4501"/>
                  </a:cubicBezTo>
                  <a:cubicBezTo>
                    <a:pt x="579" y="4244"/>
                    <a:pt x="547" y="4019"/>
                    <a:pt x="547" y="3826"/>
                  </a:cubicBezTo>
                  <a:cubicBezTo>
                    <a:pt x="547" y="3536"/>
                    <a:pt x="644" y="3311"/>
                    <a:pt x="740" y="3151"/>
                  </a:cubicBezTo>
                  <a:cubicBezTo>
                    <a:pt x="772" y="3086"/>
                    <a:pt x="804" y="3022"/>
                    <a:pt x="836" y="2990"/>
                  </a:cubicBezTo>
                  <a:lnTo>
                    <a:pt x="869" y="2958"/>
                  </a:lnTo>
                  <a:lnTo>
                    <a:pt x="901" y="2926"/>
                  </a:lnTo>
                  <a:lnTo>
                    <a:pt x="933" y="2893"/>
                  </a:lnTo>
                  <a:cubicBezTo>
                    <a:pt x="1029" y="2797"/>
                    <a:pt x="1511" y="2283"/>
                    <a:pt x="2186" y="1768"/>
                  </a:cubicBezTo>
                  <a:cubicBezTo>
                    <a:pt x="2862" y="1254"/>
                    <a:pt x="3729" y="740"/>
                    <a:pt x="4565" y="579"/>
                  </a:cubicBezTo>
                  <a:cubicBezTo>
                    <a:pt x="4758" y="547"/>
                    <a:pt x="4951" y="547"/>
                    <a:pt x="5144" y="547"/>
                  </a:cubicBezTo>
                  <a:close/>
                  <a:moveTo>
                    <a:pt x="5144" y="0"/>
                  </a:moveTo>
                  <a:cubicBezTo>
                    <a:pt x="4919" y="0"/>
                    <a:pt x="4694" y="33"/>
                    <a:pt x="4469" y="65"/>
                  </a:cubicBezTo>
                  <a:cubicBezTo>
                    <a:pt x="3408" y="258"/>
                    <a:pt x="2444" y="901"/>
                    <a:pt x="1704" y="1447"/>
                  </a:cubicBezTo>
                  <a:cubicBezTo>
                    <a:pt x="1073" y="1963"/>
                    <a:pt x="621" y="2429"/>
                    <a:pt x="531" y="2545"/>
                  </a:cubicBezTo>
                  <a:lnTo>
                    <a:pt x="531" y="2545"/>
                  </a:lnTo>
                  <a:cubicBezTo>
                    <a:pt x="484" y="2572"/>
                    <a:pt x="371" y="2696"/>
                    <a:pt x="258" y="2893"/>
                  </a:cubicBezTo>
                  <a:cubicBezTo>
                    <a:pt x="129" y="3086"/>
                    <a:pt x="1" y="3408"/>
                    <a:pt x="1" y="3826"/>
                  </a:cubicBezTo>
                  <a:cubicBezTo>
                    <a:pt x="1" y="4083"/>
                    <a:pt x="65" y="4372"/>
                    <a:pt x="194" y="4694"/>
                  </a:cubicBezTo>
                  <a:cubicBezTo>
                    <a:pt x="451" y="5369"/>
                    <a:pt x="1061" y="5819"/>
                    <a:pt x="1704" y="6140"/>
                  </a:cubicBezTo>
                  <a:cubicBezTo>
                    <a:pt x="2315" y="6429"/>
                    <a:pt x="3022" y="6558"/>
                    <a:pt x="3569" y="6622"/>
                  </a:cubicBezTo>
                  <a:lnTo>
                    <a:pt x="3794" y="6622"/>
                  </a:lnTo>
                  <a:cubicBezTo>
                    <a:pt x="4372" y="6622"/>
                    <a:pt x="5079" y="6462"/>
                    <a:pt x="5722" y="5979"/>
                  </a:cubicBezTo>
                  <a:cubicBezTo>
                    <a:pt x="6365" y="5529"/>
                    <a:pt x="6912" y="4758"/>
                    <a:pt x="7169" y="3633"/>
                  </a:cubicBezTo>
                  <a:cubicBezTo>
                    <a:pt x="7297" y="3183"/>
                    <a:pt x="7330" y="2765"/>
                    <a:pt x="7330" y="2411"/>
                  </a:cubicBezTo>
                  <a:cubicBezTo>
                    <a:pt x="7330" y="1672"/>
                    <a:pt x="7137" y="1061"/>
                    <a:pt x="6751" y="643"/>
                  </a:cubicBezTo>
                  <a:cubicBezTo>
                    <a:pt x="6365" y="225"/>
                    <a:pt x="5787" y="0"/>
                    <a:pt x="51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4418;p64">
              <a:extLst>
                <a:ext uri="{FF2B5EF4-FFF2-40B4-BE49-F238E27FC236}">
                  <a16:creationId xmlns:a16="http://schemas.microsoft.com/office/drawing/2014/main" id="{D1BD93C6-E269-E738-620F-21DC292BE0A5}"/>
                </a:ext>
              </a:extLst>
            </p:cNvPr>
            <p:cNvSpPr/>
            <p:nvPr/>
          </p:nvSpPr>
          <p:spPr>
            <a:xfrm>
              <a:off x="3668550" y="1913650"/>
              <a:ext cx="247525" cy="173600"/>
            </a:xfrm>
            <a:custGeom>
              <a:avLst/>
              <a:gdLst/>
              <a:ahLst/>
              <a:cxnLst/>
              <a:rect l="l" t="t" r="r" b="b"/>
              <a:pathLst>
                <a:path w="9901" h="6944" extrusionOk="0">
                  <a:moveTo>
                    <a:pt x="7972" y="0"/>
                  </a:moveTo>
                  <a:cubicBezTo>
                    <a:pt x="7972" y="0"/>
                    <a:pt x="3986" y="547"/>
                    <a:pt x="3054" y="1190"/>
                  </a:cubicBezTo>
                  <a:cubicBezTo>
                    <a:pt x="2122" y="1833"/>
                    <a:pt x="0" y="5465"/>
                    <a:pt x="0" y="5915"/>
                  </a:cubicBezTo>
                  <a:cubicBezTo>
                    <a:pt x="0" y="6397"/>
                    <a:pt x="1286" y="6847"/>
                    <a:pt x="1961" y="6847"/>
                  </a:cubicBezTo>
                  <a:cubicBezTo>
                    <a:pt x="2604" y="6847"/>
                    <a:pt x="4275" y="4629"/>
                    <a:pt x="4275" y="4629"/>
                  </a:cubicBezTo>
                  <a:lnTo>
                    <a:pt x="4275" y="4629"/>
                  </a:lnTo>
                  <a:lnTo>
                    <a:pt x="3440" y="6943"/>
                  </a:lnTo>
                  <a:cubicBezTo>
                    <a:pt x="3440" y="6943"/>
                    <a:pt x="4275" y="6847"/>
                    <a:pt x="4340" y="6461"/>
                  </a:cubicBezTo>
                  <a:cubicBezTo>
                    <a:pt x="4436" y="6108"/>
                    <a:pt x="5754" y="3600"/>
                    <a:pt x="5754" y="3600"/>
                  </a:cubicBezTo>
                  <a:cubicBezTo>
                    <a:pt x="5754" y="3600"/>
                    <a:pt x="5806" y="3603"/>
                    <a:pt x="5896" y="3603"/>
                  </a:cubicBezTo>
                  <a:cubicBezTo>
                    <a:pt x="6422" y="3603"/>
                    <a:pt x="8259" y="3532"/>
                    <a:pt x="8808" y="2572"/>
                  </a:cubicBezTo>
                  <a:cubicBezTo>
                    <a:pt x="9451" y="1479"/>
                    <a:pt x="9901" y="740"/>
                    <a:pt x="7972" y="0"/>
                  </a:cubicBezTo>
                  <a:close/>
                </a:path>
              </a:pathLst>
            </a:custGeom>
            <a:solidFill>
              <a:srgbClr val="ADAD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4419;p64">
              <a:extLst>
                <a:ext uri="{FF2B5EF4-FFF2-40B4-BE49-F238E27FC236}">
                  <a16:creationId xmlns:a16="http://schemas.microsoft.com/office/drawing/2014/main" id="{17DA535B-6C38-CAF2-4690-B570A547E2BC}"/>
                </a:ext>
              </a:extLst>
            </p:cNvPr>
            <p:cNvSpPr/>
            <p:nvPr/>
          </p:nvSpPr>
          <p:spPr>
            <a:xfrm>
              <a:off x="3662100" y="1907225"/>
              <a:ext cx="247550" cy="186675"/>
            </a:xfrm>
            <a:custGeom>
              <a:avLst/>
              <a:gdLst/>
              <a:ahLst/>
              <a:cxnLst/>
              <a:rect l="l" t="t" r="r" b="b"/>
              <a:pathLst>
                <a:path w="9902" h="7467" extrusionOk="0">
                  <a:moveTo>
                    <a:pt x="8178" y="532"/>
                  </a:moveTo>
                  <a:lnTo>
                    <a:pt x="8178" y="532"/>
                  </a:lnTo>
                  <a:cubicBezTo>
                    <a:pt x="8635" y="717"/>
                    <a:pt x="8943" y="874"/>
                    <a:pt x="9130" y="1061"/>
                  </a:cubicBezTo>
                  <a:cubicBezTo>
                    <a:pt x="9291" y="1222"/>
                    <a:pt x="9355" y="1350"/>
                    <a:pt x="9355" y="1511"/>
                  </a:cubicBezTo>
                  <a:cubicBezTo>
                    <a:pt x="9355" y="1768"/>
                    <a:pt x="9130" y="2186"/>
                    <a:pt x="8841" y="2700"/>
                  </a:cubicBezTo>
                  <a:cubicBezTo>
                    <a:pt x="8616" y="3086"/>
                    <a:pt x="8101" y="3311"/>
                    <a:pt x="7523" y="3440"/>
                  </a:cubicBezTo>
                  <a:cubicBezTo>
                    <a:pt x="6944" y="3568"/>
                    <a:pt x="6366" y="3600"/>
                    <a:pt x="6141" y="3600"/>
                  </a:cubicBezTo>
                  <a:lnTo>
                    <a:pt x="6012" y="3600"/>
                  </a:lnTo>
                  <a:cubicBezTo>
                    <a:pt x="5916" y="3600"/>
                    <a:pt x="5819" y="3632"/>
                    <a:pt x="5755" y="3729"/>
                  </a:cubicBezTo>
                  <a:cubicBezTo>
                    <a:pt x="5755" y="3729"/>
                    <a:pt x="5433" y="4372"/>
                    <a:pt x="5112" y="5047"/>
                  </a:cubicBezTo>
                  <a:cubicBezTo>
                    <a:pt x="4919" y="5368"/>
                    <a:pt x="4758" y="5722"/>
                    <a:pt x="4630" y="6011"/>
                  </a:cubicBezTo>
                  <a:cubicBezTo>
                    <a:pt x="4565" y="6172"/>
                    <a:pt x="4501" y="6300"/>
                    <a:pt x="4437" y="6397"/>
                  </a:cubicBezTo>
                  <a:cubicBezTo>
                    <a:pt x="4405" y="6525"/>
                    <a:pt x="4373" y="6590"/>
                    <a:pt x="4340" y="6654"/>
                  </a:cubicBezTo>
                  <a:lnTo>
                    <a:pt x="4340" y="6686"/>
                  </a:lnTo>
                  <a:cubicBezTo>
                    <a:pt x="4317" y="6732"/>
                    <a:pt x="4211" y="6779"/>
                    <a:pt x="4093" y="6825"/>
                  </a:cubicBezTo>
                  <a:lnTo>
                    <a:pt x="4093" y="6825"/>
                  </a:lnTo>
                  <a:lnTo>
                    <a:pt x="4758" y="4983"/>
                  </a:lnTo>
                  <a:cubicBezTo>
                    <a:pt x="4823" y="4854"/>
                    <a:pt x="4758" y="4725"/>
                    <a:pt x="4662" y="4661"/>
                  </a:cubicBezTo>
                  <a:cubicBezTo>
                    <a:pt x="4616" y="4638"/>
                    <a:pt x="4567" y="4628"/>
                    <a:pt x="4519" y="4628"/>
                  </a:cubicBezTo>
                  <a:cubicBezTo>
                    <a:pt x="4432" y="4628"/>
                    <a:pt x="4350" y="4663"/>
                    <a:pt x="4308" y="4725"/>
                  </a:cubicBezTo>
                  <a:cubicBezTo>
                    <a:pt x="4308" y="4725"/>
                    <a:pt x="4276" y="4758"/>
                    <a:pt x="4244" y="4822"/>
                  </a:cubicBezTo>
                  <a:cubicBezTo>
                    <a:pt x="4083" y="5015"/>
                    <a:pt x="3665" y="5561"/>
                    <a:pt x="3215" y="6011"/>
                  </a:cubicBezTo>
                  <a:cubicBezTo>
                    <a:pt x="2990" y="6236"/>
                    <a:pt x="2765" y="6461"/>
                    <a:pt x="2572" y="6622"/>
                  </a:cubicBezTo>
                  <a:cubicBezTo>
                    <a:pt x="2476" y="6686"/>
                    <a:pt x="2412" y="6750"/>
                    <a:pt x="2315" y="6783"/>
                  </a:cubicBezTo>
                  <a:cubicBezTo>
                    <a:pt x="2251" y="6815"/>
                    <a:pt x="2219" y="6847"/>
                    <a:pt x="2219" y="6847"/>
                  </a:cubicBezTo>
                  <a:cubicBezTo>
                    <a:pt x="1930" y="6847"/>
                    <a:pt x="1480" y="6718"/>
                    <a:pt x="1094" y="6558"/>
                  </a:cubicBezTo>
                  <a:cubicBezTo>
                    <a:pt x="901" y="6493"/>
                    <a:pt x="740" y="6397"/>
                    <a:pt x="644" y="6300"/>
                  </a:cubicBezTo>
                  <a:cubicBezTo>
                    <a:pt x="580" y="6268"/>
                    <a:pt x="547" y="6236"/>
                    <a:pt x="547" y="6204"/>
                  </a:cubicBezTo>
                  <a:lnTo>
                    <a:pt x="515" y="6172"/>
                  </a:lnTo>
                  <a:cubicBezTo>
                    <a:pt x="547" y="6140"/>
                    <a:pt x="580" y="6011"/>
                    <a:pt x="644" y="5883"/>
                  </a:cubicBezTo>
                  <a:cubicBezTo>
                    <a:pt x="869" y="5368"/>
                    <a:pt x="1415" y="4436"/>
                    <a:pt x="1962" y="3568"/>
                  </a:cubicBezTo>
                  <a:cubicBezTo>
                    <a:pt x="2251" y="3118"/>
                    <a:pt x="2540" y="2700"/>
                    <a:pt x="2798" y="2379"/>
                  </a:cubicBezTo>
                  <a:cubicBezTo>
                    <a:pt x="3055" y="2025"/>
                    <a:pt x="3312" y="1768"/>
                    <a:pt x="3473" y="1672"/>
                  </a:cubicBezTo>
                  <a:cubicBezTo>
                    <a:pt x="3633" y="1543"/>
                    <a:pt x="4051" y="1382"/>
                    <a:pt x="4533" y="1254"/>
                  </a:cubicBezTo>
                  <a:cubicBezTo>
                    <a:pt x="5273" y="1029"/>
                    <a:pt x="6205" y="868"/>
                    <a:pt x="6976" y="739"/>
                  </a:cubicBezTo>
                  <a:cubicBezTo>
                    <a:pt x="7330" y="675"/>
                    <a:pt x="7651" y="611"/>
                    <a:pt x="7876" y="579"/>
                  </a:cubicBezTo>
                  <a:cubicBezTo>
                    <a:pt x="8013" y="562"/>
                    <a:pt x="8114" y="545"/>
                    <a:pt x="8178" y="532"/>
                  </a:cubicBezTo>
                  <a:close/>
                  <a:moveTo>
                    <a:pt x="8198" y="0"/>
                  </a:moveTo>
                  <a:cubicBezTo>
                    <a:pt x="8198" y="0"/>
                    <a:pt x="7169" y="129"/>
                    <a:pt x="6076" y="354"/>
                  </a:cubicBezTo>
                  <a:cubicBezTo>
                    <a:pt x="5498" y="450"/>
                    <a:pt x="4919" y="579"/>
                    <a:pt x="4405" y="739"/>
                  </a:cubicBezTo>
                  <a:cubicBezTo>
                    <a:pt x="3890" y="900"/>
                    <a:pt x="3440" y="1029"/>
                    <a:pt x="3151" y="1222"/>
                  </a:cubicBezTo>
                  <a:cubicBezTo>
                    <a:pt x="2894" y="1447"/>
                    <a:pt x="2572" y="1800"/>
                    <a:pt x="2219" y="2250"/>
                  </a:cubicBezTo>
                  <a:cubicBezTo>
                    <a:pt x="1737" y="2925"/>
                    <a:pt x="1190" y="3761"/>
                    <a:pt x="740" y="4533"/>
                  </a:cubicBezTo>
                  <a:cubicBezTo>
                    <a:pt x="547" y="4886"/>
                    <a:pt x="355" y="5240"/>
                    <a:pt x="226" y="5497"/>
                  </a:cubicBezTo>
                  <a:cubicBezTo>
                    <a:pt x="162" y="5658"/>
                    <a:pt x="97" y="5786"/>
                    <a:pt x="65" y="5883"/>
                  </a:cubicBezTo>
                  <a:cubicBezTo>
                    <a:pt x="33" y="5979"/>
                    <a:pt x="1" y="6075"/>
                    <a:pt x="1" y="6172"/>
                  </a:cubicBezTo>
                  <a:cubicBezTo>
                    <a:pt x="1" y="6300"/>
                    <a:pt x="33" y="6397"/>
                    <a:pt x="97" y="6493"/>
                  </a:cubicBezTo>
                  <a:cubicBezTo>
                    <a:pt x="194" y="6654"/>
                    <a:pt x="322" y="6750"/>
                    <a:pt x="483" y="6879"/>
                  </a:cubicBezTo>
                  <a:cubicBezTo>
                    <a:pt x="740" y="7008"/>
                    <a:pt x="1062" y="7136"/>
                    <a:pt x="1351" y="7233"/>
                  </a:cubicBezTo>
                  <a:cubicBezTo>
                    <a:pt x="1640" y="7329"/>
                    <a:pt x="1962" y="7361"/>
                    <a:pt x="2219" y="7361"/>
                  </a:cubicBezTo>
                  <a:cubicBezTo>
                    <a:pt x="2347" y="7361"/>
                    <a:pt x="2476" y="7329"/>
                    <a:pt x="2637" y="7233"/>
                  </a:cubicBezTo>
                  <a:cubicBezTo>
                    <a:pt x="2862" y="7104"/>
                    <a:pt x="3087" y="6911"/>
                    <a:pt x="3312" y="6686"/>
                  </a:cubicBezTo>
                  <a:cubicBezTo>
                    <a:pt x="3462" y="6542"/>
                    <a:pt x="3613" y="6385"/>
                    <a:pt x="3757" y="6228"/>
                  </a:cubicBezTo>
                  <a:lnTo>
                    <a:pt x="3757" y="6228"/>
                  </a:lnTo>
                  <a:lnTo>
                    <a:pt x="3440" y="7104"/>
                  </a:lnTo>
                  <a:cubicBezTo>
                    <a:pt x="3408" y="7200"/>
                    <a:pt x="3408" y="7297"/>
                    <a:pt x="3473" y="7361"/>
                  </a:cubicBezTo>
                  <a:cubicBezTo>
                    <a:pt x="3525" y="7414"/>
                    <a:pt x="3599" y="7466"/>
                    <a:pt x="3677" y="7466"/>
                  </a:cubicBezTo>
                  <a:cubicBezTo>
                    <a:pt x="3694" y="7466"/>
                    <a:pt x="3712" y="7464"/>
                    <a:pt x="3730" y="7458"/>
                  </a:cubicBezTo>
                  <a:cubicBezTo>
                    <a:pt x="3730" y="7458"/>
                    <a:pt x="3955" y="7426"/>
                    <a:pt x="4180" y="7361"/>
                  </a:cubicBezTo>
                  <a:cubicBezTo>
                    <a:pt x="4308" y="7329"/>
                    <a:pt x="4437" y="7265"/>
                    <a:pt x="4565" y="7200"/>
                  </a:cubicBezTo>
                  <a:cubicBezTo>
                    <a:pt x="4694" y="7104"/>
                    <a:pt x="4823" y="6975"/>
                    <a:pt x="4887" y="6815"/>
                  </a:cubicBezTo>
                  <a:cubicBezTo>
                    <a:pt x="4887" y="6783"/>
                    <a:pt x="4887" y="6718"/>
                    <a:pt x="4951" y="6622"/>
                  </a:cubicBezTo>
                  <a:cubicBezTo>
                    <a:pt x="5080" y="6268"/>
                    <a:pt x="5433" y="5593"/>
                    <a:pt x="5690" y="5047"/>
                  </a:cubicBezTo>
                  <a:cubicBezTo>
                    <a:pt x="5879" y="4671"/>
                    <a:pt x="6053" y="4335"/>
                    <a:pt x="6152" y="4147"/>
                  </a:cubicBezTo>
                  <a:lnTo>
                    <a:pt x="6152" y="4147"/>
                  </a:lnTo>
                  <a:cubicBezTo>
                    <a:pt x="6416" y="4146"/>
                    <a:pt x="7018" y="4113"/>
                    <a:pt x="7651" y="3986"/>
                  </a:cubicBezTo>
                  <a:cubicBezTo>
                    <a:pt x="8262" y="3825"/>
                    <a:pt x="8937" y="3568"/>
                    <a:pt x="9291" y="2990"/>
                  </a:cubicBezTo>
                  <a:cubicBezTo>
                    <a:pt x="9580" y="2475"/>
                    <a:pt x="9869" y="2025"/>
                    <a:pt x="9869" y="1511"/>
                  </a:cubicBezTo>
                  <a:cubicBezTo>
                    <a:pt x="9901" y="1189"/>
                    <a:pt x="9741" y="900"/>
                    <a:pt x="9484" y="675"/>
                  </a:cubicBezTo>
                  <a:cubicBezTo>
                    <a:pt x="9226" y="418"/>
                    <a:pt x="8873" y="193"/>
                    <a:pt x="83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4420;p64">
              <a:extLst>
                <a:ext uri="{FF2B5EF4-FFF2-40B4-BE49-F238E27FC236}">
                  <a16:creationId xmlns:a16="http://schemas.microsoft.com/office/drawing/2014/main" id="{43031FF7-A0E8-7751-01F9-66E0E1A464AC}"/>
                </a:ext>
              </a:extLst>
            </p:cNvPr>
            <p:cNvSpPr/>
            <p:nvPr/>
          </p:nvSpPr>
          <p:spPr>
            <a:xfrm>
              <a:off x="4006850" y="1760950"/>
              <a:ext cx="176825" cy="613200"/>
            </a:xfrm>
            <a:custGeom>
              <a:avLst/>
              <a:gdLst/>
              <a:ahLst/>
              <a:cxnLst/>
              <a:rect l="l" t="t" r="r" b="b"/>
              <a:pathLst>
                <a:path w="7073" h="24528" extrusionOk="0">
                  <a:moveTo>
                    <a:pt x="2412" y="1"/>
                  </a:moveTo>
                  <a:cubicBezTo>
                    <a:pt x="2412" y="1"/>
                    <a:pt x="1319" y="3730"/>
                    <a:pt x="1319" y="6076"/>
                  </a:cubicBezTo>
                  <a:cubicBezTo>
                    <a:pt x="1319" y="8391"/>
                    <a:pt x="2926" y="15880"/>
                    <a:pt x="2926" y="15880"/>
                  </a:cubicBezTo>
                  <a:cubicBezTo>
                    <a:pt x="2926" y="15880"/>
                    <a:pt x="2637" y="17905"/>
                    <a:pt x="1319" y="19320"/>
                  </a:cubicBezTo>
                  <a:cubicBezTo>
                    <a:pt x="1" y="20766"/>
                    <a:pt x="387" y="22663"/>
                    <a:pt x="997" y="23273"/>
                  </a:cubicBezTo>
                  <a:cubicBezTo>
                    <a:pt x="1470" y="23746"/>
                    <a:pt x="2310" y="24528"/>
                    <a:pt x="2858" y="24528"/>
                  </a:cubicBezTo>
                  <a:cubicBezTo>
                    <a:pt x="3018" y="24528"/>
                    <a:pt x="3153" y="24462"/>
                    <a:pt x="3247" y="24302"/>
                  </a:cubicBezTo>
                  <a:cubicBezTo>
                    <a:pt x="3633" y="23595"/>
                    <a:pt x="3344" y="22277"/>
                    <a:pt x="3730" y="21763"/>
                  </a:cubicBezTo>
                  <a:cubicBezTo>
                    <a:pt x="4148" y="21248"/>
                    <a:pt x="5658" y="20445"/>
                    <a:pt x="5883" y="18934"/>
                  </a:cubicBezTo>
                  <a:cubicBezTo>
                    <a:pt x="6076" y="17423"/>
                    <a:pt x="5755" y="12762"/>
                    <a:pt x="5755" y="10223"/>
                  </a:cubicBezTo>
                  <a:cubicBezTo>
                    <a:pt x="5755" y="7683"/>
                    <a:pt x="7073" y="3922"/>
                    <a:pt x="5658" y="1319"/>
                  </a:cubicBezTo>
                  <a:lnTo>
                    <a:pt x="241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4421;p64">
              <a:extLst>
                <a:ext uri="{FF2B5EF4-FFF2-40B4-BE49-F238E27FC236}">
                  <a16:creationId xmlns:a16="http://schemas.microsoft.com/office/drawing/2014/main" id="{51581E55-17B1-7CD6-4E7C-E779DE38E541}"/>
                </a:ext>
              </a:extLst>
            </p:cNvPr>
            <p:cNvSpPr/>
            <p:nvPr/>
          </p:nvSpPr>
          <p:spPr>
            <a:xfrm>
              <a:off x="4010875" y="1754025"/>
              <a:ext cx="160750" cy="626550"/>
            </a:xfrm>
            <a:custGeom>
              <a:avLst/>
              <a:gdLst/>
              <a:ahLst/>
              <a:cxnLst/>
              <a:rect l="l" t="t" r="r" b="b"/>
              <a:pathLst>
                <a:path w="6430" h="25062" extrusionOk="0">
                  <a:moveTo>
                    <a:pt x="2246" y="0"/>
                  </a:moveTo>
                  <a:cubicBezTo>
                    <a:pt x="2133" y="0"/>
                    <a:pt x="2044" y="81"/>
                    <a:pt x="1994" y="181"/>
                  </a:cubicBezTo>
                  <a:cubicBezTo>
                    <a:pt x="1994" y="181"/>
                    <a:pt x="1736" y="1146"/>
                    <a:pt x="1447" y="2367"/>
                  </a:cubicBezTo>
                  <a:cubicBezTo>
                    <a:pt x="1158" y="3621"/>
                    <a:pt x="869" y="5132"/>
                    <a:pt x="869" y="6353"/>
                  </a:cubicBezTo>
                  <a:cubicBezTo>
                    <a:pt x="901" y="7542"/>
                    <a:pt x="1286" y="10018"/>
                    <a:pt x="1704" y="12171"/>
                  </a:cubicBezTo>
                  <a:cubicBezTo>
                    <a:pt x="2062" y="14200"/>
                    <a:pt x="2448" y="15951"/>
                    <a:pt x="2502" y="16193"/>
                  </a:cubicBezTo>
                  <a:lnTo>
                    <a:pt x="2502" y="16193"/>
                  </a:lnTo>
                  <a:cubicBezTo>
                    <a:pt x="2442" y="16514"/>
                    <a:pt x="2070" y="18239"/>
                    <a:pt x="965" y="19436"/>
                  </a:cubicBezTo>
                  <a:cubicBezTo>
                    <a:pt x="258" y="20175"/>
                    <a:pt x="1" y="21043"/>
                    <a:pt x="1" y="21847"/>
                  </a:cubicBezTo>
                  <a:cubicBezTo>
                    <a:pt x="1" y="22650"/>
                    <a:pt x="258" y="23358"/>
                    <a:pt x="643" y="23743"/>
                  </a:cubicBezTo>
                  <a:cubicBezTo>
                    <a:pt x="901" y="24000"/>
                    <a:pt x="1222" y="24322"/>
                    <a:pt x="1576" y="24579"/>
                  </a:cubicBezTo>
                  <a:cubicBezTo>
                    <a:pt x="1769" y="24708"/>
                    <a:pt x="1929" y="24836"/>
                    <a:pt x="2122" y="24901"/>
                  </a:cubicBezTo>
                  <a:cubicBezTo>
                    <a:pt x="2315" y="24997"/>
                    <a:pt x="2476" y="25061"/>
                    <a:pt x="2701" y="25061"/>
                  </a:cubicBezTo>
                  <a:cubicBezTo>
                    <a:pt x="2797" y="25061"/>
                    <a:pt x="2926" y="25061"/>
                    <a:pt x="3054" y="24997"/>
                  </a:cubicBezTo>
                  <a:cubicBezTo>
                    <a:pt x="3151" y="24933"/>
                    <a:pt x="3247" y="24836"/>
                    <a:pt x="3311" y="24708"/>
                  </a:cubicBezTo>
                  <a:cubicBezTo>
                    <a:pt x="3569" y="24258"/>
                    <a:pt x="3569" y="23743"/>
                    <a:pt x="3601" y="23261"/>
                  </a:cubicBezTo>
                  <a:cubicBezTo>
                    <a:pt x="3601" y="23004"/>
                    <a:pt x="3633" y="22779"/>
                    <a:pt x="3665" y="22586"/>
                  </a:cubicBezTo>
                  <a:cubicBezTo>
                    <a:pt x="3697" y="22425"/>
                    <a:pt x="3729" y="22265"/>
                    <a:pt x="3794" y="22200"/>
                  </a:cubicBezTo>
                  <a:cubicBezTo>
                    <a:pt x="3858" y="22104"/>
                    <a:pt x="4019" y="21975"/>
                    <a:pt x="4244" y="21815"/>
                  </a:cubicBezTo>
                  <a:cubicBezTo>
                    <a:pt x="4533" y="21557"/>
                    <a:pt x="4919" y="21236"/>
                    <a:pt x="5272" y="20818"/>
                  </a:cubicBezTo>
                  <a:cubicBezTo>
                    <a:pt x="5594" y="20400"/>
                    <a:pt x="5883" y="19886"/>
                    <a:pt x="5979" y="19243"/>
                  </a:cubicBezTo>
                  <a:cubicBezTo>
                    <a:pt x="6044" y="18825"/>
                    <a:pt x="6044" y="18247"/>
                    <a:pt x="6044" y="17572"/>
                  </a:cubicBezTo>
                  <a:cubicBezTo>
                    <a:pt x="6044" y="15482"/>
                    <a:pt x="5883" y="12396"/>
                    <a:pt x="5883" y="10500"/>
                  </a:cubicBezTo>
                  <a:cubicBezTo>
                    <a:pt x="5883" y="8893"/>
                    <a:pt x="6429" y="6739"/>
                    <a:pt x="6429" y="4649"/>
                  </a:cubicBezTo>
                  <a:cubicBezTo>
                    <a:pt x="6429" y="3524"/>
                    <a:pt x="6269" y="2432"/>
                    <a:pt x="5754" y="1467"/>
                  </a:cubicBezTo>
                  <a:cubicBezTo>
                    <a:pt x="5684" y="1373"/>
                    <a:pt x="5579" y="1313"/>
                    <a:pt x="5477" y="1313"/>
                  </a:cubicBezTo>
                  <a:cubicBezTo>
                    <a:pt x="5440" y="1313"/>
                    <a:pt x="5403" y="1321"/>
                    <a:pt x="5369" y="1339"/>
                  </a:cubicBezTo>
                  <a:cubicBezTo>
                    <a:pt x="5240" y="1403"/>
                    <a:pt x="5208" y="1564"/>
                    <a:pt x="5272" y="1724"/>
                  </a:cubicBezTo>
                  <a:cubicBezTo>
                    <a:pt x="5722" y="2560"/>
                    <a:pt x="5883" y="3589"/>
                    <a:pt x="5883" y="4649"/>
                  </a:cubicBezTo>
                  <a:cubicBezTo>
                    <a:pt x="5883" y="6642"/>
                    <a:pt x="5337" y="8796"/>
                    <a:pt x="5337" y="10500"/>
                  </a:cubicBezTo>
                  <a:cubicBezTo>
                    <a:pt x="5337" y="12396"/>
                    <a:pt x="5497" y="15514"/>
                    <a:pt x="5497" y="17572"/>
                  </a:cubicBezTo>
                  <a:cubicBezTo>
                    <a:pt x="5497" y="18247"/>
                    <a:pt x="5497" y="18825"/>
                    <a:pt x="5433" y="19179"/>
                  </a:cubicBezTo>
                  <a:cubicBezTo>
                    <a:pt x="5369" y="19854"/>
                    <a:pt x="4983" y="20368"/>
                    <a:pt x="4533" y="20818"/>
                  </a:cubicBezTo>
                  <a:cubicBezTo>
                    <a:pt x="4308" y="21043"/>
                    <a:pt x="4083" y="21236"/>
                    <a:pt x="3890" y="21397"/>
                  </a:cubicBezTo>
                  <a:cubicBezTo>
                    <a:pt x="3665" y="21557"/>
                    <a:pt x="3504" y="21718"/>
                    <a:pt x="3376" y="21879"/>
                  </a:cubicBezTo>
                  <a:cubicBezTo>
                    <a:pt x="3215" y="22072"/>
                    <a:pt x="3151" y="22265"/>
                    <a:pt x="3119" y="22522"/>
                  </a:cubicBezTo>
                  <a:cubicBezTo>
                    <a:pt x="3054" y="22843"/>
                    <a:pt x="3054" y="23229"/>
                    <a:pt x="3054" y="23583"/>
                  </a:cubicBezTo>
                  <a:cubicBezTo>
                    <a:pt x="3022" y="23936"/>
                    <a:pt x="2958" y="24258"/>
                    <a:pt x="2829" y="24450"/>
                  </a:cubicBezTo>
                  <a:lnTo>
                    <a:pt x="2765" y="24515"/>
                  </a:lnTo>
                  <a:lnTo>
                    <a:pt x="2701" y="24547"/>
                  </a:lnTo>
                  <a:cubicBezTo>
                    <a:pt x="2604" y="24547"/>
                    <a:pt x="2508" y="24515"/>
                    <a:pt x="2347" y="24450"/>
                  </a:cubicBezTo>
                  <a:cubicBezTo>
                    <a:pt x="1929" y="24225"/>
                    <a:pt x="1383" y="23711"/>
                    <a:pt x="1029" y="23358"/>
                  </a:cubicBezTo>
                  <a:cubicBezTo>
                    <a:pt x="804" y="23133"/>
                    <a:pt x="547" y="22522"/>
                    <a:pt x="547" y="21847"/>
                  </a:cubicBezTo>
                  <a:cubicBezTo>
                    <a:pt x="547" y="21172"/>
                    <a:pt x="772" y="20432"/>
                    <a:pt x="1351" y="19790"/>
                  </a:cubicBezTo>
                  <a:cubicBezTo>
                    <a:pt x="2733" y="18279"/>
                    <a:pt x="3022" y="16222"/>
                    <a:pt x="3022" y="16222"/>
                  </a:cubicBezTo>
                  <a:lnTo>
                    <a:pt x="3022" y="16125"/>
                  </a:lnTo>
                  <a:cubicBezTo>
                    <a:pt x="3022" y="16125"/>
                    <a:pt x="2926" y="15643"/>
                    <a:pt x="2765" y="14904"/>
                  </a:cubicBezTo>
                  <a:cubicBezTo>
                    <a:pt x="2540" y="13811"/>
                    <a:pt x="2219" y="12075"/>
                    <a:pt x="1929" y="10435"/>
                  </a:cubicBezTo>
                  <a:cubicBezTo>
                    <a:pt x="1640" y="8764"/>
                    <a:pt x="1415" y="7189"/>
                    <a:pt x="1415" y="6353"/>
                  </a:cubicBezTo>
                  <a:cubicBezTo>
                    <a:pt x="1415" y="5228"/>
                    <a:pt x="1704" y="3717"/>
                    <a:pt x="1961" y="2496"/>
                  </a:cubicBezTo>
                  <a:cubicBezTo>
                    <a:pt x="2122" y="1885"/>
                    <a:pt x="2251" y="1339"/>
                    <a:pt x="2347" y="953"/>
                  </a:cubicBezTo>
                  <a:cubicBezTo>
                    <a:pt x="2444" y="567"/>
                    <a:pt x="2508" y="342"/>
                    <a:pt x="2508" y="342"/>
                  </a:cubicBezTo>
                  <a:cubicBezTo>
                    <a:pt x="2572" y="214"/>
                    <a:pt x="2476" y="53"/>
                    <a:pt x="2347" y="21"/>
                  </a:cubicBezTo>
                  <a:cubicBezTo>
                    <a:pt x="2312" y="7"/>
                    <a:pt x="2278" y="0"/>
                    <a:pt x="22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4422;p64">
              <a:extLst>
                <a:ext uri="{FF2B5EF4-FFF2-40B4-BE49-F238E27FC236}">
                  <a16:creationId xmlns:a16="http://schemas.microsoft.com/office/drawing/2014/main" id="{D03530B6-7086-FFEF-0C9C-1EA9A0CD4C71}"/>
                </a:ext>
              </a:extLst>
            </p:cNvPr>
            <p:cNvSpPr/>
            <p:nvPr/>
          </p:nvSpPr>
          <p:spPr>
            <a:xfrm>
              <a:off x="4006850" y="2125825"/>
              <a:ext cx="149500" cy="248325"/>
            </a:xfrm>
            <a:custGeom>
              <a:avLst/>
              <a:gdLst/>
              <a:ahLst/>
              <a:cxnLst/>
              <a:rect l="l" t="t" r="r" b="b"/>
              <a:pathLst>
                <a:path w="5980" h="9933" extrusionOk="0">
                  <a:moveTo>
                    <a:pt x="4967" y="1"/>
                  </a:moveTo>
                  <a:cubicBezTo>
                    <a:pt x="3893" y="1"/>
                    <a:pt x="3245" y="446"/>
                    <a:pt x="2862" y="932"/>
                  </a:cubicBezTo>
                  <a:cubicBezTo>
                    <a:pt x="2894" y="1157"/>
                    <a:pt x="2926" y="1285"/>
                    <a:pt x="2926" y="1285"/>
                  </a:cubicBezTo>
                  <a:cubicBezTo>
                    <a:pt x="2926" y="1285"/>
                    <a:pt x="2637" y="3310"/>
                    <a:pt x="1319" y="4725"/>
                  </a:cubicBezTo>
                  <a:cubicBezTo>
                    <a:pt x="1" y="6171"/>
                    <a:pt x="387" y="8068"/>
                    <a:pt x="997" y="8678"/>
                  </a:cubicBezTo>
                  <a:cubicBezTo>
                    <a:pt x="1470" y="9151"/>
                    <a:pt x="2310" y="9933"/>
                    <a:pt x="2858" y="9933"/>
                  </a:cubicBezTo>
                  <a:cubicBezTo>
                    <a:pt x="3018" y="9933"/>
                    <a:pt x="3153" y="9867"/>
                    <a:pt x="3247" y="9707"/>
                  </a:cubicBezTo>
                  <a:cubicBezTo>
                    <a:pt x="3633" y="9000"/>
                    <a:pt x="3344" y="7682"/>
                    <a:pt x="3730" y="7168"/>
                  </a:cubicBezTo>
                  <a:cubicBezTo>
                    <a:pt x="4148" y="6653"/>
                    <a:pt x="5658" y="5850"/>
                    <a:pt x="5883" y="4339"/>
                  </a:cubicBezTo>
                  <a:cubicBezTo>
                    <a:pt x="5980" y="3535"/>
                    <a:pt x="5948" y="1864"/>
                    <a:pt x="5883" y="96"/>
                  </a:cubicBezTo>
                  <a:cubicBezTo>
                    <a:pt x="5548" y="30"/>
                    <a:pt x="5244" y="1"/>
                    <a:pt x="496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4423;p64">
              <a:extLst>
                <a:ext uri="{FF2B5EF4-FFF2-40B4-BE49-F238E27FC236}">
                  <a16:creationId xmlns:a16="http://schemas.microsoft.com/office/drawing/2014/main" id="{ABB808A0-3AAB-ED39-5579-1B4BA414731B}"/>
                </a:ext>
              </a:extLst>
            </p:cNvPr>
            <p:cNvSpPr/>
            <p:nvPr/>
          </p:nvSpPr>
          <p:spPr>
            <a:xfrm>
              <a:off x="4010875" y="2119375"/>
              <a:ext cx="151100" cy="261200"/>
            </a:xfrm>
            <a:custGeom>
              <a:avLst/>
              <a:gdLst/>
              <a:ahLst/>
              <a:cxnLst/>
              <a:rect l="l" t="t" r="r" b="b"/>
              <a:pathLst>
                <a:path w="6044" h="10448" extrusionOk="0">
                  <a:moveTo>
                    <a:pt x="4822" y="515"/>
                  </a:moveTo>
                  <a:cubicBezTo>
                    <a:pt x="5020" y="515"/>
                    <a:pt x="5237" y="534"/>
                    <a:pt x="5472" y="572"/>
                  </a:cubicBezTo>
                  <a:lnTo>
                    <a:pt x="5472" y="572"/>
                  </a:lnTo>
                  <a:cubicBezTo>
                    <a:pt x="5497" y="1426"/>
                    <a:pt x="5497" y="2246"/>
                    <a:pt x="5497" y="2958"/>
                  </a:cubicBezTo>
                  <a:cubicBezTo>
                    <a:pt x="5497" y="3633"/>
                    <a:pt x="5497" y="4211"/>
                    <a:pt x="5433" y="4565"/>
                  </a:cubicBezTo>
                  <a:cubicBezTo>
                    <a:pt x="5369" y="5240"/>
                    <a:pt x="4983" y="5754"/>
                    <a:pt x="4533" y="6204"/>
                  </a:cubicBezTo>
                  <a:cubicBezTo>
                    <a:pt x="4308" y="6429"/>
                    <a:pt x="4083" y="6622"/>
                    <a:pt x="3890" y="6783"/>
                  </a:cubicBezTo>
                  <a:cubicBezTo>
                    <a:pt x="3665" y="6943"/>
                    <a:pt x="3504" y="7104"/>
                    <a:pt x="3376" y="7265"/>
                  </a:cubicBezTo>
                  <a:cubicBezTo>
                    <a:pt x="3215" y="7458"/>
                    <a:pt x="3151" y="7651"/>
                    <a:pt x="3119" y="7908"/>
                  </a:cubicBezTo>
                  <a:cubicBezTo>
                    <a:pt x="3054" y="8229"/>
                    <a:pt x="3054" y="8615"/>
                    <a:pt x="3054" y="8969"/>
                  </a:cubicBezTo>
                  <a:cubicBezTo>
                    <a:pt x="3022" y="9322"/>
                    <a:pt x="2958" y="9644"/>
                    <a:pt x="2829" y="9836"/>
                  </a:cubicBezTo>
                  <a:lnTo>
                    <a:pt x="2765" y="9901"/>
                  </a:lnTo>
                  <a:lnTo>
                    <a:pt x="2701" y="9933"/>
                  </a:lnTo>
                  <a:cubicBezTo>
                    <a:pt x="2604" y="9933"/>
                    <a:pt x="2508" y="9901"/>
                    <a:pt x="2347" y="9836"/>
                  </a:cubicBezTo>
                  <a:cubicBezTo>
                    <a:pt x="1929" y="9611"/>
                    <a:pt x="1383" y="9097"/>
                    <a:pt x="1029" y="8744"/>
                  </a:cubicBezTo>
                  <a:cubicBezTo>
                    <a:pt x="804" y="8519"/>
                    <a:pt x="547" y="7908"/>
                    <a:pt x="547" y="7233"/>
                  </a:cubicBezTo>
                  <a:cubicBezTo>
                    <a:pt x="547" y="6558"/>
                    <a:pt x="772" y="5818"/>
                    <a:pt x="1351" y="5176"/>
                  </a:cubicBezTo>
                  <a:cubicBezTo>
                    <a:pt x="2733" y="3665"/>
                    <a:pt x="3022" y="1608"/>
                    <a:pt x="3022" y="1608"/>
                  </a:cubicBezTo>
                  <a:lnTo>
                    <a:pt x="3022" y="1511"/>
                  </a:lnTo>
                  <a:cubicBezTo>
                    <a:pt x="3022" y="1511"/>
                    <a:pt x="3002" y="1410"/>
                    <a:pt x="2978" y="1256"/>
                  </a:cubicBezTo>
                  <a:lnTo>
                    <a:pt x="2978" y="1256"/>
                  </a:lnTo>
                  <a:cubicBezTo>
                    <a:pt x="3333" y="876"/>
                    <a:pt x="3872" y="544"/>
                    <a:pt x="4822" y="515"/>
                  </a:cubicBezTo>
                  <a:close/>
                  <a:moveTo>
                    <a:pt x="4822" y="0"/>
                  </a:moveTo>
                  <a:cubicBezTo>
                    <a:pt x="3665" y="0"/>
                    <a:pt x="2894" y="482"/>
                    <a:pt x="2476" y="1029"/>
                  </a:cubicBezTo>
                  <a:cubicBezTo>
                    <a:pt x="2444" y="1093"/>
                    <a:pt x="2411" y="1157"/>
                    <a:pt x="2444" y="1254"/>
                  </a:cubicBezTo>
                  <a:cubicBezTo>
                    <a:pt x="2467" y="1418"/>
                    <a:pt x="2490" y="1531"/>
                    <a:pt x="2501" y="1580"/>
                  </a:cubicBezTo>
                  <a:lnTo>
                    <a:pt x="2501" y="1580"/>
                  </a:lnTo>
                  <a:cubicBezTo>
                    <a:pt x="2442" y="1902"/>
                    <a:pt x="2069" y="3626"/>
                    <a:pt x="965" y="4822"/>
                  </a:cubicBezTo>
                  <a:cubicBezTo>
                    <a:pt x="258" y="5561"/>
                    <a:pt x="1" y="6429"/>
                    <a:pt x="1" y="7233"/>
                  </a:cubicBezTo>
                  <a:cubicBezTo>
                    <a:pt x="1" y="8036"/>
                    <a:pt x="258" y="8744"/>
                    <a:pt x="643" y="9129"/>
                  </a:cubicBezTo>
                  <a:cubicBezTo>
                    <a:pt x="901" y="9386"/>
                    <a:pt x="1222" y="9708"/>
                    <a:pt x="1576" y="9965"/>
                  </a:cubicBezTo>
                  <a:cubicBezTo>
                    <a:pt x="1769" y="10094"/>
                    <a:pt x="1929" y="10222"/>
                    <a:pt x="2122" y="10287"/>
                  </a:cubicBezTo>
                  <a:cubicBezTo>
                    <a:pt x="2315" y="10383"/>
                    <a:pt x="2476" y="10447"/>
                    <a:pt x="2701" y="10447"/>
                  </a:cubicBezTo>
                  <a:cubicBezTo>
                    <a:pt x="2797" y="10447"/>
                    <a:pt x="2926" y="10447"/>
                    <a:pt x="3054" y="10383"/>
                  </a:cubicBezTo>
                  <a:cubicBezTo>
                    <a:pt x="3151" y="10319"/>
                    <a:pt x="3247" y="10222"/>
                    <a:pt x="3311" y="10094"/>
                  </a:cubicBezTo>
                  <a:cubicBezTo>
                    <a:pt x="3569" y="9644"/>
                    <a:pt x="3569" y="9129"/>
                    <a:pt x="3601" y="8647"/>
                  </a:cubicBezTo>
                  <a:cubicBezTo>
                    <a:pt x="3601" y="8390"/>
                    <a:pt x="3633" y="8165"/>
                    <a:pt x="3665" y="7972"/>
                  </a:cubicBezTo>
                  <a:cubicBezTo>
                    <a:pt x="3697" y="7811"/>
                    <a:pt x="3729" y="7651"/>
                    <a:pt x="3794" y="7586"/>
                  </a:cubicBezTo>
                  <a:cubicBezTo>
                    <a:pt x="3858" y="7490"/>
                    <a:pt x="4019" y="7361"/>
                    <a:pt x="4244" y="7201"/>
                  </a:cubicBezTo>
                  <a:cubicBezTo>
                    <a:pt x="4533" y="6943"/>
                    <a:pt x="4919" y="6622"/>
                    <a:pt x="5272" y="6204"/>
                  </a:cubicBezTo>
                  <a:cubicBezTo>
                    <a:pt x="5594" y="5786"/>
                    <a:pt x="5883" y="5272"/>
                    <a:pt x="5979" y="4629"/>
                  </a:cubicBezTo>
                  <a:cubicBezTo>
                    <a:pt x="6044" y="4211"/>
                    <a:pt x="6044" y="3633"/>
                    <a:pt x="6044" y="2958"/>
                  </a:cubicBezTo>
                  <a:cubicBezTo>
                    <a:pt x="6044" y="2186"/>
                    <a:pt x="6012" y="1286"/>
                    <a:pt x="5979" y="354"/>
                  </a:cubicBezTo>
                  <a:cubicBezTo>
                    <a:pt x="5979" y="225"/>
                    <a:pt x="5915" y="129"/>
                    <a:pt x="5787" y="97"/>
                  </a:cubicBezTo>
                  <a:cubicBezTo>
                    <a:pt x="5433" y="32"/>
                    <a:pt x="5112" y="0"/>
                    <a:pt x="48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4424;p64">
              <a:extLst>
                <a:ext uri="{FF2B5EF4-FFF2-40B4-BE49-F238E27FC236}">
                  <a16:creationId xmlns:a16="http://schemas.microsoft.com/office/drawing/2014/main" id="{7F060B3D-C7D4-1A74-B510-E25FE78F3BE7}"/>
                </a:ext>
              </a:extLst>
            </p:cNvPr>
            <p:cNvSpPr/>
            <p:nvPr/>
          </p:nvSpPr>
          <p:spPr>
            <a:xfrm>
              <a:off x="3981150" y="2125000"/>
              <a:ext cx="481375" cy="450850"/>
            </a:xfrm>
            <a:custGeom>
              <a:avLst/>
              <a:gdLst/>
              <a:ahLst/>
              <a:cxnLst/>
              <a:rect l="l" t="t" r="r" b="b"/>
              <a:pathLst>
                <a:path w="19255" h="18034" extrusionOk="0">
                  <a:moveTo>
                    <a:pt x="9740" y="0"/>
                  </a:moveTo>
                  <a:lnTo>
                    <a:pt x="0" y="11058"/>
                  </a:lnTo>
                  <a:lnTo>
                    <a:pt x="9836" y="18033"/>
                  </a:lnTo>
                  <a:lnTo>
                    <a:pt x="19255" y="6076"/>
                  </a:lnTo>
                  <a:lnTo>
                    <a:pt x="97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4425;p64">
              <a:extLst>
                <a:ext uri="{FF2B5EF4-FFF2-40B4-BE49-F238E27FC236}">
                  <a16:creationId xmlns:a16="http://schemas.microsoft.com/office/drawing/2014/main" id="{8BA9A314-5AB4-4695-CD8F-48941305BC2E}"/>
                </a:ext>
              </a:extLst>
            </p:cNvPr>
            <p:cNvSpPr/>
            <p:nvPr/>
          </p:nvSpPr>
          <p:spPr>
            <a:xfrm>
              <a:off x="3974725" y="2118525"/>
              <a:ext cx="495050" cy="464350"/>
            </a:xfrm>
            <a:custGeom>
              <a:avLst/>
              <a:gdLst/>
              <a:ahLst/>
              <a:cxnLst/>
              <a:rect l="l" t="t" r="r" b="b"/>
              <a:pathLst>
                <a:path w="19802" h="18574" extrusionOk="0">
                  <a:moveTo>
                    <a:pt x="10044" y="617"/>
                  </a:moveTo>
                  <a:lnTo>
                    <a:pt x="19126" y="6431"/>
                  </a:lnTo>
                  <a:lnTo>
                    <a:pt x="10029" y="17939"/>
                  </a:lnTo>
                  <a:lnTo>
                    <a:pt x="675" y="11253"/>
                  </a:lnTo>
                  <a:lnTo>
                    <a:pt x="10044" y="617"/>
                  </a:lnTo>
                  <a:close/>
                  <a:moveTo>
                    <a:pt x="10006" y="1"/>
                  </a:moveTo>
                  <a:cubicBezTo>
                    <a:pt x="9927" y="1"/>
                    <a:pt x="9846" y="36"/>
                    <a:pt x="9804" y="99"/>
                  </a:cubicBezTo>
                  <a:lnTo>
                    <a:pt x="64" y="11124"/>
                  </a:lnTo>
                  <a:cubicBezTo>
                    <a:pt x="32" y="11188"/>
                    <a:pt x="0" y="11253"/>
                    <a:pt x="0" y="11349"/>
                  </a:cubicBezTo>
                  <a:cubicBezTo>
                    <a:pt x="0" y="11413"/>
                    <a:pt x="64" y="11478"/>
                    <a:pt x="129" y="11542"/>
                  </a:cubicBezTo>
                  <a:lnTo>
                    <a:pt x="9933" y="18517"/>
                  </a:lnTo>
                  <a:cubicBezTo>
                    <a:pt x="9983" y="18555"/>
                    <a:pt x="10039" y="18573"/>
                    <a:pt x="10094" y="18573"/>
                  </a:cubicBezTo>
                  <a:cubicBezTo>
                    <a:pt x="10178" y="18573"/>
                    <a:pt x="10260" y="18531"/>
                    <a:pt x="10318" y="18453"/>
                  </a:cubicBezTo>
                  <a:lnTo>
                    <a:pt x="19737" y="6527"/>
                  </a:lnTo>
                  <a:cubicBezTo>
                    <a:pt x="19769" y="6463"/>
                    <a:pt x="19801" y="6367"/>
                    <a:pt x="19769" y="6302"/>
                  </a:cubicBezTo>
                  <a:cubicBezTo>
                    <a:pt x="19769" y="6238"/>
                    <a:pt x="19705" y="6174"/>
                    <a:pt x="19672" y="6110"/>
                  </a:cubicBezTo>
                  <a:lnTo>
                    <a:pt x="10126" y="34"/>
                  </a:lnTo>
                  <a:cubicBezTo>
                    <a:pt x="10091" y="12"/>
                    <a:pt x="10049" y="1"/>
                    <a:pt x="100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4426;p64">
              <a:extLst>
                <a:ext uri="{FF2B5EF4-FFF2-40B4-BE49-F238E27FC236}">
                  <a16:creationId xmlns:a16="http://schemas.microsoft.com/office/drawing/2014/main" id="{9D43FDF5-4EF1-0A2F-61A8-3A576CE45900}"/>
                </a:ext>
              </a:extLst>
            </p:cNvPr>
            <p:cNvSpPr/>
            <p:nvPr/>
          </p:nvSpPr>
          <p:spPr>
            <a:xfrm>
              <a:off x="4117750" y="2193300"/>
              <a:ext cx="56275" cy="160075"/>
            </a:xfrm>
            <a:custGeom>
              <a:avLst/>
              <a:gdLst/>
              <a:ahLst/>
              <a:cxnLst/>
              <a:rect l="l" t="t" r="r" b="b"/>
              <a:pathLst>
                <a:path w="2251" h="6403" extrusionOk="0">
                  <a:moveTo>
                    <a:pt x="1447" y="1"/>
                  </a:moveTo>
                  <a:lnTo>
                    <a:pt x="1" y="1833"/>
                  </a:lnTo>
                  <a:cubicBezTo>
                    <a:pt x="1" y="1833"/>
                    <a:pt x="129" y="5272"/>
                    <a:pt x="129" y="5787"/>
                  </a:cubicBezTo>
                  <a:cubicBezTo>
                    <a:pt x="129" y="6079"/>
                    <a:pt x="483" y="6403"/>
                    <a:pt x="806" y="6403"/>
                  </a:cubicBezTo>
                  <a:cubicBezTo>
                    <a:pt x="1050" y="6403"/>
                    <a:pt x="1277" y="6217"/>
                    <a:pt x="1319" y="5690"/>
                  </a:cubicBezTo>
                  <a:cubicBezTo>
                    <a:pt x="1447" y="4469"/>
                    <a:pt x="1447" y="3954"/>
                    <a:pt x="1544" y="3665"/>
                  </a:cubicBezTo>
                  <a:cubicBezTo>
                    <a:pt x="1640" y="3344"/>
                    <a:pt x="2251" y="1447"/>
                    <a:pt x="14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4427;p64">
              <a:extLst>
                <a:ext uri="{FF2B5EF4-FFF2-40B4-BE49-F238E27FC236}">
                  <a16:creationId xmlns:a16="http://schemas.microsoft.com/office/drawing/2014/main" id="{ADE18D24-FBFA-72EF-0E2B-11450CB7E1F8}"/>
                </a:ext>
              </a:extLst>
            </p:cNvPr>
            <p:cNvSpPr/>
            <p:nvPr/>
          </p:nvSpPr>
          <p:spPr>
            <a:xfrm>
              <a:off x="4111325" y="2186875"/>
              <a:ext cx="59500" cy="172800"/>
            </a:xfrm>
            <a:custGeom>
              <a:avLst/>
              <a:gdLst/>
              <a:ahLst/>
              <a:cxnLst/>
              <a:rect l="l" t="t" r="r" b="b"/>
              <a:pathLst>
                <a:path w="2380" h="6912" extrusionOk="0">
                  <a:moveTo>
                    <a:pt x="1686" y="0"/>
                  </a:moveTo>
                  <a:cubicBezTo>
                    <a:pt x="1636" y="0"/>
                    <a:pt x="1586" y="11"/>
                    <a:pt x="1544" y="33"/>
                  </a:cubicBezTo>
                  <a:cubicBezTo>
                    <a:pt x="1415" y="97"/>
                    <a:pt x="1383" y="290"/>
                    <a:pt x="1447" y="418"/>
                  </a:cubicBezTo>
                  <a:cubicBezTo>
                    <a:pt x="1736" y="900"/>
                    <a:pt x="1833" y="1479"/>
                    <a:pt x="1833" y="2026"/>
                  </a:cubicBezTo>
                  <a:cubicBezTo>
                    <a:pt x="1833" y="2893"/>
                    <a:pt x="1608" y="3665"/>
                    <a:pt x="1544" y="3826"/>
                  </a:cubicBezTo>
                  <a:cubicBezTo>
                    <a:pt x="1415" y="4211"/>
                    <a:pt x="1415" y="4694"/>
                    <a:pt x="1319" y="5915"/>
                  </a:cubicBezTo>
                  <a:cubicBezTo>
                    <a:pt x="1319" y="6140"/>
                    <a:pt x="1254" y="6269"/>
                    <a:pt x="1190" y="6333"/>
                  </a:cubicBezTo>
                  <a:cubicBezTo>
                    <a:pt x="1158" y="6365"/>
                    <a:pt x="1126" y="6397"/>
                    <a:pt x="1061" y="6397"/>
                  </a:cubicBezTo>
                  <a:cubicBezTo>
                    <a:pt x="997" y="6397"/>
                    <a:pt x="869" y="6333"/>
                    <a:pt x="772" y="6269"/>
                  </a:cubicBezTo>
                  <a:cubicBezTo>
                    <a:pt x="676" y="6172"/>
                    <a:pt x="644" y="6076"/>
                    <a:pt x="644" y="6044"/>
                  </a:cubicBezTo>
                  <a:cubicBezTo>
                    <a:pt x="644" y="5529"/>
                    <a:pt x="547" y="2090"/>
                    <a:pt x="547" y="2090"/>
                  </a:cubicBezTo>
                  <a:cubicBezTo>
                    <a:pt x="547" y="1929"/>
                    <a:pt x="419" y="1833"/>
                    <a:pt x="258" y="1833"/>
                  </a:cubicBezTo>
                  <a:cubicBezTo>
                    <a:pt x="129" y="1833"/>
                    <a:pt x="1" y="1961"/>
                    <a:pt x="1" y="2090"/>
                  </a:cubicBezTo>
                  <a:cubicBezTo>
                    <a:pt x="1" y="2090"/>
                    <a:pt x="33" y="2958"/>
                    <a:pt x="65" y="3890"/>
                  </a:cubicBezTo>
                  <a:cubicBezTo>
                    <a:pt x="97" y="4822"/>
                    <a:pt x="97" y="5786"/>
                    <a:pt x="97" y="6044"/>
                  </a:cubicBezTo>
                  <a:cubicBezTo>
                    <a:pt x="97" y="6301"/>
                    <a:pt x="258" y="6494"/>
                    <a:pt x="419" y="6654"/>
                  </a:cubicBezTo>
                  <a:cubicBezTo>
                    <a:pt x="579" y="6815"/>
                    <a:pt x="804" y="6911"/>
                    <a:pt x="1061" y="6911"/>
                  </a:cubicBezTo>
                  <a:cubicBezTo>
                    <a:pt x="1254" y="6911"/>
                    <a:pt x="1479" y="6847"/>
                    <a:pt x="1608" y="6654"/>
                  </a:cubicBezTo>
                  <a:cubicBezTo>
                    <a:pt x="1769" y="6494"/>
                    <a:pt x="1833" y="6269"/>
                    <a:pt x="1865" y="5979"/>
                  </a:cubicBezTo>
                  <a:cubicBezTo>
                    <a:pt x="1961" y="4758"/>
                    <a:pt x="1961" y="4211"/>
                    <a:pt x="2058" y="4018"/>
                  </a:cubicBezTo>
                  <a:cubicBezTo>
                    <a:pt x="2122" y="3793"/>
                    <a:pt x="2379" y="2990"/>
                    <a:pt x="2379" y="2026"/>
                  </a:cubicBezTo>
                  <a:cubicBezTo>
                    <a:pt x="2379" y="1415"/>
                    <a:pt x="2283" y="740"/>
                    <a:pt x="1929" y="129"/>
                  </a:cubicBezTo>
                  <a:cubicBezTo>
                    <a:pt x="1886" y="43"/>
                    <a:pt x="1786" y="0"/>
                    <a:pt x="16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4428;p64">
              <a:extLst>
                <a:ext uri="{FF2B5EF4-FFF2-40B4-BE49-F238E27FC236}">
                  <a16:creationId xmlns:a16="http://schemas.microsoft.com/office/drawing/2014/main" id="{9C4833D1-A2A0-9B4B-101D-8D6C0F365BC9}"/>
                </a:ext>
              </a:extLst>
            </p:cNvPr>
            <p:cNvSpPr/>
            <p:nvPr/>
          </p:nvSpPr>
          <p:spPr>
            <a:xfrm>
              <a:off x="4286825" y="1530325"/>
              <a:ext cx="624125" cy="906500"/>
            </a:xfrm>
            <a:custGeom>
              <a:avLst/>
              <a:gdLst/>
              <a:ahLst/>
              <a:cxnLst/>
              <a:rect l="l" t="t" r="r" b="b"/>
              <a:pathLst>
                <a:path w="24965" h="36260" extrusionOk="0">
                  <a:moveTo>
                    <a:pt x="23839" y="0"/>
                  </a:moveTo>
                  <a:lnTo>
                    <a:pt x="20593" y="1511"/>
                  </a:lnTo>
                  <a:cubicBezTo>
                    <a:pt x="20593" y="1511"/>
                    <a:pt x="17860" y="4565"/>
                    <a:pt x="16542" y="7394"/>
                  </a:cubicBezTo>
                  <a:cubicBezTo>
                    <a:pt x="15225" y="10222"/>
                    <a:pt x="14228" y="17519"/>
                    <a:pt x="14228" y="17519"/>
                  </a:cubicBezTo>
                  <a:cubicBezTo>
                    <a:pt x="14228" y="17519"/>
                    <a:pt x="8956" y="26134"/>
                    <a:pt x="8249" y="26841"/>
                  </a:cubicBezTo>
                  <a:cubicBezTo>
                    <a:pt x="7542" y="27548"/>
                    <a:pt x="7928" y="27452"/>
                    <a:pt x="6224" y="28255"/>
                  </a:cubicBezTo>
                  <a:cubicBezTo>
                    <a:pt x="4488" y="29059"/>
                    <a:pt x="2270" y="29477"/>
                    <a:pt x="1949" y="29991"/>
                  </a:cubicBezTo>
                  <a:cubicBezTo>
                    <a:pt x="1660" y="30473"/>
                    <a:pt x="535" y="32916"/>
                    <a:pt x="245" y="33206"/>
                  </a:cubicBezTo>
                  <a:cubicBezTo>
                    <a:pt x="1" y="33450"/>
                    <a:pt x="369" y="33861"/>
                    <a:pt x="730" y="33861"/>
                  </a:cubicBezTo>
                  <a:cubicBezTo>
                    <a:pt x="843" y="33861"/>
                    <a:pt x="956" y="33820"/>
                    <a:pt x="1049" y="33720"/>
                  </a:cubicBezTo>
                  <a:cubicBezTo>
                    <a:pt x="1467" y="33334"/>
                    <a:pt x="2881" y="31695"/>
                    <a:pt x="2881" y="31695"/>
                  </a:cubicBezTo>
                  <a:lnTo>
                    <a:pt x="2881" y="31695"/>
                  </a:lnTo>
                  <a:lnTo>
                    <a:pt x="1145" y="35745"/>
                  </a:lnTo>
                  <a:cubicBezTo>
                    <a:pt x="1145" y="35745"/>
                    <a:pt x="1145" y="36259"/>
                    <a:pt x="1756" y="36259"/>
                  </a:cubicBezTo>
                  <a:cubicBezTo>
                    <a:pt x="2367" y="36259"/>
                    <a:pt x="3878" y="35552"/>
                    <a:pt x="3878" y="35552"/>
                  </a:cubicBezTo>
                  <a:cubicBezTo>
                    <a:pt x="3878" y="35552"/>
                    <a:pt x="5613" y="35134"/>
                    <a:pt x="6224" y="34331"/>
                  </a:cubicBezTo>
                  <a:cubicBezTo>
                    <a:pt x="6835" y="33527"/>
                    <a:pt x="9053" y="29155"/>
                    <a:pt x="9053" y="29155"/>
                  </a:cubicBezTo>
                  <a:cubicBezTo>
                    <a:pt x="9053" y="29155"/>
                    <a:pt x="14935" y="25427"/>
                    <a:pt x="17057" y="22887"/>
                  </a:cubicBezTo>
                  <a:cubicBezTo>
                    <a:pt x="19178" y="20348"/>
                    <a:pt x="20593" y="17230"/>
                    <a:pt x="20914" y="16201"/>
                  </a:cubicBezTo>
                  <a:cubicBezTo>
                    <a:pt x="21203" y="15205"/>
                    <a:pt x="24964" y="3954"/>
                    <a:pt x="24868" y="2122"/>
                  </a:cubicBezTo>
                  <a:cubicBezTo>
                    <a:pt x="24771" y="290"/>
                    <a:pt x="23839" y="0"/>
                    <a:pt x="2383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4429;p64">
              <a:extLst>
                <a:ext uri="{FF2B5EF4-FFF2-40B4-BE49-F238E27FC236}">
                  <a16:creationId xmlns:a16="http://schemas.microsoft.com/office/drawing/2014/main" id="{A6EB440B-BE71-5E2B-7E6A-B17F3C4BE837}"/>
                </a:ext>
              </a:extLst>
            </p:cNvPr>
            <p:cNvSpPr/>
            <p:nvPr/>
          </p:nvSpPr>
          <p:spPr>
            <a:xfrm>
              <a:off x="4284100" y="1523375"/>
              <a:ext cx="630875" cy="919875"/>
            </a:xfrm>
            <a:custGeom>
              <a:avLst/>
              <a:gdLst/>
              <a:ahLst/>
              <a:cxnLst/>
              <a:rect l="l" t="t" r="r" b="b"/>
              <a:pathLst>
                <a:path w="25235" h="36795" extrusionOk="0">
                  <a:moveTo>
                    <a:pt x="23944" y="1"/>
                  </a:moveTo>
                  <a:cubicBezTo>
                    <a:pt x="23831" y="1"/>
                    <a:pt x="23741" y="82"/>
                    <a:pt x="23691" y="182"/>
                  </a:cubicBezTo>
                  <a:cubicBezTo>
                    <a:pt x="23661" y="334"/>
                    <a:pt x="23716" y="457"/>
                    <a:pt x="23858" y="524"/>
                  </a:cubicBezTo>
                  <a:lnTo>
                    <a:pt x="23858" y="524"/>
                  </a:lnTo>
                  <a:lnTo>
                    <a:pt x="23852" y="536"/>
                  </a:lnTo>
                  <a:cubicBezTo>
                    <a:pt x="23884" y="536"/>
                    <a:pt x="24045" y="600"/>
                    <a:pt x="24238" y="857"/>
                  </a:cubicBezTo>
                  <a:cubicBezTo>
                    <a:pt x="24430" y="1146"/>
                    <a:pt x="24655" y="1596"/>
                    <a:pt x="24688" y="2400"/>
                  </a:cubicBezTo>
                  <a:lnTo>
                    <a:pt x="24688" y="2464"/>
                  </a:lnTo>
                  <a:cubicBezTo>
                    <a:pt x="24688" y="2689"/>
                    <a:pt x="24655" y="3075"/>
                    <a:pt x="24559" y="3557"/>
                  </a:cubicBezTo>
                  <a:cubicBezTo>
                    <a:pt x="24205" y="5293"/>
                    <a:pt x="23305" y="8282"/>
                    <a:pt x="22502" y="10950"/>
                  </a:cubicBezTo>
                  <a:cubicBezTo>
                    <a:pt x="21666" y="13618"/>
                    <a:pt x="20895" y="15965"/>
                    <a:pt x="20766" y="16415"/>
                  </a:cubicBezTo>
                  <a:cubicBezTo>
                    <a:pt x="20605" y="16865"/>
                    <a:pt x="20187" y="17926"/>
                    <a:pt x="19544" y="19115"/>
                  </a:cubicBezTo>
                  <a:cubicBezTo>
                    <a:pt x="18902" y="20337"/>
                    <a:pt x="18002" y="21751"/>
                    <a:pt x="16973" y="23005"/>
                  </a:cubicBezTo>
                  <a:cubicBezTo>
                    <a:pt x="15944" y="24226"/>
                    <a:pt x="13951" y="25801"/>
                    <a:pt x="12216" y="27023"/>
                  </a:cubicBezTo>
                  <a:cubicBezTo>
                    <a:pt x="11348" y="27665"/>
                    <a:pt x="10544" y="28212"/>
                    <a:pt x="9965" y="28598"/>
                  </a:cubicBezTo>
                  <a:cubicBezTo>
                    <a:pt x="9676" y="28791"/>
                    <a:pt x="9451" y="28951"/>
                    <a:pt x="9258" y="29048"/>
                  </a:cubicBezTo>
                  <a:cubicBezTo>
                    <a:pt x="9098" y="29176"/>
                    <a:pt x="9033" y="29208"/>
                    <a:pt x="9033" y="29208"/>
                  </a:cubicBezTo>
                  <a:lnTo>
                    <a:pt x="8937" y="29337"/>
                  </a:lnTo>
                  <a:cubicBezTo>
                    <a:pt x="8937" y="29337"/>
                    <a:pt x="8776" y="29594"/>
                    <a:pt x="8583" y="30012"/>
                  </a:cubicBezTo>
                  <a:cubicBezTo>
                    <a:pt x="8230" y="30655"/>
                    <a:pt x="7747" y="31619"/>
                    <a:pt x="7265" y="32487"/>
                  </a:cubicBezTo>
                  <a:cubicBezTo>
                    <a:pt x="7008" y="32937"/>
                    <a:pt x="6783" y="33355"/>
                    <a:pt x="6590" y="33709"/>
                  </a:cubicBezTo>
                  <a:cubicBezTo>
                    <a:pt x="6397" y="34030"/>
                    <a:pt x="6205" y="34319"/>
                    <a:pt x="6108" y="34448"/>
                  </a:cubicBezTo>
                  <a:cubicBezTo>
                    <a:pt x="5883" y="34769"/>
                    <a:pt x="5337" y="35091"/>
                    <a:pt x="4822" y="35284"/>
                  </a:cubicBezTo>
                  <a:cubicBezTo>
                    <a:pt x="4597" y="35380"/>
                    <a:pt x="4372" y="35444"/>
                    <a:pt x="4212" y="35509"/>
                  </a:cubicBezTo>
                  <a:cubicBezTo>
                    <a:pt x="4115" y="35509"/>
                    <a:pt x="4051" y="35541"/>
                    <a:pt x="4019" y="35541"/>
                  </a:cubicBezTo>
                  <a:lnTo>
                    <a:pt x="3922" y="35573"/>
                  </a:lnTo>
                  <a:lnTo>
                    <a:pt x="3890" y="35573"/>
                  </a:lnTo>
                  <a:cubicBezTo>
                    <a:pt x="3890" y="35573"/>
                    <a:pt x="3794" y="35637"/>
                    <a:pt x="3633" y="35702"/>
                  </a:cubicBezTo>
                  <a:cubicBezTo>
                    <a:pt x="3408" y="35798"/>
                    <a:pt x="3054" y="35927"/>
                    <a:pt x="2733" y="36055"/>
                  </a:cubicBezTo>
                  <a:cubicBezTo>
                    <a:pt x="2379" y="36184"/>
                    <a:pt x="2026" y="36280"/>
                    <a:pt x="1865" y="36280"/>
                  </a:cubicBezTo>
                  <a:cubicBezTo>
                    <a:pt x="1769" y="36280"/>
                    <a:pt x="1704" y="36248"/>
                    <a:pt x="1640" y="36216"/>
                  </a:cubicBezTo>
                  <a:cubicBezTo>
                    <a:pt x="1576" y="36184"/>
                    <a:pt x="1576" y="36152"/>
                    <a:pt x="1544" y="36087"/>
                  </a:cubicBezTo>
                  <a:lnTo>
                    <a:pt x="1544" y="36055"/>
                  </a:lnTo>
                  <a:lnTo>
                    <a:pt x="1544" y="36044"/>
                  </a:lnTo>
                  <a:lnTo>
                    <a:pt x="3247" y="32069"/>
                  </a:lnTo>
                  <a:cubicBezTo>
                    <a:pt x="3279" y="31973"/>
                    <a:pt x="3247" y="31812"/>
                    <a:pt x="3119" y="31748"/>
                  </a:cubicBezTo>
                  <a:cubicBezTo>
                    <a:pt x="3085" y="31725"/>
                    <a:pt x="3042" y="31714"/>
                    <a:pt x="2999" y="31714"/>
                  </a:cubicBezTo>
                  <a:cubicBezTo>
                    <a:pt x="2920" y="31714"/>
                    <a:pt x="2839" y="31750"/>
                    <a:pt x="2797" y="31812"/>
                  </a:cubicBezTo>
                  <a:cubicBezTo>
                    <a:pt x="2797" y="31812"/>
                    <a:pt x="2776" y="31836"/>
                    <a:pt x="2737" y="31878"/>
                  </a:cubicBezTo>
                  <a:lnTo>
                    <a:pt x="2737" y="31878"/>
                  </a:lnTo>
                  <a:lnTo>
                    <a:pt x="2733" y="31876"/>
                  </a:lnTo>
                  <a:lnTo>
                    <a:pt x="2729" y="31887"/>
                  </a:lnTo>
                  <a:lnTo>
                    <a:pt x="2729" y="31887"/>
                  </a:lnTo>
                  <a:cubicBezTo>
                    <a:pt x="2606" y="32020"/>
                    <a:pt x="2333" y="32317"/>
                    <a:pt x="2026" y="32648"/>
                  </a:cubicBezTo>
                  <a:cubicBezTo>
                    <a:pt x="1608" y="33130"/>
                    <a:pt x="1158" y="33612"/>
                    <a:pt x="965" y="33805"/>
                  </a:cubicBezTo>
                  <a:cubicBezTo>
                    <a:pt x="933" y="33869"/>
                    <a:pt x="901" y="33869"/>
                    <a:pt x="836" y="33869"/>
                  </a:cubicBezTo>
                  <a:cubicBezTo>
                    <a:pt x="772" y="33869"/>
                    <a:pt x="676" y="33837"/>
                    <a:pt x="611" y="33773"/>
                  </a:cubicBezTo>
                  <a:lnTo>
                    <a:pt x="547" y="33709"/>
                  </a:lnTo>
                  <a:lnTo>
                    <a:pt x="547" y="33676"/>
                  </a:lnTo>
                  <a:cubicBezTo>
                    <a:pt x="611" y="33612"/>
                    <a:pt x="676" y="33548"/>
                    <a:pt x="740" y="33419"/>
                  </a:cubicBezTo>
                  <a:cubicBezTo>
                    <a:pt x="965" y="33066"/>
                    <a:pt x="1286" y="32423"/>
                    <a:pt x="1576" y="31812"/>
                  </a:cubicBezTo>
                  <a:cubicBezTo>
                    <a:pt x="1897" y="31201"/>
                    <a:pt x="2187" y="30591"/>
                    <a:pt x="2315" y="30398"/>
                  </a:cubicBezTo>
                  <a:cubicBezTo>
                    <a:pt x="2315" y="30398"/>
                    <a:pt x="2347" y="30333"/>
                    <a:pt x="2412" y="30301"/>
                  </a:cubicBezTo>
                  <a:cubicBezTo>
                    <a:pt x="2540" y="30205"/>
                    <a:pt x="2765" y="30108"/>
                    <a:pt x="3054" y="30012"/>
                  </a:cubicBezTo>
                  <a:cubicBezTo>
                    <a:pt x="3922" y="29691"/>
                    <a:pt x="5272" y="29337"/>
                    <a:pt x="6430" y="28791"/>
                  </a:cubicBezTo>
                  <a:cubicBezTo>
                    <a:pt x="7297" y="28373"/>
                    <a:pt x="7651" y="28180"/>
                    <a:pt x="7876" y="27987"/>
                  </a:cubicBezTo>
                  <a:cubicBezTo>
                    <a:pt x="8005" y="27890"/>
                    <a:pt x="8101" y="27794"/>
                    <a:pt x="8198" y="27698"/>
                  </a:cubicBezTo>
                  <a:cubicBezTo>
                    <a:pt x="8262" y="27601"/>
                    <a:pt x="8358" y="27473"/>
                    <a:pt x="8551" y="27312"/>
                  </a:cubicBezTo>
                  <a:cubicBezTo>
                    <a:pt x="8648" y="27183"/>
                    <a:pt x="8808" y="26990"/>
                    <a:pt x="9033" y="26669"/>
                  </a:cubicBezTo>
                  <a:cubicBezTo>
                    <a:pt x="10544" y="24515"/>
                    <a:pt x="14562" y="17926"/>
                    <a:pt x="14562" y="17926"/>
                  </a:cubicBezTo>
                  <a:lnTo>
                    <a:pt x="14594" y="17829"/>
                  </a:lnTo>
                  <a:cubicBezTo>
                    <a:pt x="14594" y="17829"/>
                    <a:pt x="14659" y="17379"/>
                    <a:pt x="14787" y="16640"/>
                  </a:cubicBezTo>
                  <a:cubicBezTo>
                    <a:pt x="14948" y="15579"/>
                    <a:pt x="15237" y="13875"/>
                    <a:pt x="15591" y="12172"/>
                  </a:cubicBezTo>
                  <a:cubicBezTo>
                    <a:pt x="15976" y="10500"/>
                    <a:pt x="16426" y="8797"/>
                    <a:pt x="16909" y="7768"/>
                  </a:cubicBezTo>
                  <a:cubicBezTo>
                    <a:pt x="17552" y="6386"/>
                    <a:pt x="18548" y="4939"/>
                    <a:pt x="19384" y="3814"/>
                  </a:cubicBezTo>
                  <a:cubicBezTo>
                    <a:pt x="19802" y="3268"/>
                    <a:pt x="20187" y="2818"/>
                    <a:pt x="20477" y="2496"/>
                  </a:cubicBezTo>
                  <a:cubicBezTo>
                    <a:pt x="20605" y="2336"/>
                    <a:pt x="20702" y="2207"/>
                    <a:pt x="20798" y="2111"/>
                  </a:cubicBezTo>
                  <a:cubicBezTo>
                    <a:pt x="20862" y="2014"/>
                    <a:pt x="20895" y="1982"/>
                    <a:pt x="20895" y="1982"/>
                  </a:cubicBezTo>
                  <a:cubicBezTo>
                    <a:pt x="21023" y="1853"/>
                    <a:pt x="20991" y="1693"/>
                    <a:pt x="20895" y="1596"/>
                  </a:cubicBezTo>
                  <a:cubicBezTo>
                    <a:pt x="20835" y="1552"/>
                    <a:pt x="20768" y="1528"/>
                    <a:pt x="20704" y="1528"/>
                  </a:cubicBezTo>
                  <a:cubicBezTo>
                    <a:pt x="20631" y="1528"/>
                    <a:pt x="20560" y="1560"/>
                    <a:pt x="20509" y="1628"/>
                  </a:cubicBezTo>
                  <a:cubicBezTo>
                    <a:pt x="20509" y="1628"/>
                    <a:pt x="17777" y="4650"/>
                    <a:pt x="16426" y="7543"/>
                  </a:cubicBezTo>
                  <a:cubicBezTo>
                    <a:pt x="15751" y="9022"/>
                    <a:pt x="15173" y="11561"/>
                    <a:pt x="14723" y="13747"/>
                  </a:cubicBezTo>
                  <a:cubicBezTo>
                    <a:pt x="14349" y="15701"/>
                    <a:pt x="14130" y="17372"/>
                    <a:pt x="14088" y="17705"/>
                  </a:cubicBezTo>
                  <a:lnTo>
                    <a:pt x="14088" y="17705"/>
                  </a:lnTo>
                  <a:cubicBezTo>
                    <a:pt x="14000" y="17835"/>
                    <a:pt x="13684" y="18312"/>
                    <a:pt x="13276" y="19019"/>
                  </a:cubicBezTo>
                  <a:cubicBezTo>
                    <a:pt x="12505" y="20240"/>
                    <a:pt x="11348" y="22104"/>
                    <a:pt x="10319" y="23712"/>
                  </a:cubicBezTo>
                  <a:cubicBezTo>
                    <a:pt x="9805" y="24515"/>
                    <a:pt x="9323" y="25255"/>
                    <a:pt x="8937" y="25833"/>
                  </a:cubicBezTo>
                  <a:cubicBezTo>
                    <a:pt x="8744" y="26123"/>
                    <a:pt x="8583" y="26380"/>
                    <a:pt x="8455" y="26573"/>
                  </a:cubicBezTo>
                  <a:cubicBezTo>
                    <a:pt x="8326" y="26765"/>
                    <a:pt x="8198" y="26894"/>
                    <a:pt x="8165" y="26926"/>
                  </a:cubicBezTo>
                  <a:cubicBezTo>
                    <a:pt x="7972" y="27119"/>
                    <a:pt x="7876" y="27248"/>
                    <a:pt x="7780" y="27344"/>
                  </a:cubicBezTo>
                  <a:cubicBezTo>
                    <a:pt x="7651" y="27505"/>
                    <a:pt x="7587" y="27569"/>
                    <a:pt x="7394" y="27698"/>
                  </a:cubicBezTo>
                  <a:cubicBezTo>
                    <a:pt x="7201" y="27826"/>
                    <a:pt x="6847" y="27987"/>
                    <a:pt x="6205" y="28276"/>
                  </a:cubicBezTo>
                  <a:cubicBezTo>
                    <a:pt x="5369" y="28694"/>
                    <a:pt x="4404" y="28983"/>
                    <a:pt x="3601" y="29241"/>
                  </a:cubicBezTo>
                  <a:cubicBezTo>
                    <a:pt x="3183" y="29401"/>
                    <a:pt x="2797" y="29498"/>
                    <a:pt x="2508" y="29626"/>
                  </a:cubicBezTo>
                  <a:cubicBezTo>
                    <a:pt x="2379" y="29691"/>
                    <a:pt x="2251" y="29787"/>
                    <a:pt x="2122" y="29851"/>
                  </a:cubicBezTo>
                  <a:cubicBezTo>
                    <a:pt x="2026" y="29916"/>
                    <a:pt x="1929" y="30012"/>
                    <a:pt x="1833" y="30108"/>
                  </a:cubicBezTo>
                  <a:cubicBezTo>
                    <a:pt x="1769" y="30269"/>
                    <a:pt x="1640" y="30494"/>
                    <a:pt x="1479" y="30816"/>
                  </a:cubicBezTo>
                  <a:cubicBezTo>
                    <a:pt x="1254" y="31266"/>
                    <a:pt x="965" y="31844"/>
                    <a:pt x="708" y="32359"/>
                  </a:cubicBezTo>
                  <a:cubicBezTo>
                    <a:pt x="579" y="32584"/>
                    <a:pt x="451" y="32809"/>
                    <a:pt x="354" y="33001"/>
                  </a:cubicBezTo>
                  <a:cubicBezTo>
                    <a:pt x="322" y="33098"/>
                    <a:pt x="258" y="33162"/>
                    <a:pt x="226" y="33226"/>
                  </a:cubicBezTo>
                  <a:cubicBezTo>
                    <a:pt x="194" y="33259"/>
                    <a:pt x="161" y="33291"/>
                    <a:pt x="161" y="33323"/>
                  </a:cubicBezTo>
                  <a:cubicBezTo>
                    <a:pt x="65" y="33387"/>
                    <a:pt x="1" y="33548"/>
                    <a:pt x="1" y="33676"/>
                  </a:cubicBezTo>
                  <a:cubicBezTo>
                    <a:pt x="1" y="33902"/>
                    <a:pt x="129" y="34062"/>
                    <a:pt x="290" y="34191"/>
                  </a:cubicBezTo>
                  <a:cubicBezTo>
                    <a:pt x="419" y="34319"/>
                    <a:pt x="611" y="34416"/>
                    <a:pt x="836" y="34416"/>
                  </a:cubicBezTo>
                  <a:cubicBezTo>
                    <a:pt x="1029" y="34416"/>
                    <a:pt x="1190" y="34352"/>
                    <a:pt x="1351" y="34191"/>
                  </a:cubicBezTo>
                  <a:cubicBezTo>
                    <a:pt x="1518" y="34024"/>
                    <a:pt x="1808" y="33716"/>
                    <a:pt x="2104" y="33371"/>
                  </a:cubicBezTo>
                  <a:lnTo>
                    <a:pt x="2104" y="33371"/>
                  </a:lnTo>
                  <a:lnTo>
                    <a:pt x="1029" y="35927"/>
                  </a:lnTo>
                  <a:lnTo>
                    <a:pt x="997" y="36023"/>
                  </a:lnTo>
                  <a:cubicBezTo>
                    <a:pt x="997" y="36055"/>
                    <a:pt x="997" y="36216"/>
                    <a:pt x="1094" y="36409"/>
                  </a:cubicBezTo>
                  <a:cubicBezTo>
                    <a:pt x="1158" y="36505"/>
                    <a:pt x="1254" y="36634"/>
                    <a:pt x="1383" y="36698"/>
                  </a:cubicBezTo>
                  <a:cubicBezTo>
                    <a:pt x="1511" y="36762"/>
                    <a:pt x="1672" y="36795"/>
                    <a:pt x="1865" y="36795"/>
                  </a:cubicBezTo>
                  <a:cubicBezTo>
                    <a:pt x="2058" y="36795"/>
                    <a:pt x="2283" y="36762"/>
                    <a:pt x="2540" y="36698"/>
                  </a:cubicBezTo>
                  <a:cubicBezTo>
                    <a:pt x="3157" y="36502"/>
                    <a:pt x="3895" y="36184"/>
                    <a:pt x="4075" y="36084"/>
                  </a:cubicBezTo>
                  <a:lnTo>
                    <a:pt x="4075" y="36084"/>
                  </a:lnTo>
                  <a:cubicBezTo>
                    <a:pt x="4175" y="36065"/>
                    <a:pt x="4560" y="35967"/>
                    <a:pt x="5047" y="35766"/>
                  </a:cubicBezTo>
                  <a:cubicBezTo>
                    <a:pt x="5562" y="35573"/>
                    <a:pt x="6172" y="35252"/>
                    <a:pt x="6526" y="34769"/>
                  </a:cubicBezTo>
                  <a:cubicBezTo>
                    <a:pt x="6719" y="34544"/>
                    <a:pt x="6976" y="34127"/>
                    <a:pt x="7265" y="33580"/>
                  </a:cubicBezTo>
                  <a:cubicBezTo>
                    <a:pt x="8039" y="32176"/>
                    <a:pt x="9119" y="30082"/>
                    <a:pt x="9345" y="29644"/>
                  </a:cubicBezTo>
                  <a:lnTo>
                    <a:pt x="9345" y="29644"/>
                  </a:lnTo>
                  <a:cubicBezTo>
                    <a:pt x="9532" y="29523"/>
                    <a:pt x="10896" y="28636"/>
                    <a:pt x="12537" y="27473"/>
                  </a:cubicBezTo>
                  <a:cubicBezTo>
                    <a:pt x="14273" y="26219"/>
                    <a:pt x="16266" y="24644"/>
                    <a:pt x="17359" y="23326"/>
                  </a:cubicBezTo>
                  <a:cubicBezTo>
                    <a:pt x="18452" y="22040"/>
                    <a:pt x="19352" y="20626"/>
                    <a:pt x="19994" y="19372"/>
                  </a:cubicBezTo>
                  <a:cubicBezTo>
                    <a:pt x="20670" y="18151"/>
                    <a:pt x="21120" y="17090"/>
                    <a:pt x="21280" y="16543"/>
                  </a:cubicBezTo>
                  <a:cubicBezTo>
                    <a:pt x="21409" y="16061"/>
                    <a:pt x="22405" y="13072"/>
                    <a:pt x="23370" y="9954"/>
                  </a:cubicBezTo>
                  <a:cubicBezTo>
                    <a:pt x="23820" y="8379"/>
                    <a:pt x="24302" y="6804"/>
                    <a:pt x="24655" y="5454"/>
                  </a:cubicBezTo>
                  <a:cubicBezTo>
                    <a:pt x="24816" y="4779"/>
                    <a:pt x="24977" y="4168"/>
                    <a:pt x="25073" y="3686"/>
                  </a:cubicBezTo>
                  <a:cubicBezTo>
                    <a:pt x="25170" y="3171"/>
                    <a:pt x="25234" y="2786"/>
                    <a:pt x="25234" y="2464"/>
                  </a:cubicBezTo>
                  <a:lnTo>
                    <a:pt x="25234" y="2400"/>
                  </a:lnTo>
                  <a:cubicBezTo>
                    <a:pt x="25170" y="1436"/>
                    <a:pt x="24913" y="825"/>
                    <a:pt x="24623" y="471"/>
                  </a:cubicBezTo>
                  <a:cubicBezTo>
                    <a:pt x="24366" y="150"/>
                    <a:pt x="24077" y="21"/>
                    <a:pt x="24045" y="21"/>
                  </a:cubicBezTo>
                  <a:cubicBezTo>
                    <a:pt x="24009" y="7"/>
                    <a:pt x="23976" y="1"/>
                    <a:pt x="239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4430;p64">
              <a:extLst>
                <a:ext uri="{FF2B5EF4-FFF2-40B4-BE49-F238E27FC236}">
                  <a16:creationId xmlns:a16="http://schemas.microsoft.com/office/drawing/2014/main" id="{8B76AD6C-4180-DC64-DBA4-8D5D8D942760}"/>
                </a:ext>
              </a:extLst>
            </p:cNvPr>
            <p:cNvSpPr/>
            <p:nvPr/>
          </p:nvSpPr>
          <p:spPr>
            <a:xfrm>
              <a:off x="4286825" y="2209375"/>
              <a:ext cx="250450" cy="227450"/>
            </a:xfrm>
            <a:custGeom>
              <a:avLst/>
              <a:gdLst/>
              <a:ahLst/>
              <a:cxnLst/>
              <a:rect l="l" t="t" r="r" b="b"/>
              <a:pathLst>
                <a:path w="10018" h="9098" extrusionOk="0">
                  <a:moveTo>
                    <a:pt x="7928" y="0"/>
                  </a:moveTo>
                  <a:cubicBezTo>
                    <a:pt x="7606" y="386"/>
                    <a:pt x="7606" y="450"/>
                    <a:pt x="6224" y="1093"/>
                  </a:cubicBezTo>
                  <a:cubicBezTo>
                    <a:pt x="4488" y="1897"/>
                    <a:pt x="2270" y="2315"/>
                    <a:pt x="1949" y="2829"/>
                  </a:cubicBezTo>
                  <a:cubicBezTo>
                    <a:pt x="1660" y="3311"/>
                    <a:pt x="535" y="5754"/>
                    <a:pt x="245" y="6044"/>
                  </a:cubicBezTo>
                  <a:cubicBezTo>
                    <a:pt x="1" y="6288"/>
                    <a:pt x="369" y="6699"/>
                    <a:pt x="730" y="6699"/>
                  </a:cubicBezTo>
                  <a:cubicBezTo>
                    <a:pt x="843" y="6699"/>
                    <a:pt x="956" y="6658"/>
                    <a:pt x="1049" y="6558"/>
                  </a:cubicBezTo>
                  <a:cubicBezTo>
                    <a:pt x="1467" y="6172"/>
                    <a:pt x="2881" y="4533"/>
                    <a:pt x="2881" y="4533"/>
                  </a:cubicBezTo>
                  <a:lnTo>
                    <a:pt x="2881" y="4533"/>
                  </a:lnTo>
                  <a:lnTo>
                    <a:pt x="1145" y="8583"/>
                  </a:lnTo>
                  <a:cubicBezTo>
                    <a:pt x="1145" y="8583"/>
                    <a:pt x="1145" y="9097"/>
                    <a:pt x="1756" y="9097"/>
                  </a:cubicBezTo>
                  <a:cubicBezTo>
                    <a:pt x="2367" y="9097"/>
                    <a:pt x="3878" y="8390"/>
                    <a:pt x="3878" y="8390"/>
                  </a:cubicBezTo>
                  <a:cubicBezTo>
                    <a:pt x="3878" y="8390"/>
                    <a:pt x="5613" y="7972"/>
                    <a:pt x="6224" y="7169"/>
                  </a:cubicBezTo>
                  <a:cubicBezTo>
                    <a:pt x="6835" y="6365"/>
                    <a:pt x="9053" y="1993"/>
                    <a:pt x="9053" y="1993"/>
                  </a:cubicBezTo>
                  <a:cubicBezTo>
                    <a:pt x="9053" y="1993"/>
                    <a:pt x="9439" y="1768"/>
                    <a:pt x="10017" y="1383"/>
                  </a:cubicBezTo>
                  <a:cubicBezTo>
                    <a:pt x="9406" y="611"/>
                    <a:pt x="8603" y="193"/>
                    <a:pt x="792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4431;p64">
              <a:extLst>
                <a:ext uri="{FF2B5EF4-FFF2-40B4-BE49-F238E27FC236}">
                  <a16:creationId xmlns:a16="http://schemas.microsoft.com/office/drawing/2014/main" id="{38D621B8-1D35-3E2C-9A9E-BA26F744DCF6}"/>
                </a:ext>
              </a:extLst>
            </p:cNvPr>
            <p:cNvSpPr/>
            <p:nvPr/>
          </p:nvSpPr>
          <p:spPr>
            <a:xfrm>
              <a:off x="4284100" y="2202625"/>
              <a:ext cx="259600" cy="240625"/>
            </a:xfrm>
            <a:custGeom>
              <a:avLst/>
              <a:gdLst/>
              <a:ahLst/>
              <a:cxnLst/>
              <a:rect l="l" t="t" r="r" b="b"/>
              <a:pathLst>
                <a:path w="10384" h="9625" extrusionOk="0">
                  <a:moveTo>
                    <a:pt x="8130" y="581"/>
                  </a:moveTo>
                  <a:cubicBezTo>
                    <a:pt x="8643" y="763"/>
                    <a:pt x="9240" y="1079"/>
                    <a:pt x="9717" y="1596"/>
                  </a:cubicBezTo>
                  <a:lnTo>
                    <a:pt x="9717" y="1596"/>
                  </a:lnTo>
                  <a:cubicBezTo>
                    <a:pt x="9544" y="1713"/>
                    <a:pt x="9402" y="1811"/>
                    <a:pt x="9290" y="1878"/>
                  </a:cubicBezTo>
                  <a:cubicBezTo>
                    <a:pt x="9098" y="2006"/>
                    <a:pt x="9033" y="2038"/>
                    <a:pt x="9033" y="2038"/>
                  </a:cubicBezTo>
                  <a:lnTo>
                    <a:pt x="8937" y="2167"/>
                  </a:lnTo>
                  <a:cubicBezTo>
                    <a:pt x="8937" y="2167"/>
                    <a:pt x="8776" y="2424"/>
                    <a:pt x="8583" y="2842"/>
                  </a:cubicBezTo>
                  <a:cubicBezTo>
                    <a:pt x="8230" y="3485"/>
                    <a:pt x="7747" y="4449"/>
                    <a:pt x="7265" y="5317"/>
                  </a:cubicBezTo>
                  <a:cubicBezTo>
                    <a:pt x="7008" y="5767"/>
                    <a:pt x="6783" y="6185"/>
                    <a:pt x="6590" y="6539"/>
                  </a:cubicBezTo>
                  <a:cubicBezTo>
                    <a:pt x="6397" y="6860"/>
                    <a:pt x="6205" y="7149"/>
                    <a:pt x="6108" y="7278"/>
                  </a:cubicBezTo>
                  <a:cubicBezTo>
                    <a:pt x="5883" y="7599"/>
                    <a:pt x="5337" y="7921"/>
                    <a:pt x="4822" y="8114"/>
                  </a:cubicBezTo>
                  <a:cubicBezTo>
                    <a:pt x="4597" y="8210"/>
                    <a:pt x="4372" y="8274"/>
                    <a:pt x="4212" y="8339"/>
                  </a:cubicBezTo>
                  <a:cubicBezTo>
                    <a:pt x="4115" y="8339"/>
                    <a:pt x="4051" y="8371"/>
                    <a:pt x="4019" y="8371"/>
                  </a:cubicBezTo>
                  <a:lnTo>
                    <a:pt x="3922" y="8403"/>
                  </a:lnTo>
                  <a:lnTo>
                    <a:pt x="3890" y="8403"/>
                  </a:lnTo>
                  <a:cubicBezTo>
                    <a:pt x="3890" y="8403"/>
                    <a:pt x="3794" y="8467"/>
                    <a:pt x="3633" y="8532"/>
                  </a:cubicBezTo>
                  <a:cubicBezTo>
                    <a:pt x="3408" y="8628"/>
                    <a:pt x="3054" y="8757"/>
                    <a:pt x="2733" y="8885"/>
                  </a:cubicBezTo>
                  <a:cubicBezTo>
                    <a:pt x="2379" y="9014"/>
                    <a:pt x="2026" y="9110"/>
                    <a:pt x="1865" y="9110"/>
                  </a:cubicBezTo>
                  <a:cubicBezTo>
                    <a:pt x="1769" y="9110"/>
                    <a:pt x="1704" y="9078"/>
                    <a:pt x="1640" y="9046"/>
                  </a:cubicBezTo>
                  <a:cubicBezTo>
                    <a:pt x="1576" y="9014"/>
                    <a:pt x="1576" y="8982"/>
                    <a:pt x="1544" y="8917"/>
                  </a:cubicBezTo>
                  <a:lnTo>
                    <a:pt x="1544" y="8885"/>
                  </a:lnTo>
                  <a:lnTo>
                    <a:pt x="1544" y="8874"/>
                  </a:lnTo>
                  <a:lnTo>
                    <a:pt x="3247" y="4899"/>
                  </a:lnTo>
                  <a:cubicBezTo>
                    <a:pt x="3279" y="4803"/>
                    <a:pt x="3247" y="4642"/>
                    <a:pt x="3119" y="4578"/>
                  </a:cubicBezTo>
                  <a:cubicBezTo>
                    <a:pt x="3085" y="4555"/>
                    <a:pt x="3042" y="4544"/>
                    <a:pt x="2999" y="4544"/>
                  </a:cubicBezTo>
                  <a:cubicBezTo>
                    <a:pt x="2920" y="4544"/>
                    <a:pt x="2839" y="4580"/>
                    <a:pt x="2797" y="4642"/>
                  </a:cubicBezTo>
                  <a:cubicBezTo>
                    <a:pt x="2797" y="4642"/>
                    <a:pt x="2776" y="4666"/>
                    <a:pt x="2737" y="4708"/>
                  </a:cubicBezTo>
                  <a:lnTo>
                    <a:pt x="2737" y="4708"/>
                  </a:lnTo>
                  <a:lnTo>
                    <a:pt x="2733" y="4706"/>
                  </a:lnTo>
                  <a:lnTo>
                    <a:pt x="2729" y="4717"/>
                  </a:lnTo>
                  <a:lnTo>
                    <a:pt x="2729" y="4717"/>
                  </a:lnTo>
                  <a:cubicBezTo>
                    <a:pt x="2606" y="4850"/>
                    <a:pt x="2333" y="5147"/>
                    <a:pt x="2026" y="5478"/>
                  </a:cubicBezTo>
                  <a:cubicBezTo>
                    <a:pt x="1608" y="5960"/>
                    <a:pt x="1158" y="6442"/>
                    <a:pt x="965" y="6635"/>
                  </a:cubicBezTo>
                  <a:cubicBezTo>
                    <a:pt x="933" y="6699"/>
                    <a:pt x="901" y="6699"/>
                    <a:pt x="836" y="6699"/>
                  </a:cubicBezTo>
                  <a:cubicBezTo>
                    <a:pt x="772" y="6699"/>
                    <a:pt x="676" y="6667"/>
                    <a:pt x="611" y="6603"/>
                  </a:cubicBezTo>
                  <a:lnTo>
                    <a:pt x="547" y="6539"/>
                  </a:lnTo>
                  <a:lnTo>
                    <a:pt x="547" y="6506"/>
                  </a:lnTo>
                  <a:cubicBezTo>
                    <a:pt x="611" y="6442"/>
                    <a:pt x="676" y="6378"/>
                    <a:pt x="740" y="6249"/>
                  </a:cubicBezTo>
                  <a:cubicBezTo>
                    <a:pt x="965" y="5896"/>
                    <a:pt x="1286" y="5253"/>
                    <a:pt x="1576" y="4642"/>
                  </a:cubicBezTo>
                  <a:cubicBezTo>
                    <a:pt x="1897" y="4031"/>
                    <a:pt x="2187" y="3421"/>
                    <a:pt x="2315" y="3228"/>
                  </a:cubicBezTo>
                  <a:cubicBezTo>
                    <a:pt x="2315" y="3228"/>
                    <a:pt x="2347" y="3163"/>
                    <a:pt x="2412" y="3131"/>
                  </a:cubicBezTo>
                  <a:cubicBezTo>
                    <a:pt x="2540" y="3035"/>
                    <a:pt x="2765" y="2938"/>
                    <a:pt x="3054" y="2842"/>
                  </a:cubicBezTo>
                  <a:cubicBezTo>
                    <a:pt x="3922" y="2521"/>
                    <a:pt x="5272" y="2167"/>
                    <a:pt x="6430" y="1621"/>
                  </a:cubicBezTo>
                  <a:cubicBezTo>
                    <a:pt x="7137" y="1267"/>
                    <a:pt x="7490" y="1106"/>
                    <a:pt x="7747" y="945"/>
                  </a:cubicBezTo>
                  <a:cubicBezTo>
                    <a:pt x="7876" y="849"/>
                    <a:pt x="7940" y="785"/>
                    <a:pt x="8037" y="688"/>
                  </a:cubicBezTo>
                  <a:cubicBezTo>
                    <a:pt x="8067" y="658"/>
                    <a:pt x="8097" y="621"/>
                    <a:pt x="8130" y="581"/>
                  </a:cubicBezTo>
                  <a:close/>
                  <a:moveTo>
                    <a:pt x="8051" y="1"/>
                  </a:moveTo>
                  <a:cubicBezTo>
                    <a:pt x="7972" y="1"/>
                    <a:pt x="7891" y="31"/>
                    <a:pt x="7844" y="78"/>
                  </a:cubicBezTo>
                  <a:cubicBezTo>
                    <a:pt x="7780" y="206"/>
                    <a:pt x="7715" y="270"/>
                    <a:pt x="7651" y="335"/>
                  </a:cubicBezTo>
                  <a:cubicBezTo>
                    <a:pt x="7555" y="399"/>
                    <a:pt x="7490" y="463"/>
                    <a:pt x="7265" y="592"/>
                  </a:cubicBezTo>
                  <a:cubicBezTo>
                    <a:pt x="7072" y="720"/>
                    <a:pt x="6751" y="881"/>
                    <a:pt x="6205" y="1106"/>
                  </a:cubicBezTo>
                  <a:cubicBezTo>
                    <a:pt x="5369" y="1524"/>
                    <a:pt x="4404" y="1813"/>
                    <a:pt x="3601" y="2071"/>
                  </a:cubicBezTo>
                  <a:cubicBezTo>
                    <a:pt x="3183" y="2231"/>
                    <a:pt x="2797" y="2328"/>
                    <a:pt x="2508" y="2456"/>
                  </a:cubicBezTo>
                  <a:cubicBezTo>
                    <a:pt x="2379" y="2521"/>
                    <a:pt x="2251" y="2617"/>
                    <a:pt x="2122" y="2681"/>
                  </a:cubicBezTo>
                  <a:cubicBezTo>
                    <a:pt x="2026" y="2746"/>
                    <a:pt x="1929" y="2842"/>
                    <a:pt x="1833" y="2938"/>
                  </a:cubicBezTo>
                  <a:cubicBezTo>
                    <a:pt x="1769" y="3099"/>
                    <a:pt x="1640" y="3324"/>
                    <a:pt x="1479" y="3646"/>
                  </a:cubicBezTo>
                  <a:cubicBezTo>
                    <a:pt x="1254" y="4096"/>
                    <a:pt x="965" y="4674"/>
                    <a:pt x="708" y="5189"/>
                  </a:cubicBezTo>
                  <a:cubicBezTo>
                    <a:pt x="579" y="5414"/>
                    <a:pt x="451" y="5639"/>
                    <a:pt x="354" y="5831"/>
                  </a:cubicBezTo>
                  <a:cubicBezTo>
                    <a:pt x="322" y="5928"/>
                    <a:pt x="258" y="5992"/>
                    <a:pt x="226" y="6056"/>
                  </a:cubicBezTo>
                  <a:cubicBezTo>
                    <a:pt x="194" y="6089"/>
                    <a:pt x="161" y="6121"/>
                    <a:pt x="161" y="6153"/>
                  </a:cubicBezTo>
                  <a:cubicBezTo>
                    <a:pt x="65" y="6217"/>
                    <a:pt x="1" y="6378"/>
                    <a:pt x="1" y="6506"/>
                  </a:cubicBezTo>
                  <a:cubicBezTo>
                    <a:pt x="1" y="6732"/>
                    <a:pt x="129" y="6892"/>
                    <a:pt x="290" y="7021"/>
                  </a:cubicBezTo>
                  <a:cubicBezTo>
                    <a:pt x="419" y="7149"/>
                    <a:pt x="611" y="7246"/>
                    <a:pt x="836" y="7246"/>
                  </a:cubicBezTo>
                  <a:cubicBezTo>
                    <a:pt x="1029" y="7246"/>
                    <a:pt x="1190" y="7182"/>
                    <a:pt x="1351" y="7021"/>
                  </a:cubicBezTo>
                  <a:cubicBezTo>
                    <a:pt x="1518" y="6854"/>
                    <a:pt x="1808" y="6546"/>
                    <a:pt x="2104" y="6201"/>
                  </a:cubicBezTo>
                  <a:lnTo>
                    <a:pt x="2104" y="6201"/>
                  </a:lnTo>
                  <a:lnTo>
                    <a:pt x="1029" y="8757"/>
                  </a:lnTo>
                  <a:lnTo>
                    <a:pt x="997" y="8853"/>
                  </a:lnTo>
                  <a:cubicBezTo>
                    <a:pt x="997" y="8885"/>
                    <a:pt x="997" y="9046"/>
                    <a:pt x="1126" y="9239"/>
                  </a:cubicBezTo>
                  <a:cubicBezTo>
                    <a:pt x="1158" y="9335"/>
                    <a:pt x="1254" y="9464"/>
                    <a:pt x="1383" y="9528"/>
                  </a:cubicBezTo>
                  <a:cubicBezTo>
                    <a:pt x="1511" y="9592"/>
                    <a:pt x="1672" y="9625"/>
                    <a:pt x="1865" y="9625"/>
                  </a:cubicBezTo>
                  <a:cubicBezTo>
                    <a:pt x="2058" y="9625"/>
                    <a:pt x="2283" y="9592"/>
                    <a:pt x="2540" y="9528"/>
                  </a:cubicBezTo>
                  <a:cubicBezTo>
                    <a:pt x="3157" y="9332"/>
                    <a:pt x="3895" y="9014"/>
                    <a:pt x="4075" y="8914"/>
                  </a:cubicBezTo>
                  <a:lnTo>
                    <a:pt x="4075" y="8914"/>
                  </a:lnTo>
                  <a:cubicBezTo>
                    <a:pt x="4175" y="8895"/>
                    <a:pt x="4560" y="8797"/>
                    <a:pt x="5047" y="8596"/>
                  </a:cubicBezTo>
                  <a:cubicBezTo>
                    <a:pt x="5562" y="8403"/>
                    <a:pt x="6172" y="8082"/>
                    <a:pt x="6526" y="7599"/>
                  </a:cubicBezTo>
                  <a:cubicBezTo>
                    <a:pt x="6719" y="7374"/>
                    <a:pt x="6976" y="6957"/>
                    <a:pt x="7265" y="6410"/>
                  </a:cubicBezTo>
                  <a:cubicBezTo>
                    <a:pt x="8039" y="5006"/>
                    <a:pt x="9119" y="2913"/>
                    <a:pt x="9344" y="2474"/>
                  </a:cubicBezTo>
                  <a:lnTo>
                    <a:pt x="9344" y="2474"/>
                  </a:lnTo>
                  <a:cubicBezTo>
                    <a:pt x="9430" y="2420"/>
                    <a:pt x="9760" y="2207"/>
                    <a:pt x="10255" y="1878"/>
                  </a:cubicBezTo>
                  <a:cubicBezTo>
                    <a:pt x="10319" y="1846"/>
                    <a:pt x="10383" y="1781"/>
                    <a:pt x="10383" y="1685"/>
                  </a:cubicBezTo>
                  <a:cubicBezTo>
                    <a:pt x="10383" y="1621"/>
                    <a:pt x="10383" y="1556"/>
                    <a:pt x="10319" y="1492"/>
                  </a:cubicBezTo>
                  <a:cubicBezTo>
                    <a:pt x="9708" y="656"/>
                    <a:pt x="8808" y="238"/>
                    <a:pt x="8133" y="13"/>
                  </a:cubicBezTo>
                  <a:cubicBezTo>
                    <a:pt x="8107" y="5"/>
                    <a:pt x="8079" y="1"/>
                    <a:pt x="8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4432;p64">
              <a:extLst>
                <a:ext uri="{FF2B5EF4-FFF2-40B4-BE49-F238E27FC236}">
                  <a16:creationId xmlns:a16="http://schemas.microsoft.com/office/drawing/2014/main" id="{6EC77E0F-B87A-8EB2-FC87-2E87D57539AB}"/>
                </a:ext>
              </a:extLst>
            </p:cNvPr>
            <p:cNvSpPr/>
            <p:nvPr/>
          </p:nvSpPr>
          <p:spPr>
            <a:xfrm>
              <a:off x="4783150" y="2218225"/>
              <a:ext cx="904075" cy="420950"/>
            </a:xfrm>
            <a:custGeom>
              <a:avLst/>
              <a:gdLst/>
              <a:ahLst/>
              <a:cxnLst/>
              <a:rect l="l" t="t" r="r" b="b"/>
              <a:pathLst>
                <a:path w="36163" h="16838" extrusionOk="0">
                  <a:moveTo>
                    <a:pt x="34427" y="0"/>
                  </a:moveTo>
                  <a:lnTo>
                    <a:pt x="28287" y="2829"/>
                  </a:lnTo>
                  <a:cubicBezTo>
                    <a:pt x="28287" y="2829"/>
                    <a:pt x="26037" y="7072"/>
                    <a:pt x="25619" y="8711"/>
                  </a:cubicBezTo>
                  <a:cubicBezTo>
                    <a:pt x="25202" y="10383"/>
                    <a:pt x="24559" y="12183"/>
                    <a:pt x="24559" y="12183"/>
                  </a:cubicBezTo>
                  <a:cubicBezTo>
                    <a:pt x="24559" y="12183"/>
                    <a:pt x="20412" y="11540"/>
                    <a:pt x="16844" y="11122"/>
                  </a:cubicBezTo>
                  <a:cubicBezTo>
                    <a:pt x="13276" y="10704"/>
                    <a:pt x="8229" y="9804"/>
                    <a:pt x="6976" y="9547"/>
                  </a:cubicBezTo>
                  <a:cubicBezTo>
                    <a:pt x="5999" y="9347"/>
                    <a:pt x="4379" y="8912"/>
                    <a:pt x="3468" y="8912"/>
                  </a:cubicBezTo>
                  <a:cubicBezTo>
                    <a:pt x="3209" y="8912"/>
                    <a:pt x="3007" y="8947"/>
                    <a:pt x="2893" y="9033"/>
                  </a:cubicBezTo>
                  <a:cubicBezTo>
                    <a:pt x="2411" y="9451"/>
                    <a:pt x="2733" y="9386"/>
                    <a:pt x="3311" y="9611"/>
                  </a:cubicBezTo>
                  <a:cubicBezTo>
                    <a:pt x="3568" y="9726"/>
                    <a:pt x="3895" y="9757"/>
                    <a:pt x="4179" y="9757"/>
                  </a:cubicBezTo>
                  <a:cubicBezTo>
                    <a:pt x="4534" y="9757"/>
                    <a:pt x="4822" y="9708"/>
                    <a:pt x="4822" y="9708"/>
                  </a:cubicBezTo>
                  <a:lnTo>
                    <a:pt x="4822" y="9708"/>
                  </a:lnTo>
                  <a:cubicBezTo>
                    <a:pt x="4822" y="9708"/>
                    <a:pt x="3986" y="9965"/>
                    <a:pt x="3086" y="10286"/>
                  </a:cubicBezTo>
                  <a:cubicBezTo>
                    <a:pt x="2154" y="10608"/>
                    <a:pt x="515" y="11186"/>
                    <a:pt x="258" y="11540"/>
                  </a:cubicBezTo>
                  <a:cubicBezTo>
                    <a:pt x="0" y="11861"/>
                    <a:pt x="579" y="13019"/>
                    <a:pt x="1511" y="13019"/>
                  </a:cubicBezTo>
                  <a:cubicBezTo>
                    <a:pt x="2111" y="13019"/>
                    <a:pt x="2611" y="12990"/>
                    <a:pt x="3021" y="12990"/>
                  </a:cubicBezTo>
                  <a:cubicBezTo>
                    <a:pt x="3226" y="12990"/>
                    <a:pt x="3408" y="12997"/>
                    <a:pt x="3568" y="13019"/>
                  </a:cubicBezTo>
                  <a:cubicBezTo>
                    <a:pt x="4083" y="13115"/>
                    <a:pt x="4308" y="13597"/>
                    <a:pt x="5979" y="13597"/>
                  </a:cubicBezTo>
                  <a:cubicBezTo>
                    <a:pt x="7619" y="13597"/>
                    <a:pt x="9965" y="12279"/>
                    <a:pt x="9965" y="12279"/>
                  </a:cubicBezTo>
                  <a:cubicBezTo>
                    <a:pt x="9965" y="12279"/>
                    <a:pt x="17744" y="15847"/>
                    <a:pt x="22148" y="16587"/>
                  </a:cubicBezTo>
                  <a:cubicBezTo>
                    <a:pt x="23180" y="16760"/>
                    <a:pt x="24005" y="16838"/>
                    <a:pt x="24688" y="16838"/>
                  </a:cubicBezTo>
                  <a:cubicBezTo>
                    <a:pt x="26918" y="16838"/>
                    <a:pt x="27624" y="16006"/>
                    <a:pt x="29027" y="14947"/>
                  </a:cubicBezTo>
                  <a:cubicBezTo>
                    <a:pt x="30859" y="13533"/>
                    <a:pt x="36163" y="4822"/>
                    <a:pt x="35745" y="3086"/>
                  </a:cubicBezTo>
                  <a:cubicBezTo>
                    <a:pt x="35327" y="1350"/>
                    <a:pt x="34427" y="0"/>
                    <a:pt x="344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4433;p64">
              <a:extLst>
                <a:ext uri="{FF2B5EF4-FFF2-40B4-BE49-F238E27FC236}">
                  <a16:creationId xmlns:a16="http://schemas.microsoft.com/office/drawing/2014/main" id="{A91D2AAD-3686-7A86-3B4C-6E304B3AB09E}"/>
                </a:ext>
              </a:extLst>
            </p:cNvPr>
            <p:cNvSpPr/>
            <p:nvPr/>
          </p:nvSpPr>
          <p:spPr>
            <a:xfrm>
              <a:off x="4781550" y="2211775"/>
              <a:ext cx="902475" cy="433975"/>
            </a:xfrm>
            <a:custGeom>
              <a:avLst/>
              <a:gdLst/>
              <a:ahLst/>
              <a:cxnLst/>
              <a:rect l="l" t="t" r="r" b="b"/>
              <a:pathLst>
                <a:path w="36099" h="17359" extrusionOk="0">
                  <a:moveTo>
                    <a:pt x="34465" y="1"/>
                  </a:moveTo>
                  <a:cubicBezTo>
                    <a:pt x="34420" y="1"/>
                    <a:pt x="34373" y="12"/>
                    <a:pt x="34330" y="33"/>
                  </a:cubicBezTo>
                  <a:cubicBezTo>
                    <a:pt x="34202" y="129"/>
                    <a:pt x="34170" y="290"/>
                    <a:pt x="34266" y="419"/>
                  </a:cubicBezTo>
                  <a:lnTo>
                    <a:pt x="34298" y="483"/>
                  </a:lnTo>
                  <a:cubicBezTo>
                    <a:pt x="34459" y="740"/>
                    <a:pt x="35198" y="1930"/>
                    <a:pt x="35552" y="3408"/>
                  </a:cubicBezTo>
                  <a:cubicBezTo>
                    <a:pt x="35552" y="3440"/>
                    <a:pt x="35552" y="3505"/>
                    <a:pt x="35552" y="3569"/>
                  </a:cubicBezTo>
                  <a:cubicBezTo>
                    <a:pt x="35552" y="3794"/>
                    <a:pt x="35487" y="4115"/>
                    <a:pt x="35359" y="4533"/>
                  </a:cubicBezTo>
                  <a:cubicBezTo>
                    <a:pt x="34877" y="6012"/>
                    <a:pt x="33623" y="8358"/>
                    <a:pt x="32337" y="10448"/>
                  </a:cubicBezTo>
                  <a:cubicBezTo>
                    <a:pt x="31662" y="11509"/>
                    <a:pt x="30987" y="12505"/>
                    <a:pt x="30409" y="13309"/>
                  </a:cubicBezTo>
                  <a:cubicBezTo>
                    <a:pt x="29798" y="14112"/>
                    <a:pt x="29251" y="14723"/>
                    <a:pt x="28930" y="14980"/>
                  </a:cubicBezTo>
                  <a:cubicBezTo>
                    <a:pt x="28223" y="15527"/>
                    <a:pt x="27709" y="16009"/>
                    <a:pt x="27098" y="16330"/>
                  </a:cubicBezTo>
                  <a:cubicBezTo>
                    <a:pt x="26519" y="16652"/>
                    <a:pt x="25844" y="16845"/>
                    <a:pt x="24751" y="16845"/>
                  </a:cubicBezTo>
                  <a:cubicBezTo>
                    <a:pt x="24076" y="16845"/>
                    <a:pt x="23273" y="16748"/>
                    <a:pt x="22244" y="16587"/>
                  </a:cubicBezTo>
                  <a:cubicBezTo>
                    <a:pt x="20090" y="16234"/>
                    <a:pt x="17037" y="15141"/>
                    <a:pt x="14561" y="14177"/>
                  </a:cubicBezTo>
                  <a:cubicBezTo>
                    <a:pt x="13308" y="13662"/>
                    <a:pt x="12215" y="13212"/>
                    <a:pt x="11411" y="12859"/>
                  </a:cubicBezTo>
                  <a:cubicBezTo>
                    <a:pt x="11026" y="12698"/>
                    <a:pt x="10704" y="12537"/>
                    <a:pt x="10479" y="12441"/>
                  </a:cubicBezTo>
                  <a:cubicBezTo>
                    <a:pt x="10254" y="12344"/>
                    <a:pt x="10126" y="12280"/>
                    <a:pt x="10126" y="12280"/>
                  </a:cubicBezTo>
                  <a:cubicBezTo>
                    <a:pt x="10099" y="12267"/>
                    <a:pt x="10067" y="12259"/>
                    <a:pt x="10034" y="12259"/>
                  </a:cubicBezTo>
                  <a:cubicBezTo>
                    <a:pt x="9987" y="12259"/>
                    <a:pt x="9938" y="12275"/>
                    <a:pt x="9901" y="12312"/>
                  </a:cubicBezTo>
                  <a:cubicBezTo>
                    <a:pt x="9901" y="12312"/>
                    <a:pt x="9868" y="12312"/>
                    <a:pt x="9804" y="12344"/>
                  </a:cubicBezTo>
                  <a:cubicBezTo>
                    <a:pt x="9547" y="12473"/>
                    <a:pt x="8968" y="12794"/>
                    <a:pt x="8261" y="13084"/>
                  </a:cubicBezTo>
                  <a:cubicBezTo>
                    <a:pt x="7522" y="13341"/>
                    <a:pt x="6718" y="13598"/>
                    <a:pt x="6043" y="13598"/>
                  </a:cubicBezTo>
                  <a:cubicBezTo>
                    <a:pt x="5240" y="13598"/>
                    <a:pt x="4790" y="13469"/>
                    <a:pt x="4500" y="13341"/>
                  </a:cubicBezTo>
                  <a:cubicBezTo>
                    <a:pt x="4340" y="13309"/>
                    <a:pt x="4243" y="13244"/>
                    <a:pt x="4115" y="13180"/>
                  </a:cubicBezTo>
                  <a:cubicBezTo>
                    <a:pt x="3986" y="13116"/>
                    <a:pt x="3857" y="13052"/>
                    <a:pt x="3665" y="13019"/>
                  </a:cubicBezTo>
                  <a:cubicBezTo>
                    <a:pt x="3504" y="12987"/>
                    <a:pt x="3279" y="12987"/>
                    <a:pt x="3086" y="12987"/>
                  </a:cubicBezTo>
                  <a:cubicBezTo>
                    <a:pt x="2668" y="12987"/>
                    <a:pt x="2154" y="13019"/>
                    <a:pt x="1575" y="13019"/>
                  </a:cubicBezTo>
                  <a:cubicBezTo>
                    <a:pt x="1286" y="13019"/>
                    <a:pt x="1029" y="12859"/>
                    <a:pt x="836" y="12634"/>
                  </a:cubicBezTo>
                  <a:cubicBezTo>
                    <a:pt x="643" y="12409"/>
                    <a:pt x="514" y="12119"/>
                    <a:pt x="514" y="11991"/>
                  </a:cubicBezTo>
                  <a:lnTo>
                    <a:pt x="547" y="11959"/>
                  </a:lnTo>
                  <a:cubicBezTo>
                    <a:pt x="547" y="11959"/>
                    <a:pt x="579" y="11927"/>
                    <a:pt x="611" y="11862"/>
                  </a:cubicBezTo>
                  <a:cubicBezTo>
                    <a:pt x="836" y="11734"/>
                    <a:pt x="1286" y="11541"/>
                    <a:pt x="1800" y="11348"/>
                  </a:cubicBezTo>
                  <a:cubicBezTo>
                    <a:pt x="2282" y="11123"/>
                    <a:pt x="2829" y="10930"/>
                    <a:pt x="3215" y="10801"/>
                  </a:cubicBezTo>
                  <a:cubicBezTo>
                    <a:pt x="3697" y="10641"/>
                    <a:pt x="4115" y="10480"/>
                    <a:pt x="4436" y="10384"/>
                  </a:cubicBezTo>
                  <a:cubicBezTo>
                    <a:pt x="4757" y="10287"/>
                    <a:pt x="4950" y="10223"/>
                    <a:pt x="4950" y="10223"/>
                  </a:cubicBezTo>
                  <a:cubicBezTo>
                    <a:pt x="5079" y="10191"/>
                    <a:pt x="5175" y="10030"/>
                    <a:pt x="5143" y="9901"/>
                  </a:cubicBezTo>
                  <a:cubicBezTo>
                    <a:pt x="5115" y="9790"/>
                    <a:pt x="5015" y="9702"/>
                    <a:pt x="4883" y="9702"/>
                  </a:cubicBezTo>
                  <a:cubicBezTo>
                    <a:pt x="4863" y="9702"/>
                    <a:pt x="4843" y="9704"/>
                    <a:pt x="4822" y="9709"/>
                  </a:cubicBezTo>
                  <a:lnTo>
                    <a:pt x="4790" y="9709"/>
                  </a:lnTo>
                  <a:cubicBezTo>
                    <a:pt x="4790" y="9709"/>
                    <a:pt x="4786" y="9710"/>
                    <a:pt x="4780" y="9712"/>
                  </a:cubicBezTo>
                  <a:lnTo>
                    <a:pt x="4780" y="9712"/>
                  </a:lnTo>
                  <a:cubicBezTo>
                    <a:pt x="4678" y="9741"/>
                    <a:pt x="4460" y="9741"/>
                    <a:pt x="4211" y="9741"/>
                  </a:cubicBezTo>
                  <a:cubicBezTo>
                    <a:pt x="3954" y="9741"/>
                    <a:pt x="3697" y="9709"/>
                    <a:pt x="3504" y="9644"/>
                  </a:cubicBezTo>
                  <a:cubicBezTo>
                    <a:pt x="3369" y="9587"/>
                    <a:pt x="3258" y="9541"/>
                    <a:pt x="3163" y="9506"/>
                  </a:cubicBezTo>
                  <a:lnTo>
                    <a:pt x="3163" y="9506"/>
                  </a:lnTo>
                  <a:cubicBezTo>
                    <a:pt x="3179" y="9494"/>
                    <a:pt x="3215" y="9473"/>
                    <a:pt x="3279" y="9451"/>
                  </a:cubicBezTo>
                  <a:lnTo>
                    <a:pt x="3568" y="9451"/>
                  </a:lnTo>
                  <a:cubicBezTo>
                    <a:pt x="3986" y="9451"/>
                    <a:pt x="4597" y="9548"/>
                    <a:pt x="5240" y="9676"/>
                  </a:cubicBezTo>
                  <a:cubicBezTo>
                    <a:pt x="5850" y="9805"/>
                    <a:pt x="6493" y="9966"/>
                    <a:pt x="6975" y="10062"/>
                  </a:cubicBezTo>
                  <a:cubicBezTo>
                    <a:pt x="8229" y="10319"/>
                    <a:pt x="13276" y="11219"/>
                    <a:pt x="16876" y="11637"/>
                  </a:cubicBezTo>
                  <a:cubicBezTo>
                    <a:pt x="18644" y="11862"/>
                    <a:pt x="20572" y="12119"/>
                    <a:pt x="22051" y="12344"/>
                  </a:cubicBezTo>
                  <a:cubicBezTo>
                    <a:pt x="22790" y="12441"/>
                    <a:pt x="23433" y="12537"/>
                    <a:pt x="23851" y="12602"/>
                  </a:cubicBezTo>
                  <a:cubicBezTo>
                    <a:pt x="24301" y="12666"/>
                    <a:pt x="24558" y="12730"/>
                    <a:pt x="24558" y="12730"/>
                  </a:cubicBezTo>
                  <a:cubicBezTo>
                    <a:pt x="24687" y="12730"/>
                    <a:pt x="24816" y="12666"/>
                    <a:pt x="24848" y="12537"/>
                  </a:cubicBezTo>
                  <a:cubicBezTo>
                    <a:pt x="24848" y="12537"/>
                    <a:pt x="25523" y="10705"/>
                    <a:pt x="25941" y="9034"/>
                  </a:cubicBezTo>
                  <a:cubicBezTo>
                    <a:pt x="26133" y="8262"/>
                    <a:pt x="26808" y="6783"/>
                    <a:pt x="27419" y="5530"/>
                  </a:cubicBezTo>
                  <a:cubicBezTo>
                    <a:pt x="27709" y="4887"/>
                    <a:pt x="27998" y="4308"/>
                    <a:pt x="28223" y="3890"/>
                  </a:cubicBezTo>
                  <a:cubicBezTo>
                    <a:pt x="28448" y="3473"/>
                    <a:pt x="28576" y="3215"/>
                    <a:pt x="28576" y="3215"/>
                  </a:cubicBezTo>
                  <a:cubicBezTo>
                    <a:pt x="28641" y="3087"/>
                    <a:pt x="28609" y="2926"/>
                    <a:pt x="28480" y="2862"/>
                  </a:cubicBezTo>
                  <a:cubicBezTo>
                    <a:pt x="28437" y="2830"/>
                    <a:pt x="28387" y="2815"/>
                    <a:pt x="28337" y="2815"/>
                  </a:cubicBezTo>
                  <a:cubicBezTo>
                    <a:pt x="28237" y="2815"/>
                    <a:pt x="28137" y="2872"/>
                    <a:pt x="28094" y="2958"/>
                  </a:cubicBezTo>
                  <a:cubicBezTo>
                    <a:pt x="28094" y="2958"/>
                    <a:pt x="27548" y="4019"/>
                    <a:pt x="26937" y="5305"/>
                  </a:cubicBezTo>
                  <a:cubicBezTo>
                    <a:pt x="26326" y="6558"/>
                    <a:pt x="25651" y="8037"/>
                    <a:pt x="25426" y="8905"/>
                  </a:cubicBezTo>
                  <a:cubicBezTo>
                    <a:pt x="25233" y="9741"/>
                    <a:pt x="24944" y="10609"/>
                    <a:pt x="24751" y="11251"/>
                  </a:cubicBezTo>
                  <a:cubicBezTo>
                    <a:pt x="24623" y="11573"/>
                    <a:pt x="24526" y="11862"/>
                    <a:pt x="24462" y="12055"/>
                  </a:cubicBezTo>
                  <a:cubicBezTo>
                    <a:pt x="24451" y="12089"/>
                    <a:pt x="24441" y="12120"/>
                    <a:pt x="24431" y="12149"/>
                  </a:cubicBezTo>
                  <a:lnTo>
                    <a:pt x="24431" y="12149"/>
                  </a:lnTo>
                  <a:cubicBezTo>
                    <a:pt x="23524" y="12011"/>
                    <a:pt x="20017" y="11483"/>
                    <a:pt x="16940" y="11123"/>
                  </a:cubicBezTo>
                  <a:cubicBezTo>
                    <a:pt x="13372" y="10705"/>
                    <a:pt x="8325" y="9773"/>
                    <a:pt x="7072" y="9548"/>
                  </a:cubicBezTo>
                  <a:cubicBezTo>
                    <a:pt x="6622" y="9451"/>
                    <a:pt x="5979" y="9291"/>
                    <a:pt x="5336" y="9162"/>
                  </a:cubicBezTo>
                  <a:cubicBezTo>
                    <a:pt x="4693" y="9034"/>
                    <a:pt x="4050" y="8905"/>
                    <a:pt x="3568" y="8905"/>
                  </a:cubicBezTo>
                  <a:cubicBezTo>
                    <a:pt x="3407" y="8905"/>
                    <a:pt x="3279" y="8905"/>
                    <a:pt x="3150" y="8937"/>
                  </a:cubicBezTo>
                  <a:cubicBezTo>
                    <a:pt x="3022" y="8969"/>
                    <a:pt x="2893" y="9001"/>
                    <a:pt x="2797" y="9098"/>
                  </a:cubicBezTo>
                  <a:cubicBezTo>
                    <a:pt x="2700" y="9162"/>
                    <a:pt x="2636" y="9226"/>
                    <a:pt x="2572" y="9291"/>
                  </a:cubicBezTo>
                  <a:cubicBezTo>
                    <a:pt x="2539" y="9355"/>
                    <a:pt x="2475" y="9451"/>
                    <a:pt x="2475" y="9580"/>
                  </a:cubicBezTo>
                  <a:cubicBezTo>
                    <a:pt x="2475" y="9644"/>
                    <a:pt x="2475" y="9741"/>
                    <a:pt x="2539" y="9773"/>
                  </a:cubicBezTo>
                  <a:cubicBezTo>
                    <a:pt x="2604" y="9869"/>
                    <a:pt x="2668" y="9901"/>
                    <a:pt x="2700" y="9934"/>
                  </a:cubicBezTo>
                  <a:cubicBezTo>
                    <a:pt x="2797" y="9966"/>
                    <a:pt x="2861" y="9998"/>
                    <a:pt x="2957" y="10030"/>
                  </a:cubicBezTo>
                  <a:cubicBezTo>
                    <a:pt x="3054" y="10062"/>
                    <a:pt x="3182" y="10094"/>
                    <a:pt x="3279" y="10126"/>
                  </a:cubicBezTo>
                  <a:cubicBezTo>
                    <a:pt x="3317" y="10142"/>
                    <a:pt x="3355" y="10155"/>
                    <a:pt x="3393" y="10168"/>
                  </a:cubicBezTo>
                  <a:lnTo>
                    <a:pt x="3393" y="10168"/>
                  </a:lnTo>
                  <a:cubicBezTo>
                    <a:pt x="3282" y="10206"/>
                    <a:pt x="3168" y="10246"/>
                    <a:pt x="3054" y="10287"/>
                  </a:cubicBezTo>
                  <a:cubicBezTo>
                    <a:pt x="2604" y="10448"/>
                    <a:pt x="1961" y="10705"/>
                    <a:pt x="1382" y="10930"/>
                  </a:cubicBezTo>
                  <a:cubicBezTo>
                    <a:pt x="1093" y="11026"/>
                    <a:pt x="836" y="11155"/>
                    <a:pt x="611" y="11251"/>
                  </a:cubicBezTo>
                  <a:cubicBezTo>
                    <a:pt x="514" y="11316"/>
                    <a:pt x="418" y="11380"/>
                    <a:pt x="322" y="11444"/>
                  </a:cubicBezTo>
                  <a:cubicBezTo>
                    <a:pt x="225" y="11509"/>
                    <a:pt x="161" y="11541"/>
                    <a:pt x="96" y="11637"/>
                  </a:cubicBezTo>
                  <a:cubicBezTo>
                    <a:pt x="32" y="11734"/>
                    <a:pt x="0" y="11894"/>
                    <a:pt x="0" y="11991"/>
                  </a:cubicBezTo>
                  <a:cubicBezTo>
                    <a:pt x="0" y="12344"/>
                    <a:pt x="161" y="12666"/>
                    <a:pt x="418" y="12987"/>
                  </a:cubicBezTo>
                  <a:cubicBezTo>
                    <a:pt x="675" y="13309"/>
                    <a:pt x="1093" y="13566"/>
                    <a:pt x="1575" y="13566"/>
                  </a:cubicBezTo>
                  <a:cubicBezTo>
                    <a:pt x="2186" y="13566"/>
                    <a:pt x="2668" y="13502"/>
                    <a:pt x="3086" y="13502"/>
                  </a:cubicBezTo>
                  <a:cubicBezTo>
                    <a:pt x="3279" y="13502"/>
                    <a:pt x="3440" y="13534"/>
                    <a:pt x="3600" y="13534"/>
                  </a:cubicBezTo>
                  <a:cubicBezTo>
                    <a:pt x="3665" y="13566"/>
                    <a:pt x="3761" y="13598"/>
                    <a:pt x="3857" y="13662"/>
                  </a:cubicBezTo>
                  <a:cubicBezTo>
                    <a:pt x="4050" y="13727"/>
                    <a:pt x="4275" y="13855"/>
                    <a:pt x="4597" y="13952"/>
                  </a:cubicBezTo>
                  <a:cubicBezTo>
                    <a:pt x="4950" y="14048"/>
                    <a:pt x="5400" y="14144"/>
                    <a:pt x="6043" y="14144"/>
                  </a:cubicBezTo>
                  <a:cubicBezTo>
                    <a:pt x="6943" y="14144"/>
                    <a:pt x="7940" y="13791"/>
                    <a:pt x="8743" y="13437"/>
                  </a:cubicBezTo>
                  <a:cubicBezTo>
                    <a:pt x="9312" y="13210"/>
                    <a:pt x="9784" y="12966"/>
                    <a:pt x="10012" y="12843"/>
                  </a:cubicBezTo>
                  <a:lnTo>
                    <a:pt x="10012" y="12843"/>
                  </a:lnTo>
                  <a:cubicBezTo>
                    <a:pt x="10459" y="13040"/>
                    <a:pt x="12212" y="13802"/>
                    <a:pt x="14369" y="14659"/>
                  </a:cubicBezTo>
                  <a:cubicBezTo>
                    <a:pt x="16876" y="15655"/>
                    <a:pt x="19930" y="16716"/>
                    <a:pt x="22148" y="17102"/>
                  </a:cubicBezTo>
                  <a:cubicBezTo>
                    <a:pt x="23208" y="17295"/>
                    <a:pt x="24044" y="17359"/>
                    <a:pt x="24751" y="17359"/>
                  </a:cubicBezTo>
                  <a:cubicBezTo>
                    <a:pt x="25908" y="17359"/>
                    <a:pt x="26680" y="17166"/>
                    <a:pt x="27355" y="16780"/>
                  </a:cubicBezTo>
                  <a:cubicBezTo>
                    <a:pt x="28030" y="16427"/>
                    <a:pt x="28576" y="15945"/>
                    <a:pt x="29251" y="15398"/>
                  </a:cubicBezTo>
                  <a:cubicBezTo>
                    <a:pt x="29734" y="15012"/>
                    <a:pt x="30377" y="14241"/>
                    <a:pt x="31084" y="13277"/>
                  </a:cubicBezTo>
                  <a:cubicBezTo>
                    <a:pt x="32177" y="11766"/>
                    <a:pt x="33430" y="9773"/>
                    <a:pt x="34395" y="7941"/>
                  </a:cubicBezTo>
                  <a:cubicBezTo>
                    <a:pt x="34877" y="7041"/>
                    <a:pt x="35295" y="6173"/>
                    <a:pt x="35616" y="5401"/>
                  </a:cubicBezTo>
                  <a:cubicBezTo>
                    <a:pt x="35905" y="4662"/>
                    <a:pt x="36098" y="4051"/>
                    <a:pt x="36098" y="3569"/>
                  </a:cubicBezTo>
                  <a:cubicBezTo>
                    <a:pt x="36098" y="3473"/>
                    <a:pt x="36098" y="3376"/>
                    <a:pt x="36066" y="3280"/>
                  </a:cubicBezTo>
                  <a:cubicBezTo>
                    <a:pt x="35648" y="1480"/>
                    <a:pt x="34716" y="129"/>
                    <a:pt x="34684" y="129"/>
                  </a:cubicBezTo>
                  <a:cubicBezTo>
                    <a:pt x="34641" y="44"/>
                    <a:pt x="34555" y="1"/>
                    <a:pt x="344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4434;p64">
              <a:extLst>
                <a:ext uri="{FF2B5EF4-FFF2-40B4-BE49-F238E27FC236}">
                  <a16:creationId xmlns:a16="http://schemas.microsoft.com/office/drawing/2014/main" id="{4BE3F11D-88FF-1718-AA3D-5A2F0F9F1D87}"/>
                </a:ext>
              </a:extLst>
            </p:cNvPr>
            <p:cNvSpPr/>
            <p:nvPr/>
          </p:nvSpPr>
          <p:spPr>
            <a:xfrm>
              <a:off x="4783150" y="2441025"/>
              <a:ext cx="293350" cy="117150"/>
            </a:xfrm>
            <a:custGeom>
              <a:avLst/>
              <a:gdLst/>
              <a:ahLst/>
              <a:cxnLst/>
              <a:rect l="l" t="t" r="r" b="b"/>
              <a:pathLst>
                <a:path w="11734" h="4686" extrusionOk="0">
                  <a:moveTo>
                    <a:pt x="3468" y="0"/>
                  </a:moveTo>
                  <a:cubicBezTo>
                    <a:pt x="3209" y="0"/>
                    <a:pt x="3007" y="35"/>
                    <a:pt x="2893" y="121"/>
                  </a:cubicBezTo>
                  <a:cubicBezTo>
                    <a:pt x="2411" y="539"/>
                    <a:pt x="2733" y="474"/>
                    <a:pt x="3311" y="699"/>
                  </a:cubicBezTo>
                  <a:cubicBezTo>
                    <a:pt x="3568" y="814"/>
                    <a:pt x="3895" y="845"/>
                    <a:pt x="4179" y="845"/>
                  </a:cubicBezTo>
                  <a:cubicBezTo>
                    <a:pt x="4534" y="845"/>
                    <a:pt x="4822" y="796"/>
                    <a:pt x="4822" y="796"/>
                  </a:cubicBezTo>
                  <a:lnTo>
                    <a:pt x="4822" y="796"/>
                  </a:lnTo>
                  <a:cubicBezTo>
                    <a:pt x="4822" y="796"/>
                    <a:pt x="3986" y="1053"/>
                    <a:pt x="3086" y="1374"/>
                  </a:cubicBezTo>
                  <a:cubicBezTo>
                    <a:pt x="2154" y="1696"/>
                    <a:pt x="515" y="2274"/>
                    <a:pt x="258" y="2628"/>
                  </a:cubicBezTo>
                  <a:cubicBezTo>
                    <a:pt x="0" y="2949"/>
                    <a:pt x="579" y="4107"/>
                    <a:pt x="1511" y="4107"/>
                  </a:cubicBezTo>
                  <a:cubicBezTo>
                    <a:pt x="2111" y="4107"/>
                    <a:pt x="2611" y="4078"/>
                    <a:pt x="3021" y="4078"/>
                  </a:cubicBezTo>
                  <a:cubicBezTo>
                    <a:pt x="3226" y="4078"/>
                    <a:pt x="3408" y="4085"/>
                    <a:pt x="3568" y="4107"/>
                  </a:cubicBezTo>
                  <a:cubicBezTo>
                    <a:pt x="4083" y="4203"/>
                    <a:pt x="4308" y="4685"/>
                    <a:pt x="5979" y="4685"/>
                  </a:cubicBezTo>
                  <a:cubicBezTo>
                    <a:pt x="7619" y="4685"/>
                    <a:pt x="9965" y="3367"/>
                    <a:pt x="9965" y="3367"/>
                  </a:cubicBezTo>
                  <a:cubicBezTo>
                    <a:pt x="9965" y="3367"/>
                    <a:pt x="10576" y="3657"/>
                    <a:pt x="11540" y="4074"/>
                  </a:cubicBezTo>
                  <a:lnTo>
                    <a:pt x="11733" y="1471"/>
                  </a:lnTo>
                  <a:cubicBezTo>
                    <a:pt x="9579" y="1117"/>
                    <a:pt x="7683" y="764"/>
                    <a:pt x="6976" y="635"/>
                  </a:cubicBezTo>
                  <a:cubicBezTo>
                    <a:pt x="5999" y="435"/>
                    <a:pt x="4379" y="0"/>
                    <a:pt x="3468" y="0"/>
                  </a:cubicBezTo>
                  <a:close/>
                </a:path>
              </a:pathLst>
            </a:custGeom>
            <a:solidFill>
              <a:srgbClr val="9C9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4435;p64">
              <a:extLst>
                <a:ext uri="{FF2B5EF4-FFF2-40B4-BE49-F238E27FC236}">
                  <a16:creationId xmlns:a16="http://schemas.microsoft.com/office/drawing/2014/main" id="{A7815A16-97F8-8855-74FC-4C10E4A16929}"/>
                </a:ext>
              </a:extLst>
            </p:cNvPr>
            <p:cNvSpPr/>
            <p:nvPr/>
          </p:nvSpPr>
          <p:spPr>
            <a:xfrm>
              <a:off x="4781550" y="2434375"/>
              <a:ext cx="302175" cy="131025"/>
            </a:xfrm>
            <a:custGeom>
              <a:avLst/>
              <a:gdLst/>
              <a:ahLst/>
              <a:cxnLst/>
              <a:rect l="l" t="t" r="r" b="b"/>
              <a:pathLst>
                <a:path w="12087" h="5241" extrusionOk="0">
                  <a:moveTo>
                    <a:pt x="3568" y="547"/>
                  </a:moveTo>
                  <a:cubicBezTo>
                    <a:pt x="3986" y="547"/>
                    <a:pt x="4597" y="644"/>
                    <a:pt x="5240" y="772"/>
                  </a:cubicBezTo>
                  <a:cubicBezTo>
                    <a:pt x="5850" y="901"/>
                    <a:pt x="6493" y="1062"/>
                    <a:pt x="6975" y="1158"/>
                  </a:cubicBezTo>
                  <a:cubicBezTo>
                    <a:pt x="7656" y="1282"/>
                    <a:pt x="9439" y="1614"/>
                    <a:pt x="11521" y="1954"/>
                  </a:cubicBezTo>
                  <a:lnTo>
                    <a:pt x="11521" y="1954"/>
                  </a:lnTo>
                  <a:lnTo>
                    <a:pt x="11374" y="3947"/>
                  </a:lnTo>
                  <a:lnTo>
                    <a:pt x="11374" y="3947"/>
                  </a:lnTo>
                  <a:cubicBezTo>
                    <a:pt x="11041" y="3803"/>
                    <a:pt x="10764" y="3667"/>
                    <a:pt x="10543" y="3569"/>
                  </a:cubicBezTo>
                  <a:cubicBezTo>
                    <a:pt x="10286" y="3473"/>
                    <a:pt x="10126" y="3376"/>
                    <a:pt x="10126" y="3376"/>
                  </a:cubicBezTo>
                  <a:cubicBezTo>
                    <a:pt x="10099" y="3363"/>
                    <a:pt x="10067" y="3355"/>
                    <a:pt x="10034" y="3355"/>
                  </a:cubicBezTo>
                  <a:cubicBezTo>
                    <a:pt x="9987" y="3355"/>
                    <a:pt x="9938" y="3371"/>
                    <a:pt x="9901" y="3408"/>
                  </a:cubicBezTo>
                  <a:cubicBezTo>
                    <a:pt x="9901" y="3408"/>
                    <a:pt x="9868" y="3408"/>
                    <a:pt x="9804" y="3440"/>
                  </a:cubicBezTo>
                  <a:cubicBezTo>
                    <a:pt x="9547" y="3569"/>
                    <a:pt x="8968" y="3890"/>
                    <a:pt x="8261" y="4180"/>
                  </a:cubicBezTo>
                  <a:cubicBezTo>
                    <a:pt x="7522" y="4437"/>
                    <a:pt x="6718" y="4694"/>
                    <a:pt x="6043" y="4694"/>
                  </a:cubicBezTo>
                  <a:cubicBezTo>
                    <a:pt x="5240" y="4694"/>
                    <a:pt x="4790" y="4565"/>
                    <a:pt x="4500" y="4437"/>
                  </a:cubicBezTo>
                  <a:cubicBezTo>
                    <a:pt x="4340" y="4405"/>
                    <a:pt x="4243" y="4340"/>
                    <a:pt x="4115" y="4276"/>
                  </a:cubicBezTo>
                  <a:cubicBezTo>
                    <a:pt x="3986" y="4212"/>
                    <a:pt x="3857" y="4148"/>
                    <a:pt x="3665" y="4115"/>
                  </a:cubicBezTo>
                  <a:cubicBezTo>
                    <a:pt x="3504" y="4083"/>
                    <a:pt x="3279" y="4083"/>
                    <a:pt x="3086" y="4083"/>
                  </a:cubicBezTo>
                  <a:cubicBezTo>
                    <a:pt x="2668" y="4083"/>
                    <a:pt x="2154" y="4115"/>
                    <a:pt x="1575" y="4115"/>
                  </a:cubicBezTo>
                  <a:cubicBezTo>
                    <a:pt x="1286" y="4115"/>
                    <a:pt x="1029" y="3955"/>
                    <a:pt x="836" y="3730"/>
                  </a:cubicBezTo>
                  <a:cubicBezTo>
                    <a:pt x="643" y="3505"/>
                    <a:pt x="514" y="3215"/>
                    <a:pt x="514" y="3087"/>
                  </a:cubicBezTo>
                  <a:lnTo>
                    <a:pt x="547" y="3055"/>
                  </a:lnTo>
                  <a:cubicBezTo>
                    <a:pt x="547" y="3055"/>
                    <a:pt x="579" y="3023"/>
                    <a:pt x="611" y="2958"/>
                  </a:cubicBezTo>
                  <a:cubicBezTo>
                    <a:pt x="836" y="2830"/>
                    <a:pt x="1286" y="2637"/>
                    <a:pt x="1800" y="2444"/>
                  </a:cubicBezTo>
                  <a:cubicBezTo>
                    <a:pt x="2282" y="2219"/>
                    <a:pt x="2829" y="2026"/>
                    <a:pt x="3215" y="1897"/>
                  </a:cubicBezTo>
                  <a:cubicBezTo>
                    <a:pt x="3697" y="1737"/>
                    <a:pt x="4115" y="1576"/>
                    <a:pt x="4436" y="1480"/>
                  </a:cubicBezTo>
                  <a:cubicBezTo>
                    <a:pt x="4757" y="1383"/>
                    <a:pt x="4950" y="1319"/>
                    <a:pt x="4950" y="1319"/>
                  </a:cubicBezTo>
                  <a:cubicBezTo>
                    <a:pt x="5079" y="1287"/>
                    <a:pt x="5175" y="1126"/>
                    <a:pt x="5143" y="997"/>
                  </a:cubicBezTo>
                  <a:cubicBezTo>
                    <a:pt x="5115" y="886"/>
                    <a:pt x="5015" y="798"/>
                    <a:pt x="4883" y="798"/>
                  </a:cubicBezTo>
                  <a:cubicBezTo>
                    <a:pt x="4863" y="798"/>
                    <a:pt x="4843" y="800"/>
                    <a:pt x="4822" y="805"/>
                  </a:cubicBezTo>
                  <a:lnTo>
                    <a:pt x="4790" y="805"/>
                  </a:lnTo>
                  <a:cubicBezTo>
                    <a:pt x="4790" y="805"/>
                    <a:pt x="4786" y="806"/>
                    <a:pt x="4780" y="808"/>
                  </a:cubicBezTo>
                  <a:lnTo>
                    <a:pt x="4780" y="808"/>
                  </a:lnTo>
                  <a:cubicBezTo>
                    <a:pt x="4678" y="837"/>
                    <a:pt x="4460" y="837"/>
                    <a:pt x="4211" y="837"/>
                  </a:cubicBezTo>
                  <a:cubicBezTo>
                    <a:pt x="3954" y="837"/>
                    <a:pt x="3697" y="805"/>
                    <a:pt x="3504" y="740"/>
                  </a:cubicBezTo>
                  <a:cubicBezTo>
                    <a:pt x="3369" y="683"/>
                    <a:pt x="3258" y="637"/>
                    <a:pt x="3163" y="602"/>
                  </a:cubicBezTo>
                  <a:lnTo>
                    <a:pt x="3163" y="602"/>
                  </a:lnTo>
                  <a:cubicBezTo>
                    <a:pt x="3179" y="590"/>
                    <a:pt x="3215" y="569"/>
                    <a:pt x="3279" y="547"/>
                  </a:cubicBezTo>
                  <a:close/>
                  <a:moveTo>
                    <a:pt x="3568" y="1"/>
                  </a:moveTo>
                  <a:cubicBezTo>
                    <a:pt x="3407" y="1"/>
                    <a:pt x="3279" y="1"/>
                    <a:pt x="3150" y="33"/>
                  </a:cubicBezTo>
                  <a:cubicBezTo>
                    <a:pt x="3022" y="65"/>
                    <a:pt x="2893" y="97"/>
                    <a:pt x="2797" y="194"/>
                  </a:cubicBezTo>
                  <a:cubicBezTo>
                    <a:pt x="2700" y="258"/>
                    <a:pt x="2636" y="322"/>
                    <a:pt x="2572" y="387"/>
                  </a:cubicBezTo>
                  <a:cubicBezTo>
                    <a:pt x="2539" y="451"/>
                    <a:pt x="2475" y="547"/>
                    <a:pt x="2475" y="676"/>
                  </a:cubicBezTo>
                  <a:cubicBezTo>
                    <a:pt x="2475" y="740"/>
                    <a:pt x="2475" y="837"/>
                    <a:pt x="2539" y="869"/>
                  </a:cubicBezTo>
                  <a:cubicBezTo>
                    <a:pt x="2604" y="965"/>
                    <a:pt x="2668" y="997"/>
                    <a:pt x="2700" y="1030"/>
                  </a:cubicBezTo>
                  <a:cubicBezTo>
                    <a:pt x="2797" y="1062"/>
                    <a:pt x="2861" y="1094"/>
                    <a:pt x="2957" y="1126"/>
                  </a:cubicBezTo>
                  <a:cubicBezTo>
                    <a:pt x="3054" y="1158"/>
                    <a:pt x="3182" y="1190"/>
                    <a:pt x="3279" y="1222"/>
                  </a:cubicBezTo>
                  <a:cubicBezTo>
                    <a:pt x="3317" y="1238"/>
                    <a:pt x="3355" y="1251"/>
                    <a:pt x="3393" y="1264"/>
                  </a:cubicBezTo>
                  <a:lnTo>
                    <a:pt x="3393" y="1264"/>
                  </a:lnTo>
                  <a:cubicBezTo>
                    <a:pt x="3282" y="1302"/>
                    <a:pt x="3168" y="1342"/>
                    <a:pt x="3054" y="1383"/>
                  </a:cubicBezTo>
                  <a:cubicBezTo>
                    <a:pt x="2604" y="1544"/>
                    <a:pt x="1961" y="1801"/>
                    <a:pt x="1382" y="2026"/>
                  </a:cubicBezTo>
                  <a:cubicBezTo>
                    <a:pt x="1093" y="2122"/>
                    <a:pt x="836" y="2251"/>
                    <a:pt x="611" y="2347"/>
                  </a:cubicBezTo>
                  <a:cubicBezTo>
                    <a:pt x="514" y="2412"/>
                    <a:pt x="418" y="2476"/>
                    <a:pt x="322" y="2540"/>
                  </a:cubicBezTo>
                  <a:cubicBezTo>
                    <a:pt x="225" y="2605"/>
                    <a:pt x="161" y="2637"/>
                    <a:pt x="96" y="2733"/>
                  </a:cubicBezTo>
                  <a:cubicBezTo>
                    <a:pt x="32" y="2830"/>
                    <a:pt x="0" y="2990"/>
                    <a:pt x="0" y="3087"/>
                  </a:cubicBezTo>
                  <a:cubicBezTo>
                    <a:pt x="0" y="3440"/>
                    <a:pt x="161" y="3762"/>
                    <a:pt x="418" y="4083"/>
                  </a:cubicBezTo>
                  <a:cubicBezTo>
                    <a:pt x="675" y="4405"/>
                    <a:pt x="1093" y="4662"/>
                    <a:pt x="1575" y="4662"/>
                  </a:cubicBezTo>
                  <a:cubicBezTo>
                    <a:pt x="2186" y="4662"/>
                    <a:pt x="2668" y="4598"/>
                    <a:pt x="3086" y="4598"/>
                  </a:cubicBezTo>
                  <a:cubicBezTo>
                    <a:pt x="3279" y="4598"/>
                    <a:pt x="3440" y="4630"/>
                    <a:pt x="3600" y="4630"/>
                  </a:cubicBezTo>
                  <a:cubicBezTo>
                    <a:pt x="3665" y="4662"/>
                    <a:pt x="3761" y="4694"/>
                    <a:pt x="3857" y="4758"/>
                  </a:cubicBezTo>
                  <a:cubicBezTo>
                    <a:pt x="4050" y="4823"/>
                    <a:pt x="4275" y="4951"/>
                    <a:pt x="4597" y="5048"/>
                  </a:cubicBezTo>
                  <a:cubicBezTo>
                    <a:pt x="4950" y="5144"/>
                    <a:pt x="5400" y="5240"/>
                    <a:pt x="6043" y="5240"/>
                  </a:cubicBezTo>
                  <a:cubicBezTo>
                    <a:pt x="6943" y="5240"/>
                    <a:pt x="7940" y="4887"/>
                    <a:pt x="8743" y="4533"/>
                  </a:cubicBezTo>
                  <a:cubicBezTo>
                    <a:pt x="9314" y="4305"/>
                    <a:pt x="9787" y="4061"/>
                    <a:pt x="10014" y="3938"/>
                  </a:cubicBezTo>
                  <a:lnTo>
                    <a:pt x="10014" y="3938"/>
                  </a:lnTo>
                  <a:cubicBezTo>
                    <a:pt x="10234" y="4031"/>
                    <a:pt x="10763" y="4253"/>
                    <a:pt x="11508" y="4565"/>
                  </a:cubicBezTo>
                  <a:cubicBezTo>
                    <a:pt x="11540" y="4582"/>
                    <a:pt x="11580" y="4590"/>
                    <a:pt x="11620" y="4590"/>
                  </a:cubicBezTo>
                  <a:cubicBezTo>
                    <a:pt x="11660" y="4590"/>
                    <a:pt x="11701" y="4582"/>
                    <a:pt x="11733" y="4565"/>
                  </a:cubicBezTo>
                  <a:cubicBezTo>
                    <a:pt x="11797" y="4501"/>
                    <a:pt x="11861" y="4437"/>
                    <a:pt x="11861" y="4340"/>
                  </a:cubicBezTo>
                  <a:lnTo>
                    <a:pt x="12086" y="1769"/>
                  </a:lnTo>
                  <a:cubicBezTo>
                    <a:pt x="12086" y="1608"/>
                    <a:pt x="11990" y="1512"/>
                    <a:pt x="11861" y="1480"/>
                  </a:cubicBezTo>
                  <a:cubicBezTo>
                    <a:pt x="9676" y="1126"/>
                    <a:pt x="7779" y="772"/>
                    <a:pt x="7104" y="644"/>
                  </a:cubicBezTo>
                  <a:cubicBezTo>
                    <a:pt x="6622" y="547"/>
                    <a:pt x="5979" y="387"/>
                    <a:pt x="5336" y="258"/>
                  </a:cubicBezTo>
                  <a:cubicBezTo>
                    <a:pt x="4693" y="130"/>
                    <a:pt x="4050" y="1"/>
                    <a:pt x="35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4436;p64">
              <a:extLst>
                <a:ext uri="{FF2B5EF4-FFF2-40B4-BE49-F238E27FC236}">
                  <a16:creationId xmlns:a16="http://schemas.microsoft.com/office/drawing/2014/main" id="{4F193CE0-8CE4-F561-D3FC-D1E4B36390B1}"/>
                </a:ext>
              </a:extLst>
            </p:cNvPr>
            <p:cNvSpPr/>
            <p:nvPr/>
          </p:nvSpPr>
          <p:spPr>
            <a:xfrm>
              <a:off x="4674150" y="1969900"/>
              <a:ext cx="309925" cy="357350"/>
            </a:xfrm>
            <a:custGeom>
              <a:avLst/>
              <a:gdLst/>
              <a:ahLst/>
              <a:cxnLst/>
              <a:rect l="l" t="t" r="r" b="b"/>
              <a:pathLst>
                <a:path w="12397" h="14294" extrusionOk="0">
                  <a:moveTo>
                    <a:pt x="10757" y="0"/>
                  </a:moveTo>
                  <a:cubicBezTo>
                    <a:pt x="10757" y="0"/>
                    <a:pt x="6868" y="1897"/>
                    <a:pt x="5357" y="3215"/>
                  </a:cubicBezTo>
                  <a:cubicBezTo>
                    <a:pt x="3878" y="4565"/>
                    <a:pt x="149" y="12922"/>
                    <a:pt x="53" y="13501"/>
                  </a:cubicBezTo>
                  <a:cubicBezTo>
                    <a:pt x="1" y="13972"/>
                    <a:pt x="1904" y="14293"/>
                    <a:pt x="2790" y="14293"/>
                  </a:cubicBezTo>
                  <a:cubicBezTo>
                    <a:pt x="2993" y="14293"/>
                    <a:pt x="3143" y="14276"/>
                    <a:pt x="3203" y="14240"/>
                  </a:cubicBezTo>
                  <a:cubicBezTo>
                    <a:pt x="3525" y="14080"/>
                    <a:pt x="9439" y="7297"/>
                    <a:pt x="10918" y="6140"/>
                  </a:cubicBezTo>
                  <a:cubicBezTo>
                    <a:pt x="12396" y="4983"/>
                    <a:pt x="11754" y="3568"/>
                    <a:pt x="11754" y="3568"/>
                  </a:cubicBezTo>
                  <a:lnTo>
                    <a:pt x="1075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4437;p64">
              <a:extLst>
                <a:ext uri="{FF2B5EF4-FFF2-40B4-BE49-F238E27FC236}">
                  <a16:creationId xmlns:a16="http://schemas.microsoft.com/office/drawing/2014/main" id="{33BC0ECE-8CF5-AF02-577B-1F67D2F2DF6B}"/>
                </a:ext>
              </a:extLst>
            </p:cNvPr>
            <p:cNvSpPr/>
            <p:nvPr/>
          </p:nvSpPr>
          <p:spPr>
            <a:xfrm>
              <a:off x="4669025" y="1962850"/>
              <a:ext cx="309425" cy="371100"/>
            </a:xfrm>
            <a:custGeom>
              <a:avLst/>
              <a:gdLst/>
              <a:ahLst/>
              <a:cxnLst/>
              <a:rect l="l" t="t" r="r" b="b"/>
              <a:pathLst>
                <a:path w="12377" h="14844" extrusionOk="0">
                  <a:moveTo>
                    <a:pt x="10941" y="0"/>
                  </a:moveTo>
                  <a:cubicBezTo>
                    <a:pt x="10905" y="0"/>
                    <a:pt x="10868" y="8"/>
                    <a:pt x="10834" y="25"/>
                  </a:cubicBezTo>
                  <a:cubicBezTo>
                    <a:pt x="10834" y="25"/>
                    <a:pt x="9869" y="507"/>
                    <a:pt x="8680" y="1150"/>
                  </a:cubicBezTo>
                  <a:cubicBezTo>
                    <a:pt x="7523" y="1825"/>
                    <a:pt x="6173" y="2629"/>
                    <a:pt x="5401" y="3304"/>
                  </a:cubicBezTo>
                  <a:cubicBezTo>
                    <a:pt x="5176" y="3497"/>
                    <a:pt x="4951" y="3786"/>
                    <a:pt x="4694" y="4172"/>
                  </a:cubicBezTo>
                  <a:cubicBezTo>
                    <a:pt x="3826" y="5426"/>
                    <a:pt x="2669" y="7676"/>
                    <a:pt x="1737" y="9669"/>
                  </a:cubicBezTo>
                  <a:cubicBezTo>
                    <a:pt x="1254" y="10697"/>
                    <a:pt x="837" y="11629"/>
                    <a:pt x="547" y="12337"/>
                  </a:cubicBezTo>
                  <a:cubicBezTo>
                    <a:pt x="387" y="12690"/>
                    <a:pt x="258" y="13012"/>
                    <a:pt x="162" y="13237"/>
                  </a:cubicBezTo>
                  <a:cubicBezTo>
                    <a:pt x="129" y="13365"/>
                    <a:pt x="65" y="13462"/>
                    <a:pt x="65" y="13558"/>
                  </a:cubicBezTo>
                  <a:cubicBezTo>
                    <a:pt x="33" y="13622"/>
                    <a:pt x="1" y="13687"/>
                    <a:pt x="1" y="13751"/>
                  </a:cubicBezTo>
                  <a:lnTo>
                    <a:pt x="1" y="13815"/>
                  </a:lnTo>
                  <a:cubicBezTo>
                    <a:pt x="1" y="13976"/>
                    <a:pt x="65" y="14105"/>
                    <a:pt x="162" y="14169"/>
                  </a:cubicBezTo>
                  <a:cubicBezTo>
                    <a:pt x="322" y="14330"/>
                    <a:pt x="515" y="14394"/>
                    <a:pt x="740" y="14490"/>
                  </a:cubicBezTo>
                  <a:cubicBezTo>
                    <a:pt x="1415" y="14715"/>
                    <a:pt x="2444" y="14844"/>
                    <a:pt x="3022" y="14844"/>
                  </a:cubicBezTo>
                  <a:lnTo>
                    <a:pt x="3312" y="14844"/>
                  </a:lnTo>
                  <a:cubicBezTo>
                    <a:pt x="3376" y="14812"/>
                    <a:pt x="3440" y="14812"/>
                    <a:pt x="3537" y="14780"/>
                  </a:cubicBezTo>
                  <a:cubicBezTo>
                    <a:pt x="3569" y="14747"/>
                    <a:pt x="3601" y="14715"/>
                    <a:pt x="3633" y="14715"/>
                  </a:cubicBezTo>
                  <a:cubicBezTo>
                    <a:pt x="3730" y="14619"/>
                    <a:pt x="3890" y="14458"/>
                    <a:pt x="4115" y="14233"/>
                  </a:cubicBezTo>
                  <a:cubicBezTo>
                    <a:pt x="4887" y="13430"/>
                    <a:pt x="6365" y="11758"/>
                    <a:pt x="7812" y="10183"/>
                  </a:cubicBezTo>
                  <a:cubicBezTo>
                    <a:pt x="8551" y="9379"/>
                    <a:pt x="9258" y="8608"/>
                    <a:pt x="9869" y="7965"/>
                  </a:cubicBezTo>
                  <a:cubicBezTo>
                    <a:pt x="10480" y="7354"/>
                    <a:pt x="10994" y="6840"/>
                    <a:pt x="11284" y="6615"/>
                  </a:cubicBezTo>
                  <a:cubicBezTo>
                    <a:pt x="12151" y="5972"/>
                    <a:pt x="12376" y="5168"/>
                    <a:pt x="12376" y="4590"/>
                  </a:cubicBezTo>
                  <a:cubicBezTo>
                    <a:pt x="12376" y="4108"/>
                    <a:pt x="12216" y="3754"/>
                    <a:pt x="12184" y="3722"/>
                  </a:cubicBezTo>
                  <a:cubicBezTo>
                    <a:pt x="12137" y="3628"/>
                    <a:pt x="12038" y="3568"/>
                    <a:pt x="11938" y="3568"/>
                  </a:cubicBezTo>
                  <a:cubicBezTo>
                    <a:pt x="11901" y="3568"/>
                    <a:pt x="11864" y="3576"/>
                    <a:pt x="11830" y="3593"/>
                  </a:cubicBezTo>
                  <a:cubicBezTo>
                    <a:pt x="11701" y="3658"/>
                    <a:pt x="11637" y="3818"/>
                    <a:pt x="11701" y="3947"/>
                  </a:cubicBezTo>
                  <a:cubicBezTo>
                    <a:pt x="11701" y="3979"/>
                    <a:pt x="11830" y="4236"/>
                    <a:pt x="11830" y="4590"/>
                  </a:cubicBezTo>
                  <a:cubicBezTo>
                    <a:pt x="11830" y="5040"/>
                    <a:pt x="11669" y="5618"/>
                    <a:pt x="10962" y="6197"/>
                  </a:cubicBezTo>
                  <a:cubicBezTo>
                    <a:pt x="10544" y="6518"/>
                    <a:pt x="9901" y="7161"/>
                    <a:pt x="9130" y="7965"/>
                  </a:cubicBezTo>
                  <a:cubicBezTo>
                    <a:pt x="7973" y="9186"/>
                    <a:pt x="6558" y="10729"/>
                    <a:pt x="5401" y="12015"/>
                  </a:cubicBezTo>
                  <a:cubicBezTo>
                    <a:pt x="4823" y="12658"/>
                    <a:pt x="4308" y="13237"/>
                    <a:pt x="3922" y="13655"/>
                  </a:cubicBezTo>
                  <a:cubicBezTo>
                    <a:pt x="3730" y="13847"/>
                    <a:pt x="3569" y="14008"/>
                    <a:pt x="3440" y="14137"/>
                  </a:cubicBezTo>
                  <a:cubicBezTo>
                    <a:pt x="3408" y="14201"/>
                    <a:pt x="3344" y="14233"/>
                    <a:pt x="3312" y="14265"/>
                  </a:cubicBezTo>
                  <a:lnTo>
                    <a:pt x="3280" y="14297"/>
                  </a:lnTo>
                  <a:lnTo>
                    <a:pt x="3022" y="14297"/>
                  </a:lnTo>
                  <a:cubicBezTo>
                    <a:pt x="2637" y="14297"/>
                    <a:pt x="1930" y="14233"/>
                    <a:pt x="1383" y="14105"/>
                  </a:cubicBezTo>
                  <a:cubicBezTo>
                    <a:pt x="1094" y="14040"/>
                    <a:pt x="837" y="13976"/>
                    <a:pt x="676" y="13880"/>
                  </a:cubicBezTo>
                  <a:cubicBezTo>
                    <a:pt x="618" y="13850"/>
                    <a:pt x="560" y="13821"/>
                    <a:pt x="525" y="13792"/>
                  </a:cubicBezTo>
                  <a:lnTo>
                    <a:pt x="525" y="13792"/>
                  </a:lnTo>
                  <a:cubicBezTo>
                    <a:pt x="560" y="13707"/>
                    <a:pt x="624" y="13498"/>
                    <a:pt x="740" y="13237"/>
                  </a:cubicBezTo>
                  <a:cubicBezTo>
                    <a:pt x="1158" y="12176"/>
                    <a:pt x="2090" y="10086"/>
                    <a:pt x="3119" y="8094"/>
                  </a:cubicBezTo>
                  <a:cubicBezTo>
                    <a:pt x="3601" y="7097"/>
                    <a:pt x="4115" y="6133"/>
                    <a:pt x="4565" y="5329"/>
                  </a:cubicBezTo>
                  <a:cubicBezTo>
                    <a:pt x="5048" y="4558"/>
                    <a:pt x="5465" y="3947"/>
                    <a:pt x="5755" y="3722"/>
                  </a:cubicBezTo>
                  <a:cubicBezTo>
                    <a:pt x="6462" y="3079"/>
                    <a:pt x="7812" y="2275"/>
                    <a:pt x="8937" y="1632"/>
                  </a:cubicBezTo>
                  <a:cubicBezTo>
                    <a:pt x="9516" y="1311"/>
                    <a:pt x="10062" y="1022"/>
                    <a:pt x="10448" y="829"/>
                  </a:cubicBezTo>
                  <a:cubicBezTo>
                    <a:pt x="10834" y="636"/>
                    <a:pt x="11059" y="507"/>
                    <a:pt x="11059" y="507"/>
                  </a:cubicBezTo>
                  <a:cubicBezTo>
                    <a:pt x="11219" y="443"/>
                    <a:pt x="11251" y="282"/>
                    <a:pt x="11187" y="154"/>
                  </a:cubicBezTo>
                  <a:cubicBezTo>
                    <a:pt x="11140" y="60"/>
                    <a:pt x="11041" y="0"/>
                    <a:pt x="109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4438;p64">
              <a:extLst>
                <a:ext uri="{FF2B5EF4-FFF2-40B4-BE49-F238E27FC236}">
                  <a16:creationId xmlns:a16="http://schemas.microsoft.com/office/drawing/2014/main" id="{C8E46CD6-82ED-3E35-768C-74805A3724C0}"/>
                </a:ext>
              </a:extLst>
            </p:cNvPr>
            <p:cNvSpPr/>
            <p:nvPr/>
          </p:nvSpPr>
          <p:spPr>
            <a:xfrm>
              <a:off x="4536450" y="2239600"/>
              <a:ext cx="249125" cy="205200"/>
            </a:xfrm>
            <a:custGeom>
              <a:avLst/>
              <a:gdLst/>
              <a:ahLst/>
              <a:cxnLst/>
              <a:rect l="l" t="t" r="r" b="b"/>
              <a:pathLst>
                <a:path w="9965" h="8208" extrusionOk="0">
                  <a:moveTo>
                    <a:pt x="8969" y="1"/>
                  </a:moveTo>
                  <a:cubicBezTo>
                    <a:pt x="8187" y="1"/>
                    <a:pt x="6975" y="977"/>
                    <a:pt x="6975" y="977"/>
                  </a:cubicBezTo>
                  <a:cubicBezTo>
                    <a:pt x="6975" y="977"/>
                    <a:pt x="4307" y="1556"/>
                    <a:pt x="3311" y="1974"/>
                  </a:cubicBezTo>
                  <a:cubicBezTo>
                    <a:pt x="2347" y="2392"/>
                    <a:pt x="0" y="5381"/>
                    <a:pt x="579" y="5542"/>
                  </a:cubicBezTo>
                  <a:cubicBezTo>
                    <a:pt x="602" y="5548"/>
                    <a:pt x="627" y="5551"/>
                    <a:pt x="654" y="5551"/>
                  </a:cubicBezTo>
                  <a:cubicBezTo>
                    <a:pt x="1283" y="5551"/>
                    <a:pt x="2732" y="3807"/>
                    <a:pt x="2732" y="3806"/>
                  </a:cubicBezTo>
                  <a:lnTo>
                    <a:pt x="2732" y="3806"/>
                  </a:lnTo>
                  <a:cubicBezTo>
                    <a:pt x="2732" y="3807"/>
                    <a:pt x="1511" y="5606"/>
                    <a:pt x="1350" y="6281"/>
                  </a:cubicBezTo>
                  <a:cubicBezTo>
                    <a:pt x="1172" y="6903"/>
                    <a:pt x="1022" y="8207"/>
                    <a:pt x="1527" y="8207"/>
                  </a:cubicBezTo>
                  <a:cubicBezTo>
                    <a:pt x="1571" y="8207"/>
                    <a:pt x="1618" y="8198"/>
                    <a:pt x="1672" y="8178"/>
                  </a:cubicBezTo>
                  <a:cubicBezTo>
                    <a:pt x="2347" y="7953"/>
                    <a:pt x="3664" y="6120"/>
                    <a:pt x="3664" y="6120"/>
                  </a:cubicBezTo>
                  <a:cubicBezTo>
                    <a:pt x="3664" y="6120"/>
                    <a:pt x="5304" y="5124"/>
                    <a:pt x="6654" y="5124"/>
                  </a:cubicBezTo>
                  <a:cubicBezTo>
                    <a:pt x="7972" y="5124"/>
                    <a:pt x="8872" y="2649"/>
                    <a:pt x="8872" y="2649"/>
                  </a:cubicBezTo>
                  <a:cubicBezTo>
                    <a:pt x="8872" y="2649"/>
                    <a:pt x="9965" y="1556"/>
                    <a:pt x="9547" y="399"/>
                  </a:cubicBezTo>
                  <a:cubicBezTo>
                    <a:pt x="9442" y="109"/>
                    <a:pt x="9229" y="1"/>
                    <a:pt x="8969" y="1"/>
                  </a:cubicBezTo>
                  <a:close/>
                </a:path>
              </a:pathLst>
            </a:custGeom>
            <a:solidFill>
              <a:srgbClr val="9C9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4439;p64">
              <a:extLst>
                <a:ext uri="{FF2B5EF4-FFF2-40B4-BE49-F238E27FC236}">
                  <a16:creationId xmlns:a16="http://schemas.microsoft.com/office/drawing/2014/main" id="{55C4D6B9-2251-A390-F471-5DDD6EAF440B}"/>
                </a:ext>
              </a:extLst>
            </p:cNvPr>
            <p:cNvSpPr/>
            <p:nvPr/>
          </p:nvSpPr>
          <p:spPr>
            <a:xfrm>
              <a:off x="4542075" y="2232675"/>
              <a:ext cx="241900" cy="219425"/>
            </a:xfrm>
            <a:custGeom>
              <a:avLst/>
              <a:gdLst/>
              <a:ahLst/>
              <a:cxnLst/>
              <a:rect l="l" t="t" r="r" b="b"/>
              <a:pathLst>
                <a:path w="9676" h="8777" extrusionOk="0">
                  <a:moveTo>
                    <a:pt x="8743" y="547"/>
                  </a:moveTo>
                  <a:cubicBezTo>
                    <a:pt x="8840" y="547"/>
                    <a:pt x="8904" y="579"/>
                    <a:pt x="8936" y="579"/>
                  </a:cubicBezTo>
                  <a:cubicBezTo>
                    <a:pt x="9000" y="611"/>
                    <a:pt x="9033" y="676"/>
                    <a:pt x="9065" y="772"/>
                  </a:cubicBezTo>
                  <a:cubicBezTo>
                    <a:pt x="9129" y="933"/>
                    <a:pt x="9129" y="1061"/>
                    <a:pt x="9129" y="1222"/>
                  </a:cubicBezTo>
                  <a:cubicBezTo>
                    <a:pt x="9161" y="1608"/>
                    <a:pt x="8968" y="1994"/>
                    <a:pt x="8808" y="2283"/>
                  </a:cubicBezTo>
                  <a:cubicBezTo>
                    <a:pt x="8711" y="2411"/>
                    <a:pt x="8647" y="2540"/>
                    <a:pt x="8583" y="2604"/>
                  </a:cubicBezTo>
                  <a:lnTo>
                    <a:pt x="8486" y="2701"/>
                  </a:lnTo>
                  <a:lnTo>
                    <a:pt x="8486" y="2733"/>
                  </a:lnTo>
                  <a:lnTo>
                    <a:pt x="8454" y="2733"/>
                  </a:lnTo>
                  <a:lnTo>
                    <a:pt x="8390" y="2829"/>
                  </a:lnTo>
                  <a:lnTo>
                    <a:pt x="8390" y="2862"/>
                  </a:lnTo>
                  <a:cubicBezTo>
                    <a:pt x="8358" y="2958"/>
                    <a:pt x="8100" y="3569"/>
                    <a:pt x="7747" y="4115"/>
                  </a:cubicBezTo>
                  <a:cubicBezTo>
                    <a:pt x="7554" y="4404"/>
                    <a:pt x="7329" y="4662"/>
                    <a:pt x="7104" y="4854"/>
                  </a:cubicBezTo>
                  <a:cubicBezTo>
                    <a:pt x="6879" y="5047"/>
                    <a:pt x="6654" y="5144"/>
                    <a:pt x="6429" y="5144"/>
                  </a:cubicBezTo>
                  <a:cubicBezTo>
                    <a:pt x="5690" y="5144"/>
                    <a:pt x="4918" y="5401"/>
                    <a:pt x="4307" y="5658"/>
                  </a:cubicBezTo>
                  <a:cubicBezTo>
                    <a:pt x="3729" y="5915"/>
                    <a:pt x="3311" y="6172"/>
                    <a:pt x="3311" y="6172"/>
                  </a:cubicBezTo>
                  <a:lnTo>
                    <a:pt x="3214" y="6237"/>
                  </a:lnTo>
                  <a:cubicBezTo>
                    <a:pt x="3214" y="6237"/>
                    <a:pt x="3150" y="6333"/>
                    <a:pt x="2989" y="6526"/>
                  </a:cubicBezTo>
                  <a:cubicBezTo>
                    <a:pt x="2797" y="6783"/>
                    <a:pt x="2475" y="7169"/>
                    <a:pt x="2154" y="7522"/>
                  </a:cubicBezTo>
                  <a:cubicBezTo>
                    <a:pt x="1993" y="7683"/>
                    <a:pt x="1832" y="7844"/>
                    <a:pt x="1704" y="7972"/>
                  </a:cubicBezTo>
                  <a:cubicBezTo>
                    <a:pt x="1543" y="8101"/>
                    <a:pt x="1414" y="8198"/>
                    <a:pt x="1350" y="8230"/>
                  </a:cubicBezTo>
                  <a:lnTo>
                    <a:pt x="1318" y="8230"/>
                  </a:lnTo>
                  <a:lnTo>
                    <a:pt x="1286" y="8198"/>
                  </a:lnTo>
                  <a:cubicBezTo>
                    <a:pt x="1254" y="8133"/>
                    <a:pt x="1222" y="7940"/>
                    <a:pt x="1222" y="7715"/>
                  </a:cubicBezTo>
                  <a:cubicBezTo>
                    <a:pt x="1222" y="7362"/>
                    <a:pt x="1286" y="6912"/>
                    <a:pt x="1382" y="6622"/>
                  </a:cubicBezTo>
                  <a:cubicBezTo>
                    <a:pt x="1414" y="6494"/>
                    <a:pt x="1511" y="6269"/>
                    <a:pt x="1639" y="6012"/>
                  </a:cubicBezTo>
                  <a:cubicBezTo>
                    <a:pt x="1832" y="5626"/>
                    <a:pt x="2122" y="5176"/>
                    <a:pt x="2347" y="4822"/>
                  </a:cubicBezTo>
                  <a:cubicBezTo>
                    <a:pt x="2443" y="4662"/>
                    <a:pt x="2572" y="4501"/>
                    <a:pt x="2636" y="4404"/>
                  </a:cubicBezTo>
                  <a:cubicBezTo>
                    <a:pt x="2659" y="4359"/>
                    <a:pt x="2677" y="4321"/>
                    <a:pt x="2692" y="4292"/>
                  </a:cubicBezTo>
                  <a:lnTo>
                    <a:pt x="2692" y="4292"/>
                  </a:lnTo>
                  <a:cubicBezTo>
                    <a:pt x="2718" y="4261"/>
                    <a:pt x="2732" y="4244"/>
                    <a:pt x="2732" y="4244"/>
                  </a:cubicBezTo>
                  <a:lnTo>
                    <a:pt x="2720" y="4235"/>
                  </a:lnTo>
                  <a:lnTo>
                    <a:pt x="2720" y="4235"/>
                  </a:lnTo>
                  <a:cubicBezTo>
                    <a:pt x="2728" y="4219"/>
                    <a:pt x="2732" y="4212"/>
                    <a:pt x="2732" y="4212"/>
                  </a:cubicBezTo>
                  <a:cubicBezTo>
                    <a:pt x="2829" y="4115"/>
                    <a:pt x="2797" y="3954"/>
                    <a:pt x="2668" y="3858"/>
                  </a:cubicBezTo>
                  <a:cubicBezTo>
                    <a:pt x="2628" y="3818"/>
                    <a:pt x="2576" y="3800"/>
                    <a:pt x="2522" y="3800"/>
                  </a:cubicBezTo>
                  <a:cubicBezTo>
                    <a:pt x="2448" y="3800"/>
                    <a:pt x="2370" y="3834"/>
                    <a:pt x="2314" y="3890"/>
                  </a:cubicBezTo>
                  <a:lnTo>
                    <a:pt x="2250" y="3987"/>
                  </a:lnTo>
                  <a:cubicBezTo>
                    <a:pt x="2122" y="4147"/>
                    <a:pt x="1768" y="4565"/>
                    <a:pt x="1350" y="4919"/>
                  </a:cubicBezTo>
                  <a:cubicBezTo>
                    <a:pt x="1157" y="5112"/>
                    <a:pt x="964" y="5272"/>
                    <a:pt x="804" y="5401"/>
                  </a:cubicBezTo>
                  <a:cubicBezTo>
                    <a:pt x="725" y="5448"/>
                    <a:pt x="646" y="5488"/>
                    <a:pt x="582" y="5516"/>
                  </a:cubicBezTo>
                  <a:lnTo>
                    <a:pt x="582" y="5516"/>
                  </a:lnTo>
                  <a:cubicBezTo>
                    <a:pt x="590" y="5499"/>
                    <a:pt x="599" y="5482"/>
                    <a:pt x="611" y="5465"/>
                  </a:cubicBezTo>
                  <a:cubicBezTo>
                    <a:pt x="772" y="5079"/>
                    <a:pt x="1254" y="4372"/>
                    <a:pt x="1800" y="3762"/>
                  </a:cubicBezTo>
                  <a:cubicBezTo>
                    <a:pt x="2057" y="3472"/>
                    <a:pt x="2314" y="3183"/>
                    <a:pt x="2572" y="2958"/>
                  </a:cubicBezTo>
                  <a:cubicBezTo>
                    <a:pt x="2829" y="2733"/>
                    <a:pt x="3054" y="2540"/>
                    <a:pt x="3214" y="2508"/>
                  </a:cubicBezTo>
                  <a:cubicBezTo>
                    <a:pt x="3664" y="2315"/>
                    <a:pt x="4597" y="2058"/>
                    <a:pt x="5368" y="1865"/>
                  </a:cubicBezTo>
                  <a:cubicBezTo>
                    <a:pt x="5754" y="1769"/>
                    <a:pt x="6107" y="1672"/>
                    <a:pt x="6365" y="1608"/>
                  </a:cubicBezTo>
                  <a:cubicBezTo>
                    <a:pt x="6654" y="1544"/>
                    <a:pt x="6815" y="1511"/>
                    <a:pt x="6815" y="1511"/>
                  </a:cubicBezTo>
                  <a:lnTo>
                    <a:pt x="6911" y="1479"/>
                  </a:lnTo>
                  <a:lnTo>
                    <a:pt x="6975" y="1415"/>
                  </a:lnTo>
                  <a:cubicBezTo>
                    <a:pt x="7072" y="1351"/>
                    <a:pt x="7393" y="1094"/>
                    <a:pt x="7747" y="901"/>
                  </a:cubicBezTo>
                  <a:cubicBezTo>
                    <a:pt x="8100" y="708"/>
                    <a:pt x="8486" y="547"/>
                    <a:pt x="8743" y="547"/>
                  </a:cubicBezTo>
                  <a:close/>
                  <a:moveTo>
                    <a:pt x="8743" y="1"/>
                  </a:moveTo>
                  <a:cubicBezTo>
                    <a:pt x="8486" y="1"/>
                    <a:pt x="8229" y="97"/>
                    <a:pt x="8004" y="194"/>
                  </a:cubicBezTo>
                  <a:cubicBezTo>
                    <a:pt x="7389" y="434"/>
                    <a:pt x="6818" y="853"/>
                    <a:pt x="6644" y="1005"/>
                  </a:cubicBezTo>
                  <a:lnTo>
                    <a:pt x="6644" y="1005"/>
                  </a:lnTo>
                  <a:cubicBezTo>
                    <a:pt x="6485" y="1037"/>
                    <a:pt x="5897" y="1159"/>
                    <a:pt x="5240" y="1351"/>
                  </a:cubicBezTo>
                  <a:cubicBezTo>
                    <a:pt x="4436" y="1544"/>
                    <a:pt x="3536" y="1769"/>
                    <a:pt x="2989" y="1994"/>
                  </a:cubicBezTo>
                  <a:cubicBezTo>
                    <a:pt x="2732" y="2122"/>
                    <a:pt x="2411" y="2347"/>
                    <a:pt x="2089" y="2669"/>
                  </a:cubicBezTo>
                  <a:cubicBezTo>
                    <a:pt x="1639" y="3119"/>
                    <a:pt x="1125" y="3697"/>
                    <a:pt x="707" y="4244"/>
                  </a:cubicBezTo>
                  <a:cubicBezTo>
                    <a:pt x="514" y="4533"/>
                    <a:pt x="354" y="4790"/>
                    <a:pt x="225" y="5015"/>
                  </a:cubicBezTo>
                  <a:cubicBezTo>
                    <a:pt x="161" y="5144"/>
                    <a:pt x="96" y="5240"/>
                    <a:pt x="64" y="5369"/>
                  </a:cubicBezTo>
                  <a:cubicBezTo>
                    <a:pt x="32" y="5465"/>
                    <a:pt x="0" y="5562"/>
                    <a:pt x="0" y="5658"/>
                  </a:cubicBezTo>
                  <a:cubicBezTo>
                    <a:pt x="0" y="5755"/>
                    <a:pt x="32" y="5819"/>
                    <a:pt x="64" y="5915"/>
                  </a:cubicBezTo>
                  <a:cubicBezTo>
                    <a:pt x="129" y="5980"/>
                    <a:pt x="193" y="6044"/>
                    <a:pt x="289" y="6076"/>
                  </a:cubicBezTo>
                  <a:cubicBezTo>
                    <a:pt x="354" y="6076"/>
                    <a:pt x="386" y="6108"/>
                    <a:pt x="450" y="6108"/>
                  </a:cubicBezTo>
                  <a:cubicBezTo>
                    <a:pt x="579" y="6108"/>
                    <a:pt x="707" y="6044"/>
                    <a:pt x="836" y="5980"/>
                  </a:cubicBezTo>
                  <a:cubicBezTo>
                    <a:pt x="933" y="5935"/>
                    <a:pt x="1033" y="5877"/>
                    <a:pt x="1132" y="5811"/>
                  </a:cubicBezTo>
                  <a:lnTo>
                    <a:pt x="1132" y="5811"/>
                  </a:lnTo>
                  <a:cubicBezTo>
                    <a:pt x="1012" y="6077"/>
                    <a:pt x="896" y="6314"/>
                    <a:pt x="836" y="6494"/>
                  </a:cubicBezTo>
                  <a:cubicBezTo>
                    <a:pt x="772" y="6815"/>
                    <a:pt x="707" y="7297"/>
                    <a:pt x="707" y="7715"/>
                  </a:cubicBezTo>
                  <a:cubicBezTo>
                    <a:pt x="707" y="7940"/>
                    <a:pt x="707" y="8165"/>
                    <a:pt x="772" y="8358"/>
                  </a:cubicBezTo>
                  <a:cubicBezTo>
                    <a:pt x="836" y="8455"/>
                    <a:pt x="868" y="8551"/>
                    <a:pt x="964" y="8648"/>
                  </a:cubicBezTo>
                  <a:cubicBezTo>
                    <a:pt x="1061" y="8712"/>
                    <a:pt x="1189" y="8776"/>
                    <a:pt x="1318" y="8776"/>
                  </a:cubicBezTo>
                  <a:cubicBezTo>
                    <a:pt x="1382" y="8776"/>
                    <a:pt x="1447" y="8744"/>
                    <a:pt x="1543" y="8712"/>
                  </a:cubicBezTo>
                  <a:cubicBezTo>
                    <a:pt x="1768" y="8615"/>
                    <a:pt x="1993" y="8455"/>
                    <a:pt x="2218" y="8230"/>
                  </a:cubicBezTo>
                  <a:cubicBezTo>
                    <a:pt x="2822" y="7654"/>
                    <a:pt x="3478" y="6770"/>
                    <a:pt x="3632" y="6591"/>
                  </a:cubicBezTo>
                  <a:lnTo>
                    <a:pt x="3632" y="6591"/>
                  </a:lnTo>
                  <a:lnTo>
                    <a:pt x="3632" y="6590"/>
                  </a:lnTo>
                  <a:cubicBezTo>
                    <a:pt x="3793" y="6494"/>
                    <a:pt x="4243" y="6269"/>
                    <a:pt x="4757" y="6044"/>
                  </a:cubicBezTo>
                  <a:cubicBezTo>
                    <a:pt x="5272" y="5851"/>
                    <a:pt x="5882" y="5658"/>
                    <a:pt x="6429" y="5658"/>
                  </a:cubicBezTo>
                  <a:cubicBezTo>
                    <a:pt x="6847" y="5658"/>
                    <a:pt x="7200" y="5465"/>
                    <a:pt x="7490" y="5208"/>
                  </a:cubicBezTo>
                  <a:cubicBezTo>
                    <a:pt x="7940" y="4822"/>
                    <a:pt x="8293" y="4276"/>
                    <a:pt x="8518" y="3826"/>
                  </a:cubicBezTo>
                  <a:cubicBezTo>
                    <a:pt x="8718" y="3476"/>
                    <a:pt x="8840" y="3185"/>
                    <a:pt x="8885" y="3057"/>
                  </a:cubicBezTo>
                  <a:lnTo>
                    <a:pt x="8885" y="3057"/>
                  </a:lnTo>
                  <a:cubicBezTo>
                    <a:pt x="8960" y="2972"/>
                    <a:pt x="9117" y="2806"/>
                    <a:pt x="9258" y="2572"/>
                  </a:cubicBezTo>
                  <a:cubicBezTo>
                    <a:pt x="9450" y="2219"/>
                    <a:pt x="9675" y="1769"/>
                    <a:pt x="9675" y="1222"/>
                  </a:cubicBezTo>
                  <a:cubicBezTo>
                    <a:pt x="9675" y="1029"/>
                    <a:pt x="9643" y="804"/>
                    <a:pt x="9579" y="579"/>
                  </a:cubicBezTo>
                  <a:cubicBezTo>
                    <a:pt x="9515" y="386"/>
                    <a:pt x="9386" y="226"/>
                    <a:pt x="9225" y="129"/>
                  </a:cubicBezTo>
                  <a:cubicBezTo>
                    <a:pt x="9065" y="33"/>
                    <a:pt x="8904" y="1"/>
                    <a:pt x="87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4440;p64">
              <a:extLst>
                <a:ext uri="{FF2B5EF4-FFF2-40B4-BE49-F238E27FC236}">
                  <a16:creationId xmlns:a16="http://schemas.microsoft.com/office/drawing/2014/main" id="{97859F8A-77D7-96AD-839A-D23166B3F18D}"/>
                </a:ext>
              </a:extLst>
            </p:cNvPr>
            <p:cNvSpPr/>
            <p:nvPr/>
          </p:nvSpPr>
          <p:spPr>
            <a:xfrm>
              <a:off x="4681900" y="2220000"/>
              <a:ext cx="85200" cy="103700"/>
            </a:xfrm>
            <a:custGeom>
              <a:avLst/>
              <a:gdLst/>
              <a:ahLst/>
              <a:cxnLst/>
              <a:rect l="l" t="t" r="r" b="b"/>
              <a:pathLst>
                <a:path w="3408" h="4148" extrusionOk="0">
                  <a:moveTo>
                    <a:pt x="1137" y="1"/>
                  </a:moveTo>
                  <a:cubicBezTo>
                    <a:pt x="788" y="1"/>
                    <a:pt x="579" y="592"/>
                    <a:pt x="579" y="1183"/>
                  </a:cubicBezTo>
                  <a:cubicBezTo>
                    <a:pt x="579" y="2018"/>
                    <a:pt x="1415" y="2276"/>
                    <a:pt x="1415" y="2276"/>
                  </a:cubicBezTo>
                  <a:cubicBezTo>
                    <a:pt x="1415" y="2276"/>
                    <a:pt x="0" y="3594"/>
                    <a:pt x="836" y="4011"/>
                  </a:cubicBezTo>
                  <a:cubicBezTo>
                    <a:pt x="1026" y="4110"/>
                    <a:pt x="1218" y="4148"/>
                    <a:pt x="1400" y="4148"/>
                  </a:cubicBezTo>
                  <a:cubicBezTo>
                    <a:pt x="1988" y="4148"/>
                    <a:pt x="2475" y="3754"/>
                    <a:pt x="2475" y="3754"/>
                  </a:cubicBezTo>
                  <a:lnTo>
                    <a:pt x="3407" y="1086"/>
                  </a:lnTo>
                  <a:lnTo>
                    <a:pt x="3407" y="1086"/>
                  </a:lnTo>
                  <a:cubicBezTo>
                    <a:pt x="3407" y="1086"/>
                    <a:pt x="3369" y="1090"/>
                    <a:pt x="3302" y="1090"/>
                  </a:cubicBezTo>
                  <a:cubicBezTo>
                    <a:pt x="3012" y="1090"/>
                    <a:pt x="2188" y="1026"/>
                    <a:pt x="1640" y="347"/>
                  </a:cubicBezTo>
                  <a:cubicBezTo>
                    <a:pt x="1451" y="102"/>
                    <a:pt x="1282" y="1"/>
                    <a:pt x="11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4441;p64">
              <a:extLst>
                <a:ext uri="{FF2B5EF4-FFF2-40B4-BE49-F238E27FC236}">
                  <a16:creationId xmlns:a16="http://schemas.microsoft.com/office/drawing/2014/main" id="{3763B8C2-DA85-0E69-0ED1-F64132B1379B}"/>
                </a:ext>
              </a:extLst>
            </p:cNvPr>
            <p:cNvSpPr/>
            <p:nvPr/>
          </p:nvSpPr>
          <p:spPr>
            <a:xfrm>
              <a:off x="4689125" y="2213400"/>
              <a:ext cx="84400" cy="116550"/>
            </a:xfrm>
            <a:custGeom>
              <a:avLst/>
              <a:gdLst/>
              <a:ahLst/>
              <a:cxnLst/>
              <a:rect l="l" t="t" r="r" b="b"/>
              <a:pathLst>
                <a:path w="3376" h="4662" extrusionOk="0">
                  <a:moveTo>
                    <a:pt x="836" y="0"/>
                  </a:moveTo>
                  <a:cubicBezTo>
                    <a:pt x="675" y="0"/>
                    <a:pt x="547" y="64"/>
                    <a:pt x="418" y="193"/>
                  </a:cubicBezTo>
                  <a:cubicBezTo>
                    <a:pt x="258" y="322"/>
                    <a:pt x="193" y="514"/>
                    <a:pt x="129" y="740"/>
                  </a:cubicBezTo>
                  <a:cubicBezTo>
                    <a:pt x="65" y="965"/>
                    <a:pt x="33" y="1190"/>
                    <a:pt x="33" y="1447"/>
                  </a:cubicBezTo>
                  <a:cubicBezTo>
                    <a:pt x="0" y="1961"/>
                    <a:pt x="290" y="2315"/>
                    <a:pt x="547" y="2507"/>
                  </a:cubicBezTo>
                  <a:cubicBezTo>
                    <a:pt x="589" y="2543"/>
                    <a:pt x="632" y="2575"/>
                    <a:pt x="674" y="2602"/>
                  </a:cubicBezTo>
                  <a:lnTo>
                    <a:pt x="674" y="2602"/>
                  </a:lnTo>
                  <a:cubicBezTo>
                    <a:pt x="614" y="2669"/>
                    <a:pt x="548" y="2745"/>
                    <a:pt x="483" y="2829"/>
                  </a:cubicBezTo>
                  <a:cubicBezTo>
                    <a:pt x="386" y="2957"/>
                    <a:pt x="258" y="3118"/>
                    <a:pt x="161" y="3311"/>
                  </a:cubicBezTo>
                  <a:cubicBezTo>
                    <a:pt x="65" y="3472"/>
                    <a:pt x="0" y="3665"/>
                    <a:pt x="0" y="3858"/>
                  </a:cubicBezTo>
                  <a:cubicBezTo>
                    <a:pt x="0" y="3986"/>
                    <a:pt x="33" y="4115"/>
                    <a:pt x="97" y="4243"/>
                  </a:cubicBezTo>
                  <a:cubicBezTo>
                    <a:pt x="161" y="4340"/>
                    <a:pt x="290" y="4436"/>
                    <a:pt x="418" y="4500"/>
                  </a:cubicBezTo>
                  <a:cubicBezTo>
                    <a:pt x="643" y="4629"/>
                    <a:pt x="901" y="4661"/>
                    <a:pt x="1126" y="4661"/>
                  </a:cubicBezTo>
                  <a:cubicBezTo>
                    <a:pt x="1833" y="4661"/>
                    <a:pt x="2347" y="4243"/>
                    <a:pt x="2347" y="4211"/>
                  </a:cubicBezTo>
                  <a:cubicBezTo>
                    <a:pt x="2476" y="4147"/>
                    <a:pt x="2508" y="3954"/>
                    <a:pt x="2411" y="3858"/>
                  </a:cubicBezTo>
                  <a:cubicBezTo>
                    <a:pt x="2355" y="3782"/>
                    <a:pt x="2276" y="3751"/>
                    <a:pt x="2195" y="3751"/>
                  </a:cubicBezTo>
                  <a:cubicBezTo>
                    <a:pt x="2138" y="3751"/>
                    <a:pt x="2079" y="3767"/>
                    <a:pt x="2026" y="3793"/>
                  </a:cubicBezTo>
                  <a:cubicBezTo>
                    <a:pt x="1993" y="3825"/>
                    <a:pt x="1576" y="4147"/>
                    <a:pt x="1126" y="4147"/>
                  </a:cubicBezTo>
                  <a:cubicBezTo>
                    <a:pt x="965" y="4147"/>
                    <a:pt x="804" y="4115"/>
                    <a:pt x="643" y="4018"/>
                  </a:cubicBezTo>
                  <a:cubicBezTo>
                    <a:pt x="579" y="3986"/>
                    <a:pt x="579" y="3954"/>
                    <a:pt x="547" y="3954"/>
                  </a:cubicBezTo>
                  <a:lnTo>
                    <a:pt x="547" y="3858"/>
                  </a:lnTo>
                  <a:cubicBezTo>
                    <a:pt x="547" y="3793"/>
                    <a:pt x="579" y="3665"/>
                    <a:pt x="643" y="3536"/>
                  </a:cubicBezTo>
                  <a:cubicBezTo>
                    <a:pt x="740" y="3343"/>
                    <a:pt x="901" y="3150"/>
                    <a:pt x="1061" y="2990"/>
                  </a:cubicBezTo>
                  <a:cubicBezTo>
                    <a:pt x="1126" y="2893"/>
                    <a:pt x="1190" y="2829"/>
                    <a:pt x="1222" y="2797"/>
                  </a:cubicBezTo>
                  <a:lnTo>
                    <a:pt x="1286" y="2732"/>
                  </a:lnTo>
                  <a:cubicBezTo>
                    <a:pt x="1383" y="2668"/>
                    <a:pt x="1383" y="2572"/>
                    <a:pt x="1383" y="2475"/>
                  </a:cubicBezTo>
                  <a:cubicBezTo>
                    <a:pt x="1351" y="2379"/>
                    <a:pt x="1286" y="2282"/>
                    <a:pt x="1190" y="2282"/>
                  </a:cubicBezTo>
                  <a:cubicBezTo>
                    <a:pt x="1190" y="2282"/>
                    <a:pt x="997" y="2218"/>
                    <a:pt x="868" y="2090"/>
                  </a:cubicBezTo>
                  <a:cubicBezTo>
                    <a:pt x="708" y="1929"/>
                    <a:pt x="547" y="1768"/>
                    <a:pt x="547" y="1447"/>
                  </a:cubicBezTo>
                  <a:cubicBezTo>
                    <a:pt x="547" y="1190"/>
                    <a:pt x="611" y="932"/>
                    <a:pt x="675" y="740"/>
                  </a:cubicBezTo>
                  <a:cubicBezTo>
                    <a:pt x="708" y="675"/>
                    <a:pt x="772" y="611"/>
                    <a:pt x="804" y="579"/>
                  </a:cubicBezTo>
                  <a:lnTo>
                    <a:pt x="836" y="547"/>
                  </a:lnTo>
                  <a:cubicBezTo>
                    <a:pt x="868" y="547"/>
                    <a:pt x="901" y="547"/>
                    <a:pt x="933" y="579"/>
                  </a:cubicBezTo>
                  <a:cubicBezTo>
                    <a:pt x="997" y="611"/>
                    <a:pt x="1061" y="675"/>
                    <a:pt x="1158" y="772"/>
                  </a:cubicBezTo>
                  <a:cubicBezTo>
                    <a:pt x="1479" y="1190"/>
                    <a:pt x="1865" y="1382"/>
                    <a:pt x="2218" y="1511"/>
                  </a:cubicBezTo>
                  <a:cubicBezTo>
                    <a:pt x="2572" y="1607"/>
                    <a:pt x="2861" y="1640"/>
                    <a:pt x="3022" y="1640"/>
                  </a:cubicBezTo>
                  <a:lnTo>
                    <a:pt x="3118" y="1640"/>
                  </a:lnTo>
                  <a:cubicBezTo>
                    <a:pt x="3279" y="1607"/>
                    <a:pt x="3376" y="1479"/>
                    <a:pt x="3376" y="1350"/>
                  </a:cubicBezTo>
                  <a:cubicBezTo>
                    <a:pt x="3376" y="1190"/>
                    <a:pt x="3247" y="1093"/>
                    <a:pt x="3086" y="1093"/>
                  </a:cubicBezTo>
                  <a:lnTo>
                    <a:pt x="3022" y="1093"/>
                  </a:lnTo>
                  <a:cubicBezTo>
                    <a:pt x="2893" y="1093"/>
                    <a:pt x="2668" y="1093"/>
                    <a:pt x="2379" y="997"/>
                  </a:cubicBezTo>
                  <a:cubicBezTo>
                    <a:pt x="2122" y="900"/>
                    <a:pt x="1801" y="740"/>
                    <a:pt x="1576" y="450"/>
                  </a:cubicBezTo>
                  <a:cubicBezTo>
                    <a:pt x="1447" y="322"/>
                    <a:pt x="1351" y="193"/>
                    <a:pt x="1222" y="129"/>
                  </a:cubicBezTo>
                  <a:cubicBezTo>
                    <a:pt x="1126" y="64"/>
                    <a:pt x="997" y="0"/>
                    <a:pt x="8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4442;p64">
              <a:extLst>
                <a:ext uri="{FF2B5EF4-FFF2-40B4-BE49-F238E27FC236}">
                  <a16:creationId xmlns:a16="http://schemas.microsoft.com/office/drawing/2014/main" id="{43BE274E-A3F4-3038-CF17-C8FB4395D3EA}"/>
                </a:ext>
              </a:extLst>
            </p:cNvPr>
            <p:cNvSpPr/>
            <p:nvPr/>
          </p:nvSpPr>
          <p:spPr>
            <a:xfrm>
              <a:off x="5131100" y="2759925"/>
              <a:ext cx="513550" cy="155050"/>
            </a:xfrm>
            <a:custGeom>
              <a:avLst/>
              <a:gdLst/>
              <a:ahLst/>
              <a:cxnLst/>
              <a:rect l="l" t="t" r="r" b="b"/>
              <a:pathLst>
                <a:path w="20542" h="6202" extrusionOk="0">
                  <a:moveTo>
                    <a:pt x="8655" y="1"/>
                  </a:moveTo>
                  <a:cubicBezTo>
                    <a:pt x="6886" y="1"/>
                    <a:pt x="2639" y="1734"/>
                    <a:pt x="1351" y="2183"/>
                  </a:cubicBezTo>
                  <a:cubicBezTo>
                    <a:pt x="1" y="2665"/>
                    <a:pt x="1351" y="3051"/>
                    <a:pt x="2830" y="3340"/>
                  </a:cubicBezTo>
                  <a:cubicBezTo>
                    <a:pt x="3125" y="3398"/>
                    <a:pt x="3479" y="3421"/>
                    <a:pt x="3855" y="3421"/>
                  </a:cubicBezTo>
                  <a:cubicBezTo>
                    <a:pt x="5361" y="3421"/>
                    <a:pt x="7233" y="3051"/>
                    <a:pt x="7233" y="3051"/>
                  </a:cubicBezTo>
                  <a:lnTo>
                    <a:pt x="7233" y="3051"/>
                  </a:lnTo>
                  <a:cubicBezTo>
                    <a:pt x="7233" y="3051"/>
                    <a:pt x="4019" y="4433"/>
                    <a:pt x="4790" y="4626"/>
                  </a:cubicBezTo>
                  <a:cubicBezTo>
                    <a:pt x="4941" y="4664"/>
                    <a:pt x="5122" y="4680"/>
                    <a:pt x="5327" y="4680"/>
                  </a:cubicBezTo>
                  <a:cubicBezTo>
                    <a:pt x="6170" y="4680"/>
                    <a:pt x="7407" y="4415"/>
                    <a:pt x="8519" y="4337"/>
                  </a:cubicBezTo>
                  <a:cubicBezTo>
                    <a:pt x="9869" y="4241"/>
                    <a:pt x="11251" y="2955"/>
                    <a:pt x="11251" y="2955"/>
                  </a:cubicBezTo>
                  <a:cubicBezTo>
                    <a:pt x="11251" y="2955"/>
                    <a:pt x="17809" y="6201"/>
                    <a:pt x="18580" y="6201"/>
                  </a:cubicBezTo>
                  <a:cubicBezTo>
                    <a:pt x="19352" y="6201"/>
                    <a:pt x="20541" y="3855"/>
                    <a:pt x="18870" y="2858"/>
                  </a:cubicBezTo>
                  <a:cubicBezTo>
                    <a:pt x="17198" y="1894"/>
                    <a:pt x="14562" y="1090"/>
                    <a:pt x="14562" y="1090"/>
                  </a:cubicBezTo>
                  <a:cubicBezTo>
                    <a:pt x="14562" y="1090"/>
                    <a:pt x="10448" y="319"/>
                    <a:pt x="9001" y="30"/>
                  </a:cubicBezTo>
                  <a:cubicBezTo>
                    <a:pt x="8901" y="10"/>
                    <a:pt x="8784" y="1"/>
                    <a:pt x="8655" y="1"/>
                  </a:cubicBezTo>
                  <a:close/>
                </a:path>
              </a:pathLst>
            </a:custGeom>
            <a:solidFill>
              <a:srgbClr val="707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4443;p64">
              <a:extLst>
                <a:ext uri="{FF2B5EF4-FFF2-40B4-BE49-F238E27FC236}">
                  <a16:creationId xmlns:a16="http://schemas.microsoft.com/office/drawing/2014/main" id="{AB5DAF6A-2F2E-4617-7072-B14F790F5AAE}"/>
                </a:ext>
              </a:extLst>
            </p:cNvPr>
            <p:cNvSpPr/>
            <p:nvPr/>
          </p:nvSpPr>
          <p:spPr>
            <a:xfrm>
              <a:off x="5143975" y="2753425"/>
              <a:ext cx="487000" cy="167975"/>
            </a:xfrm>
            <a:custGeom>
              <a:avLst/>
              <a:gdLst/>
              <a:ahLst/>
              <a:cxnLst/>
              <a:rect l="l" t="t" r="r" b="b"/>
              <a:pathLst>
                <a:path w="19480" h="6719" extrusionOk="0">
                  <a:moveTo>
                    <a:pt x="8133" y="515"/>
                  </a:moveTo>
                  <a:cubicBezTo>
                    <a:pt x="8261" y="515"/>
                    <a:pt x="8358" y="547"/>
                    <a:pt x="8422" y="547"/>
                  </a:cubicBezTo>
                  <a:cubicBezTo>
                    <a:pt x="9901" y="836"/>
                    <a:pt x="14015" y="1640"/>
                    <a:pt x="14015" y="1640"/>
                  </a:cubicBezTo>
                  <a:lnTo>
                    <a:pt x="14017" y="1621"/>
                  </a:lnTo>
                  <a:lnTo>
                    <a:pt x="14017" y="1621"/>
                  </a:lnTo>
                  <a:cubicBezTo>
                    <a:pt x="14077" y="1645"/>
                    <a:pt x="14213" y="1698"/>
                    <a:pt x="14401" y="1768"/>
                  </a:cubicBezTo>
                  <a:cubicBezTo>
                    <a:pt x="15237" y="2025"/>
                    <a:pt x="17005" y="2636"/>
                    <a:pt x="18226" y="3343"/>
                  </a:cubicBezTo>
                  <a:cubicBezTo>
                    <a:pt x="18772" y="3665"/>
                    <a:pt x="18933" y="4115"/>
                    <a:pt x="18933" y="4597"/>
                  </a:cubicBezTo>
                  <a:cubicBezTo>
                    <a:pt x="18933" y="4983"/>
                    <a:pt x="18805" y="5433"/>
                    <a:pt x="18580" y="5722"/>
                  </a:cubicBezTo>
                  <a:cubicBezTo>
                    <a:pt x="18483" y="5883"/>
                    <a:pt x="18387" y="6011"/>
                    <a:pt x="18290" y="6076"/>
                  </a:cubicBezTo>
                  <a:cubicBezTo>
                    <a:pt x="18194" y="6172"/>
                    <a:pt x="18097" y="6172"/>
                    <a:pt x="18065" y="6172"/>
                  </a:cubicBezTo>
                  <a:cubicBezTo>
                    <a:pt x="18065" y="6172"/>
                    <a:pt x="18001" y="6172"/>
                    <a:pt x="17937" y="6140"/>
                  </a:cubicBezTo>
                  <a:cubicBezTo>
                    <a:pt x="17615" y="6076"/>
                    <a:pt x="17005" y="5818"/>
                    <a:pt x="16265" y="5529"/>
                  </a:cubicBezTo>
                  <a:cubicBezTo>
                    <a:pt x="15172" y="5047"/>
                    <a:pt x="13822" y="4404"/>
                    <a:pt x="12729" y="3890"/>
                  </a:cubicBezTo>
                  <a:cubicBezTo>
                    <a:pt x="12183" y="3633"/>
                    <a:pt x="11733" y="3408"/>
                    <a:pt x="11379" y="3247"/>
                  </a:cubicBezTo>
                  <a:cubicBezTo>
                    <a:pt x="11058" y="3086"/>
                    <a:pt x="10865" y="2990"/>
                    <a:pt x="10833" y="2990"/>
                  </a:cubicBezTo>
                  <a:cubicBezTo>
                    <a:pt x="10796" y="2965"/>
                    <a:pt x="10759" y="2955"/>
                    <a:pt x="10722" y="2955"/>
                  </a:cubicBezTo>
                  <a:cubicBezTo>
                    <a:pt x="10663" y="2955"/>
                    <a:pt x="10603" y="2982"/>
                    <a:pt x="10544" y="3022"/>
                  </a:cubicBezTo>
                  <a:cubicBezTo>
                    <a:pt x="10479" y="3086"/>
                    <a:pt x="10126" y="3408"/>
                    <a:pt x="9643" y="3697"/>
                  </a:cubicBezTo>
                  <a:cubicBezTo>
                    <a:pt x="9161" y="3986"/>
                    <a:pt x="8551" y="4276"/>
                    <a:pt x="7972" y="4308"/>
                  </a:cubicBezTo>
                  <a:cubicBezTo>
                    <a:pt x="6847" y="4404"/>
                    <a:pt x="5593" y="4661"/>
                    <a:pt x="4822" y="4661"/>
                  </a:cubicBezTo>
                  <a:cubicBezTo>
                    <a:pt x="4752" y="4661"/>
                    <a:pt x="4687" y="4661"/>
                    <a:pt x="4626" y="4660"/>
                  </a:cubicBezTo>
                  <a:lnTo>
                    <a:pt x="4626" y="4660"/>
                  </a:lnTo>
                  <a:cubicBezTo>
                    <a:pt x="4918" y="4465"/>
                    <a:pt x="5452" y="4187"/>
                    <a:pt x="5883" y="3986"/>
                  </a:cubicBezTo>
                  <a:cubicBezTo>
                    <a:pt x="6140" y="3858"/>
                    <a:pt x="6365" y="3761"/>
                    <a:pt x="6558" y="3697"/>
                  </a:cubicBezTo>
                  <a:cubicBezTo>
                    <a:pt x="6718" y="3600"/>
                    <a:pt x="6815" y="3568"/>
                    <a:pt x="6815" y="3568"/>
                  </a:cubicBezTo>
                  <a:cubicBezTo>
                    <a:pt x="6943" y="3504"/>
                    <a:pt x="7008" y="3375"/>
                    <a:pt x="6976" y="3247"/>
                  </a:cubicBezTo>
                  <a:cubicBezTo>
                    <a:pt x="6948" y="3135"/>
                    <a:pt x="6847" y="3048"/>
                    <a:pt x="6716" y="3048"/>
                  </a:cubicBezTo>
                  <a:cubicBezTo>
                    <a:pt x="6696" y="3048"/>
                    <a:pt x="6675" y="3050"/>
                    <a:pt x="6654" y="3054"/>
                  </a:cubicBezTo>
                  <a:cubicBezTo>
                    <a:pt x="6654" y="3054"/>
                    <a:pt x="6558" y="3086"/>
                    <a:pt x="6365" y="3118"/>
                  </a:cubicBezTo>
                  <a:cubicBezTo>
                    <a:pt x="5754" y="3215"/>
                    <a:pt x="4436" y="3440"/>
                    <a:pt x="3343" y="3440"/>
                  </a:cubicBezTo>
                  <a:cubicBezTo>
                    <a:pt x="2957" y="3440"/>
                    <a:pt x="2636" y="3408"/>
                    <a:pt x="2379" y="3343"/>
                  </a:cubicBezTo>
                  <a:cubicBezTo>
                    <a:pt x="1865" y="3247"/>
                    <a:pt x="1350" y="3118"/>
                    <a:pt x="997" y="3022"/>
                  </a:cubicBezTo>
                  <a:cubicBezTo>
                    <a:pt x="804" y="2958"/>
                    <a:pt x="676" y="2894"/>
                    <a:pt x="611" y="2829"/>
                  </a:cubicBezTo>
                  <a:lnTo>
                    <a:pt x="611" y="2829"/>
                  </a:lnTo>
                  <a:cubicBezTo>
                    <a:pt x="684" y="2795"/>
                    <a:pt x="791" y="2748"/>
                    <a:pt x="932" y="2700"/>
                  </a:cubicBezTo>
                  <a:cubicBezTo>
                    <a:pt x="1575" y="2443"/>
                    <a:pt x="2957" y="1929"/>
                    <a:pt x="4404" y="1415"/>
                  </a:cubicBezTo>
                  <a:cubicBezTo>
                    <a:pt x="5111" y="1190"/>
                    <a:pt x="5850" y="965"/>
                    <a:pt x="6493" y="804"/>
                  </a:cubicBezTo>
                  <a:cubicBezTo>
                    <a:pt x="7136" y="611"/>
                    <a:pt x="7715" y="515"/>
                    <a:pt x="8133" y="515"/>
                  </a:cubicBezTo>
                  <a:close/>
                  <a:moveTo>
                    <a:pt x="8133" y="0"/>
                  </a:moveTo>
                  <a:cubicBezTo>
                    <a:pt x="7651" y="0"/>
                    <a:pt x="7040" y="97"/>
                    <a:pt x="6365" y="257"/>
                  </a:cubicBezTo>
                  <a:cubicBezTo>
                    <a:pt x="4340" y="772"/>
                    <a:pt x="1704" y="1833"/>
                    <a:pt x="772" y="2186"/>
                  </a:cubicBezTo>
                  <a:cubicBezTo>
                    <a:pt x="547" y="2250"/>
                    <a:pt x="386" y="2347"/>
                    <a:pt x="257" y="2443"/>
                  </a:cubicBezTo>
                  <a:cubicBezTo>
                    <a:pt x="193" y="2475"/>
                    <a:pt x="129" y="2540"/>
                    <a:pt x="97" y="2604"/>
                  </a:cubicBezTo>
                  <a:cubicBezTo>
                    <a:pt x="32" y="2668"/>
                    <a:pt x="0" y="2733"/>
                    <a:pt x="0" y="2829"/>
                  </a:cubicBezTo>
                  <a:cubicBezTo>
                    <a:pt x="0" y="2958"/>
                    <a:pt x="64" y="3054"/>
                    <a:pt x="129" y="3118"/>
                  </a:cubicBezTo>
                  <a:cubicBezTo>
                    <a:pt x="225" y="3247"/>
                    <a:pt x="354" y="3311"/>
                    <a:pt x="482" y="3375"/>
                  </a:cubicBezTo>
                  <a:cubicBezTo>
                    <a:pt x="900" y="3568"/>
                    <a:pt x="1575" y="3729"/>
                    <a:pt x="2250" y="3890"/>
                  </a:cubicBezTo>
                  <a:cubicBezTo>
                    <a:pt x="2572" y="3954"/>
                    <a:pt x="2957" y="3954"/>
                    <a:pt x="3343" y="3954"/>
                  </a:cubicBezTo>
                  <a:cubicBezTo>
                    <a:pt x="3873" y="3954"/>
                    <a:pt x="4440" y="3909"/>
                    <a:pt x="4958" y="3849"/>
                  </a:cubicBezTo>
                  <a:lnTo>
                    <a:pt x="4958" y="3849"/>
                  </a:lnTo>
                  <a:cubicBezTo>
                    <a:pt x="4758" y="3961"/>
                    <a:pt x="4568" y="4077"/>
                    <a:pt x="4404" y="4179"/>
                  </a:cubicBezTo>
                  <a:cubicBezTo>
                    <a:pt x="4275" y="4243"/>
                    <a:pt x="4179" y="4340"/>
                    <a:pt x="4083" y="4404"/>
                  </a:cubicBezTo>
                  <a:cubicBezTo>
                    <a:pt x="4018" y="4468"/>
                    <a:pt x="3986" y="4501"/>
                    <a:pt x="3954" y="4565"/>
                  </a:cubicBezTo>
                  <a:cubicBezTo>
                    <a:pt x="3922" y="4597"/>
                    <a:pt x="3890" y="4693"/>
                    <a:pt x="3890" y="4790"/>
                  </a:cubicBezTo>
                  <a:cubicBezTo>
                    <a:pt x="3890" y="4886"/>
                    <a:pt x="3922" y="4983"/>
                    <a:pt x="4018" y="5047"/>
                  </a:cubicBezTo>
                  <a:cubicBezTo>
                    <a:pt x="4083" y="5111"/>
                    <a:pt x="4147" y="5111"/>
                    <a:pt x="4211" y="5143"/>
                  </a:cubicBezTo>
                  <a:cubicBezTo>
                    <a:pt x="4404" y="5176"/>
                    <a:pt x="4597" y="5208"/>
                    <a:pt x="4822" y="5208"/>
                  </a:cubicBezTo>
                  <a:cubicBezTo>
                    <a:pt x="5722" y="5208"/>
                    <a:pt x="6943" y="4918"/>
                    <a:pt x="8004" y="4854"/>
                  </a:cubicBezTo>
                  <a:cubicBezTo>
                    <a:pt x="8776" y="4790"/>
                    <a:pt x="9483" y="4436"/>
                    <a:pt x="10029" y="4083"/>
                  </a:cubicBezTo>
                  <a:cubicBezTo>
                    <a:pt x="10353" y="3880"/>
                    <a:pt x="10614" y="3677"/>
                    <a:pt x="10762" y="3547"/>
                  </a:cubicBezTo>
                  <a:lnTo>
                    <a:pt x="10762" y="3547"/>
                  </a:lnTo>
                  <a:cubicBezTo>
                    <a:pt x="11209" y="3765"/>
                    <a:pt x="12564" y="4422"/>
                    <a:pt x="13983" y="5079"/>
                  </a:cubicBezTo>
                  <a:cubicBezTo>
                    <a:pt x="14851" y="5497"/>
                    <a:pt x="15751" y="5883"/>
                    <a:pt x="16490" y="6204"/>
                  </a:cubicBezTo>
                  <a:cubicBezTo>
                    <a:pt x="16844" y="6333"/>
                    <a:pt x="17165" y="6461"/>
                    <a:pt x="17455" y="6558"/>
                  </a:cubicBezTo>
                  <a:cubicBezTo>
                    <a:pt x="17583" y="6622"/>
                    <a:pt x="17680" y="6654"/>
                    <a:pt x="17776" y="6686"/>
                  </a:cubicBezTo>
                  <a:cubicBezTo>
                    <a:pt x="17905" y="6686"/>
                    <a:pt x="17969" y="6718"/>
                    <a:pt x="18065" y="6718"/>
                  </a:cubicBezTo>
                  <a:cubicBezTo>
                    <a:pt x="18290" y="6718"/>
                    <a:pt x="18451" y="6622"/>
                    <a:pt x="18612" y="6493"/>
                  </a:cubicBezTo>
                  <a:cubicBezTo>
                    <a:pt x="18869" y="6301"/>
                    <a:pt x="19062" y="6043"/>
                    <a:pt x="19223" y="5690"/>
                  </a:cubicBezTo>
                  <a:cubicBezTo>
                    <a:pt x="19383" y="5368"/>
                    <a:pt x="19480" y="4983"/>
                    <a:pt x="19480" y="4597"/>
                  </a:cubicBezTo>
                  <a:cubicBezTo>
                    <a:pt x="19480" y="3954"/>
                    <a:pt x="19190" y="3311"/>
                    <a:pt x="18483" y="2893"/>
                  </a:cubicBezTo>
                  <a:cubicBezTo>
                    <a:pt x="16780" y="1897"/>
                    <a:pt x="14144" y="1125"/>
                    <a:pt x="14144" y="1093"/>
                  </a:cubicBezTo>
                  <a:lnTo>
                    <a:pt x="14112" y="1093"/>
                  </a:lnTo>
                  <a:cubicBezTo>
                    <a:pt x="14112" y="1093"/>
                    <a:pt x="13083" y="900"/>
                    <a:pt x="11861" y="675"/>
                  </a:cubicBezTo>
                  <a:cubicBezTo>
                    <a:pt x="10672" y="450"/>
                    <a:pt x="9258" y="161"/>
                    <a:pt x="8518" y="32"/>
                  </a:cubicBezTo>
                  <a:cubicBezTo>
                    <a:pt x="8422" y="0"/>
                    <a:pt x="8261" y="0"/>
                    <a:pt x="81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4444;p64">
              <a:extLst>
                <a:ext uri="{FF2B5EF4-FFF2-40B4-BE49-F238E27FC236}">
                  <a16:creationId xmlns:a16="http://schemas.microsoft.com/office/drawing/2014/main" id="{0D455F53-398A-DF93-D02D-0645F04C5C91}"/>
                </a:ext>
              </a:extLst>
            </p:cNvPr>
            <p:cNvSpPr/>
            <p:nvPr/>
          </p:nvSpPr>
          <p:spPr>
            <a:xfrm>
              <a:off x="5279775" y="2826825"/>
              <a:ext cx="540850" cy="800375"/>
            </a:xfrm>
            <a:custGeom>
              <a:avLst/>
              <a:gdLst/>
              <a:ahLst/>
              <a:cxnLst/>
              <a:rect l="l" t="t" r="r" b="b"/>
              <a:pathLst>
                <a:path w="21634" h="32015" extrusionOk="0">
                  <a:moveTo>
                    <a:pt x="13743" y="0"/>
                  </a:moveTo>
                  <a:cubicBezTo>
                    <a:pt x="11830" y="0"/>
                    <a:pt x="10094" y="2047"/>
                    <a:pt x="10094" y="2047"/>
                  </a:cubicBezTo>
                  <a:cubicBezTo>
                    <a:pt x="10094" y="2047"/>
                    <a:pt x="6172" y="4875"/>
                    <a:pt x="3344" y="8893"/>
                  </a:cubicBezTo>
                  <a:cubicBezTo>
                    <a:pt x="515" y="12912"/>
                    <a:pt x="1" y="21012"/>
                    <a:pt x="611" y="23358"/>
                  </a:cubicBezTo>
                  <a:cubicBezTo>
                    <a:pt x="1190" y="25705"/>
                    <a:pt x="1576" y="28469"/>
                    <a:pt x="4404" y="30302"/>
                  </a:cubicBezTo>
                  <a:cubicBezTo>
                    <a:pt x="5959" y="31315"/>
                    <a:pt x="7276" y="32015"/>
                    <a:pt x="8938" y="32015"/>
                  </a:cubicBezTo>
                  <a:cubicBezTo>
                    <a:pt x="10336" y="32015"/>
                    <a:pt x="11977" y="31520"/>
                    <a:pt x="14208" y="30302"/>
                  </a:cubicBezTo>
                  <a:cubicBezTo>
                    <a:pt x="19094" y="27666"/>
                    <a:pt x="21634" y="18858"/>
                    <a:pt x="21152" y="12108"/>
                  </a:cubicBezTo>
                  <a:cubicBezTo>
                    <a:pt x="20669" y="5358"/>
                    <a:pt x="16555" y="664"/>
                    <a:pt x="14401" y="86"/>
                  </a:cubicBezTo>
                  <a:cubicBezTo>
                    <a:pt x="14181" y="27"/>
                    <a:pt x="13961" y="0"/>
                    <a:pt x="1374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4445;p64">
              <a:extLst>
                <a:ext uri="{FF2B5EF4-FFF2-40B4-BE49-F238E27FC236}">
                  <a16:creationId xmlns:a16="http://schemas.microsoft.com/office/drawing/2014/main" id="{E5362954-3F58-A445-74EC-66F7CAD83D0D}"/>
                </a:ext>
              </a:extLst>
            </p:cNvPr>
            <p:cNvSpPr/>
            <p:nvPr/>
          </p:nvSpPr>
          <p:spPr>
            <a:xfrm>
              <a:off x="5283000" y="2820125"/>
              <a:ext cx="533625" cy="814075"/>
            </a:xfrm>
            <a:custGeom>
              <a:avLst/>
              <a:gdLst/>
              <a:ahLst/>
              <a:cxnLst/>
              <a:rect l="l" t="t" r="r" b="b"/>
              <a:pathLst>
                <a:path w="21345" h="32563" extrusionOk="0">
                  <a:moveTo>
                    <a:pt x="9810" y="2098"/>
                  </a:moveTo>
                  <a:cubicBezTo>
                    <a:pt x="9810" y="2098"/>
                    <a:pt x="9810" y="2098"/>
                    <a:pt x="9810" y="2098"/>
                  </a:cubicBezTo>
                  <a:lnTo>
                    <a:pt x="9810" y="2098"/>
                  </a:lnTo>
                  <a:lnTo>
                    <a:pt x="9810" y="2098"/>
                  </a:lnTo>
                  <a:close/>
                  <a:moveTo>
                    <a:pt x="13597" y="547"/>
                  </a:moveTo>
                  <a:cubicBezTo>
                    <a:pt x="13790" y="547"/>
                    <a:pt x="13983" y="547"/>
                    <a:pt x="14208" y="611"/>
                  </a:cubicBezTo>
                  <a:cubicBezTo>
                    <a:pt x="14658" y="740"/>
                    <a:pt x="15301" y="1125"/>
                    <a:pt x="15976" y="1736"/>
                  </a:cubicBezTo>
                  <a:cubicBezTo>
                    <a:pt x="18001" y="3568"/>
                    <a:pt x="20380" y="7426"/>
                    <a:pt x="20765" y="12408"/>
                  </a:cubicBezTo>
                  <a:cubicBezTo>
                    <a:pt x="20798" y="12955"/>
                    <a:pt x="20798" y="13501"/>
                    <a:pt x="20798" y="14080"/>
                  </a:cubicBezTo>
                  <a:cubicBezTo>
                    <a:pt x="20798" y="17262"/>
                    <a:pt x="20187" y="20766"/>
                    <a:pt x="18997" y="23755"/>
                  </a:cubicBezTo>
                  <a:cubicBezTo>
                    <a:pt x="17840" y="26712"/>
                    <a:pt x="16104" y="29187"/>
                    <a:pt x="13951" y="30345"/>
                  </a:cubicBezTo>
                  <a:cubicBezTo>
                    <a:pt x="11733" y="31534"/>
                    <a:pt x="10126" y="32016"/>
                    <a:pt x="8808" y="32016"/>
                  </a:cubicBezTo>
                  <a:cubicBezTo>
                    <a:pt x="7233" y="32016"/>
                    <a:pt x="5979" y="31373"/>
                    <a:pt x="4436" y="30377"/>
                  </a:cubicBezTo>
                  <a:cubicBezTo>
                    <a:pt x="3054" y="29477"/>
                    <a:pt x="2282" y="28352"/>
                    <a:pt x="1768" y="27195"/>
                  </a:cubicBezTo>
                  <a:cubicBezTo>
                    <a:pt x="1286" y="26005"/>
                    <a:pt x="1029" y="24752"/>
                    <a:pt x="739" y="23562"/>
                  </a:cubicBezTo>
                  <a:cubicBezTo>
                    <a:pt x="611" y="23048"/>
                    <a:pt x="514" y="22180"/>
                    <a:pt x="514" y="21087"/>
                  </a:cubicBezTo>
                  <a:cubicBezTo>
                    <a:pt x="514" y="19383"/>
                    <a:pt x="707" y="17198"/>
                    <a:pt x="1189" y="15044"/>
                  </a:cubicBezTo>
                  <a:cubicBezTo>
                    <a:pt x="1640" y="12890"/>
                    <a:pt x="2379" y="10801"/>
                    <a:pt x="3440" y="9322"/>
                  </a:cubicBezTo>
                  <a:cubicBezTo>
                    <a:pt x="4822" y="7329"/>
                    <a:pt x="6493" y="5626"/>
                    <a:pt x="7843" y="4436"/>
                  </a:cubicBezTo>
                  <a:cubicBezTo>
                    <a:pt x="8486" y="3825"/>
                    <a:pt x="9065" y="3343"/>
                    <a:pt x="9483" y="3022"/>
                  </a:cubicBezTo>
                  <a:cubicBezTo>
                    <a:pt x="9676" y="2861"/>
                    <a:pt x="9836" y="2733"/>
                    <a:pt x="9965" y="2668"/>
                  </a:cubicBezTo>
                  <a:cubicBezTo>
                    <a:pt x="10061" y="2572"/>
                    <a:pt x="10126" y="2540"/>
                    <a:pt x="10126" y="2540"/>
                  </a:cubicBezTo>
                  <a:lnTo>
                    <a:pt x="10158" y="2475"/>
                  </a:lnTo>
                  <a:lnTo>
                    <a:pt x="10190" y="2475"/>
                  </a:lnTo>
                  <a:cubicBezTo>
                    <a:pt x="10286" y="2379"/>
                    <a:pt x="10704" y="1865"/>
                    <a:pt x="11347" y="1415"/>
                  </a:cubicBezTo>
                  <a:cubicBezTo>
                    <a:pt x="11990" y="965"/>
                    <a:pt x="12794" y="547"/>
                    <a:pt x="13597" y="547"/>
                  </a:cubicBezTo>
                  <a:close/>
                  <a:moveTo>
                    <a:pt x="13597" y="0"/>
                  </a:moveTo>
                  <a:cubicBezTo>
                    <a:pt x="12536" y="0"/>
                    <a:pt x="11604" y="547"/>
                    <a:pt x="10897" y="1093"/>
                  </a:cubicBezTo>
                  <a:cubicBezTo>
                    <a:pt x="10337" y="1520"/>
                    <a:pt x="9932" y="1947"/>
                    <a:pt x="9810" y="2098"/>
                  </a:cubicBezTo>
                  <a:lnTo>
                    <a:pt x="9810" y="2098"/>
                  </a:lnTo>
                  <a:lnTo>
                    <a:pt x="9804" y="2090"/>
                  </a:lnTo>
                  <a:cubicBezTo>
                    <a:pt x="9804" y="2122"/>
                    <a:pt x="5850" y="4951"/>
                    <a:pt x="2990" y="9001"/>
                  </a:cubicBezTo>
                  <a:cubicBezTo>
                    <a:pt x="1897" y="10576"/>
                    <a:pt x="1125" y="12730"/>
                    <a:pt x="675" y="14915"/>
                  </a:cubicBezTo>
                  <a:cubicBezTo>
                    <a:pt x="193" y="17101"/>
                    <a:pt x="0" y="19351"/>
                    <a:pt x="0" y="21087"/>
                  </a:cubicBezTo>
                  <a:cubicBezTo>
                    <a:pt x="0" y="22212"/>
                    <a:pt x="64" y="23112"/>
                    <a:pt x="225" y="23691"/>
                  </a:cubicBezTo>
                  <a:cubicBezTo>
                    <a:pt x="514" y="24880"/>
                    <a:pt x="739" y="26166"/>
                    <a:pt x="1286" y="27387"/>
                  </a:cubicBezTo>
                  <a:cubicBezTo>
                    <a:pt x="1832" y="28641"/>
                    <a:pt x="2668" y="29863"/>
                    <a:pt x="4147" y="30795"/>
                  </a:cubicBezTo>
                  <a:cubicBezTo>
                    <a:pt x="5690" y="31823"/>
                    <a:pt x="7040" y="32563"/>
                    <a:pt x="8808" y="32563"/>
                  </a:cubicBezTo>
                  <a:cubicBezTo>
                    <a:pt x="10254" y="32563"/>
                    <a:pt x="11926" y="32048"/>
                    <a:pt x="14208" y="30827"/>
                  </a:cubicBezTo>
                  <a:cubicBezTo>
                    <a:pt x="16522" y="29573"/>
                    <a:pt x="18290" y="27002"/>
                    <a:pt x="19512" y="23948"/>
                  </a:cubicBezTo>
                  <a:cubicBezTo>
                    <a:pt x="20701" y="20894"/>
                    <a:pt x="21344" y="17326"/>
                    <a:pt x="21344" y="14080"/>
                  </a:cubicBezTo>
                  <a:cubicBezTo>
                    <a:pt x="21344" y="13501"/>
                    <a:pt x="21312" y="12922"/>
                    <a:pt x="21280" y="12376"/>
                  </a:cubicBezTo>
                  <a:cubicBezTo>
                    <a:pt x="21023" y="8936"/>
                    <a:pt x="19865" y="6043"/>
                    <a:pt x="18483" y="3922"/>
                  </a:cubicBezTo>
                  <a:cubicBezTo>
                    <a:pt x="17808" y="2861"/>
                    <a:pt x="17069" y="1993"/>
                    <a:pt x="16330" y="1350"/>
                  </a:cubicBezTo>
                  <a:cubicBezTo>
                    <a:pt x="15622" y="675"/>
                    <a:pt x="14947" y="257"/>
                    <a:pt x="14337" y="97"/>
                  </a:cubicBezTo>
                  <a:cubicBezTo>
                    <a:pt x="14079" y="32"/>
                    <a:pt x="13854" y="0"/>
                    <a:pt x="135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4446;p64">
              <a:extLst>
                <a:ext uri="{FF2B5EF4-FFF2-40B4-BE49-F238E27FC236}">
                  <a16:creationId xmlns:a16="http://schemas.microsoft.com/office/drawing/2014/main" id="{63F8BB87-D191-7E77-97D2-40A98417A6F4}"/>
                </a:ext>
              </a:extLst>
            </p:cNvPr>
            <p:cNvSpPr/>
            <p:nvPr/>
          </p:nvSpPr>
          <p:spPr>
            <a:xfrm>
              <a:off x="5438900" y="2899100"/>
              <a:ext cx="237875" cy="221725"/>
            </a:xfrm>
            <a:custGeom>
              <a:avLst/>
              <a:gdLst/>
              <a:ahLst/>
              <a:cxnLst/>
              <a:rect l="l" t="t" r="r" b="b"/>
              <a:pathLst>
                <a:path w="9515" h="8869" extrusionOk="0">
                  <a:moveTo>
                    <a:pt x="6904" y="0"/>
                  </a:moveTo>
                  <a:cubicBezTo>
                    <a:pt x="5656" y="0"/>
                    <a:pt x="4018" y="441"/>
                    <a:pt x="4018" y="441"/>
                  </a:cubicBezTo>
                  <a:cubicBezTo>
                    <a:pt x="4018" y="441"/>
                    <a:pt x="2250" y="634"/>
                    <a:pt x="1382" y="1792"/>
                  </a:cubicBezTo>
                  <a:cubicBezTo>
                    <a:pt x="514" y="2981"/>
                    <a:pt x="804" y="3367"/>
                    <a:pt x="1382" y="3656"/>
                  </a:cubicBezTo>
                  <a:cubicBezTo>
                    <a:pt x="1961" y="3945"/>
                    <a:pt x="2057" y="4717"/>
                    <a:pt x="2057" y="4717"/>
                  </a:cubicBezTo>
                  <a:cubicBezTo>
                    <a:pt x="2057" y="4717"/>
                    <a:pt x="0" y="8060"/>
                    <a:pt x="1093" y="8735"/>
                  </a:cubicBezTo>
                  <a:cubicBezTo>
                    <a:pt x="1231" y="8826"/>
                    <a:pt x="1431" y="8868"/>
                    <a:pt x="1678" y="8868"/>
                  </a:cubicBezTo>
                  <a:cubicBezTo>
                    <a:pt x="3336" y="8868"/>
                    <a:pt x="7110" y="6975"/>
                    <a:pt x="8229" y="5520"/>
                  </a:cubicBezTo>
                  <a:cubicBezTo>
                    <a:pt x="9515" y="3849"/>
                    <a:pt x="8904" y="1117"/>
                    <a:pt x="8133" y="313"/>
                  </a:cubicBezTo>
                  <a:cubicBezTo>
                    <a:pt x="7901" y="81"/>
                    <a:pt x="7438" y="0"/>
                    <a:pt x="6904" y="0"/>
                  </a:cubicBezTo>
                  <a:close/>
                </a:path>
              </a:pathLst>
            </a:custGeom>
            <a:solidFill>
              <a:srgbClr val="707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4447;p64">
              <a:extLst>
                <a:ext uri="{FF2B5EF4-FFF2-40B4-BE49-F238E27FC236}">
                  <a16:creationId xmlns:a16="http://schemas.microsoft.com/office/drawing/2014/main" id="{F5F38CEC-24B5-FC00-B9C3-2406BCBBA7DF}"/>
                </a:ext>
              </a:extLst>
            </p:cNvPr>
            <p:cNvSpPr/>
            <p:nvPr/>
          </p:nvSpPr>
          <p:spPr>
            <a:xfrm>
              <a:off x="5451750" y="2892450"/>
              <a:ext cx="217800" cy="234675"/>
            </a:xfrm>
            <a:custGeom>
              <a:avLst/>
              <a:gdLst/>
              <a:ahLst/>
              <a:cxnLst/>
              <a:rect l="l" t="t" r="r" b="b"/>
              <a:pathLst>
                <a:path w="8712" h="9387" extrusionOk="0">
                  <a:moveTo>
                    <a:pt x="6333" y="547"/>
                  </a:moveTo>
                  <a:cubicBezTo>
                    <a:pt x="6590" y="547"/>
                    <a:pt x="6847" y="547"/>
                    <a:pt x="7040" y="611"/>
                  </a:cubicBezTo>
                  <a:cubicBezTo>
                    <a:pt x="7233" y="643"/>
                    <a:pt x="7362" y="707"/>
                    <a:pt x="7426" y="772"/>
                  </a:cubicBezTo>
                  <a:cubicBezTo>
                    <a:pt x="7619" y="965"/>
                    <a:pt x="7812" y="1318"/>
                    <a:pt x="7940" y="1768"/>
                  </a:cubicBezTo>
                  <a:cubicBezTo>
                    <a:pt x="8101" y="2218"/>
                    <a:pt x="8197" y="2765"/>
                    <a:pt x="8197" y="3343"/>
                  </a:cubicBezTo>
                  <a:cubicBezTo>
                    <a:pt x="8197" y="4147"/>
                    <a:pt x="8004" y="4983"/>
                    <a:pt x="7490" y="5626"/>
                  </a:cubicBezTo>
                  <a:cubicBezTo>
                    <a:pt x="7008" y="6268"/>
                    <a:pt x="5786" y="7104"/>
                    <a:pt x="4501" y="7747"/>
                  </a:cubicBezTo>
                  <a:cubicBezTo>
                    <a:pt x="3890" y="8101"/>
                    <a:pt x="3215" y="8358"/>
                    <a:pt x="2636" y="8551"/>
                  </a:cubicBezTo>
                  <a:cubicBezTo>
                    <a:pt x="2026" y="8744"/>
                    <a:pt x="1511" y="8872"/>
                    <a:pt x="1158" y="8872"/>
                  </a:cubicBezTo>
                  <a:cubicBezTo>
                    <a:pt x="933" y="8872"/>
                    <a:pt x="772" y="8840"/>
                    <a:pt x="708" y="8776"/>
                  </a:cubicBezTo>
                  <a:cubicBezTo>
                    <a:pt x="643" y="8744"/>
                    <a:pt x="611" y="8679"/>
                    <a:pt x="579" y="8615"/>
                  </a:cubicBezTo>
                  <a:cubicBezTo>
                    <a:pt x="547" y="8551"/>
                    <a:pt x="515" y="8422"/>
                    <a:pt x="515" y="8294"/>
                  </a:cubicBezTo>
                  <a:cubicBezTo>
                    <a:pt x="515" y="7779"/>
                    <a:pt x="836" y="6976"/>
                    <a:pt x="1158" y="6301"/>
                  </a:cubicBezTo>
                  <a:cubicBezTo>
                    <a:pt x="1318" y="5979"/>
                    <a:pt x="1447" y="5690"/>
                    <a:pt x="1576" y="5465"/>
                  </a:cubicBezTo>
                  <a:cubicBezTo>
                    <a:pt x="1640" y="5368"/>
                    <a:pt x="1704" y="5272"/>
                    <a:pt x="1736" y="5240"/>
                  </a:cubicBezTo>
                  <a:cubicBezTo>
                    <a:pt x="1768" y="5176"/>
                    <a:pt x="1768" y="5143"/>
                    <a:pt x="1768" y="5143"/>
                  </a:cubicBezTo>
                  <a:cubicBezTo>
                    <a:pt x="1801" y="5079"/>
                    <a:pt x="1833" y="5015"/>
                    <a:pt x="1801" y="4951"/>
                  </a:cubicBezTo>
                  <a:cubicBezTo>
                    <a:pt x="1801" y="4951"/>
                    <a:pt x="1801" y="4726"/>
                    <a:pt x="1672" y="4468"/>
                  </a:cubicBezTo>
                  <a:cubicBezTo>
                    <a:pt x="1576" y="4211"/>
                    <a:pt x="1351" y="3858"/>
                    <a:pt x="997" y="3697"/>
                  </a:cubicBezTo>
                  <a:cubicBezTo>
                    <a:pt x="836" y="3600"/>
                    <a:pt x="740" y="3536"/>
                    <a:pt x="676" y="3472"/>
                  </a:cubicBezTo>
                  <a:cubicBezTo>
                    <a:pt x="611" y="3408"/>
                    <a:pt x="579" y="3343"/>
                    <a:pt x="579" y="3247"/>
                  </a:cubicBezTo>
                  <a:cubicBezTo>
                    <a:pt x="579" y="3054"/>
                    <a:pt x="708" y="2733"/>
                    <a:pt x="1093" y="2218"/>
                  </a:cubicBezTo>
                  <a:cubicBezTo>
                    <a:pt x="1479" y="1704"/>
                    <a:pt x="2090" y="1383"/>
                    <a:pt x="2604" y="1190"/>
                  </a:cubicBezTo>
                  <a:cubicBezTo>
                    <a:pt x="2861" y="1093"/>
                    <a:pt x="3086" y="1029"/>
                    <a:pt x="3279" y="997"/>
                  </a:cubicBezTo>
                  <a:cubicBezTo>
                    <a:pt x="3343" y="997"/>
                    <a:pt x="3408" y="965"/>
                    <a:pt x="3472" y="965"/>
                  </a:cubicBezTo>
                  <a:lnTo>
                    <a:pt x="3569" y="965"/>
                  </a:lnTo>
                  <a:cubicBezTo>
                    <a:pt x="3569" y="965"/>
                    <a:pt x="3665" y="932"/>
                    <a:pt x="3826" y="900"/>
                  </a:cubicBezTo>
                  <a:cubicBezTo>
                    <a:pt x="4340" y="772"/>
                    <a:pt x="5465" y="547"/>
                    <a:pt x="6333" y="547"/>
                  </a:cubicBezTo>
                  <a:close/>
                  <a:moveTo>
                    <a:pt x="6333" y="0"/>
                  </a:moveTo>
                  <a:cubicBezTo>
                    <a:pt x="5047" y="0"/>
                    <a:pt x="3440" y="418"/>
                    <a:pt x="3440" y="418"/>
                  </a:cubicBezTo>
                  <a:lnTo>
                    <a:pt x="3441" y="423"/>
                  </a:lnTo>
                  <a:lnTo>
                    <a:pt x="3441" y="423"/>
                  </a:lnTo>
                  <a:cubicBezTo>
                    <a:pt x="3326" y="440"/>
                    <a:pt x="2903" y="511"/>
                    <a:pt x="2411" y="675"/>
                  </a:cubicBezTo>
                  <a:cubicBezTo>
                    <a:pt x="1833" y="900"/>
                    <a:pt x="1126" y="1254"/>
                    <a:pt x="643" y="1897"/>
                  </a:cubicBezTo>
                  <a:cubicBezTo>
                    <a:pt x="225" y="2443"/>
                    <a:pt x="33" y="2861"/>
                    <a:pt x="33" y="3247"/>
                  </a:cubicBezTo>
                  <a:cubicBezTo>
                    <a:pt x="33" y="3472"/>
                    <a:pt x="129" y="3665"/>
                    <a:pt x="258" y="3825"/>
                  </a:cubicBezTo>
                  <a:cubicBezTo>
                    <a:pt x="386" y="3986"/>
                    <a:pt x="579" y="4083"/>
                    <a:pt x="740" y="4147"/>
                  </a:cubicBezTo>
                  <a:cubicBezTo>
                    <a:pt x="965" y="4276"/>
                    <a:pt x="1093" y="4468"/>
                    <a:pt x="1190" y="4661"/>
                  </a:cubicBezTo>
                  <a:cubicBezTo>
                    <a:pt x="1222" y="4758"/>
                    <a:pt x="1254" y="4854"/>
                    <a:pt x="1254" y="4918"/>
                  </a:cubicBezTo>
                  <a:lnTo>
                    <a:pt x="1264" y="4948"/>
                  </a:lnTo>
                  <a:lnTo>
                    <a:pt x="1264" y="4948"/>
                  </a:lnTo>
                  <a:cubicBezTo>
                    <a:pt x="1159" y="5133"/>
                    <a:pt x="917" y="5568"/>
                    <a:pt x="676" y="6076"/>
                  </a:cubicBezTo>
                  <a:cubicBezTo>
                    <a:pt x="322" y="6783"/>
                    <a:pt x="0" y="7586"/>
                    <a:pt x="0" y="8294"/>
                  </a:cubicBezTo>
                  <a:cubicBezTo>
                    <a:pt x="0" y="8486"/>
                    <a:pt x="0" y="8647"/>
                    <a:pt x="97" y="8808"/>
                  </a:cubicBezTo>
                  <a:cubicBezTo>
                    <a:pt x="161" y="8969"/>
                    <a:pt x="258" y="9129"/>
                    <a:pt x="418" y="9226"/>
                  </a:cubicBezTo>
                  <a:cubicBezTo>
                    <a:pt x="643" y="9354"/>
                    <a:pt x="868" y="9386"/>
                    <a:pt x="1158" y="9386"/>
                  </a:cubicBezTo>
                  <a:cubicBezTo>
                    <a:pt x="1608" y="9386"/>
                    <a:pt x="2186" y="9258"/>
                    <a:pt x="2797" y="9065"/>
                  </a:cubicBezTo>
                  <a:cubicBezTo>
                    <a:pt x="3729" y="8744"/>
                    <a:pt x="4790" y="8261"/>
                    <a:pt x="5722" y="7715"/>
                  </a:cubicBezTo>
                  <a:cubicBezTo>
                    <a:pt x="6654" y="7136"/>
                    <a:pt x="7458" y="6526"/>
                    <a:pt x="7940" y="5947"/>
                  </a:cubicBezTo>
                  <a:cubicBezTo>
                    <a:pt x="8519" y="5176"/>
                    <a:pt x="8712" y="4211"/>
                    <a:pt x="8712" y="3343"/>
                  </a:cubicBezTo>
                  <a:cubicBezTo>
                    <a:pt x="8712" y="2700"/>
                    <a:pt x="8615" y="2122"/>
                    <a:pt x="8454" y="1608"/>
                  </a:cubicBezTo>
                  <a:cubicBezTo>
                    <a:pt x="8294" y="1093"/>
                    <a:pt x="8069" y="675"/>
                    <a:pt x="7812" y="418"/>
                  </a:cubicBezTo>
                  <a:cubicBezTo>
                    <a:pt x="7619" y="225"/>
                    <a:pt x="7394" y="129"/>
                    <a:pt x="7169" y="97"/>
                  </a:cubicBezTo>
                  <a:cubicBezTo>
                    <a:pt x="6912" y="32"/>
                    <a:pt x="6622" y="0"/>
                    <a:pt x="63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4448;p64">
              <a:extLst>
                <a:ext uri="{FF2B5EF4-FFF2-40B4-BE49-F238E27FC236}">
                  <a16:creationId xmlns:a16="http://schemas.microsoft.com/office/drawing/2014/main" id="{04996F91-B9C1-951C-6A22-6CD29BDE9328}"/>
                </a:ext>
              </a:extLst>
            </p:cNvPr>
            <p:cNvSpPr/>
            <p:nvPr/>
          </p:nvSpPr>
          <p:spPr>
            <a:xfrm>
              <a:off x="5417200" y="2584950"/>
              <a:ext cx="305400" cy="460675"/>
            </a:xfrm>
            <a:custGeom>
              <a:avLst/>
              <a:gdLst/>
              <a:ahLst/>
              <a:cxnLst/>
              <a:rect l="l" t="t" r="r" b="b"/>
              <a:pathLst>
                <a:path w="12216" h="18427" extrusionOk="0">
                  <a:moveTo>
                    <a:pt x="5587" y="0"/>
                  </a:moveTo>
                  <a:cubicBezTo>
                    <a:pt x="4508" y="0"/>
                    <a:pt x="3729" y="278"/>
                    <a:pt x="3729" y="278"/>
                  </a:cubicBezTo>
                  <a:cubicBezTo>
                    <a:pt x="3729" y="278"/>
                    <a:pt x="2540" y="1628"/>
                    <a:pt x="1768" y="2046"/>
                  </a:cubicBezTo>
                  <a:cubicBezTo>
                    <a:pt x="965" y="2432"/>
                    <a:pt x="0" y="2818"/>
                    <a:pt x="772" y="3396"/>
                  </a:cubicBezTo>
                  <a:cubicBezTo>
                    <a:pt x="1575" y="4007"/>
                    <a:pt x="2058" y="4489"/>
                    <a:pt x="2058" y="4489"/>
                  </a:cubicBezTo>
                  <a:cubicBezTo>
                    <a:pt x="2058" y="4489"/>
                    <a:pt x="1061" y="7704"/>
                    <a:pt x="1479" y="9568"/>
                  </a:cubicBezTo>
                  <a:cubicBezTo>
                    <a:pt x="1733" y="10797"/>
                    <a:pt x="2588" y="11006"/>
                    <a:pt x="3141" y="11006"/>
                  </a:cubicBezTo>
                  <a:cubicBezTo>
                    <a:pt x="3427" y="11006"/>
                    <a:pt x="3633" y="10950"/>
                    <a:pt x="3633" y="10950"/>
                  </a:cubicBezTo>
                  <a:lnTo>
                    <a:pt x="3633" y="10950"/>
                  </a:lnTo>
                  <a:cubicBezTo>
                    <a:pt x="3633" y="10950"/>
                    <a:pt x="3311" y="15836"/>
                    <a:pt x="2925" y="17283"/>
                  </a:cubicBezTo>
                  <a:cubicBezTo>
                    <a:pt x="2715" y="18089"/>
                    <a:pt x="3174" y="18427"/>
                    <a:pt x="3869" y="18427"/>
                  </a:cubicBezTo>
                  <a:cubicBezTo>
                    <a:pt x="4448" y="18427"/>
                    <a:pt x="5193" y="18192"/>
                    <a:pt x="5851" y="17797"/>
                  </a:cubicBezTo>
                  <a:cubicBezTo>
                    <a:pt x="7329" y="16897"/>
                    <a:pt x="7522" y="13297"/>
                    <a:pt x="8101" y="10629"/>
                  </a:cubicBezTo>
                  <a:cubicBezTo>
                    <a:pt x="8711" y="7993"/>
                    <a:pt x="12215" y="4875"/>
                    <a:pt x="9772" y="1950"/>
                  </a:cubicBezTo>
                  <a:cubicBezTo>
                    <a:pt x="8465" y="368"/>
                    <a:pt x="6828" y="0"/>
                    <a:pt x="5587" y="0"/>
                  </a:cubicBezTo>
                  <a:close/>
                </a:path>
              </a:pathLst>
            </a:custGeom>
            <a:solidFill>
              <a:srgbClr val="707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4449;p64">
              <a:extLst>
                <a:ext uri="{FF2B5EF4-FFF2-40B4-BE49-F238E27FC236}">
                  <a16:creationId xmlns:a16="http://schemas.microsoft.com/office/drawing/2014/main" id="{052D7D13-C163-6026-B256-0DF00FE46E0A}"/>
                </a:ext>
              </a:extLst>
            </p:cNvPr>
            <p:cNvSpPr/>
            <p:nvPr/>
          </p:nvSpPr>
          <p:spPr>
            <a:xfrm>
              <a:off x="5422825" y="2578225"/>
              <a:ext cx="266825" cy="474175"/>
            </a:xfrm>
            <a:custGeom>
              <a:avLst/>
              <a:gdLst/>
              <a:ahLst/>
              <a:cxnLst/>
              <a:rect l="l" t="t" r="r" b="b"/>
              <a:pathLst>
                <a:path w="10673" h="18967" extrusionOk="0">
                  <a:moveTo>
                    <a:pt x="5336" y="547"/>
                  </a:moveTo>
                  <a:cubicBezTo>
                    <a:pt x="6558" y="547"/>
                    <a:pt x="8101" y="869"/>
                    <a:pt x="9354" y="2379"/>
                  </a:cubicBezTo>
                  <a:cubicBezTo>
                    <a:pt x="9933" y="3087"/>
                    <a:pt x="10126" y="3762"/>
                    <a:pt x="10126" y="4469"/>
                  </a:cubicBezTo>
                  <a:cubicBezTo>
                    <a:pt x="10158" y="5497"/>
                    <a:pt x="9644" y="6590"/>
                    <a:pt x="9065" y="7651"/>
                  </a:cubicBezTo>
                  <a:cubicBezTo>
                    <a:pt x="8519" y="8744"/>
                    <a:pt x="7876" y="9805"/>
                    <a:pt x="7618" y="10866"/>
                  </a:cubicBezTo>
                  <a:cubicBezTo>
                    <a:pt x="7329" y="12184"/>
                    <a:pt x="7136" y="13759"/>
                    <a:pt x="6847" y="15077"/>
                  </a:cubicBezTo>
                  <a:cubicBezTo>
                    <a:pt x="6686" y="15752"/>
                    <a:pt x="6493" y="16362"/>
                    <a:pt x="6301" y="16812"/>
                  </a:cubicBezTo>
                  <a:cubicBezTo>
                    <a:pt x="6076" y="17295"/>
                    <a:pt x="5786" y="17648"/>
                    <a:pt x="5497" y="17809"/>
                  </a:cubicBezTo>
                  <a:cubicBezTo>
                    <a:pt x="4854" y="18195"/>
                    <a:pt x="4147" y="18420"/>
                    <a:pt x="3633" y="18420"/>
                  </a:cubicBezTo>
                  <a:cubicBezTo>
                    <a:pt x="3375" y="18420"/>
                    <a:pt x="3183" y="18387"/>
                    <a:pt x="3086" y="18291"/>
                  </a:cubicBezTo>
                  <a:cubicBezTo>
                    <a:pt x="2990" y="18227"/>
                    <a:pt x="2925" y="18130"/>
                    <a:pt x="2925" y="17937"/>
                  </a:cubicBezTo>
                  <a:cubicBezTo>
                    <a:pt x="2925" y="17841"/>
                    <a:pt x="2925" y="17745"/>
                    <a:pt x="2958" y="17648"/>
                  </a:cubicBezTo>
                  <a:cubicBezTo>
                    <a:pt x="3054" y="17230"/>
                    <a:pt x="3150" y="16652"/>
                    <a:pt x="3247" y="15977"/>
                  </a:cubicBezTo>
                  <a:cubicBezTo>
                    <a:pt x="3504" y="13984"/>
                    <a:pt x="3665" y="11219"/>
                    <a:pt x="3665" y="11219"/>
                  </a:cubicBezTo>
                  <a:cubicBezTo>
                    <a:pt x="3665" y="11123"/>
                    <a:pt x="3633" y="11058"/>
                    <a:pt x="3568" y="10994"/>
                  </a:cubicBezTo>
                  <a:cubicBezTo>
                    <a:pt x="3531" y="10957"/>
                    <a:pt x="3482" y="10941"/>
                    <a:pt x="3429" y="10941"/>
                  </a:cubicBezTo>
                  <a:cubicBezTo>
                    <a:pt x="3391" y="10941"/>
                    <a:pt x="3351" y="10949"/>
                    <a:pt x="3311" y="10962"/>
                  </a:cubicBezTo>
                  <a:cubicBezTo>
                    <a:pt x="3279" y="10962"/>
                    <a:pt x="3118" y="10994"/>
                    <a:pt x="2893" y="10994"/>
                  </a:cubicBezTo>
                  <a:cubicBezTo>
                    <a:pt x="2636" y="10994"/>
                    <a:pt x="2347" y="10962"/>
                    <a:pt x="2090" y="10769"/>
                  </a:cubicBezTo>
                  <a:cubicBezTo>
                    <a:pt x="1865" y="10608"/>
                    <a:pt x="1607" y="10351"/>
                    <a:pt x="1511" y="9773"/>
                  </a:cubicBezTo>
                  <a:cubicBezTo>
                    <a:pt x="1447" y="9483"/>
                    <a:pt x="1415" y="9162"/>
                    <a:pt x="1415" y="8808"/>
                  </a:cubicBezTo>
                  <a:cubicBezTo>
                    <a:pt x="1415" y="7940"/>
                    <a:pt x="1575" y="6944"/>
                    <a:pt x="1736" y="6140"/>
                  </a:cubicBezTo>
                  <a:cubicBezTo>
                    <a:pt x="1833" y="5755"/>
                    <a:pt x="1929" y="5433"/>
                    <a:pt x="1993" y="5208"/>
                  </a:cubicBezTo>
                  <a:cubicBezTo>
                    <a:pt x="2025" y="5080"/>
                    <a:pt x="2025" y="4983"/>
                    <a:pt x="2058" y="4919"/>
                  </a:cubicBezTo>
                  <a:cubicBezTo>
                    <a:pt x="2058" y="4855"/>
                    <a:pt x="2090" y="4822"/>
                    <a:pt x="2090" y="4822"/>
                  </a:cubicBezTo>
                  <a:cubicBezTo>
                    <a:pt x="2122" y="4726"/>
                    <a:pt x="2090" y="4630"/>
                    <a:pt x="2025" y="4565"/>
                  </a:cubicBezTo>
                  <a:cubicBezTo>
                    <a:pt x="1993" y="4565"/>
                    <a:pt x="1511" y="4051"/>
                    <a:pt x="707" y="3472"/>
                  </a:cubicBezTo>
                  <a:cubicBezTo>
                    <a:pt x="643" y="3408"/>
                    <a:pt x="579" y="3344"/>
                    <a:pt x="547" y="3312"/>
                  </a:cubicBezTo>
                  <a:lnTo>
                    <a:pt x="547" y="3247"/>
                  </a:lnTo>
                  <a:cubicBezTo>
                    <a:pt x="547" y="3247"/>
                    <a:pt x="547" y="3215"/>
                    <a:pt x="579" y="3151"/>
                  </a:cubicBezTo>
                  <a:cubicBezTo>
                    <a:pt x="643" y="3087"/>
                    <a:pt x="804" y="2990"/>
                    <a:pt x="997" y="2862"/>
                  </a:cubicBezTo>
                  <a:cubicBezTo>
                    <a:pt x="1190" y="2765"/>
                    <a:pt x="1447" y="2669"/>
                    <a:pt x="1640" y="2540"/>
                  </a:cubicBezTo>
                  <a:cubicBezTo>
                    <a:pt x="2090" y="2315"/>
                    <a:pt x="2604" y="1865"/>
                    <a:pt x="2990" y="1479"/>
                  </a:cubicBezTo>
                  <a:cubicBezTo>
                    <a:pt x="3311" y="1158"/>
                    <a:pt x="3557" y="874"/>
                    <a:pt x="3653" y="761"/>
                  </a:cubicBezTo>
                  <a:lnTo>
                    <a:pt x="3653" y="761"/>
                  </a:lnTo>
                  <a:cubicBezTo>
                    <a:pt x="3878" y="709"/>
                    <a:pt x="4513" y="547"/>
                    <a:pt x="5336" y="547"/>
                  </a:cubicBezTo>
                  <a:close/>
                  <a:moveTo>
                    <a:pt x="5336" y="1"/>
                  </a:moveTo>
                  <a:cubicBezTo>
                    <a:pt x="4211" y="1"/>
                    <a:pt x="3408" y="290"/>
                    <a:pt x="3408" y="290"/>
                  </a:cubicBezTo>
                  <a:lnTo>
                    <a:pt x="3279" y="354"/>
                  </a:lnTo>
                  <a:cubicBezTo>
                    <a:pt x="3279" y="354"/>
                    <a:pt x="3215" y="451"/>
                    <a:pt x="3086" y="579"/>
                  </a:cubicBezTo>
                  <a:cubicBezTo>
                    <a:pt x="2925" y="772"/>
                    <a:pt x="2636" y="1094"/>
                    <a:pt x="2315" y="1383"/>
                  </a:cubicBezTo>
                  <a:cubicBezTo>
                    <a:pt x="1993" y="1672"/>
                    <a:pt x="1672" y="1929"/>
                    <a:pt x="1415" y="2058"/>
                  </a:cubicBezTo>
                  <a:cubicBezTo>
                    <a:pt x="1125" y="2219"/>
                    <a:pt x="804" y="2347"/>
                    <a:pt x="547" y="2508"/>
                  </a:cubicBezTo>
                  <a:cubicBezTo>
                    <a:pt x="418" y="2604"/>
                    <a:pt x="290" y="2701"/>
                    <a:pt x="193" y="2797"/>
                  </a:cubicBezTo>
                  <a:cubicBezTo>
                    <a:pt x="97" y="2926"/>
                    <a:pt x="0" y="3087"/>
                    <a:pt x="0" y="3247"/>
                  </a:cubicBezTo>
                  <a:cubicBezTo>
                    <a:pt x="0" y="3376"/>
                    <a:pt x="32" y="3505"/>
                    <a:pt x="97" y="3601"/>
                  </a:cubicBezTo>
                  <a:cubicBezTo>
                    <a:pt x="193" y="3697"/>
                    <a:pt x="290" y="3794"/>
                    <a:pt x="386" y="3890"/>
                  </a:cubicBezTo>
                  <a:cubicBezTo>
                    <a:pt x="772" y="4180"/>
                    <a:pt x="1093" y="4437"/>
                    <a:pt x="1318" y="4630"/>
                  </a:cubicBezTo>
                  <a:cubicBezTo>
                    <a:pt x="1403" y="4714"/>
                    <a:pt x="1487" y="4774"/>
                    <a:pt x="1529" y="4831"/>
                  </a:cubicBezTo>
                  <a:lnTo>
                    <a:pt x="1529" y="4831"/>
                  </a:lnTo>
                  <a:cubicBezTo>
                    <a:pt x="1371" y="5391"/>
                    <a:pt x="868" y="7237"/>
                    <a:pt x="868" y="8808"/>
                  </a:cubicBezTo>
                  <a:cubicBezTo>
                    <a:pt x="868" y="9194"/>
                    <a:pt x="900" y="9548"/>
                    <a:pt x="965" y="9901"/>
                  </a:cubicBezTo>
                  <a:cubicBezTo>
                    <a:pt x="1125" y="10544"/>
                    <a:pt x="1447" y="10994"/>
                    <a:pt x="1800" y="11219"/>
                  </a:cubicBezTo>
                  <a:cubicBezTo>
                    <a:pt x="2186" y="11476"/>
                    <a:pt x="2572" y="11541"/>
                    <a:pt x="2893" y="11541"/>
                  </a:cubicBezTo>
                  <a:cubicBezTo>
                    <a:pt x="2972" y="11541"/>
                    <a:pt x="3045" y="11537"/>
                    <a:pt x="3110" y="11531"/>
                  </a:cubicBezTo>
                  <a:lnTo>
                    <a:pt x="3110" y="11531"/>
                  </a:lnTo>
                  <a:cubicBezTo>
                    <a:pt x="3105" y="11657"/>
                    <a:pt x="3098" y="11813"/>
                    <a:pt x="3086" y="11991"/>
                  </a:cubicBezTo>
                  <a:cubicBezTo>
                    <a:pt x="3022" y="12698"/>
                    <a:pt x="2925" y="13823"/>
                    <a:pt x="2829" y="14884"/>
                  </a:cubicBezTo>
                  <a:cubicBezTo>
                    <a:pt x="2733" y="15944"/>
                    <a:pt x="2572" y="16973"/>
                    <a:pt x="2443" y="17487"/>
                  </a:cubicBezTo>
                  <a:cubicBezTo>
                    <a:pt x="2411" y="17648"/>
                    <a:pt x="2379" y="17809"/>
                    <a:pt x="2379" y="17937"/>
                  </a:cubicBezTo>
                  <a:cubicBezTo>
                    <a:pt x="2379" y="18259"/>
                    <a:pt x="2540" y="18548"/>
                    <a:pt x="2765" y="18741"/>
                  </a:cubicBezTo>
                  <a:cubicBezTo>
                    <a:pt x="3022" y="18902"/>
                    <a:pt x="3311" y="18966"/>
                    <a:pt x="3633" y="18966"/>
                  </a:cubicBezTo>
                  <a:cubicBezTo>
                    <a:pt x="4275" y="18966"/>
                    <a:pt x="5079" y="18709"/>
                    <a:pt x="5786" y="18291"/>
                  </a:cubicBezTo>
                  <a:cubicBezTo>
                    <a:pt x="6204" y="18034"/>
                    <a:pt x="6526" y="17584"/>
                    <a:pt x="6783" y="17037"/>
                  </a:cubicBezTo>
                  <a:cubicBezTo>
                    <a:pt x="7136" y="16266"/>
                    <a:pt x="7361" y="15237"/>
                    <a:pt x="7586" y="14144"/>
                  </a:cubicBezTo>
                  <a:cubicBezTo>
                    <a:pt x="7779" y="13084"/>
                    <a:pt x="7940" y="11959"/>
                    <a:pt x="8165" y="10962"/>
                  </a:cubicBezTo>
                  <a:cubicBezTo>
                    <a:pt x="8358" y="10062"/>
                    <a:pt x="8969" y="9001"/>
                    <a:pt x="9547" y="7908"/>
                  </a:cubicBezTo>
                  <a:cubicBezTo>
                    <a:pt x="10126" y="6815"/>
                    <a:pt x="10672" y="5658"/>
                    <a:pt x="10672" y="4469"/>
                  </a:cubicBezTo>
                  <a:cubicBezTo>
                    <a:pt x="10672" y="3633"/>
                    <a:pt x="10415" y="2830"/>
                    <a:pt x="9772" y="2026"/>
                  </a:cubicBezTo>
                  <a:cubicBezTo>
                    <a:pt x="8390" y="387"/>
                    <a:pt x="6654" y="1"/>
                    <a:pt x="53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4450;p64">
              <a:extLst>
                <a:ext uri="{FF2B5EF4-FFF2-40B4-BE49-F238E27FC236}">
                  <a16:creationId xmlns:a16="http://schemas.microsoft.com/office/drawing/2014/main" id="{D2EC03F7-CEA2-1BAF-F246-DFD4183D937C}"/>
                </a:ext>
              </a:extLst>
            </p:cNvPr>
            <p:cNvSpPr/>
            <p:nvPr/>
          </p:nvSpPr>
          <p:spPr>
            <a:xfrm>
              <a:off x="5456575" y="2429500"/>
              <a:ext cx="532825" cy="629075"/>
            </a:xfrm>
            <a:custGeom>
              <a:avLst/>
              <a:gdLst/>
              <a:ahLst/>
              <a:cxnLst/>
              <a:rect l="l" t="t" r="r" b="b"/>
              <a:pathLst>
                <a:path w="21313" h="25163" extrusionOk="0">
                  <a:moveTo>
                    <a:pt x="0" y="22215"/>
                  </a:moveTo>
                  <a:cubicBezTo>
                    <a:pt x="1" y="22215"/>
                    <a:pt x="1" y="22215"/>
                    <a:pt x="1" y="22215"/>
                  </a:cubicBezTo>
                  <a:lnTo>
                    <a:pt x="1" y="22215"/>
                  </a:lnTo>
                  <a:cubicBezTo>
                    <a:pt x="1" y="22215"/>
                    <a:pt x="0" y="22215"/>
                    <a:pt x="0" y="22215"/>
                  </a:cubicBezTo>
                  <a:close/>
                  <a:moveTo>
                    <a:pt x="4328" y="0"/>
                  </a:moveTo>
                  <a:cubicBezTo>
                    <a:pt x="3989" y="0"/>
                    <a:pt x="3665" y="20"/>
                    <a:pt x="3376" y="67"/>
                  </a:cubicBezTo>
                  <a:cubicBezTo>
                    <a:pt x="1640" y="357"/>
                    <a:pt x="965" y="5403"/>
                    <a:pt x="2058" y="8264"/>
                  </a:cubicBezTo>
                  <a:cubicBezTo>
                    <a:pt x="2508" y="9454"/>
                    <a:pt x="3311" y="10193"/>
                    <a:pt x="4083" y="10643"/>
                  </a:cubicBezTo>
                  <a:cubicBezTo>
                    <a:pt x="3922" y="10482"/>
                    <a:pt x="2861" y="9486"/>
                    <a:pt x="3890" y="8714"/>
                  </a:cubicBezTo>
                  <a:cubicBezTo>
                    <a:pt x="4983" y="7879"/>
                    <a:pt x="5947" y="7750"/>
                    <a:pt x="5947" y="7750"/>
                  </a:cubicBezTo>
                  <a:lnTo>
                    <a:pt x="5947" y="7750"/>
                  </a:lnTo>
                  <a:cubicBezTo>
                    <a:pt x="5947" y="7750"/>
                    <a:pt x="5079" y="10546"/>
                    <a:pt x="5465" y="11029"/>
                  </a:cubicBezTo>
                  <a:cubicBezTo>
                    <a:pt x="6931" y="13005"/>
                    <a:pt x="371" y="22217"/>
                    <a:pt x="8" y="22217"/>
                  </a:cubicBezTo>
                  <a:cubicBezTo>
                    <a:pt x="6" y="22217"/>
                    <a:pt x="3" y="22216"/>
                    <a:pt x="1" y="22215"/>
                  </a:cubicBezTo>
                  <a:lnTo>
                    <a:pt x="1" y="22215"/>
                  </a:lnTo>
                  <a:cubicBezTo>
                    <a:pt x="49" y="22242"/>
                    <a:pt x="1960" y="23323"/>
                    <a:pt x="4404" y="24497"/>
                  </a:cubicBezTo>
                  <a:cubicBezTo>
                    <a:pt x="5359" y="24958"/>
                    <a:pt x="6344" y="25163"/>
                    <a:pt x="7330" y="25163"/>
                  </a:cubicBezTo>
                  <a:cubicBezTo>
                    <a:pt x="11919" y="25163"/>
                    <a:pt x="16527" y="20716"/>
                    <a:pt x="18194" y="16879"/>
                  </a:cubicBezTo>
                  <a:cubicBezTo>
                    <a:pt x="19769" y="13182"/>
                    <a:pt x="21312" y="6496"/>
                    <a:pt x="18098" y="3153"/>
                  </a:cubicBezTo>
                  <a:cubicBezTo>
                    <a:pt x="15773" y="787"/>
                    <a:pt x="12697" y="291"/>
                    <a:pt x="10574" y="291"/>
                  </a:cubicBezTo>
                  <a:cubicBezTo>
                    <a:pt x="9379" y="291"/>
                    <a:pt x="8486" y="448"/>
                    <a:pt x="8197" y="517"/>
                  </a:cubicBezTo>
                  <a:cubicBezTo>
                    <a:pt x="8197" y="517"/>
                    <a:pt x="6061" y="0"/>
                    <a:pt x="43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4451;p64">
              <a:extLst>
                <a:ext uri="{FF2B5EF4-FFF2-40B4-BE49-F238E27FC236}">
                  <a16:creationId xmlns:a16="http://schemas.microsoft.com/office/drawing/2014/main" id="{D8563315-155E-4744-A583-A241513FFEE5}"/>
                </a:ext>
              </a:extLst>
            </p:cNvPr>
            <p:cNvSpPr/>
            <p:nvPr/>
          </p:nvSpPr>
          <p:spPr>
            <a:xfrm>
              <a:off x="5449350" y="2423125"/>
              <a:ext cx="513525" cy="642125"/>
            </a:xfrm>
            <a:custGeom>
              <a:avLst/>
              <a:gdLst/>
              <a:ahLst/>
              <a:cxnLst/>
              <a:rect l="l" t="t" r="r" b="b"/>
              <a:pathLst>
                <a:path w="20541" h="25685" extrusionOk="0">
                  <a:moveTo>
                    <a:pt x="4629" y="547"/>
                  </a:moveTo>
                  <a:cubicBezTo>
                    <a:pt x="5465" y="547"/>
                    <a:pt x="6429" y="644"/>
                    <a:pt x="7168" y="772"/>
                  </a:cubicBezTo>
                  <a:cubicBezTo>
                    <a:pt x="7522" y="837"/>
                    <a:pt x="7843" y="901"/>
                    <a:pt x="8068" y="965"/>
                  </a:cubicBezTo>
                  <a:cubicBezTo>
                    <a:pt x="8293" y="997"/>
                    <a:pt x="8422" y="1030"/>
                    <a:pt x="8422" y="1030"/>
                  </a:cubicBezTo>
                  <a:lnTo>
                    <a:pt x="8550" y="1030"/>
                  </a:lnTo>
                  <a:cubicBezTo>
                    <a:pt x="8808" y="965"/>
                    <a:pt x="9708" y="805"/>
                    <a:pt x="10865" y="805"/>
                  </a:cubicBezTo>
                  <a:cubicBezTo>
                    <a:pt x="12954" y="805"/>
                    <a:pt x="15944" y="1319"/>
                    <a:pt x="18194" y="3601"/>
                  </a:cubicBezTo>
                  <a:cubicBezTo>
                    <a:pt x="19512" y="4951"/>
                    <a:pt x="19994" y="6944"/>
                    <a:pt x="19994" y="9066"/>
                  </a:cubicBezTo>
                  <a:cubicBezTo>
                    <a:pt x="19994" y="11894"/>
                    <a:pt x="19126" y="14948"/>
                    <a:pt x="18226" y="17005"/>
                  </a:cubicBezTo>
                  <a:cubicBezTo>
                    <a:pt x="17422" y="18902"/>
                    <a:pt x="15879" y="20927"/>
                    <a:pt x="13983" y="22502"/>
                  </a:cubicBezTo>
                  <a:cubicBezTo>
                    <a:pt x="12054" y="24077"/>
                    <a:pt x="9804" y="25138"/>
                    <a:pt x="7618" y="25138"/>
                  </a:cubicBezTo>
                  <a:cubicBezTo>
                    <a:pt x="6654" y="25138"/>
                    <a:pt x="5722" y="24945"/>
                    <a:pt x="4790" y="24495"/>
                  </a:cubicBezTo>
                  <a:cubicBezTo>
                    <a:pt x="3568" y="23916"/>
                    <a:pt x="2475" y="23338"/>
                    <a:pt x="1672" y="22920"/>
                  </a:cubicBezTo>
                  <a:cubicBezTo>
                    <a:pt x="1286" y="22727"/>
                    <a:pt x="964" y="22534"/>
                    <a:pt x="739" y="22438"/>
                  </a:cubicBezTo>
                  <a:cubicBezTo>
                    <a:pt x="736" y="22435"/>
                    <a:pt x="732" y="22433"/>
                    <a:pt x="728" y="22430"/>
                  </a:cubicBezTo>
                  <a:lnTo>
                    <a:pt x="728" y="22430"/>
                  </a:lnTo>
                  <a:cubicBezTo>
                    <a:pt x="811" y="22336"/>
                    <a:pt x="911" y="22219"/>
                    <a:pt x="1029" y="22084"/>
                  </a:cubicBezTo>
                  <a:cubicBezTo>
                    <a:pt x="1736" y="21184"/>
                    <a:pt x="3022" y="19320"/>
                    <a:pt x="4147" y="17391"/>
                  </a:cubicBezTo>
                  <a:cubicBezTo>
                    <a:pt x="4725" y="16395"/>
                    <a:pt x="5240" y="15430"/>
                    <a:pt x="5593" y="14498"/>
                  </a:cubicBezTo>
                  <a:cubicBezTo>
                    <a:pt x="5979" y="13598"/>
                    <a:pt x="6236" y="12762"/>
                    <a:pt x="6236" y="12087"/>
                  </a:cubicBezTo>
                  <a:cubicBezTo>
                    <a:pt x="6236" y="11734"/>
                    <a:pt x="6172" y="11380"/>
                    <a:pt x="5979" y="11123"/>
                  </a:cubicBezTo>
                  <a:lnTo>
                    <a:pt x="5947" y="11123"/>
                  </a:lnTo>
                  <a:cubicBezTo>
                    <a:pt x="5947" y="11123"/>
                    <a:pt x="5915" y="10994"/>
                    <a:pt x="5915" y="10834"/>
                  </a:cubicBezTo>
                  <a:cubicBezTo>
                    <a:pt x="5915" y="10416"/>
                    <a:pt x="6075" y="9709"/>
                    <a:pt x="6204" y="9130"/>
                  </a:cubicBezTo>
                  <a:cubicBezTo>
                    <a:pt x="6268" y="8841"/>
                    <a:pt x="6332" y="8583"/>
                    <a:pt x="6397" y="8391"/>
                  </a:cubicBezTo>
                  <a:cubicBezTo>
                    <a:pt x="6461" y="8198"/>
                    <a:pt x="6493" y="8069"/>
                    <a:pt x="6493" y="8069"/>
                  </a:cubicBezTo>
                  <a:cubicBezTo>
                    <a:pt x="6525" y="8005"/>
                    <a:pt x="6493" y="7908"/>
                    <a:pt x="6429" y="7812"/>
                  </a:cubicBezTo>
                  <a:cubicBezTo>
                    <a:pt x="6382" y="7765"/>
                    <a:pt x="6335" y="7735"/>
                    <a:pt x="6275" y="7735"/>
                  </a:cubicBezTo>
                  <a:cubicBezTo>
                    <a:pt x="6253" y="7735"/>
                    <a:pt x="6230" y="7739"/>
                    <a:pt x="6204" y="7748"/>
                  </a:cubicBezTo>
                  <a:cubicBezTo>
                    <a:pt x="6172" y="7748"/>
                    <a:pt x="5143" y="7876"/>
                    <a:pt x="3986" y="8776"/>
                  </a:cubicBezTo>
                  <a:lnTo>
                    <a:pt x="3986" y="8744"/>
                  </a:lnTo>
                  <a:cubicBezTo>
                    <a:pt x="3632" y="9034"/>
                    <a:pt x="3472" y="9419"/>
                    <a:pt x="3472" y="9741"/>
                  </a:cubicBezTo>
                  <a:cubicBezTo>
                    <a:pt x="3472" y="9777"/>
                    <a:pt x="3473" y="9813"/>
                    <a:pt x="3477" y="9849"/>
                  </a:cubicBezTo>
                  <a:lnTo>
                    <a:pt x="3477" y="9849"/>
                  </a:lnTo>
                  <a:cubicBezTo>
                    <a:pt x="3120" y="9475"/>
                    <a:pt x="2807" y="9010"/>
                    <a:pt x="2572" y="8423"/>
                  </a:cubicBezTo>
                  <a:cubicBezTo>
                    <a:pt x="2250" y="7523"/>
                    <a:pt x="2089" y="6366"/>
                    <a:pt x="2089" y="5240"/>
                  </a:cubicBezTo>
                  <a:cubicBezTo>
                    <a:pt x="2089" y="4083"/>
                    <a:pt x="2250" y="2926"/>
                    <a:pt x="2539" y="2058"/>
                  </a:cubicBezTo>
                  <a:cubicBezTo>
                    <a:pt x="2700" y="1640"/>
                    <a:pt x="2893" y="1255"/>
                    <a:pt x="3086" y="1030"/>
                  </a:cubicBezTo>
                  <a:cubicBezTo>
                    <a:pt x="3311" y="772"/>
                    <a:pt x="3504" y="644"/>
                    <a:pt x="3729" y="612"/>
                  </a:cubicBezTo>
                  <a:cubicBezTo>
                    <a:pt x="3986" y="547"/>
                    <a:pt x="4307" y="547"/>
                    <a:pt x="4629" y="547"/>
                  </a:cubicBezTo>
                  <a:close/>
                  <a:moveTo>
                    <a:pt x="4629" y="1"/>
                  </a:moveTo>
                  <a:cubicBezTo>
                    <a:pt x="4275" y="1"/>
                    <a:pt x="3954" y="1"/>
                    <a:pt x="3632" y="65"/>
                  </a:cubicBezTo>
                  <a:cubicBezTo>
                    <a:pt x="3247" y="129"/>
                    <a:pt x="2925" y="354"/>
                    <a:pt x="2668" y="676"/>
                  </a:cubicBezTo>
                  <a:cubicBezTo>
                    <a:pt x="2282" y="1158"/>
                    <a:pt x="2025" y="1833"/>
                    <a:pt x="1832" y="2637"/>
                  </a:cubicBezTo>
                  <a:cubicBezTo>
                    <a:pt x="1639" y="3408"/>
                    <a:pt x="1543" y="4340"/>
                    <a:pt x="1543" y="5240"/>
                  </a:cubicBezTo>
                  <a:cubicBezTo>
                    <a:pt x="1543" y="6430"/>
                    <a:pt x="1704" y="7619"/>
                    <a:pt x="2089" y="8616"/>
                  </a:cubicBezTo>
                  <a:cubicBezTo>
                    <a:pt x="2539" y="9869"/>
                    <a:pt x="3407" y="10641"/>
                    <a:pt x="4243" y="11123"/>
                  </a:cubicBezTo>
                  <a:cubicBezTo>
                    <a:pt x="4289" y="11146"/>
                    <a:pt x="4338" y="11156"/>
                    <a:pt x="4386" y="11156"/>
                  </a:cubicBezTo>
                  <a:cubicBezTo>
                    <a:pt x="4473" y="11156"/>
                    <a:pt x="4555" y="11121"/>
                    <a:pt x="4597" y="11059"/>
                  </a:cubicBezTo>
                  <a:cubicBezTo>
                    <a:pt x="4693" y="10930"/>
                    <a:pt x="4661" y="10769"/>
                    <a:pt x="4565" y="10705"/>
                  </a:cubicBezTo>
                  <a:cubicBezTo>
                    <a:pt x="4500" y="10641"/>
                    <a:pt x="4372" y="10512"/>
                    <a:pt x="4243" y="10319"/>
                  </a:cubicBezTo>
                  <a:cubicBezTo>
                    <a:pt x="4115" y="10159"/>
                    <a:pt x="3986" y="9934"/>
                    <a:pt x="3986" y="9741"/>
                  </a:cubicBezTo>
                  <a:cubicBezTo>
                    <a:pt x="4018" y="9580"/>
                    <a:pt x="4050" y="9387"/>
                    <a:pt x="4340" y="9194"/>
                  </a:cubicBezTo>
                  <a:cubicBezTo>
                    <a:pt x="4854" y="8776"/>
                    <a:pt x="5336" y="8551"/>
                    <a:pt x="5690" y="8423"/>
                  </a:cubicBezTo>
                  <a:cubicBezTo>
                    <a:pt x="5745" y="8404"/>
                    <a:pt x="5795" y="8389"/>
                    <a:pt x="5841" y="8375"/>
                  </a:cubicBezTo>
                  <a:lnTo>
                    <a:pt x="5841" y="8375"/>
                  </a:lnTo>
                  <a:cubicBezTo>
                    <a:pt x="5793" y="8551"/>
                    <a:pt x="5739" y="8767"/>
                    <a:pt x="5690" y="9001"/>
                  </a:cubicBezTo>
                  <a:cubicBezTo>
                    <a:pt x="5529" y="9612"/>
                    <a:pt x="5400" y="10319"/>
                    <a:pt x="5400" y="10834"/>
                  </a:cubicBezTo>
                  <a:cubicBezTo>
                    <a:pt x="5400" y="11059"/>
                    <a:pt x="5400" y="11251"/>
                    <a:pt x="5529" y="11444"/>
                  </a:cubicBezTo>
                  <a:cubicBezTo>
                    <a:pt x="5625" y="11573"/>
                    <a:pt x="5690" y="11798"/>
                    <a:pt x="5690" y="12087"/>
                  </a:cubicBezTo>
                  <a:cubicBezTo>
                    <a:pt x="5690" y="12730"/>
                    <a:pt x="5368" y="13727"/>
                    <a:pt x="4886" y="14820"/>
                  </a:cubicBezTo>
                  <a:cubicBezTo>
                    <a:pt x="4115" y="16491"/>
                    <a:pt x="2989" y="18355"/>
                    <a:pt x="1993" y="19802"/>
                  </a:cubicBezTo>
                  <a:cubicBezTo>
                    <a:pt x="1511" y="20541"/>
                    <a:pt x="1061" y="21152"/>
                    <a:pt x="707" y="21602"/>
                  </a:cubicBezTo>
                  <a:cubicBezTo>
                    <a:pt x="546" y="21827"/>
                    <a:pt x="386" y="21988"/>
                    <a:pt x="289" y="22116"/>
                  </a:cubicBezTo>
                  <a:cubicBezTo>
                    <a:pt x="257" y="22148"/>
                    <a:pt x="193" y="22213"/>
                    <a:pt x="193" y="22213"/>
                  </a:cubicBezTo>
                  <a:lnTo>
                    <a:pt x="182" y="22223"/>
                  </a:lnTo>
                  <a:lnTo>
                    <a:pt x="182" y="22223"/>
                  </a:lnTo>
                  <a:cubicBezTo>
                    <a:pt x="120" y="22247"/>
                    <a:pt x="67" y="22289"/>
                    <a:pt x="32" y="22341"/>
                  </a:cubicBezTo>
                  <a:cubicBezTo>
                    <a:pt x="0" y="22438"/>
                    <a:pt x="0" y="22566"/>
                    <a:pt x="96" y="22663"/>
                  </a:cubicBezTo>
                  <a:cubicBezTo>
                    <a:pt x="114" y="22697"/>
                    <a:pt x="140" y="22713"/>
                    <a:pt x="161" y="22721"/>
                  </a:cubicBezTo>
                  <a:lnTo>
                    <a:pt x="161" y="22721"/>
                  </a:lnTo>
                  <a:lnTo>
                    <a:pt x="161" y="22727"/>
                  </a:lnTo>
                  <a:lnTo>
                    <a:pt x="212" y="22727"/>
                  </a:lnTo>
                  <a:cubicBezTo>
                    <a:pt x="534" y="22919"/>
                    <a:pt x="2335" y="23921"/>
                    <a:pt x="4565" y="24977"/>
                  </a:cubicBezTo>
                  <a:cubicBezTo>
                    <a:pt x="5561" y="25459"/>
                    <a:pt x="6590" y="25684"/>
                    <a:pt x="7618" y="25684"/>
                  </a:cubicBezTo>
                  <a:cubicBezTo>
                    <a:pt x="9997" y="25684"/>
                    <a:pt x="12343" y="24527"/>
                    <a:pt x="14304" y="22920"/>
                  </a:cubicBezTo>
                  <a:cubicBezTo>
                    <a:pt x="16265" y="21281"/>
                    <a:pt x="17872" y="19191"/>
                    <a:pt x="18708" y="17230"/>
                  </a:cubicBezTo>
                  <a:cubicBezTo>
                    <a:pt x="19640" y="15077"/>
                    <a:pt x="20540" y="11991"/>
                    <a:pt x="20540" y="9066"/>
                  </a:cubicBezTo>
                  <a:cubicBezTo>
                    <a:pt x="20540" y="6848"/>
                    <a:pt x="20026" y="4726"/>
                    <a:pt x="18579" y="3247"/>
                  </a:cubicBezTo>
                  <a:cubicBezTo>
                    <a:pt x="16169" y="772"/>
                    <a:pt x="13019" y="290"/>
                    <a:pt x="10865" y="290"/>
                  </a:cubicBezTo>
                  <a:cubicBezTo>
                    <a:pt x="9723" y="290"/>
                    <a:pt x="8862" y="431"/>
                    <a:pt x="8492" y="501"/>
                  </a:cubicBezTo>
                  <a:lnTo>
                    <a:pt x="8492" y="501"/>
                  </a:lnTo>
                  <a:cubicBezTo>
                    <a:pt x="8139" y="420"/>
                    <a:pt x="6253" y="1"/>
                    <a:pt x="46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4452;p64">
              <a:extLst>
                <a:ext uri="{FF2B5EF4-FFF2-40B4-BE49-F238E27FC236}">
                  <a16:creationId xmlns:a16="http://schemas.microsoft.com/office/drawing/2014/main" id="{A1E60C96-44F0-3254-7CE9-079D423FBEFB}"/>
                </a:ext>
              </a:extLst>
            </p:cNvPr>
            <p:cNvSpPr/>
            <p:nvPr/>
          </p:nvSpPr>
          <p:spPr>
            <a:xfrm>
              <a:off x="4468125" y="2857075"/>
              <a:ext cx="348000" cy="631675"/>
            </a:xfrm>
            <a:custGeom>
              <a:avLst/>
              <a:gdLst/>
              <a:ahLst/>
              <a:cxnLst/>
              <a:rect l="l" t="t" r="r" b="b"/>
              <a:pathLst>
                <a:path w="13920" h="25267" extrusionOk="0">
                  <a:moveTo>
                    <a:pt x="4951" y="1"/>
                  </a:moveTo>
                  <a:lnTo>
                    <a:pt x="1" y="20670"/>
                  </a:lnTo>
                  <a:lnTo>
                    <a:pt x="10126" y="25267"/>
                  </a:lnTo>
                  <a:lnTo>
                    <a:pt x="13919" y="5851"/>
                  </a:lnTo>
                  <a:lnTo>
                    <a:pt x="49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4453;p64">
              <a:extLst>
                <a:ext uri="{FF2B5EF4-FFF2-40B4-BE49-F238E27FC236}">
                  <a16:creationId xmlns:a16="http://schemas.microsoft.com/office/drawing/2014/main" id="{3F28DC35-EFA4-3746-FC7D-61FA512B89C2}"/>
                </a:ext>
              </a:extLst>
            </p:cNvPr>
            <p:cNvSpPr/>
            <p:nvPr/>
          </p:nvSpPr>
          <p:spPr>
            <a:xfrm>
              <a:off x="4460900" y="2850325"/>
              <a:ext cx="362450" cy="645450"/>
            </a:xfrm>
            <a:custGeom>
              <a:avLst/>
              <a:gdLst/>
              <a:ahLst/>
              <a:cxnLst/>
              <a:rect l="l" t="t" r="r" b="b"/>
              <a:pathLst>
                <a:path w="14498" h="25818" extrusionOk="0">
                  <a:moveTo>
                    <a:pt x="5408" y="710"/>
                  </a:moveTo>
                  <a:lnTo>
                    <a:pt x="13919" y="6250"/>
                  </a:lnTo>
                  <a:lnTo>
                    <a:pt x="10222" y="25151"/>
                  </a:lnTo>
                  <a:lnTo>
                    <a:pt x="611" y="20779"/>
                  </a:lnTo>
                  <a:lnTo>
                    <a:pt x="5408" y="710"/>
                  </a:lnTo>
                  <a:close/>
                  <a:moveTo>
                    <a:pt x="5208" y="0"/>
                  </a:moveTo>
                  <a:cubicBezTo>
                    <a:pt x="5184" y="0"/>
                    <a:pt x="5162" y="4"/>
                    <a:pt x="5144" y="14"/>
                  </a:cubicBezTo>
                  <a:cubicBezTo>
                    <a:pt x="5047" y="46"/>
                    <a:pt x="5015" y="142"/>
                    <a:pt x="4983" y="207"/>
                  </a:cubicBezTo>
                  <a:lnTo>
                    <a:pt x="33" y="20876"/>
                  </a:lnTo>
                  <a:cubicBezTo>
                    <a:pt x="0" y="21004"/>
                    <a:pt x="65" y="21133"/>
                    <a:pt x="193" y="21165"/>
                  </a:cubicBezTo>
                  <a:lnTo>
                    <a:pt x="10287" y="25794"/>
                  </a:lnTo>
                  <a:cubicBezTo>
                    <a:pt x="10335" y="25810"/>
                    <a:pt x="10375" y="25818"/>
                    <a:pt x="10415" y="25818"/>
                  </a:cubicBezTo>
                  <a:cubicBezTo>
                    <a:pt x="10455" y="25818"/>
                    <a:pt x="10496" y="25810"/>
                    <a:pt x="10544" y="25794"/>
                  </a:cubicBezTo>
                  <a:cubicBezTo>
                    <a:pt x="10608" y="25729"/>
                    <a:pt x="10640" y="25665"/>
                    <a:pt x="10672" y="25601"/>
                  </a:cubicBezTo>
                  <a:lnTo>
                    <a:pt x="14498" y="6153"/>
                  </a:lnTo>
                  <a:cubicBezTo>
                    <a:pt x="14498" y="6057"/>
                    <a:pt x="14465" y="5961"/>
                    <a:pt x="14369" y="5896"/>
                  </a:cubicBezTo>
                  <a:lnTo>
                    <a:pt x="5401" y="46"/>
                  </a:lnTo>
                  <a:cubicBezTo>
                    <a:pt x="5333" y="23"/>
                    <a:pt x="5264" y="0"/>
                    <a:pt x="52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4454;p64">
              <a:extLst>
                <a:ext uri="{FF2B5EF4-FFF2-40B4-BE49-F238E27FC236}">
                  <a16:creationId xmlns:a16="http://schemas.microsoft.com/office/drawing/2014/main" id="{EA59E11E-8F06-46CE-03BC-0821B7CB90F8}"/>
                </a:ext>
              </a:extLst>
            </p:cNvPr>
            <p:cNvSpPr/>
            <p:nvPr/>
          </p:nvSpPr>
          <p:spPr>
            <a:xfrm>
              <a:off x="4497875" y="2910925"/>
              <a:ext cx="289325" cy="524775"/>
            </a:xfrm>
            <a:custGeom>
              <a:avLst/>
              <a:gdLst/>
              <a:ahLst/>
              <a:cxnLst/>
              <a:rect l="l" t="t" r="r" b="b"/>
              <a:pathLst>
                <a:path w="11573" h="20991" extrusionOk="0">
                  <a:moveTo>
                    <a:pt x="4115" y="1"/>
                  </a:moveTo>
                  <a:lnTo>
                    <a:pt x="0" y="17166"/>
                  </a:lnTo>
                  <a:lnTo>
                    <a:pt x="8390" y="20991"/>
                  </a:lnTo>
                  <a:lnTo>
                    <a:pt x="11572" y="4854"/>
                  </a:lnTo>
                  <a:lnTo>
                    <a:pt x="411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4455;p64">
              <a:extLst>
                <a:ext uri="{FF2B5EF4-FFF2-40B4-BE49-F238E27FC236}">
                  <a16:creationId xmlns:a16="http://schemas.microsoft.com/office/drawing/2014/main" id="{52C01F78-2084-34E1-A162-E8A6B141EB00}"/>
                </a:ext>
              </a:extLst>
            </p:cNvPr>
            <p:cNvSpPr/>
            <p:nvPr/>
          </p:nvSpPr>
          <p:spPr>
            <a:xfrm>
              <a:off x="4490625" y="2903975"/>
              <a:ext cx="303800" cy="537975"/>
            </a:xfrm>
            <a:custGeom>
              <a:avLst/>
              <a:gdLst/>
              <a:ahLst/>
              <a:cxnLst/>
              <a:rect l="l" t="t" r="r" b="b"/>
              <a:pathLst>
                <a:path w="12152" h="21519" extrusionOk="0">
                  <a:moveTo>
                    <a:pt x="4566" y="711"/>
                  </a:moveTo>
                  <a:lnTo>
                    <a:pt x="11573" y="5229"/>
                  </a:lnTo>
                  <a:lnTo>
                    <a:pt x="8487" y="20883"/>
                  </a:lnTo>
                  <a:lnTo>
                    <a:pt x="612" y="17283"/>
                  </a:lnTo>
                  <a:lnTo>
                    <a:pt x="4566" y="711"/>
                  </a:lnTo>
                  <a:close/>
                  <a:moveTo>
                    <a:pt x="4400" y="0"/>
                  </a:moveTo>
                  <a:cubicBezTo>
                    <a:pt x="4367" y="0"/>
                    <a:pt x="4335" y="8"/>
                    <a:pt x="4308" y="21"/>
                  </a:cubicBezTo>
                  <a:cubicBezTo>
                    <a:pt x="4212" y="54"/>
                    <a:pt x="4147" y="118"/>
                    <a:pt x="4147" y="214"/>
                  </a:cubicBezTo>
                  <a:lnTo>
                    <a:pt x="33" y="17379"/>
                  </a:lnTo>
                  <a:cubicBezTo>
                    <a:pt x="1" y="17508"/>
                    <a:pt x="65" y="17637"/>
                    <a:pt x="162" y="17669"/>
                  </a:cubicBezTo>
                  <a:lnTo>
                    <a:pt x="8583" y="21494"/>
                  </a:lnTo>
                  <a:cubicBezTo>
                    <a:pt x="8615" y="21510"/>
                    <a:pt x="8656" y="21518"/>
                    <a:pt x="8696" y="21518"/>
                  </a:cubicBezTo>
                  <a:cubicBezTo>
                    <a:pt x="8736" y="21518"/>
                    <a:pt x="8776" y="21510"/>
                    <a:pt x="8808" y="21494"/>
                  </a:cubicBezTo>
                  <a:cubicBezTo>
                    <a:pt x="8873" y="21462"/>
                    <a:pt x="8937" y="21398"/>
                    <a:pt x="8937" y="21301"/>
                  </a:cubicBezTo>
                  <a:lnTo>
                    <a:pt x="12119" y="5165"/>
                  </a:lnTo>
                  <a:cubicBezTo>
                    <a:pt x="12151" y="5068"/>
                    <a:pt x="12087" y="4940"/>
                    <a:pt x="11991" y="4907"/>
                  </a:cubicBezTo>
                  <a:lnTo>
                    <a:pt x="4533" y="54"/>
                  </a:lnTo>
                  <a:cubicBezTo>
                    <a:pt x="4495" y="16"/>
                    <a:pt x="4447" y="0"/>
                    <a:pt x="44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4456;p64">
              <a:extLst>
                <a:ext uri="{FF2B5EF4-FFF2-40B4-BE49-F238E27FC236}">
                  <a16:creationId xmlns:a16="http://schemas.microsoft.com/office/drawing/2014/main" id="{2A5B8F11-9530-C1BD-2B58-4DCF666B6B7F}"/>
                </a:ext>
              </a:extLst>
            </p:cNvPr>
            <p:cNvSpPr/>
            <p:nvPr/>
          </p:nvSpPr>
          <p:spPr>
            <a:xfrm>
              <a:off x="4721275" y="3003350"/>
              <a:ext cx="440400" cy="513525"/>
            </a:xfrm>
            <a:custGeom>
              <a:avLst/>
              <a:gdLst/>
              <a:ahLst/>
              <a:cxnLst/>
              <a:rect l="l" t="t" r="r" b="b"/>
              <a:pathLst>
                <a:path w="17616" h="20541" extrusionOk="0">
                  <a:moveTo>
                    <a:pt x="3793" y="0"/>
                  </a:moveTo>
                  <a:lnTo>
                    <a:pt x="0" y="19416"/>
                  </a:lnTo>
                  <a:lnTo>
                    <a:pt x="14915" y="20541"/>
                  </a:lnTo>
                  <a:lnTo>
                    <a:pt x="17615" y="675"/>
                  </a:lnTo>
                  <a:lnTo>
                    <a:pt x="379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4457;p64">
              <a:extLst>
                <a:ext uri="{FF2B5EF4-FFF2-40B4-BE49-F238E27FC236}">
                  <a16:creationId xmlns:a16="http://schemas.microsoft.com/office/drawing/2014/main" id="{87B4B0E8-70CB-B0AD-2111-9E8DAAA98968}"/>
                </a:ext>
              </a:extLst>
            </p:cNvPr>
            <p:cNvSpPr/>
            <p:nvPr/>
          </p:nvSpPr>
          <p:spPr>
            <a:xfrm>
              <a:off x="4714025" y="2996100"/>
              <a:ext cx="454875" cy="527350"/>
            </a:xfrm>
            <a:custGeom>
              <a:avLst/>
              <a:gdLst/>
              <a:ahLst/>
              <a:cxnLst/>
              <a:rect l="l" t="t" r="r" b="b"/>
              <a:pathLst>
                <a:path w="18195" h="21094" extrusionOk="0">
                  <a:moveTo>
                    <a:pt x="4326" y="559"/>
                  </a:moveTo>
                  <a:lnTo>
                    <a:pt x="17616" y="1222"/>
                  </a:lnTo>
                  <a:lnTo>
                    <a:pt x="14980" y="20541"/>
                  </a:lnTo>
                  <a:lnTo>
                    <a:pt x="612" y="19481"/>
                  </a:lnTo>
                  <a:lnTo>
                    <a:pt x="4326" y="559"/>
                  </a:lnTo>
                  <a:close/>
                  <a:moveTo>
                    <a:pt x="4115" y="1"/>
                  </a:moveTo>
                  <a:cubicBezTo>
                    <a:pt x="3987" y="1"/>
                    <a:pt x="3858" y="97"/>
                    <a:pt x="3826" y="226"/>
                  </a:cubicBezTo>
                  <a:lnTo>
                    <a:pt x="33" y="19673"/>
                  </a:lnTo>
                  <a:cubicBezTo>
                    <a:pt x="1" y="19738"/>
                    <a:pt x="33" y="19802"/>
                    <a:pt x="65" y="19866"/>
                  </a:cubicBezTo>
                  <a:cubicBezTo>
                    <a:pt x="130" y="19931"/>
                    <a:pt x="194" y="19963"/>
                    <a:pt x="258" y="19963"/>
                  </a:cubicBezTo>
                  <a:lnTo>
                    <a:pt x="15205" y="21088"/>
                  </a:lnTo>
                  <a:cubicBezTo>
                    <a:pt x="15222" y="21092"/>
                    <a:pt x="15238" y="21094"/>
                    <a:pt x="15255" y="21094"/>
                  </a:cubicBezTo>
                  <a:cubicBezTo>
                    <a:pt x="15365" y="21094"/>
                    <a:pt x="15467" y="21003"/>
                    <a:pt x="15495" y="20863"/>
                  </a:cubicBezTo>
                  <a:lnTo>
                    <a:pt x="18163" y="997"/>
                  </a:lnTo>
                  <a:cubicBezTo>
                    <a:pt x="18195" y="933"/>
                    <a:pt x="18163" y="837"/>
                    <a:pt x="18130" y="772"/>
                  </a:cubicBezTo>
                  <a:cubicBezTo>
                    <a:pt x="18066" y="740"/>
                    <a:pt x="18002" y="708"/>
                    <a:pt x="17937" y="676"/>
                  </a:cubicBezTo>
                  <a:lnTo>
                    <a:pt x="411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4458;p64">
              <a:extLst>
                <a:ext uri="{FF2B5EF4-FFF2-40B4-BE49-F238E27FC236}">
                  <a16:creationId xmlns:a16="http://schemas.microsoft.com/office/drawing/2014/main" id="{26505639-F1E0-1AF5-07CC-1DCCDD11138B}"/>
                </a:ext>
              </a:extLst>
            </p:cNvPr>
            <p:cNvSpPr/>
            <p:nvPr/>
          </p:nvSpPr>
          <p:spPr>
            <a:xfrm>
              <a:off x="4918150" y="3207450"/>
              <a:ext cx="27350" cy="17725"/>
            </a:xfrm>
            <a:custGeom>
              <a:avLst/>
              <a:gdLst/>
              <a:ahLst/>
              <a:cxnLst/>
              <a:rect l="l" t="t" r="r" b="b"/>
              <a:pathLst>
                <a:path w="1094" h="709" extrusionOk="0">
                  <a:moveTo>
                    <a:pt x="129" y="1"/>
                  </a:moveTo>
                  <a:lnTo>
                    <a:pt x="1" y="644"/>
                  </a:lnTo>
                  <a:lnTo>
                    <a:pt x="997" y="708"/>
                  </a:lnTo>
                  <a:lnTo>
                    <a:pt x="1094" y="65"/>
                  </a:lnTo>
                  <a:lnTo>
                    <a:pt x="12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4459;p64">
              <a:extLst>
                <a:ext uri="{FF2B5EF4-FFF2-40B4-BE49-F238E27FC236}">
                  <a16:creationId xmlns:a16="http://schemas.microsoft.com/office/drawing/2014/main" id="{651D0A22-0348-FA42-7451-97C68748E78F}"/>
                </a:ext>
              </a:extLst>
            </p:cNvPr>
            <p:cNvSpPr/>
            <p:nvPr/>
          </p:nvSpPr>
          <p:spPr>
            <a:xfrm>
              <a:off x="4941450" y="3310325"/>
              <a:ext cx="38600" cy="26550"/>
            </a:xfrm>
            <a:custGeom>
              <a:avLst/>
              <a:gdLst/>
              <a:ahLst/>
              <a:cxnLst/>
              <a:rect l="l" t="t" r="r" b="b"/>
              <a:pathLst>
                <a:path w="1544" h="1062" extrusionOk="0">
                  <a:moveTo>
                    <a:pt x="162" y="0"/>
                  </a:moveTo>
                  <a:lnTo>
                    <a:pt x="1" y="965"/>
                  </a:lnTo>
                  <a:lnTo>
                    <a:pt x="1383" y="1061"/>
                  </a:lnTo>
                  <a:lnTo>
                    <a:pt x="1544" y="65"/>
                  </a:lnTo>
                  <a:lnTo>
                    <a:pt x="16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4460;p64">
              <a:extLst>
                <a:ext uri="{FF2B5EF4-FFF2-40B4-BE49-F238E27FC236}">
                  <a16:creationId xmlns:a16="http://schemas.microsoft.com/office/drawing/2014/main" id="{E3C736F5-9D89-6B97-B154-834D3A67F2D6}"/>
                </a:ext>
              </a:extLst>
            </p:cNvPr>
            <p:cNvSpPr/>
            <p:nvPr/>
          </p:nvSpPr>
          <p:spPr>
            <a:xfrm>
              <a:off x="4882800" y="3134325"/>
              <a:ext cx="34575" cy="19325"/>
            </a:xfrm>
            <a:custGeom>
              <a:avLst/>
              <a:gdLst/>
              <a:ahLst/>
              <a:cxnLst/>
              <a:rect l="l" t="t" r="r" b="b"/>
              <a:pathLst>
                <a:path w="1383" h="773" extrusionOk="0">
                  <a:moveTo>
                    <a:pt x="129" y="1"/>
                  </a:moveTo>
                  <a:lnTo>
                    <a:pt x="0" y="708"/>
                  </a:lnTo>
                  <a:lnTo>
                    <a:pt x="1286" y="772"/>
                  </a:lnTo>
                  <a:lnTo>
                    <a:pt x="1382" y="97"/>
                  </a:lnTo>
                  <a:lnTo>
                    <a:pt x="12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4461;p64">
              <a:extLst>
                <a:ext uri="{FF2B5EF4-FFF2-40B4-BE49-F238E27FC236}">
                  <a16:creationId xmlns:a16="http://schemas.microsoft.com/office/drawing/2014/main" id="{B055E045-0C73-324D-AEB3-18CC16FA8B20}"/>
                </a:ext>
              </a:extLst>
            </p:cNvPr>
            <p:cNvSpPr/>
            <p:nvPr/>
          </p:nvSpPr>
          <p:spPr>
            <a:xfrm>
              <a:off x="4930200" y="3137550"/>
              <a:ext cx="26550" cy="17700"/>
            </a:xfrm>
            <a:custGeom>
              <a:avLst/>
              <a:gdLst/>
              <a:ahLst/>
              <a:cxnLst/>
              <a:rect l="l" t="t" r="r" b="b"/>
              <a:pathLst>
                <a:path w="1062" h="708" extrusionOk="0">
                  <a:moveTo>
                    <a:pt x="129" y="0"/>
                  </a:moveTo>
                  <a:lnTo>
                    <a:pt x="1" y="675"/>
                  </a:lnTo>
                  <a:lnTo>
                    <a:pt x="965" y="708"/>
                  </a:lnTo>
                  <a:lnTo>
                    <a:pt x="1062" y="65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4462;p64">
              <a:extLst>
                <a:ext uri="{FF2B5EF4-FFF2-40B4-BE49-F238E27FC236}">
                  <a16:creationId xmlns:a16="http://schemas.microsoft.com/office/drawing/2014/main" id="{56667223-11A6-BFDE-B1A1-AEFDBD54671E}"/>
                </a:ext>
              </a:extLst>
            </p:cNvPr>
            <p:cNvSpPr/>
            <p:nvPr/>
          </p:nvSpPr>
          <p:spPr>
            <a:xfrm>
              <a:off x="4911725" y="3238800"/>
              <a:ext cx="28950" cy="24950"/>
            </a:xfrm>
            <a:custGeom>
              <a:avLst/>
              <a:gdLst/>
              <a:ahLst/>
              <a:cxnLst/>
              <a:rect l="l" t="t" r="r" b="b"/>
              <a:pathLst>
                <a:path w="1158" h="998" extrusionOk="0">
                  <a:moveTo>
                    <a:pt x="161" y="1"/>
                  </a:moveTo>
                  <a:lnTo>
                    <a:pt x="0" y="901"/>
                  </a:lnTo>
                  <a:lnTo>
                    <a:pt x="1029" y="997"/>
                  </a:lnTo>
                  <a:lnTo>
                    <a:pt x="1158" y="65"/>
                  </a:lnTo>
                  <a:lnTo>
                    <a:pt x="1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4463;p64">
              <a:extLst>
                <a:ext uri="{FF2B5EF4-FFF2-40B4-BE49-F238E27FC236}">
                  <a16:creationId xmlns:a16="http://schemas.microsoft.com/office/drawing/2014/main" id="{96DB8927-CC31-73A3-B6A5-3FBB773E0389}"/>
                </a:ext>
              </a:extLst>
            </p:cNvPr>
            <p:cNvSpPr/>
            <p:nvPr/>
          </p:nvSpPr>
          <p:spPr>
            <a:xfrm>
              <a:off x="4963150" y="3171300"/>
              <a:ext cx="40200" cy="25750"/>
            </a:xfrm>
            <a:custGeom>
              <a:avLst/>
              <a:gdLst/>
              <a:ahLst/>
              <a:cxnLst/>
              <a:rect l="l" t="t" r="r" b="b"/>
              <a:pathLst>
                <a:path w="1608" h="1030" extrusionOk="0">
                  <a:moveTo>
                    <a:pt x="161" y="0"/>
                  </a:moveTo>
                  <a:lnTo>
                    <a:pt x="1" y="933"/>
                  </a:lnTo>
                  <a:lnTo>
                    <a:pt x="1447" y="1029"/>
                  </a:lnTo>
                  <a:lnTo>
                    <a:pt x="1608" y="65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4464;p64">
              <a:extLst>
                <a:ext uri="{FF2B5EF4-FFF2-40B4-BE49-F238E27FC236}">
                  <a16:creationId xmlns:a16="http://schemas.microsoft.com/office/drawing/2014/main" id="{2CC73C89-4E3B-DDE7-7883-274A2E445887}"/>
                </a:ext>
              </a:extLst>
            </p:cNvPr>
            <p:cNvSpPr/>
            <p:nvPr/>
          </p:nvSpPr>
          <p:spPr>
            <a:xfrm>
              <a:off x="4895650" y="3055575"/>
              <a:ext cx="35375" cy="28950"/>
            </a:xfrm>
            <a:custGeom>
              <a:avLst/>
              <a:gdLst/>
              <a:ahLst/>
              <a:cxnLst/>
              <a:rect l="l" t="t" r="r" b="b"/>
              <a:pathLst>
                <a:path w="1415" h="1158" extrusionOk="0">
                  <a:moveTo>
                    <a:pt x="193" y="1"/>
                  </a:moveTo>
                  <a:lnTo>
                    <a:pt x="1" y="1094"/>
                  </a:lnTo>
                  <a:lnTo>
                    <a:pt x="1254" y="1158"/>
                  </a:lnTo>
                  <a:lnTo>
                    <a:pt x="1415" y="65"/>
                  </a:lnTo>
                  <a:lnTo>
                    <a:pt x="1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4465;p64">
              <a:extLst>
                <a:ext uri="{FF2B5EF4-FFF2-40B4-BE49-F238E27FC236}">
                  <a16:creationId xmlns:a16="http://schemas.microsoft.com/office/drawing/2014/main" id="{F542ECC5-182B-B99D-96D0-324A543A7FA5}"/>
                </a:ext>
              </a:extLst>
            </p:cNvPr>
            <p:cNvSpPr/>
            <p:nvPr/>
          </p:nvSpPr>
          <p:spPr>
            <a:xfrm>
              <a:off x="4942250" y="3058000"/>
              <a:ext cx="26550" cy="28150"/>
            </a:xfrm>
            <a:custGeom>
              <a:avLst/>
              <a:gdLst/>
              <a:ahLst/>
              <a:cxnLst/>
              <a:rect l="l" t="t" r="r" b="b"/>
              <a:pathLst>
                <a:path w="1062" h="1126" extrusionOk="0">
                  <a:moveTo>
                    <a:pt x="194" y="0"/>
                  </a:moveTo>
                  <a:lnTo>
                    <a:pt x="1" y="1061"/>
                  </a:lnTo>
                  <a:lnTo>
                    <a:pt x="901" y="1125"/>
                  </a:lnTo>
                  <a:lnTo>
                    <a:pt x="1062" y="64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4466;p64">
              <a:extLst>
                <a:ext uri="{FF2B5EF4-FFF2-40B4-BE49-F238E27FC236}">
                  <a16:creationId xmlns:a16="http://schemas.microsoft.com/office/drawing/2014/main" id="{F9D9FA27-F689-81FC-4F7A-68783E5E03FC}"/>
                </a:ext>
              </a:extLst>
            </p:cNvPr>
            <p:cNvSpPr/>
            <p:nvPr/>
          </p:nvSpPr>
          <p:spPr>
            <a:xfrm>
              <a:off x="4889225" y="3098175"/>
              <a:ext cx="34575" cy="23325"/>
            </a:xfrm>
            <a:custGeom>
              <a:avLst/>
              <a:gdLst/>
              <a:ahLst/>
              <a:cxnLst/>
              <a:rect l="l" t="t" r="r" b="b"/>
              <a:pathLst>
                <a:path w="1383" h="933" extrusionOk="0">
                  <a:moveTo>
                    <a:pt x="129" y="0"/>
                  </a:moveTo>
                  <a:lnTo>
                    <a:pt x="0" y="836"/>
                  </a:lnTo>
                  <a:lnTo>
                    <a:pt x="1254" y="932"/>
                  </a:lnTo>
                  <a:lnTo>
                    <a:pt x="1383" y="65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4467;p64">
              <a:extLst>
                <a:ext uri="{FF2B5EF4-FFF2-40B4-BE49-F238E27FC236}">
                  <a16:creationId xmlns:a16="http://schemas.microsoft.com/office/drawing/2014/main" id="{4AF09522-3CED-21F4-70AA-769069350341}"/>
                </a:ext>
              </a:extLst>
            </p:cNvPr>
            <p:cNvSpPr/>
            <p:nvPr/>
          </p:nvSpPr>
          <p:spPr>
            <a:xfrm>
              <a:off x="4923775" y="3169700"/>
              <a:ext cx="28150" cy="24125"/>
            </a:xfrm>
            <a:custGeom>
              <a:avLst/>
              <a:gdLst/>
              <a:ahLst/>
              <a:cxnLst/>
              <a:rect l="l" t="t" r="r" b="b"/>
              <a:pathLst>
                <a:path w="1126" h="965" extrusionOk="0">
                  <a:moveTo>
                    <a:pt x="161" y="0"/>
                  </a:moveTo>
                  <a:lnTo>
                    <a:pt x="1" y="900"/>
                  </a:lnTo>
                  <a:lnTo>
                    <a:pt x="965" y="964"/>
                  </a:lnTo>
                  <a:lnTo>
                    <a:pt x="1126" y="32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4468;p64">
              <a:extLst>
                <a:ext uri="{FF2B5EF4-FFF2-40B4-BE49-F238E27FC236}">
                  <a16:creationId xmlns:a16="http://schemas.microsoft.com/office/drawing/2014/main" id="{2FF8B3E6-9876-33E2-3633-33201449A10E}"/>
                </a:ext>
              </a:extLst>
            </p:cNvPr>
            <p:cNvSpPr/>
            <p:nvPr/>
          </p:nvSpPr>
          <p:spPr>
            <a:xfrm>
              <a:off x="4935825" y="3099775"/>
              <a:ext cx="26550" cy="24125"/>
            </a:xfrm>
            <a:custGeom>
              <a:avLst/>
              <a:gdLst/>
              <a:ahLst/>
              <a:cxnLst/>
              <a:rect l="l" t="t" r="r" b="b"/>
              <a:pathLst>
                <a:path w="1062" h="965" extrusionOk="0">
                  <a:moveTo>
                    <a:pt x="162" y="1"/>
                  </a:moveTo>
                  <a:lnTo>
                    <a:pt x="1" y="901"/>
                  </a:lnTo>
                  <a:lnTo>
                    <a:pt x="933" y="965"/>
                  </a:lnTo>
                  <a:lnTo>
                    <a:pt x="1062" y="65"/>
                  </a:lnTo>
                  <a:lnTo>
                    <a:pt x="16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4469;p64">
              <a:extLst>
                <a:ext uri="{FF2B5EF4-FFF2-40B4-BE49-F238E27FC236}">
                  <a16:creationId xmlns:a16="http://schemas.microsoft.com/office/drawing/2014/main" id="{84C6517C-0168-02EB-97BC-B15D336758DF}"/>
                </a:ext>
              </a:extLst>
            </p:cNvPr>
            <p:cNvSpPr/>
            <p:nvPr/>
          </p:nvSpPr>
          <p:spPr>
            <a:xfrm>
              <a:off x="4952700" y="3241225"/>
              <a:ext cx="39400" cy="25725"/>
            </a:xfrm>
            <a:custGeom>
              <a:avLst/>
              <a:gdLst/>
              <a:ahLst/>
              <a:cxnLst/>
              <a:rect l="l" t="t" r="r" b="b"/>
              <a:pathLst>
                <a:path w="1576" h="1029" extrusionOk="0">
                  <a:moveTo>
                    <a:pt x="129" y="0"/>
                  </a:moveTo>
                  <a:lnTo>
                    <a:pt x="1" y="932"/>
                  </a:lnTo>
                  <a:lnTo>
                    <a:pt x="1415" y="1029"/>
                  </a:lnTo>
                  <a:lnTo>
                    <a:pt x="1576" y="64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4470;p64">
              <a:extLst>
                <a:ext uri="{FF2B5EF4-FFF2-40B4-BE49-F238E27FC236}">
                  <a16:creationId xmlns:a16="http://schemas.microsoft.com/office/drawing/2014/main" id="{91E98A19-4117-66D1-9370-64B451E5F187}"/>
                </a:ext>
              </a:extLst>
            </p:cNvPr>
            <p:cNvSpPr/>
            <p:nvPr/>
          </p:nvSpPr>
          <p:spPr>
            <a:xfrm>
              <a:off x="4817700" y="3270950"/>
              <a:ext cx="28150" cy="19300"/>
            </a:xfrm>
            <a:custGeom>
              <a:avLst/>
              <a:gdLst/>
              <a:ahLst/>
              <a:cxnLst/>
              <a:rect l="l" t="t" r="r" b="b"/>
              <a:pathLst>
                <a:path w="1126" h="772" extrusionOk="0">
                  <a:moveTo>
                    <a:pt x="129" y="0"/>
                  </a:moveTo>
                  <a:lnTo>
                    <a:pt x="1" y="740"/>
                  </a:lnTo>
                  <a:lnTo>
                    <a:pt x="997" y="772"/>
                  </a:lnTo>
                  <a:lnTo>
                    <a:pt x="1126" y="65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4471;p64">
              <a:extLst>
                <a:ext uri="{FF2B5EF4-FFF2-40B4-BE49-F238E27FC236}">
                  <a16:creationId xmlns:a16="http://schemas.microsoft.com/office/drawing/2014/main" id="{0B873104-C9BE-4A27-7F65-4BD5F959798E}"/>
                </a:ext>
              </a:extLst>
            </p:cNvPr>
            <p:cNvSpPr/>
            <p:nvPr/>
          </p:nvSpPr>
          <p:spPr>
            <a:xfrm>
              <a:off x="4811275" y="3304700"/>
              <a:ext cx="28950" cy="22525"/>
            </a:xfrm>
            <a:custGeom>
              <a:avLst/>
              <a:gdLst/>
              <a:ahLst/>
              <a:cxnLst/>
              <a:rect l="l" t="t" r="r" b="b"/>
              <a:pathLst>
                <a:path w="1158" h="901" extrusionOk="0">
                  <a:moveTo>
                    <a:pt x="129" y="0"/>
                  </a:moveTo>
                  <a:lnTo>
                    <a:pt x="0" y="804"/>
                  </a:lnTo>
                  <a:lnTo>
                    <a:pt x="997" y="900"/>
                  </a:lnTo>
                  <a:lnTo>
                    <a:pt x="1158" y="33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4472;p64">
              <a:extLst>
                <a:ext uri="{FF2B5EF4-FFF2-40B4-BE49-F238E27FC236}">
                  <a16:creationId xmlns:a16="http://schemas.microsoft.com/office/drawing/2014/main" id="{05EA9E63-153D-B10A-8143-F5DB74883262}"/>
                </a:ext>
              </a:extLst>
            </p:cNvPr>
            <p:cNvSpPr/>
            <p:nvPr/>
          </p:nvSpPr>
          <p:spPr>
            <a:xfrm>
              <a:off x="4804850" y="3340050"/>
              <a:ext cx="28950" cy="20125"/>
            </a:xfrm>
            <a:custGeom>
              <a:avLst/>
              <a:gdLst/>
              <a:ahLst/>
              <a:cxnLst/>
              <a:rect l="l" t="t" r="r" b="b"/>
              <a:pathLst>
                <a:path w="1158" h="805" extrusionOk="0">
                  <a:moveTo>
                    <a:pt x="129" y="1"/>
                  </a:moveTo>
                  <a:lnTo>
                    <a:pt x="0" y="740"/>
                  </a:lnTo>
                  <a:lnTo>
                    <a:pt x="1029" y="804"/>
                  </a:lnTo>
                  <a:lnTo>
                    <a:pt x="1157" y="65"/>
                  </a:lnTo>
                  <a:lnTo>
                    <a:pt x="12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4473;p64">
              <a:extLst>
                <a:ext uri="{FF2B5EF4-FFF2-40B4-BE49-F238E27FC236}">
                  <a16:creationId xmlns:a16="http://schemas.microsoft.com/office/drawing/2014/main" id="{B385EA6F-3AF0-FA4D-2784-20ED2DB68050}"/>
                </a:ext>
              </a:extLst>
            </p:cNvPr>
            <p:cNvSpPr/>
            <p:nvPr/>
          </p:nvSpPr>
          <p:spPr>
            <a:xfrm>
              <a:off x="4799225" y="3373800"/>
              <a:ext cx="28950" cy="22525"/>
            </a:xfrm>
            <a:custGeom>
              <a:avLst/>
              <a:gdLst/>
              <a:ahLst/>
              <a:cxnLst/>
              <a:rect l="l" t="t" r="r" b="b"/>
              <a:pathLst>
                <a:path w="1158" h="901" extrusionOk="0">
                  <a:moveTo>
                    <a:pt x="129" y="1"/>
                  </a:moveTo>
                  <a:lnTo>
                    <a:pt x="0" y="837"/>
                  </a:lnTo>
                  <a:lnTo>
                    <a:pt x="997" y="901"/>
                  </a:lnTo>
                  <a:lnTo>
                    <a:pt x="1157" y="65"/>
                  </a:lnTo>
                  <a:lnTo>
                    <a:pt x="12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4474;p64">
              <a:extLst>
                <a:ext uri="{FF2B5EF4-FFF2-40B4-BE49-F238E27FC236}">
                  <a16:creationId xmlns:a16="http://schemas.microsoft.com/office/drawing/2014/main" id="{BB8B3B06-CCE3-87C8-B1A2-A302C1F0926A}"/>
                </a:ext>
              </a:extLst>
            </p:cNvPr>
            <p:cNvSpPr/>
            <p:nvPr/>
          </p:nvSpPr>
          <p:spPr>
            <a:xfrm>
              <a:off x="4823325" y="3234775"/>
              <a:ext cx="28950" cy="22525"/>
            </a:xfrm>
            <a:custGeom>
              <a:avLst/>
              <a:gdLst/>
              <a:ahLst/>
              <a:cxnLst/>
              <a:rect l="l" t="t" r="r" b="b"/>
              <a:pathLst>
                <a:path w="1158" h="901" extrusionOk="0">
                  <a:moveTo>
                    <a:pt x="129" y="1"/>
                  </a:moveTo>
                  <a:lnTo>
                    <a:pt x="1" y="837"/>
                  </a:lnTo>
                  <a:lnTo>
                    <a:pt x="1029" y="901"/>
                  </a:lnTo>
                  <a:lnTo>
                    <a:pt x="1158" y="65"/>
                  </a:lnTo>
                  <a:lnTo>
                    <a:pt x="12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4475;p64">
              <a:extLst>
                <a:ext uri="{FF2B5EF4-FFF2-40B4-BE49-F238E27FC236}">
                  <a16:creationId xmlns:a16="http://schemas.microsoft.com/office/drawing/2014/main" id="{632AA6B6-E2D7-8DDC-037E-0B9F72723951}"/>
                </a:ext>
              </a:extLst>
            </p:cNvPr>
            <p:cNvSpPr/>
            <p:nvPr/>
          </p:nvSpPr>
          <p:spPr>
            <a:xfrm>
              <a:off x="4835375" y="3165675"/>
              <a:ext cx="29775" cy="21725"/>
            </a:xfrm>
            <a:custGeom>
              <a:avLst/>
              <a:gdLst/>
              <a:ahLst/>
              <a:cxnLst/>
              <a:rect l="l" t="t" r="r" b="b"/>
              <a:pathLst>
                <a:path w="1191" h="869" extrusionOk="0">
                  <a:moveTo>
                    <a:pt x="129" y="0"/>
                  </a:moveTo>
                  <a:lnTo>
                    <a:pt x="1" y="804"/>
                  </a:lnTo>
                  <a:lnTo>
                    <a:pt x="1029" y="868"/>
                  </a:lnTo>
                  <a:lnTo>
                    <a:pt x="1190" y="33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4476;p64">
              <a:extLst>
                <a:ext uri="{FF2B5EF4-FFF2-40B4-BE49-F238E27FC236}">
                  <a16:creationId xmlns:a16="http://schemas.microsoft.com/office/drawing/2014/main" id="{CF4BDE7C-CB85-1465-F2A5-1E86DA159987}"/>
                </a:ext>
              </a:extLst>
            </p:cNvPr>
            <p:cNvSpPr/>
            <p:nvPr/>
          </p:nvSpPr>
          <p:spPr>
            <a:xfrm>
              <a:off x="4847425" y="3095750"/>
              <a:ext cx="29775" cy="22525"/>
            </a:xfrm>
            <a:custGeom>
              <a:avLst/>
              <a:gdLst/>
              <a:ahLst/>
              <a:cxnLst/>
              <a:rect l="l" t="t" r="r" b="b"/>
              <a:pathLst>
                <a:path w="1191" h="901" extrusionOk="0">
                  <a:moveTo>
                    <a:pt x="162" y="1"/>
                  </a:moveTo>
                  <a:lnTo>
                    <a:pt x="1" y="804"/>
                  </a:lnTo>
                  <a:lnTo>
                    <a:pt x="1062" y="901"/>
                  </a:lnTo>
                  <a:lnTo>
                    <a:pt x="1190" y="65"/>
                  </a:lnTo>
                  <a:lnTo>
                    <a:pt x="16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4477;p64">
              <a:extLst>
                <a:ext uri="{FF2B5EF4-FFF2-40B4-BE49-F238E27FC236}">
                  <a16:creationId xmlns:a16="http://schemas.microsoft.com/office/drawing/2014/main" id="{14286ABE-E367-7AED-DED0-C01ACAF4680E}"/>
                </a:ext>
              </a:extLst>
            </p:cNvPr>
            <p:cNvSpPr/>
            <p:nvPr/>
          </p:nvSpPr>
          <p:spPr>
            <a:xfrm>
              <a:off x="4829750" y="3201025"/>
              <a:ext cx="28950" cy="20125"/>
            </a:xfrm>
            <a:custGeom>
              <a:avLst/>
              <a:gdLst/>
              <a:ahLst/>
              <a:cxnLst/>
              <a:rect l="l" t="t" r="r" b="b"/>
              <a:pathLst>
                <a:path w="1158" h="805" extrusionOk="0">
                  <a:moveTo>
                    <a:pt x="129" y="1"/>
                  </a:moveTo>
                  <a:lnTo>
                    <a:pt x="1" y="740"/>
                  </a:lnTo>
                  <a:lnTo>
                    <a:pt x="1029" y="804"/>
                  </a:lnTo>
                  <a:lnTo>
                    <a:pt x="1158" y="65"/>
                  </a:lnTo>
                  <a:lnTo>
                    <a:pt x="12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4478;p64">
              <a:extLst>
                <a:ext uri="{FF2B5EF4-FFF2-40B4-BE49-F238E27FC236}">
                  <a16:creationId xmlns:a16="http://schemas.microsoft.com/office/drawing/2014/main" id="{FF6A9C11-B5FF-4821-CCE1-1C3D1EEA1985}"/>
                </a:ext>
              </a:extLst>
            </p:cNvPr>
            <p:cNvSpPr/>
            <p:nvPr/>
          </p:nvSpPr>
          <p:spPr>
            <a:xfrm>
              <a:off x="4841800" y="3131125"/>
              <a:ext cx="28975" cy="20100"/>
            </a:xfrm>
            <a:custGeom>
              <a:avLst/>
              <a:gdLst/>
              <a:ahLst/>
              <a:cxnLst/>
              <a:rect l="l" t="t" r="r" b="b"/>
              <a:pathLst>
                <a:path w="1159" h="804" extrusionOk="0">
                  <a:moveTo>
                    <a:pt x="129" y="0"/>
                  </a:moveTo>
                  <a:lnTo>
                    <a:pt x="1" y="772"/>
                  </a:lnTo>
                  <a:lnTo>
                    <a:pt x="1030" y="804"/>
                  </a:lnTo>
                  <a:lnTo>
                    <a:pt x="1158" y="64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4479;p64">
              <a:extLst>
                <a:ext uri="{FF2B5EF4-FFF2-40B4-BE49-F238E27FC236}">
                  <a16:creationId xmlns:a16="http://schemas.microsoft.com/office/drawing/2014/main" id="{49E95276-9DD0-82E1-76FD-BF94107AFFED}"/>
                </a:ext>
              </a:extLst>
            </p:cNvPr>
            <p:cNvSpPr/>
            <p:nvPr/>
          </p:nvSpPr>
          <p:spPr>
            <a:xfrm>
              <a:off x="4974400" y="3102200"/>
              <a:ext cx="40200" cy="24925"/>
            </a:xfrm>
            <a:custGeom>
              <a:avLst/>
              <a:gdLst/>
              <a:ahLst/>
              <a:cxnLst/>
              <a:rect l="l" t="t" r="r" b="b"/>
              <a:pathLst>
                <a:path w="1608" h="997" extrusionOk="0">
                  <a:moveTo>
                    <a:pt x="129" y="0"/>
                  </a:moveTo>
                  <a:lnTo>
                    <a:pt x="1" y="900"/>
                  </a:lnTo>
                  <a:lnTo>
                    <a:pt x="1447" y="996"/>
                  </a:lnTo>
                  <a:lnTo>
                    <a:pt x="1608" y="64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4480;p64">
              <a:extLst>
                <a:ext uri="{FF2B5EF4-FFF2-40B4-BE49-F238E27FC236}">
                  <a16:creationId xmlns:a16="http://schemas.microsoft.com/office/drawing/2014/main" id="{6DCAB047-9327-C9DA-09C3-1B2DC3A4BE8B}"/>
                </a:ext>
              </a:extLst>
            </p:cNvPr>
            <p:cNvSpPr/>
            <p:nvPr/>
          </p:nvSpPr>
          <p:spPr>
            <a:xfrm>
              <a:off x="4791175" y="3409975"/>
              <a:ext cx="30575" cy="30550"/>
            </a:xfrm>
            <a:custGeom>
              <a:avLst/>
              <a:gdLst/>
              <a:ahLst/>
              <a:cxnLst/>
              <a:rect l="l" t="t" r="r" b="b"/>
              <a:pathLst>
                <a:path w="1223" h="1222" extrusionOk="0">
                  <a:moveTo>
                    <a:pt x="194" y="0"/>
                  </a:moveTo>
                  <a:lnTo>
                    <a:pt x="1" y="1125"/>
                  </a:lnTo>
                  <a:lnTo>
                    <a:pt x="997" y="1222"/>
                  </a:lnTo>
                  <a:lnTo>
                    <a:pt x="1222" y="65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4481;p64">
              <a:extLst>
                <a:ext uri="{FF2B5EF4-FFF2-40B4-BE49-F238E27FC236}">
                  <a16:creationId xmlns:a16="http://schemas.microsoft.com/office/drawing/2014/main" id="{A010B55E-F22B-4256-61BF-A49570BB944F}"/>
                </a:ext>
              </a:extLst>
            </p:cNvPr>
            <p:cNvSpPr/>
            <p:nvPr/>
          </p:nvSpPr>
          <p:spPr>
            <a:xfrm>
              <a:off x="4958325" y="3209875"/>
              <a:ext cx="38600" cy="17700"/>
            </a:xfrm>
            <a:custGeom>
              <a:avLst/>
              <a:gdLst/>
              <a:ahLst/>
              <a:cxnLst/>
              <a:rect l="l" t="t" r="r" b="b"/>
              <a:pathLst>
                <a:path w="1544" h="708" extrusionOk="0">
                  <a:moveTo>
                    <a:pt x="97" y="0"/>
                  </a:moveTo>
                  <a:lnTo>
                    <a:pt x="1" y="643"/>
                  </a:lnTo>
                  <a:lnTo>
                    <a:pt x="1447" y="708"/>
                  </a:lnTo>
                  <a:lnTo>
                    <a:pt x="1544" y="97"/>
                  </a:lnTo>
                  <a:lnTo>
                    <a:pt x="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4482;p64">
              <a:extLst>
                <a:ext uri="{FF2B5EF4-FFF2-40B4-BE49-F238E27FC236}">
                  <a16:creationId xmlns:a16="http://schemas.microsoft.com/office/drawing/2014/main" id="{DA8879D7-D68B-6BED-FE9A-6C493A7E6A21}"/>
                </a:ext>
              </a:extLst>
            </p:cNvPr>
            <p:cNvSpPr/>
            <p:nvPr/>
          </p:nvSpPr>
          <p:spPr>
            <a:xfrm>
              <a:off x="4936625" y="3349700"/>
              <a:ext cx="37000" cy="16900"/>
            </a:xfrm>
            <a:custGeom>
              <a:avLst/>
              <a:gdLst/>
              <a:ahLst/>
              <a:cxnLst/>
              <a:rect l="l" t="t" r="r" b="b"/>
              <a:pathLst>
                <a:path w="1480" h="676" extrusionOk="0">
                  <a:moveTo>
                    <a:pt x="97" y="1"/>
                  </a:moveTo>
                  <a:lnTo>
                    <a:pt x="1" y="611"/>
                  </a:lnTo>
                  <a:lnTo>
                    <a:pt x="1383" y="676"/>
                  </a:lnTo>
                  <a:lnTo>
                    <a:pt x="1480" y="97"/>
                  </a:lnTo>
                  <a:lnTo>
                    <a:pt x="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4483;p64">
              <a:extLst>
                <a:ext uri="{FF2B5EF4-FFF2-40B4-BE49-F238E27FC236}">
                  <a16:creationId xmlns:a16="http://schemas.microsoft.com/office/drawing/2014/main" id="{7C20262E-F7B9-7AE3-CB58-692354CC33B4}"/>
                </a:ext>
              </a:extLst>
            </p:cNvPr>
            <p:cNvSpPr/>
            <p:nvPr/>
          </p:nvSpPr>
          <p:spPr>
            <a:xfrm>
              <a:off x="4947875" y="3279775"/>
              <a:ext cx="37000" cy="16900"/>
            </a:xfrm>
            <a:custGeom>
              <a:avLst/>
              <a:gdLst/>
              <a:ahLst/>
              <a:cxnLst/>
              <a:rect l="l" t="t" r="r" b="b"/>
              <a:pathLst>
                <a:path w="1480" h="676" extrusionOk="0">
                  <a:moveTo>
                    <a:pt x="97" y="1"/>
                  </a:moveTo>
                  <a:lnTo>
                    <a:pt x="1" y="612"/>
                  </a:lnTo>
                  <a:lnTo>
                    <a:pt x="1383" y="676"/>
                  </a:lnTo>
                  <a:lnTo>
                    <a:pt x="1480" y="97"/>
                  </a:lnTo>
                  <a:lnTo>
                    <a:pt x="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4484;p64">
              <a:extLst>
                <a:ext uri="{FF2B5EF4-FFF2-40B4-BE49-F238E27FC236}">
                  <a16:creationId xmlns:a16="http://schemas.microsoft.com/office/drawing/2014/main" id="{72967CF3-25F7-8D23-4629-517DF6F46952}"/>
                </a:ext>
              </a:extLst>
            </p:cNvPr>
            <p:cNvSpPr/>
            <p:nvPr/>
          </p:nvSpPr>
          <p:spPr>
            <a:xfrm>
              <a:off x="4906100" y="3276575"/>
              <a:ext cx="28950" cy="17700"/>
            </a:xfrm>
            <a:custGeom>
              <a:avLst/>
              <a:gdLst/>
              <a:ahLst/>
              <a:cxnLst/>
              <a:rect l="l" t="t" r="r" b="b"/>
              <a:pathLst>
                <a:path w="1158" h="708" extrusionOk="0">
                  <a:moveTo>
                    <a:pt x="129" y="0"/>
                  </a:moveTo>
                  <a:lnTo>
                    <a:pt x="0" y="675"/>
                  </a:lnTo>
                  <a:lnTo>
                    <a:pt x="1061" y="708"/>
                  </a:lnTo>
                  <a:lnTo>
                    <a:pt x="1158" y="97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4485;p64">
              <a:extLst>
                <a:ext uri="{FF2B5EF4-FFF2-40B4-BE49-F238E27FC236}">
                  <a16:creationId xmlns:a16="http://schemas.microsoft.com/office/drawing/2014/main" id="{03600F43-5815-0F27-CFEF-BD3471189ACE}"/>
                </a:ext>
              </a:extLst>
            </p:cNvPr>
            <p:cNvSpPr/>
            <p:nvPr/>
          </p:nvSpPr>
          <p:spPr>
            <a:xfrm>
              <a:off x="4931000" y="3380250"/>
              <a:ext cx="37800" cy="25725"/>
            </a:xfrm>
            <a:custGeom>
              <a:avLst/>
              <a:gdLst/>
              <a:ahLst/>
              <a:cxnLst/>
              <a:rect l="l" t="t" r="r" b="b"/>
              <a:pathLst>
                <a:path w="1512" h="1029" extrusionOk="0">
                  <a:moveTo>
                    <a:pt x="129" y="0"/>
                  </a:moveTo>
                  <a:lnTo>
                    <a:pt x="1" y="964"/>
                  </a:lnTo>
                  <a:lnTo>
                    <a:pt x="1351" y="1029"/>
                  </a:lnTo>
                  <a:lnTo>
                    <a:pt x="1512" y="64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4486;p64">
              <a:extLst>
                <a:ext uri="{FF2B5EF4-FFF2-40B4-BE49-F238E27FC236}">
                  <a16:creationId xmlns:a16="http://schemas.microsoft.com/office/drawing/2014/main" id="{1E37A4E7-7605-0890-A599-1569F37DA317}"/>
                </a:ext>
              </a:extLst>
            </p:cNvPr>
            <p:cNvSpPr/>
            <p:nvPr/>
          </p:nvSpPr>
          <p:spPr>
            <a:xfrm>
              <a:off x="4923775" y="3418800"/>
              <a:ext cx="38600" cy="36200"/>
            </a:xfrm>
            <a:custGeom>
              <a:avLst/>
              <a:gdLst/>
              <a:ahLst/>
              <a:cxnLst/>
              <a:rect l="l" t="t" r="r" b="b"/>
              <a:pathLst>
                <a:path w="1544" h="1448" extrusionOk="0">
                  <a:moveTo>
                    <a:pt x="193" y="1"/>
                  </a:moveTo>
                  <a:lnTo>
                    <a:pt x="1" y="1319"/>
                  </a:lnTo>
                  <a:lnTo>
                    <a:pt x="1319" y="1447"/>
                  </a:lnTo>
                  <a:lnTo>
                    <a:pt x="1544" y="97"/>
                  </a:lnTo>
                  <a:lnTo>
                    <a:pt x="1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4487;p64">
              <a:extLst>
                <a:ext uri="{FF2B5EF4-FFF2-40B4-BE49-F238E27FC236}">
                  <a16:creationId xmlns:a16="http://schemas.microsoft.com/office/drawing/2014/main" id="{83A1D48A-BA0E-7E35-787F-F51FD9586F26}"/>
                </a:ext>
              </a:extLst>
            </p:cNvPr>
            <p:cNvSpPr/>
            <p:nvPr/>
          </p:nvSpPr>
          <p:spPr>
            <a:xfrm>
              <a:off x="4876375" y="3167275"/>
              <a:ext cx="35375" cy="23325"/>
            </a:xfrm>
            <a:custGeom>
              <a:avLst/>
              <a:gdLst/>
              <a:ahLst/>
              <a:cxnLst/>
              <a:rect l="l" t="t" r="r" b="b"/>
              <a:pathLst>
                <a:path w="1415" h="933" extrusionOk="0">
                  <a:moveTo>
                    <a:pt x="161" y="1"/>
                  </a:moveTo>
                  <a:lnTo>
                    <a:pt x="0" y="869"/>
                  </a:lnTo>
                  <a:lnTo>
                    <a:pt x="1286" y="933"/>
                  </a:lnTo>
                  <a:lnTo>
                    <a:pt x="1414" y="65"/>
                  </a:lnTo>
                  <a:lnTo>
                    <a:pt x="1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4488;p64">
              <a:extLst>
                <a:ext uri="{FF2B5EF4-FFF2-40B4-BE49-F238E27FC236}">
                  <a16:creationId xmlns:a16="http://schemas.microsoft.com/office/drawing/2014/main" id="{39733F44-9832-4CEF-6934-8F69AF8ED9CF}"/>
                </a:ext>
              </a:extLst>
            </p:cNvPr>
            <p:cNvSpPr/>
            <p:nvPr/>
          </p:nvSpPr>
          <p:spPr>
            <a:xfrm>
              <a:off x="4853875" y="3053975"/>
              <a:ext cx="31350" cy="28150"/>
            </a:xfrm>
            <a:custGeom>
              <a:avLst/>
              <a:gdLst/>
              <a:ahLst/>
              <a:cxnLst/>
              <a:rect l="l" t="t" r="r" b="b"/>
              <a:pathLst>
                <a:path w="1254" h="1126" extrusionOk="0">
                  <a:moveTo>
                    <a:pt x="193" y="0"/>
                  </a:moveTo>
                  <a:lnTo>
                    <a:pt x="0" y="1061"/>
                  </a:lnTo>
                  <a:lnTo>
                    <a:pt x="1061" y="1125"/>
                  </a:lnTo>
                  <a:lnTo>
                    <a:pt x="1254" y="32"/>
                  </a:lnTo>
                  <a:lnTo>
                    <a:pt x="19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4489;p64">
              <a:extLst>
                <a:ext uri="{FF2B5EF4-FFF2-40B4-BE49-F238E27FC236}">
                  <a16:creationId xmlns:a16="http://schemas.microsoft.com/office/drawing/2014/main" id="{D7C5C4B2-1132-4743-10BB-09012A6803F3}"/>
                </a:ext>
              </a:extLst>
            </p:cNvPr>
            <p:cNvSpPr/>
            <p:nvPr/>
          </p:nvSpPr>
          <p:spPr>
            <a:xfrm>
              <a:off x="4969575" y="3139950"/>
              <a:ext cx="38600" cy="17700"/>
            </a:xfrm>
            <a:custGeom>
              <a:avLst/>
              <a:gdLst/>
              <a:ahLst/>
              <a:cxnLst/>
              <a:rect l="l" t="t" r="r" b="b"/>
              <a:pathLst>
                <a:path w="1544" h="708" extrusionOk="0">
                  <a:moveTo>
                    <a:pt x="97" y="1"/>
                  </a:moveTo>
                  <a:lnTo>
                    <a:pt x="1" y="644"/>
                  </a:lnTo>
                  <a:lnTo>
                    <a:pt x="1447" y="708"/>
                  </a:lnTo>
                  <a:lnTo>
                    <a:pt x="1544" y="97"/>
                  </a:lnTo>
                  <a:lnTo>
                    <a:pt x="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4490;p64">
              <a:extLst>
                <a:ext uri="{FF2B5EF4-FFF2-40B4-BE49-F238E27FC236}">
                  <a16:creationId xmlns:a16="http://schemas.microsoft.com/office/drawing/2014/main" id="{21C82A2D-AB4B-BB75-87D0-C16F7A889854}"/>
                </a:ext>
              </a:extLst>
            </p:cNvPr>
            <p:cNvSpPr/>
            <p:nvPr/>
          </p:nvSpPr>
          <p:spPr>
            <a:xfrm>
              <a:off x="4980025" y="3060400"/>
              <a:ext cx="41025" cy="28150"/>
            </a:xfrm>
            <a:custGeom>
              <a:avLst/>
              <a:gdLst/>
              <a:ahLst/>
              <a:cxnLst/>
              <a:rect l="l" t="t" r="r" b="b"/>
              <a:pathLst>
                <a:path w="1641" h="1126" extrusionOk="0">
                  <a:moveTo>
                    <a:pt x="194" y="0"/>
                  </a:moveTo>
                  <a:lnTo>
                    <a:pt x="1" y="1061"/>
                  </a:lnTo>
                  <a:lnTo>
                    <a:pt x="1479" y="1126"/>
                  </a:lnTo>
                  <a:lnTo>
                    <a:pt x="1640" y="65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4491;p64">
              <a:extLst>
                <a:ext uri="{FF2B5EF4-FFF2-40B4-BE49-F238E27FC236}">
                  <a16:creationId xmlns:a16="http://schemas.microsoft.com/office/drawing/2014/main" id="{A318762C-6C9F-80CC-D506-306548D115EB}"/>
                </a:ext>
              </a:extLst>
            </p:cNvPr>
            <p:cNvSpPr/>
            <p:nvPr/>
          </p:nvSpPr>
          <p:spPr>
            <a:xfrm>
              <a:off x="4899675" y="3308725"/>
              <a:ext cx="30550" cy="24125"/>
            </a:xfrm>
            <a:custGeom>
              <a:avLst/>
              <a:gdLst/>
              <a:ahLst/>
              <a:cxnLst/>
              <a:rect l="l" t="t" r="r" b="b"/>
              <a:pathLst>
                <a:path w="1222" h="965" extrusionOk="0">
                  <a:moveTo>
                    <a:pt x="161" y="0"/>
                  </a:moveTo>
                  <a:lnTo>
                    <a:pt x="0" y="900"/>
                  </a:lnTo>
                  <a:lnTo>
                    <a:pt x="1061" y="964"/>
                  </a:lnTo>
                  <a:lnTo>
                    <a:pt x="1222" y="32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4492;p64">
              <a:extLst>
                <a:ext uri="{FF2B5EF4-FFF2-40B4-BE49-F238E27FC236}">
                  <a16:creationId xmlns:a16="http://schemas.microsoft.com/office/drawing/2014/main" id="{56F694FA-6572-B1DC-2C7F-FE0E954789BC}"/>
                </a:ext>
              </a:extLst>
            </p:cNvPr>
            <p:cNvSpPr/>
            <p:nvPr/>
          </p:nvSpPr>
          <p:spPr>
            <a:xfrm>
              <a:off x="4852250" y="3306300"/>
              <a:ext cx="35400" cy="24150"/>
            </a:xfrm>
            <a:custGeom>
              <a:avLst/>
              <a:gdLst/>
              <a:ahLst/>
              <a:cxnLst/>
              <a:rect l="l" t="t" r="r" b="b"/>
              <a:pathLst>
                <a:path w="1416" h="966" extrusionOk="0">
                  <a:moveTo>
                    <a:pt x="129" y="1"/>
                  </a:moveTo>
                  <a:lnTo>
                    <a:pt x="1" y="869"/>
                  </a:lnTo>
                  <a:lnTo>
                    <a:pt x="1287" y="965"/>
                  </a:lnTo>
                  <a:lnTo>
                    <a:pt x="1415" y="65"/>
                  </a:lnTo>
                  <a:lnTo>
                    <a:pt x="12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4493;p64">
              <a:extLst>
                <a:ext uri="{FF2B5EF4-FFF2-40B4-BE49-F238E27FC236}">
                  <a16:creationId xmlns:a16="http://schemas.microsoft.com/office/drawing/2014/main" id="{04A07B04-1C4C-6EF0-03F2-515619DC6C05}"/>
                </a:ext>
              </a:extLst>
            </p:cNvPr>
            <p:cNvSpPr/>
            <p:nvPr/>
          </p:nvSpPr>
          <p:spPr>
            <a:xfrm>
              <a:off x="4894050" y="3346475"/>
              <a:ext cx="29750" cy="17725"/>
            </a:xfrm>
            <a:custGeom>
              <a:avLst/>
              <a:gdLst/>
              <a:ahLst/>
              <a:cxnLst/>
              <a:rect l="l" t="t" r="r" b="b"/>
              <a:pathLst>
                <a:path w="1190" h="709" extrusionOk="0">
                  <a:moveTo>
                    <a:pt x="129" y="1"/>
                  </a:moveTo>
                  <a:lnTo>
                    <a:pt x="0" y="644"/>
                  </a:lnTo>
                  <a:lnTo>
                    <a:pt x="1093" y="708"/>
                  </a:lnTo>
                  <a:lnTo>
                    <a:pt x="1190" y="65"/>
                  </a:lnTo>
                  <a:lnTo>
                    <a:pt x="12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4494;p64">
              <a:extLst>
                <a:ext uri="{FF2B5EF4-FFF2-40B4-BE49-F238E27FC236}">
                  <a16:creationId xmlns:a16="http://schemas.microsoft.com/office/drawing/2014/main" id="{2790F49C-2216-1871-4F75-30CDEB5122DA}"/>
                </a:ext>
              </a:extLst>
            </p:cNvPr>
            <p:cNvSpPr/>
            <p:nvPr/>
          </p:nvSpPr>
          <p:spPr>
            <a:xfrm>
              <a:off x="4887625" y="3377825"/>
              <a:ext cx="31350" cy="24950"/>
            </a:xfrm>
            <a:custGeom>
              <a:avLst/>
              <a:gdLst/>
              <a:ahLst/>
              <a:cxnLst/>
              <a:rect l="l" t="t" r="r" b="b"/>
              <a:pathLst>
                <a:path w="1254" h="998" extrusionOk="0">
                  <a:moveTo>
                    <a:pt x="161" y="1"/>
                  </a:moveTo>
                  <a:lnTo>
                    <a:pt x="0" y="933"/>
                  </a:lnTo>
                  <a:lnTo>
                    <a:pt x="1125" y="997"/>
                  </a:lnTo>
                  <a:lnTo>
                    <a:pt x="1254" y="65"/>
                  </a:lnTo>
                  <a:lnTo>
                    <a:pt x="1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4495;p64">
              <a:extLst>
                <a:ext uri="{FF2B5EF4-FFF2-40B4-BE49-F238E27FC236}">
                  <a16:creationId xmlns:a16="http://schemas.microsoft.com/office/drawing/2014/main" id="{43A23FF8-3BF5-DF6A-0DCB-E9D92C8105DC}"/>
                </a:ext>
              </a:extLst>
            </p:cNvPr>
            <p:cNvSpPr/>
            <p:nvPr/>
          </p:nvSpPr>
          <p:spPr>
            <a:xfrm>
              <a:off x="4839400" y="3376225"/>
              <a:ext cx="37000" cy="23325"/>
            </a:xfrm>
            <a:custGeom>
              <a:avLst/>
              <a:gdLst/>
              <a:ahLst/>
              <a:cxnLst/>
              <a:rect l="l" t="t" r="r" b="b"/>
              <a:pathLst>
                <a:path w="1480" h="933" extrusionOk="0">
                  <a:moveTo>
                    <a:pt x="161" y="0"/>
                  </a:moveTo>
                  <a:lnTo>
                    <a:pt x="0" y="868"/>
                  </a:lnTo>
                  <a:lnTo>
                    <a:pt x="1318" y="932"/>
                  </a:lnTo>
                  <a:lnTo>
                    <a:pt x="1479" y="32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4496;p64">
              <a:extLst>
                <a:ext uri="{FF2B5EF4-FFF2-40B4-BE49-F238E27FC236}">
                  <a16:creationId xmlns:a16="http://schemas.microsoft.com/office/drawing/2014/main" id="{62318438-14DD-DB95-7A6E-AF3D6B1DBE28}"/>
                </a:ext>
              </a:extLst>
            </p:cNvPr>
            <p:cNvSpPr/>
            <p:nvPr/>
          </p:nvSpPr>
          <p:spPr>
            <a:xfrm>
              <a:off x="4845825" y="3343275"/>
              <a:ext cx="35375" cy="18500"/>
            </a:xfrm>
            <a:custGeom>
              <a:avLst/>
              <a:gdLst/>
              <a:ahLst/>
              <a:cxnLst/>
              <a:rect l="l" t="t" r="r" b="b"/>
              <a:pathLst>
                <a:path w="1415" h="740" extrusionOk="0">
                  <a:moveTo>
                    <a:pt x="129" y="0"/>
                  </a:moveTo>
                  <a:lnTo>
                    <a:pt x="1" y="708"/>
                  </a:lnTo>
                  <a:lnTo>
                    <a:pt x="1319" y="740"/>
                  </a:lnTo>
                  <a:lnTo>
                    <a:pt x="1415" y="97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4497;p64">
              <a:extLst>
                <a:ext uri="{FF2B5EF4-FFF2-40B4-BE49-F238E27FC236}">
                  <a16:creationId xmlns:a16="http://schemas.microsoft.com/office/drawing/2014/main" id="{9563BE99-5351-BF41-CC80-53197A3209E3}"/>
                </a:ext>
              </a:extLst>
            </p:cNvPr>
            <p:cNvSpPr/>
            <p:nvPr/>
          </p:nvSpPr>
          <p:spPr>
            <a:xfrm>
              <a:off x="4858675" y="3273350"/>
              <a:ext cx="34600" cy="19325"/>
            </a:xfrm>
            <a:custGeom>
              <a:avLst/>
              <a:gdLst/>
              <a:ahLst/>
              <a:cxnLst/>
              <a:rect l="l" t="t" r="r" b="b"/>
              <a:pathLst>
                <a:path w="1384" h="773" extrusionOk="0">
                  <a:moveTo>
                    <a:pt x="130" y="1"/>
                  </a:moveTo>
                  <a:lnTo>
                    <a:pt x="1" y="708"/>
                  </a:lnTo>
                  <a:lnTo>
                    <a:pt x="1287" y="772"/>
                  </a:lnTo>
                  <a:lnTo>
                    <a:pt x="1383" y="97"/>
                  </a:lnTo>
                  <a:lnTo>
                    <a:pt x="13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4498;p64">
              <a:extLst>
                <a:ext uri="{FF2B5EF4-FFF2-40B4-BE49-F238E27FC236}">
                  <a16:creationId xmlns:a16="http://schemas.microsoft.com/office/drawing/2014/main" id="{9A85ED49-C8F7-1C28-B837-F0DFB4CF6A5F}"/>
                </a:ext>
              </a:extLst>
            </p:cNvPr>
            <p:cNvSpPr/>
            <p:nvPr/>
          </p:nvSpPr>
          <p:spPr>
            <a:xfrm>
              <a:off x="4831375" y="3413175"/>
              <a:ext cx="37775" cy="32175"/>
            </a:xfrm>
            <a:custGeom>
              <a:avLst/>
              <a:gdLst/>
              <a:ahLst/>
              <a:cxnLst/>
              <a:rect l="l" t="t" r="r" b="b"/>
              <a:pathLst>
                <a:path w="1511" h="1287" extrusionOk="0">
                  <a:moveTo>
                    <a:pt x="225" y="1"/>
                  </a:moveTo>
                  <a:lnTo>
                    <a:pt x="0" y="1158"/>
                  </a:lnTo>
                  <a:lnTo>
                    <a:pt x="1318" y="1287"/>
                  </a:lnTo>
                  <a:lnTo>
                    <a:pt x="1511" y="65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4499;p64">
              <a:extLst>
                <a:ext uri="{FF2B5EF4-FFF2-40B4-BE49-F238E27FC236}">
                  <a16:creationId xmlns:a16="http://schemas.microsoft.com/office/drawing/2014/main" id="{2E204C13-85DD-D0CD-2EB0-1FBBAE849D03}"/>
                </a:ext>
              </a:extLst>
            </p:cNvPr>
            <p:cNvSpPr/>
            <p:nvPr/>
          </p:nvSpPr>
          <p:spPr>
            <a:xfrm>
              <a:off x="4879575" y="3416400"/>
              <a:ext cx="33775" cy="33775"/>
            </a:xfrm>
            <a:custGeom>
              <a:avLst/>
              <a:gdLst/>
              <a:ahLst/>
              <a:cxnLst/>
              <a:rect l="l" t="t" r="r" b="b"/>
              <a:pathLst>
                <a:path w="1351" h="1351" extrusionOk="0">
                  <a:moveTo>
                    <a:pt x="226" y="1"/>
                  </a:moveTo>
                  <a:lnTo>
                    <a:pt x="1" y="1222"/>
                  </a:lnTo>
                  <a:lnTo>
                    <a:pt x="1126" y="1351"/>
                  </a:lnTo>
                  <a:lnTo>
                    <a:pt x="1351" y="65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4500;p64">
              <a:extLst>
                <a:ext uri="{FF2B5EF4-FFF2-40B4-BE49-F238E27FC236}">
                  <a16:creationId xmlns:a16="http://schemas.microsoft.com/office/drawing/2014/main" id="{005AACE6-B706-D910-A333-BC8D22F112CF}"/>
                </a:ext>
              </a:extLst>
            </p:cNvPr>
            <p:cNvSpPr/>
            <p:nvPr/>
          </p:nvSpPr>
          <p:spPr>
            <a:xfrm>
              <a:off x="4870750" y="3203450"/>
              <a:ext cx="34575" cy="20100"/>
            </a:xfrm>
            <a:custGeom>
              <a:avLst/>
              <a:gdLst/>
              <a:ahLst/>
              <a:cxnLst/>
              <a:rect l="l" t="t" r="r" b="b"/>
              <a:pathLst>
                <a:path w="1383" h="804" extrusionOk="0">
                  <a:moveTo>
                    <a:pt x="129" y="0"/>
                  </a:moveTo>
                  <a:lnTo>
                    <a:pt x="0" y="740"/>
                  </a:lnTo>
                  <a:lnTo>
                    <a:pt x="1286" y="804"/>
                  </a:lnTo>
                  <a:lnTo>
                    <a:pt x="1382" y="97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4501;p64">
              <a:extLst>
                <a:ext uri="{FF2B5EF4-FFF2-40B4-BE49-F238E27FC236}">
                  <a16:creationId xmlns:a16="http://schemas.microsoft.com/office/drawing/2014/main" id="{E2F30102-B185-BC01-2340-4B757BCE3E12}"/>
                </a:ext>
              </a:extLst>
            </p:cNvPr>
            <p:cNvSpPr/>
            <p:nvPr/>
          </p:nvSpPr>
          <p:spPr>
            <a:xfrm>
              <a:off x="4864300" y="3237200"/>
              <a:ext cx="35400" cy="23325"/>
            </a:xfrm>
            <a:custGeom>
              <a:avLst/>
              <a:gdLst/>
              <a:ahLst/>
              <a:cxnLst/>
              <a:rect l="l" t="t" r="r" b="b"/>
              <a:pathLst>
                <a:path w="1416" h="933" extrusionOk="0">
                  <a:moveTo>
                    <a:pt x="162" y="0"/>
                  </a:moveTo>
                  <a:lnTo>
                    <a:pt x="1" y="836"/>
                  </a:lnTo>
                  <a:lnTo>
                    <a:pt x="1287" y="932"/>
                  </a:lnTo>
                  <a:lnTo>
                    <a:pt x="1415" y="65"/>
                  </a:lnTo>
                  <a:lnTo>
                    <a:pt x="16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4502;p64">
              <a:extLst>
                <a:ext uri="{FF2B5EF4-FFF2-40B4-BE49-F238E27FC236}">
                  <a16:creationId xmlns:a16="http://schemas.microsoft.com/office/drawing/2014/main" id="{057C0419-9F04-73D6-58F8-CF2B41299848}"/>
                </a:ext>
              </a:extLst>
            </p:cNvPr>
            <p:cNvSpPr/>
            <p:nvPr/>
          </p:nvSpPr>
          <p:spPr>
            <a:xfrm>
              <a:off x="4632075" y="3320775"/>
              <a:ext cx="1076050" cy="688400"/>
            </a:xfrm>
            <a:custGeom>
              <a:avLst/>
              <a:gdLst/>
              <a:ahLst/>
              <a:cxnLst/>
              <a:rect l="l" t="t" r="r" b="b"/>
              <a:pathLst>
                <a:path w="43042" h="27536" extrusionOk="0">
                  <a:moveTo>
                    <a:pt x="36484" y="0"/>
                  </a:moveTo>
                  <a:cubicBezTo>
                    <a:pt x="36484" y="0"/>
                    <a:pt x="35230" y="97"/>
                    <a:pt x="33077" y="1865"/>
                  </a:cubicBezTo>
                  <a:cubicBezTo>
                    <a:pt x="30923" y="3600"/>
                    <a:pt x="22405" y="18483"/>
                    <a:pt x="22405" y="18483"/>
                  </a:cubicBezTo>
                  <a:cubicBezTo>
                    <a:pt x="22405" y="18483"/>
                    <a:pt x="14658" y="13694"/>
                    <a:pt x="12729" y="12312"/>
                  </a:cubicBezTo>
                  <a:cubicBezTo>
                    <a:pt x="10769" y="10962"/>
                    <a:pt x="9194" y="8519"/>
                    <a:pt x="8133" y="7040"/>
                  </a:cubicBezTo>
                  <a:cubicBezTo>
                    <a:pt x="7040" y="5561"/>
                    <a:pt x="6847" y="5368"/>
                    <a:pt x="5368" y="5272"/>
                  </a:cubicBezTo>
                  <a:cubicBezTo>
                    <a:pt x="4292" y="5200"/>
                    <a:pt x="3412" y="4648"/>
                    <a:pt x="2952" y="4648"/>
                  </a:cubicBezTo>
                  <a:cubicBezTo>
                    <a:pt x="2794" y="4648"/>
                    <a:pt x="2685" y="4713"/>
                    <a:pt x="2636" y="4886"/>
                  </a:cubicBezTo>
                  <a:cubicBezTo>
                    <a:pt x="2443" y="5561"/>
                    <a:pt x="3022" y="5851"/>
                    <a:pt x="3440" y="6076"/>
                  </a:cubicBezTo>
                  <a:cubicBezTo>
                    <a:pt x="3825" y="6268"/>
                    <a:pt x="4500" y="6268"/>
                    <a:pt x="4500" y="6268"/>
                  </a:cubicBezTo>
                  <a:cubicBezTo>
                    <a:pt x="4500" y="6268"/>
                    <a:pt x="4318" y="6313"/>
                    <a:pt x="4010" y="6313"/>
                  </a:cubicBezTo>
                  <a:cubicBezTo>
                    <a:pt x="3530" y="6313"/>
                    <a:pt x="2745" y="6206"/>
                    <a:pt x="1865" y="5658"/>
                  </a:cubicBezTo>
                  <a:cubicBezTo>
                    <a:pt x="1067" y="5190"/>
                    <a:pt x="588" y="4918"/>
                    <a:pt x="315" y="4918"/>
                  </a:cubicBezTo>
                  <a:cubicBezTo>
                    <a:pt x="82" y="4918"/>
                    <a:pt x="0" y="5117"/>
                    <a:pt x="0" y="5561"/>
                  </a:cubicBezTo>
                  <a:cubicBezTo>
                    <a:pt x="0" y="6558"/>
                    <a:pt x="1061" y="8101"/>
                    <a:pt x="1865" y="9097"/>
                  </a:cubicBezTo>
                  <a:cubicBezTo>
                    <a:pt x="2636" y="10062"/>
                    <a:pt x="7136" y="10447"/>
                    <a:pt x="7136" y="10447"/>
                  </a:cubicBezTo>
                  <a:cubicBezTo>
                    <a:pt x="7136" y="10447"/>
                    <a:pt x="9676" y="15462"/>
                    <a:pt x="12633" y="19544"/>
                  </a:cubicBezTo>
                  <a:cubicBezTo>
                    <a:pt x="15383" y="23412"/>
                    <a:pt x="21086" y="27535"/>
                    <a:pt x="23203" y="27535"/>
                  </a:cubicBezTo>
                  <a:cubicBezTo>
                    <a:pt x="23338" y="27535"/>
                    <a:pt x="23458" y="27519"/>
                    <a:pt x="23562" y="27484"/>
                  </a:cubicBezTo>
                  <a:cubicBezTo>
                    <a:pt x="25330" y="26905"/>
                    <a:pt x="34620" y="15269"/>
                    <a:pt x="37159" y="12022"/>
                  </a:cubicBezTo>
                  <a:cubicBezTo>
                    <a:pt x="39731" y="8808"/>
                    <a:pt x="43042" y="4983"/>
                    <a:pt x="42270" y="2829"/>
                  </a:cubicBezTo>
                  <a:lnTo>
                    <a:pt x="3648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4503;p64">
              <a:extLst>
                <a:ext uri="{FF2B5EF4-FFF2-40B4-BE49-F238E27FC236}">
                  <a16:creationId xmlns:a16="http://schemas.microsoft.com/office/drawing/2014/main" id="{EB8EA58D-B190-59F1-A2B8-0F6F46D8A722}"/>
                </a:ext>
              </a:extLst>
            </p:cNvPr>
            <p:cNvSpPr/>
            <p:nvPr/>
          </p:nvSpPr>
          <p:spPr>
            <a:xfrm>
              <a:off x="4625650" y="3314225"/>
              <a:ext cx="1072825" cy="701700"/>
            </a:xfrm>
            <a:custGeom>
              <a:avLst/>
              <a:gdLst/>
              <a:ahLst/>
              <a:cxnLst/>
              <a:rect l="l" t="t" r="r" b="b"/>
              <a:pathLst>
                <a:path w="42913" h="28068" extrusionOk="0">
                  <a:moveTo>
                    <a:pt x="36782" y="0"/>
                  </a:moveTo>
                  <a:cubicBezTo>
                    <a:pt x="36768" y="0"/>
                    <a:pt x="36755" y="2"/>
                    <a:pt x="36741" y="5"/>
                  </a:cubicBezTo>
                  <a:lnTo>
                    <a:pt x="36709" y="5"/>
                  </a:lnTo>
                  <a:cubicBezTo>
                    <a:pt x="36677" y="5"/>
                    <a:pt x="35327" y="102"/>
                    <a:pt x="33141" y="1902"/>
                  </a:cubicBezTo>
                  <a:cubicBezTo>
                    <a:pt x="32852" y="2159"/>
                    <a:pt x="32466" y="2577"/>
                    <a:pt x="32048" y="3187"/>
                  </a:cubicBezTo>
                  <a:cubicBezTo>
                    <a:pt x="30473" y="5213"/>
                    <a:pt x="28094" y="9070"/>
                    <a:pt x="26069" y="12413"/>
                  </a:cubicBezTo>
                  <a:cubicBezTo>
                    <a:pt x="24385" y="15193"/>
                    <a:pt x="22990" y="17639"/>
                    <a:pt x="22568" y="18384"/>
                  </a:cubicBezTo>
                  <a:lnTo>
                    <a:pt x="22568" y="18384"/>
                  </a:lnTo>
                  <a:cubicBezTo>
                    <a:pt x="22358" y="18254"/>
                    <a:pt x="22009" y="18036"/>
                    <a:pt x="21569" y="17749"/>
                  </a:cubicBezTo>
                  <a:cubicBezTo>
                    <a:pt x="19287" y="16335"/>
                    <a:pt x="14594" y="13377"/>
                    <a:pt x="13115" y="12349"/>
                  </a:cubicBezTo>
                  <a:cubicBezTo>
                    <a:pt x="11218" y="11031"/>
                    <a:pt x="9676" y="8620"/>
                    <a:pt x="8583" y="7141"/>
                  </a:cubicBezTo>
                  <a:cubicBezTo>
                    <a:pt x="8068" y="6402"/>
                    <a:pt x="7715" y="5984"/>
                    <a:pt x="7297" y="5695"/>
                  </a:cubicBezTo>
                  <a:cubicBezTo>
                    <a:pt x="7104" y="5534"/>
                    <a:pt x="6847" y="5438"/>
                    <a:pt x="6590" y="5373"/>
                  </a:cubicBezTo>
                  <a:cubicBezTo>
                    <a:pt x="6332" y="5341"/>
                    <a:pt x="6011" y="5309"/>
                    <a:pt x="5657" y="5277"/>
                  </a:cubicBezTo>
                  <a:cubicBezTo>
                    <a:pt x="5143" y="5245"/>
                    <a:pt x="4693" y="5084"/>
                    <a:pt x="4275" y="4955"/>
                  </a:cubicBezTo>
                  <a:cubicBezTo>
                    <a:pt x="4082" y="4859"/>
                    <a:pt x="3890" y="4795"/>
                    <a:pt x="3729" y="4730"/>
                  </a:cubicBezTo>
                  <a:cubicBezTo>
                    <a:pt x="3536" y="4698"/>
                    <a:pt x="3375" y="4634"/>
                    <a:pt x="3214" y="4634"/>
                  </a:cubicBezTo>
                  <a:cubicBezTo>
                    <a:pt x="3086" y="4634"/>
                    <a:pt x="2957" y="4666"/>
                    <a:pt x="2861" y="4730"/>
                  </a:cubicBezTo>
                  <a:cubicBezTo>
                    <a:pt x="2732" y="4827"/>
                    <a:pt x="2668" y="4955"/>
                    <a:pt x="2636" y="5084"/>
                  </a:cubicBezTo>
                  <a:cubicBezTo>
                    <a:pt x="2604" y="5180"/>
                    <a:pt x="2604" y="5309"/>
                    <a:pt x="2604" y="5405"/>
                  </a:cubicBezTo>
                  <a:cubicBezTo>
                    <a:pt x="2583" y="5633"/>
                    <a:pt x="2655" y="5820"/>
                    <a:pt x="2761" y="5967"/>
                  </a:cubicBezTo>
                  <a:lnTo>
                    <a:pt x="2761" y="5967"/>
                  </a:lnTo>
                  <a:cubicBezTo>
                    <a:pt x="2597" y="5893"/>
                    <a:pt x="2426" y="5803"/>
                    <a:pt x="2250" y="5695"/>
                  </a:cubicBezTo>
                  <a:cubicBezTo>
                    <a:pt x="1864" y="5470"/>
                    <a:pt x="1543" y="5277"/>
                    <a:pt x="1286" y="5148"/>
                  </a:cubicBezTo>
                  <a:cubicBezTo>
                    <a:pt x="997" y="5020"/>
                    <a:pt x="804" y="4923"/>
                    <a:pt x="579" y="4923"/>
                  </a:cubicBezTo>
                  <a:cubicBezTo>
                    <a:pt x="482" y="4923"/>
                    <a:pt x="386" y="4923"/>
                    <a:pt x="289" y="4988"/>
                  </a:cubicBezTo>
                  <a:cubicBezTo>
                    <a:pt x="129" y="5084"/>
                    <a:pt x="64" y="5213"/>
                    <a:pt x="32" y="5373"/>
                  </a:cubicBezTo>
                  <a:cubicBezTo>
                    <a:pt x="0" y="5502"/>
                    <a:pt x="0" y="5663"/>
                    <a:pt x="0" y="5823"/>
                  </a:cubicBezTo>
                  <a:cubicBezTo>
                    <a:pt x="0" y="6402"/>
                    <a:pt x="289" y="7077"/>
                    <a:pt x="675" y="7720"/>
                  </a:cubicBezTo>
                  <a:cubicBezTo>
                    <a:pt x="1029" y="8395"/>
                    <a:pt x="1511" y="9038"/>
                    <a:pt x="1897" y="9520"/>
                  </a:cubicBezTo>
                  <a:cubicBezTo>
                    <a:pt x="2186" y="9841"/>
                    <a:pt x="2636" y="10034"/>
                    <a:pt x="3182" y="10227"/>
                  </a:cubicBezTo>
                  <a:cubicBezTo>
                    <a:pt x="4613" y="10704"/>
                    <a:pt x="6730" y="10936"/>
                    <a:pt x="7245" y="10987"/>
                  </a:cubicBezTo>
                  <a:lnTo>
                    <a:pt x="7245" y="10987"/>
                  </a:lnTo>
                  <a:cubicBezTo>
                    <a:pt x="7689" y="11849"/>
                    <a:pt x="10009" y="16271"/>
                    <a:pt x="12665" y="19967"/>
                  </a:cubicBezTo>
                  <a:cubicBezTo>
                    <a:pt x="14047" y="21928"/>
                    <a:pt x="16201" y="23953"/>
                    <a:pt x="18226" y="25464"/>
                  </a:cubicBezTo>
                  <a:cubicBezTo>
                    <a:pt x="19255" y="26235"/>
                    <a:pt x="20283" y="26878"/>
                    <a:pt x="21183" y="27328"/>
                  </a:cubicBezTo>
                  <a:cubicBezTo>
                    <a:pt x="22083" y="27778"/>
                    <a:pt x="22855" y="28067"/>
                    <a:pt x="23465" y="28067"/>
                  </a:cubicBezTo>
                  <a:cubicBezTo>
                    <a:pt x="23626" y="28067"/>
                    <a:pt x="23787" y="28035"/>
                    <a:pt x="23915" y="28003"/>
                  </a:cubicBezTo>
                  <a:cubicBezTo>
                    <a:pt x="24205" y="27907"/>
                    <a:pt x="24558" y="27649"/>
                    <a:pt x="25008" y="27232"/>
                  </a:cubicBezTo>
                  <a:cubicBezTo>
                    <a:pt x="26519" y="25881"/>
                    <a:pt x="29123" y="22892"/>
                    <a:pt x="31630" y="19903"/>
                  </a:cubicBezTo>
                  <a:cubicBezTo>
                    <a:pt x="34137" y="16881"/>
                    <a:pt x="36516" y="13859"/>
                    <a:pt x="37641" y="12445"/>
                  </a:cubicBezTo>
                  <a:cubicBezTo>
                    <a:pt x="38766" y="10999"/>
                    <a:pt x="40084" y="9423"/>
                    <a:pt x="41113" y="7945"/>
                  </a:cubicBezTo>
                  <a:cubicBezTo>
                    <a:pt x="42141" y="6434"/>
                    <a:pt x="42881" y="5020"/>
                    <a:pt x="42913" y="3798"/>
                  </a:cubicBezTo>
                  <a:cubicBezTo>
                    <a:pt x="42913" y="3509"/>
                    <a:pt x="42849" y="3252"/>
                    <a:pt x="42784" y="2995"/>
                  </a:cubicBezTo>
                  <a:cubicBezTo>
                    <a:pt x="42731" y="2888"/>
                    <a:pt x="42612" y="2826"/>
                    <a:pt x="42499" y="2826"/>
                  </a:cubicBezTo>
                  <a:cubicBezTo>
                    <a:pt x="42476" y="2826"/>
                    <a:pt x="42453" y="2828"/>
                    <a:pt x="42431" y="2834"/>
                  </a:cubicBezTo>
                  <a:cubicBezTo>
                    <a:pt x="42302" y="2898"/>
                    <a:pt x="42206" y="3059"/>
                    <a:pt x="42270" y="3187"/>
                  </a:cubicBezTo>
                  <a:cubicBezTo>
                    <a:pt x="42334" y="3380"/>
                    <a:pt x="42366" y="3573"/>
                    <a:pt x="42366" y="3798"/>
                  </a:cubicBezTo>
                  <a:cubicBezTo>
                    <a:pt x="42366" y="4795"/>
                    <a:pt x="41691" y="6177"/>
                    <a:pt x="40663" y="7623"/>
                  </a:cubicBezTo>
                  <a:cubicBezTo>
                    <a:pt x="39666" y="9102"/>
                    <a:pt x="38380" y="10677"/>
                    <a:pt x="37223" y="12124"/>
                  </a:cubicBezTo>
                  <a:cubicBezTo>
                    <a:pt x="35937" y="13731"/>
                    <a:pt x="32980" y="17460"/>
                    <a:pt x="30119" y="20835"/>
                  </a:cubicBezTo>
                  <a:cubicBezTo>
                    <a:pt x="28705" y="22538"/>
                    <a:pt x="27291" y="24146"/>
                    <a:pt x="26133" y="25367"/>
                  </a:cubicBezTo>
                  <a:cubicBezTo>
                    <a:pt x="25587" y="25946"/>
                    <a:pt x="25073" y="26460"/>
                    <a:pt x="24655" y="26846"/>
                  </a:cubicBezTo>
                  <a:cubicBezTo>
                    <a:pt x="24237" y="27232"/>
                    <a:pt x="23883" y="27457"/>
                    <a:pt x="23755" y="27489"/>
                  </a:cubicBezTo>
                  <a:cubicBezTo>
                    <a:pt x="23658" y="27521"/>
                    <a:pt x="23594" y="27521"/>
                    <a:pt x="23465" y="27521"/>
                  </a:cubicBezTo>
                  <a:cubicBezTo>
                    <a:pt x="23015" y="27521"/>
                    <a:pt x="22276" y="27296"/>
                    <a:pt x="21408" y="26846"/>
                  </a:cubicBezTo>
                  <a:cubicBezTo>
                    <a:pt x="18837" y="25560"/>
                    <a:pt x="15108" y="22506"/>
                    <a:pt x="13083" y="19678"/>
                  </a:cubicBezTo>
                  <a:cubicBezTo>
                    <a:pt x="11636" y="17620"/>
                    <a:pt x="10254" y="15370"/>
                    <a:pt x="9258" y="13602"/>
                  </a:cubicBezTo>
                  <a:cubicBezTo>
                    <a:pt x="8775" y="12734"/>
                    <a:pt x="8358" y="11963"/>
                    <a:pt x="8068" y="11449"/>
                  </a:cubicBezTo>
                  <a:cubicBezTo>
                    <a:pt x="7779" y="10902"/>
                    <a:pt x="7650" y="10613"/>
                    <a:pt x="7650" y="10613"/>
                  </a:cubicBezTo>
                  <a:cubicBezTo>
                    <a:pt x="7586" y="10516"/>
                    <a:pt x="7522" y="10452"/>
                    <a:pt x="7425" y="10452"/>
                  </a:cubicBezTo>
                  <a:cubicBezTo>
                    <a:pt x="7425" y="10452"/>
                    <a:pt x="7136" y="10420"/>
                    <a:pt x="6718" y="10388"/>
                  </a:cubicBezTo>
                  <a:cubicBezTo>
                    <a:pt x="6075" y="10291"/>
                    <a:pt x="5079" y="10163"/>
                    <a:pt x="4179" y="9970"/>
                  </a:cubicBezTo>
                  <a:cubicBezTo>
                    <a:pt x="3761" y="9841"/>
                    <a:pt x="3343" y="9745"/>
                    <a:pt x="2989" y="9584"/>
                  </a:cubicBezTo>
                  <a:cubicBezTo>
                    <a:pt x="2668" y="9456"/>
                    <a:pt x="2411" y="9295"/>
                    <a:pt x="2314" y="9198"/>
                  </a:cubicBezTo>
                  <a:cubicBezTo>
                    <a:pt x="1929" y="8716"/>
                    <a:pt x="1479" y="8073"/>
                    <a:pt x="1125" y="7463"/>
                  </a:cubicBezTo>
                  <a:cubicBezTo>
                    <a:pt x="772" y="6852"/>
                    <a:pt x="514" y="6241"/>
                    <a:pt x="514" y="5823"/>
                  </a:cubicBezTo>
                  <a:cubicBezTo>
                    <a:pt x="514" y="5630"/>
                    <a:pt x="547" y="5502"/>
                    <a:pt x="579" y="5438"/>
                  </a:cubicBezTo>
                  <a:cubicBezTo>
                    <a:pt x="611" y="5438"/>
                    <a:pt x="804" y="5502"/>
                    <a:pt x="1029" y="5630"/>
                  </a:cubicBezTo>
                  <a:cubicBezTo>
                    <a:pt x="1254" y="5727"/>
                    <a:pt x="1575" y="5920"/>
                    <a:pt x="1993" y="6145"/>
                  </a:cubicBezTo>
                  <a:cubicBezTo>
                    <a:pt x="2893" y="6723"/>
                    <a:pt x="3729" y="6820"/>
                    <a:pt x="4243" y="6820"/>
                  </a:cubicBezTo>
                  <a:cubicBezTo>
                    <a:pt x="4597" y="6820"/>
                    <a:pt x="4790" y="6788"/>
                    <a:pt x="4822" y="6788"/>
                  </a:cubicBezTo>
                  <a:cubicBezTo>
                    <a:pt x="4950" y="6756"/>
                    <a:pt x="5047" y="6627"/>
                    <a:pt x="5015" y="6498"/>
                  </a:cubicBezTo>
                  <a:cubicBezTo>
                    <a:pt x="5015" y="6338"/>
                    <a:pt x="4886" y="6241"/>
                    <a:pt x="4757" y="6241"/>
                  </a:cubicBezTo>
                  <a:lnTo>
                    <a:pt x="4661" y="6241"/>
                  </a:lnTo>
                  <a:cubicBezTo>
                    <a:pt x="4565" y="6241"/>
                    <a:pt x="4404" y="6241"/>
                    <a:pt x="4243" y="6209"/>
                  </a:cubicBezTo>
                  <a:cubicBezTo>
                    <a:pt x="4082" y="6177"/>
                    <a:pt x="3890" y="6145"/>
                    <a:pt x="3793" y="6080"/>
                  </a:cubicBezTo>
                  <a:cubicBezTo>
                    <a:pt x="3632" y="5984"/>
                    <a:pt x="3440" y="5888"/>
                    <a:pt x="3311" y="5791"/>
                  </a:cubicBezTo>
                  <a:cubicBezTo>
                    <a:pt x="3182" y="5663"/>
                    <a:pt x="3118" y="5566"/>
                    <a:pt x="3118" y="5405"/>
                  </a:cubicBezTo>
                  <a:cubicBezTo>
                    <a:pt x="3118" y="5341"/>
                    <a:pt x="3118" y="5309"/>
                    <a:pt x="3150" y="5213"/>
                  </a:cubicBezTo>
                  <a:lnTo>
                    <a:pt x="3182" y="5180"/>
                  </a:lnTo>
                  <a:lnTo>
                    <a:pt x="3214" y="5180"/>
                  </a:lnTo>
                  <a:cubicBezTo>
                    <a:pt x="3279" y="5180"/>
                    <a:pt x="3407" y="5213"/>
                    <a:pt x="3536" y="5245"/>
                  </a:cubicBezTo>
                  <a:cubicBezTo>
                    <a:pt x="4018" y="5405"/>
                    <a:pt x="4725" y="5759"/>
                    <a:pt x="5625" y="5791"/>
                  </a:cubicBezTo>
                  <a:cubicBezTo>
                    <a:pt x="5979" y="5823"/>
                    <a:pt x="6268" y="5855"/>
                    <a:pt x="6461" y="5920"/>
                  </a:cubicBezTo>
                  <a:cubicBezTo>
                    <a:pt x="6815" y="5984"/>
                    <a:pt x="7008" y="6080"/>
                    <a:pt x="7233" y="6305"/>
                  </a:cubicBezTo>
                  <a:cubicBezTo>
                    <a:pt x="7490" y="6530"/>
                    <a:pt x="7747" y="6916"/>
                    <a:pt x="8165" y="7463"/>
                  </a:cubicBezTo>
                  <a:cubicBezTo>
                    <a:pt x="9225" y="8909"/>
                    <a:pt x="10801" y="11384"/>
                    <a:pt x="12826" y="12799"/>
                  </a:cubicBezTo>
                  <a:cubicBezTo>
                    <a:pt x="13822" y="13506"/>
                    <a:pt x="16233" y="15049"/>
                    <a:pt x="18419" y="16399"/>
                  </a:cubicBezTo>
                  <a:cubicBezTo>
                    <a:pt x="20572" y="17781"/>
                    <a:pt x="22533" y="18970"/>
                    <a:pt x="22533" y="18970"/>
                  </a:cubicBezTo>
                  <a:cubicBezTo>
                    <a:pt x="22556" y="18993"/>
                    <a:pt x="22611" y="19016"/>
                    <a:pt x="22664" y="19016"/>
                  </a:cubicBezTo>
                  <a:cubicBezTo>
                    <a:pt x="22686" y="19016"/>
                    <a:pt x="22707" y="19012"/>
                    <a:pt x="22726" y="19003"/>
                  </a:cubicBezTo>
                  <a:cubicBezTo>
                    <a:pt x="22790" y="19003"/>
                    <a:pt x="22855" y="18938"/>
                    <a:pt x="22887" y="18874"/>
                  </a:cubicBezTo>
                  <a:cubicBezTo>
                    <a:pt x="22887" y="18874"/>
                    <a:pt x="23015" y="18649"/>
                    <a:pt x="23273" y="18231"/>
                  </a:cubicBezTo>
                  <a:cubicBezTo>
                    <a:pt x="24076" y="16817"/>
                    <a:pt x="26198" y="13184"/>
                    <a:pt x="28319" y="9745"/>
                  </a:cubicBezTo>
                  <a:cubicBezTo>
                    <a:pt x="29380" y="8041"/>
                    <a:pt x="30441" y="6338"/>
                    <a:pt x="31373" y="5020"/>
                  </a:cubicBezTo>
                  <a:cubicBezTo>
                    <a:pt x="31823" y="4345"/>
                    <a:pt x="32241" y="3766"/>
                    <a:pt x="32627" y="3284"/>
                  </a:cubicBezTo>
                  <a:cubicBezTo>
                    <a:pt x="32980" y="2834"/>
                    <a:pt x="33302" y="2480"/>
                    <a:pt x="33494" y="2320"/>
                  </a:cubicBezTo>
                  <a:cubicBezTo>
                    <a:pt x="34555" y="1452"/>
                    <a:pt x="35391" y="1002"/>
                    <a:pt x="35937" y="777"/>
                  </a:cubicBezTo>
                  <a:cubicBezTo>
                    <a:pt x="36227" y="648"/>
                    <a:pt x="36452" y="584"/>
                    <a:pt x="36580" y="552"/>
                  </a:cubicBezTo>
                  <a:cubicBezTo>
                    <a:pt x="36645" y="552"/>
                    <a:pt x="36709" y="519"/>
                    <a:pt x="36741" y="519"/>
                  </a:cubicBezTo>
                  <a:lnTo>
                    <a:pt x="36773" y="519"/>
                  </a:lnTo>
                  <a:cubicBezTo>
                    <a:pt x="36902" y="519"/>
                    <a:pt x="37030" y="391"/>
                    <a:pt x="36998" y="230"/>
                  </a:cubicBezTo>
                  <a:cubicBezTo>
                    <a:pt x="36998" y="115"/>
                    <a:pt x="36895" y="0"/>
                    <a:pt x="367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4504;p64">
              <a:extLst>
                <a:ext uri="{FF2B5EF4-FFF2-40B4-BE49-F238E27FC236}">
                  <a16:creationId xmlns:a16="http://schemas.microsoft.com/office/drawing/2014/main" id="{8071CA3A-45CD-9569-7A38-6728AC385345}"/>
                </a:ext>
              </a:extLst>
            </p:cNvPr>
            <p:cNvSpPr/>
            <p:nvPr/>
          </p:nvSpPr>
          <p:spPr>
            <a:xfrm>
              <a:off x="4632075" y="3436975"/>
              <a:ext cx="252350" cy="170700"/>
            </a:xfrm>
            <a:custGeom>
              <a:avLst/>
              <a:gdLst/>
              <a:ahLst/>
              <a:cxnLst/>
              <a:rect l="l" t="t" r="r" b="b"/>
              <a:pathLst>
                <a:path w="10094" h="6828" extrusionOk="0">
                  <a:moveTo>
                    <a:pt x="2952" y="0"/>
                  </a:moveTo>
                  <a:cubicBezTo>
                    <a:pt x="2794" y="0"/>
                    <a:pt x="2685" y="65"/>
                    <a:pt x="2636" y="238"/>
                  </a:cubicBezTo>
                  <a:cubicBezTo>
                    <a:pt x="2443" y="913"/>
                    <a:pt x="3022" y="1203"/>
                    <a:pt x="3440" y="1428"/>
                  </a:cubicBezTo>
                  <a:cubicBezTo>
                    <a:pt x="3825" y="1620"/>
                    <a:pt x="4500" y="1620"/>
                    <a:pt x="4500" y="1620"/>
                  </a:cubicBezTo>
                  <a:cubicBezTo>
                    <a:pt x="4500" y="1620"/>
                    <a:pt x="4318" y="1665"/>
                    <a:pt x="4010" y="1665"/>
                  </a:cubicBezTo>
                  <a:cubicBezTo>
                    <a:pt x="3530" y="1665"/>
                    <a:pt x="2745" y="1558"/>
                    <a:pt x="1865" y="1010"/>
                  </a:cubicBezTo>
                  <a:cubicBezTo>
                    <a:pt x="1067" y="542"/>
                    <a:pt x="588" y="270"/>
                    <a:pt x="315" y="270"/>
                  </a:cubicBezTo>
                  <a:cubicBezTo>
                    <a:pt x="82" y="270"/>
                    <a:pt x="0" y="469"/>
                    <a:pt x="0" y="913"/>
                  </a:cubicBezTo>
                  <a:cubicBezTo>
                    <a:pt x="0" y="1910"/>
                    <a:pt x="1061" y="3453"/>
                    <a:pt x="1865" y="4449"/>
                  </a:cubicBezTo>
                  <a:cubicBezTo>
                    <a:pt x="2636" y="5414"/>
                    <a:pt x="7136" y="5799"/>
                    <a:pt x="7136" y="5799"/>
                  </a:cubicBezTo>
                  <a:cubicBezTo>
                    <a:pt x="7136" y="5799"/>
                    <a:pt x="7329" y="6185"/>
                    <a:pt x="7683" y="6828"/>
                  </a:cubicBezTo>
                  <a:cubicBezTo>
                    <a:pt x="8165" y="6185"/>
                    <a:pt x="8904" y="5574"/>
                    <a:pt x="10094" y="5060"/>
                  </a:cubicBezTo>
                  <a:cubicBezTo>
                    <a:pt x="9322" y="4096"/>
                    <a:pt x="8647" y="3131"/>
                    <a:pt x="8133" y="2392"/>
                  </a:cubicBezTo>
                  <a:cubicBezTo>
                    <a:pt x="7040" y="913"/>
                    <a:pt x="6847" y="720"/>
                    <a:pt x="5368" y="624"/>
                  </a:cubicBezTo>
                  <a:cubicBezTo>
                    <a:pt x="4292" y="552"/>
                    <a:pt x="3412" y="0"/>
                    <a:pt x="2952" y="0"/>
                  </a:cubicBezTo>
                  <a:close/>
                </a:path>
              </a:pathLst>
            </a:custGeom>
            <a:solidFill>
              <a:srgbClr val="707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4505;p64">
              <a:extLst>
                <a:ext uri="{FF2B5EF4-FFF2-40B4-BE49-F238E27FC236}">
                  <a16:creationId xmlns:a16="http://schemas.microsoft.com/office/drawing/2014/main" id="{A3A80041-ABC3-14C1-2406-382EB2646AAA}"/>
                </a:ext>
              </a:extLst>
            </p:cNvPr>
            <p:cNvSpPr/>
            <p:nvPr/>
          </p:nvSpPr>
          <p:spPr>
            <a:xfrm>
              <a:off x="4625650" y="3430050"/>
              <a:ext cx="265200" cy="184275"/>
            </a:xfrm>
            <a:custGeom>
              <a:avLst/>
              <a:gdLst/>
              <a:ahLst/>
              <a:cxnLst/>
              <a:rect l="l" t="t" r="r" b="b"/>
              <a:pathLst>
                <a:path w="10608" h="7371" extrusionOk="0">
                  <a:moveTo>
                    <a:pt x="3214" y="547"/>
                  </a:moveTo>
                  <a:cubicBezTo>
                    <a:pt x="3279" y="547"/>
                    <a:pt x="3407" y="580"/>
                    <a:pt x="3536" y="612"/>
                  </a:cubicBezTo>
                  <a:cubicBezTo>
                    <a:pt x="4018" y="772"/>
                    <a:pt x="4725" y="1126"/>
                    <a:pt x="5625" y="1158"/>
                  </a:cubicBezTo>
                  <a:cubicBezTo>
                    <a:pt x="5979" y="1190"/>
                    <a:pt x="6268" y="1222"/>
                    <a:pt x="6461" y="1287"/>
                  </a:cubicBezTo>
                  <a:cubicBezTo>
                    <a:pt x="6815" y="1351"/>
                    <a:pt x="7008" y="1447"/>
                    <a:pt x="7233" y="1672"/>
                  </a:cubicBezTo>
                  <a:cubicBezTo>
                    <a:pt x="7490" y="1897"/>
                    <a:pt x="7747" y="2283"/>
                    <a:pt x="8165" y="2830"/>
                  </a:cubicBezTo>
                  <a:cubicBezTo>
                    <a:pt x="8630" y="3470"/>
                    <a:pt x="9228" y="4347"/>
                    <a:pt x="9909" y="5223"/>
                  </a:cubicBezTo>
                  <a:lnTo>
                    <a:pt x="9909" y="5223"/>
                  </a:lnTo>
                  <a:cubicBezTo>
                    <a:pt x="9070" y="5629"/>
                    <a:pt x="8442" y="6117"/>
                    <a:pt x="7985" y="6620"/>
                  </a:cubicBezTo>
                  <a:lnTo>
                    <a:pt x="7985" y="6620"/>
                  </a:lnTo>
                  <a:cubicBezTo>
                    <a:pt x="7905" y="6462"/>
                    <a:pt x="7836" y="6333"/>
                    <a:pt x="7779" y="6237"/>
                  </a:cubicBezTo>
                  <a:cubicBezTo>
                    <a:pt x="7683" y="6076"/>
                    <a:pt x="7650" y="5980"/>
                    <a:pt x="7650" y="5980"/>
                  </a:cubicBezTo>
                  <a:cubicBezTo>
                    <a:pt x="7586" y="5883"/>
                    <a:pt x="7522" y="5819"/>
                    <a:pt x="7425" y="5819"/>
                  </a:cubicBezTo>
                  <a:cubicBezTo>
                    <a:pt x="7425" y="5819"/>
                    <a:pt x="7136" y="5787"/>
                    <a:pt x="6718" y="5755"/>
                  </a:cubicBezTo>
                  <a:cubicBezTo>
                    <a:pt x="6075" y="5658"/>
                    <a:pt x="5079" y="5530"/>
                    <a:pt x="4179" y="5337"/>
                  </a:cubicBezTo>
                  <a:cubicBezTo>
                    <a:pt x="3761" y="5208"/>
                    <a:pt x="3343" y="5112"/>
                    <a:pt x="2989" y="4951"/>
                  </a:cubicBezTo>
                  <a:cubicBezTo>
                    <a:pt x="2668" y="4823"/>
                    <a:pt x="2411" y="4662"/>
                    <a:pt x="2314" y="4565"/>
                  </a:cubicBezTo>
                  <a:cubicBezTo>
                    <a:pt x="1929" y="4083"/>
                    <a:pt x="1479" y="3440"/>
                    <a:pt x="1125" y="2830"/>
                  </a:cubicBezTo>
                  <a:cubicBezTo>
                    <a:pt x="772" y="2219"/>
                    <a:pt x="514" y="1608"/>
                    <a:pt x="514" y="1190"/>
                  </a:cubicBezTo>
                  <a:cubicBezTo>
                    <a:pt x="514" y="997"/>
                    <a:pt x="547" y="869"/>
                    <a:pt x="579" y="805"/>
                  </a:cubicBezTo>
                  <a:cubicBezTo>
                    <a:pt x="611" y="805"/>
                    <a:pt x="804" y="869"/>
                    <a:pt x="1029" y="997"/>
                  </a:cubicBezTo>
                  <a:cubicBezTo>
                    <a:pt x="1254" y="1094"/>
                    <a:pt x="1575" y="1287"/>
                    <a:pt x="1993" y="1512"/>
                  </a:cubicBezTo>
                  <a:cubicBezTo>
                    <a:pt x="2893" y="2090"/>
                    <a:pt x="3729" y="2187"/>
                    <a:pt x="4243" y="2187"/>
                  </a:cubicBezTo>
                  <a:cubicBezTo>
                    <a:pt x="4597" y="2187"/>
                    <a:pt x="4790" y="2155"/>
                    <a:pt x="4822" y="2155"/>
                  </a:cubicBezTo>
                  <a:cubicBezTo>
                    <a:pt x="4950" y="2123"/>
                    <a:pt x="5047" y="1994"/>
                    <a:pt x="5015" y="1865"/>
                  </a:cubicBezTo>
                  <a:cubicBezTo>
                    <a:pt x="5015" y="1705"/>
                    <a:pt x="4886" y="1608"/>
                    <a:pt x="4757" y="1608"/>
                  </a:cubicBezTo>
                  <a:lnTo>
                    <a:pt x="4661" y="1608"/>
                  </a:lnTo>
                  <a:cubicBezTo>
                    <a:pt x="4565" y="1608"/>
                    <a:pt x="4404" y="1608"/>
                    <a:pt x="4243" y="1576"/>
                  </a:cubicBezTo>
                  <a:cubicBezTo>
                    <a:pt x="4082" y="1544"/>
                    <a:pt x="3890" y="1512"/>
                    <a:pt x="3793" y="1447"/>
                  </a:cubicBezTo>
                  <a:cubicBezTo>
                    <a:pt x="3632" y="1351"/>
                    <a:pt x="3440" y="1255"/>
                    <a:pt x="3311" y="1158"/>
                  </a:cubicBezTo>
                  <a:cubicBezTo>
                    <a:pt x="3182" y="1030"/>
                    <a:pt x="3118" y="933"/>
                    <a:pt x="3118" y="772"/>
                  </a:cubicBezTo>
                  <a:cubicBezTo>
                    <a:pt x="3118" y="708"/>
                    <a:pt x="3118" y="676"/>
                    <a:pt x="3150" y="580"/>
                  </a:cubicBezTo>
                  <a:lnTo>
                    <a:pt x="3182" y="547"/>
                  </a:lnTo>
                  <a:close/>
                  <a:moveTo>
                    <a:pt x="3214" y="1"/>
                  </a:moveTo>
                  <a:cubicBezTo>
                    <a:pt x="3086" y="1"/>
                    <a:pt x="2957" y="33"/>
                    <a:pt x="2861" y="97"/>
                  </a:cubicBezTo>
                  <a:cubicBezTo>
                    <a:pt x="2732" y="194"/>
                    <a:pt x="2668" y="322"/>
                    <a:pt x="2636" y="451"/>
                  </a:cubicBezTo>
                  <a:cubicBezTo>
                    <a:pt x="2604" y="547"/>
                    <a:pt x="2604" y="676"/>
                    <a:pt x="2604" y="772"/>
                  </a:cubicBezTo>
                  <a:cubicBezTo>
                    <a:pt x="2583" y="1000"/>
                    <a:pt x="2655" y="1187"/>
                    <a:pt x="2761" y="1334"/>
                  </a:cubicBezTo>
                  <a:lnTo>
                    <a:pt x="2761" y="1334"/>
                  </a:lnTo>
                  <a:cubicBezTo>
                    <a:pt x="2597" y="1260"/>
                    <a:pt x="2426" y="1170"/>
                    <a:pt x="2250" y="1062"/>
                  </a:cubicBezTo>
                  <a:cubicBezTo>
                    <a:pt x="1864" y="837"/>
                    <a:pt x="1543" y="644"/>
                    <a:pt x="1286" y="515"/>
                  </a:cubicBezTo>
                  <a:cubicBezTo>
                    <a:pt x="997" y="387"/>
                    <a:pt x="804" y="290"/>
                    <a:pt x="579" y="290"/>
                  </a:cubicBezTo>
                  <a:cubicBezTo>
                    <a:pt x="482" y="290"/>
                    <a:pt x="386" y="290"/>
                    <a:pt x="289" y="355"/>
                  </a:cubicBezTo>
                  <a:cubicBezTo>
                    <a:pt x="129" y="451"/>
                    <a:pt x="64" y="580"/>
                    <a:pt x="32" y="740"/>
                  </a:cubicBezTo>
                  <a:cubicBezTo>
                    <a:pt x="0" y="869"/>
                    <a:pt x="0" y="1030"/>
                    <a:pt x="0" y="1190"/>
                  </a:cubicBezTo>
                  <a:cubicBezTo>
                    <a:pt x="0" y="1769"/>
                    <a:pt x="289" y="2444"/>
                    <a:pt x="675" y="3087"/>
                  </a:cubicBezTo>
                  <a:cubicBezTo>
                    <a:pt x="1029" y="3762"/>
                    <a:pt x="1511" y="4405"/>
                    <a:pt x="1897" y="4887"/>
                  </a:cubicBezTo>
                  <a:cubicBezTo>
                    <a:pt x="2186" y="5208"/>
                    <a:pt x="2636" y="5401"/>
                    <a:pt x="3182" y="5594"/>
                  </a:cubicBezTo>
                  <a:cubicBezTo>
                    <a:pt x="4611" y="6070"/>
                    <a:pt x="6724" y="6303"/>
                    <a:pt x="7243" y="6354"/>
                  </a:cubicBezTo>
                  <a:lnTo>
                    <a:pt x="7243" y="6354"/>
                  </a:lnTo>
                  <a:cubicBezTo>
                    <a:pt x="7327" y="6522"/>
                    <a:pt x="7479" y="6826"/>
                    <a:pt x="7683" y="7233"/>
                  </a:cubicBezTo>
                  <a:cubicBezTo>
                    <a:pt x="7747" y="7298"/>
                    <a:pt x="7811" y="7362"/>
                    <a:pt x="7908" y="7362"/>
                  </a:cubicBezTo>
                  <a:cubicBezTo>
                    <a:pt x="7925" y="7368"/>
                    <a:pt x="7943" y="7371"/>
                    <a:pt x="7960" y="7371"/>
                  </a:cubicBezTo>
                  <a:cubicBezTo>
                    <a:pt x="8037" y="7371"/>
                    <a:pt x="8106" y="7318"/>
                    <a:pt x="8133" y="7266"/>
                  </a:cubicBezTo>
                  <a:cubicBezTo>
                    <a:pt x="8583" y="6687"/>
                    <a:pt x="9290" y="6076"/>
                    <a:pt x="10447" y="5594"/>
                  </a:cubicBezTo>
                  <a:cubicBezTo>
                    <a:pt x="10511" y="5562"/>
                    <a:pt x="10576" y="5498"/>
                    <a:pt x="10608" y="5401"/>
                  </a:cubicBezTo>
                  <a:cubicBezTo>
                    <a:pt x="10608" y="5337"/>
                    <a:pt x="10608" y="5241"/>
                    <a:pt x="10543" y="5176"/>
                  </a:cubicBezTo>
                  <a:cubicBezTo>
                    <a:pt x="9804" y="4212"/>
                    <a:pt x="9129" y="3248"/>
                    <a:pt x="8583" y="2508"/>
                  </a:cubicBezTo>
                  <a:cubicBezTo>
                    <a:pt x="8068" y="1769"/>
                    <a:pt x="7715" y="1351"/>
                    <a:pt x="7297" y="1062"/>
                  </a:cubicBezTo>
                  <a:cubicBezTo>
                    <a:pt x="7104" y="901"/>
                    <a:pt x="6847" y="805"/>
                    <a:pt x="6590" y="740"/>
                  </a:cubicBezTo>
                  <a:cubicBezTo>
                    <a:pt x="6332" y="708"/>
                    <a:pt x="6011" y="676"/>
                    <a:pt x="5657" y="644"/>
                  </a:cubicBezTo>
                  <a:cubicBezTo>
                    <a:pt x="5143" y="612"/>
                    <a:pt x="4693" y="451"/>
                    <a:pt x="4275" y="322"/>
                  </a:cubicBezTo>
                  <a:cubicBezTo>
                    <a:pt x="4082" y="226"/>
                    <a:pt x="3890" y="162"/>
                    <a:pt x="3729" y="97"/>
                  </a:cubicBezTo>
                  <a:cubicBezTo>
                    <a:pt x="3536" y="65"/>
                    <a:pt x="3375" y="1"/>
                    <a:pt x="32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66735547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245B53-8982-3F43-90E8-0D41A3B9F8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4932" y="2374364"/>
            <a:ext cx="7001256" cy="2536000"/>
          </a:xfrm>
        </p:spPr>
        <p:txBody>
          <a:bodyPr/>
          <a:lstStyle/>
          <a:p>
            <a:r>
              <a:rPr lang="en-US" sz="5400" dirty="0"/>
              <a:t>Tableau Dashboard</a:t>
            </a:r>
          </a:p>
        </p:txBody>
      </p:sp>
    </p:spTree>
    <p:extLst>
      <p:ext uri="{BB962C8B-B14F-4D97-AF65-F5344CB8AC3E}">
        <p14:creationId xmlns:p14="http://schemas.microsoft.com/office/powerpoint/2010/main" val="118783577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866A6E-42EA-BD40-8A73-E9A2B657BE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32493" y="149351"/>
            <a:ext cx="3718400" cy="4931664"/>
          </a:xfrm>
        </p:spPr>
        <p:txBody>
          <a:bodyPr>
            <a:normAutofit/>
          </a:bodyPr>
          <a:lstStyle/>
          <a:p>
            <a:pPr marL="647693" indent="-342900">
              <a:buFont typeface="Wingdings" pitchFamily="2" charset="2"/>
              <a:buChar char="Ø"/>
            </a:pPr>
            <a:endParaRPr lang="en-US" dirty="0"/>
          </a:p>
          <a:p>
            <a:pPr marL="647693" indent="-342900">
              <a:buFont typeface="Wingdings" pitchFamily="2" charset="2"/>
              <a:buChar char="Ø"/>
            </a:pPr>
            <a:endParaRPr lang="en-US" dirty="0"/>
          </a:p>
          <a:p>
            <a:pPr marL="647693" indent="-342900">
              <a:buFont typeface="Wingdings" pitchFamily="2" charset="2"/>
              <a:buChar char="Ø"/>
            </a:pPr>
            <a:r>
              <a:rPr lang="en-US" dirty="0"/>
              <a:t>Part 1 is to provide overview to telemarketing manager and allow manager to make decisions</a:t>
            </a:r>
          </a:p>
          <a:p>
            <a:pPr marL="647693" indent="-342900">
              <a:buFont typeface="Wingdings" pitchFamily="2" charset="2"/>
              <a:buChar char="Ø"/>
            </a:pPr>
            <a:endParaRPr lang="en-US" dirty="0"/>
          </a:p>
          <a:p>
            <a:pPr marL="647693" indent="-342900">
              <a:buFont typeface="Wingdings" pitchFamily="2" charset="2"/>
              <a:buChar char="Ø"/>
            </a:pPr>
            <a:endParaRPr lang="en-US" dirty="0"/>
          </a:p>
          <a:p>
            <a:pPr marL="647693" indent="-342900">
              <a:buFont typeface="Wingdings" pitchFamily="2" charset="2"/>
              <a:buChar char="Ø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Part 2 is to allow data scientists to track feature changes over time to identify drift that could interfere with model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526A9A-7239-B740-ADD6-330ED20133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2155480" y="1795215"/>
            <a:ext cx="5791200" cy="780400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Tableau Dashboard - Structure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15A2724-9302-714C-99B9-B73E61F361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7269" y="585216"/>
            <a:ext cx="5618772" cy="593140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D4C3D47-458A-2442-BDD0-E3A176CAF8B7}"/>
              </a:ext>
            </a:extLst>
          </p:cNvPr>
          <p:cNvSpPr/>
          <p:nvPr/>
        </p:nvSpPr>
        <p:spPr>
          <a:xfrm>
            <a:off x="731520" y="585216"/>
            <a:ext cx="1345749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04793"/>
            <a:r>
              <a:rPr lang="en-US" dirty="0"/>
              <a:t>Based on most important features </a:t>
            </a:r>
            <a:r>
              <a:rPr lang="en-US"/>
              <a:t>from LGBM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4881394-5FC6-394A-85A4-45CE794F5862}"/>
              </a:ext>
            </a:extLst>
          </p:cNvPr>
          <p:cNvSpPr/>
          <p:nvPr/>
        </p:nvSpPr>
        <p:spPr>
          <a:xfrm>
            <a:off x="2077269" y="585217"/>
            <a:ext cx="8803931" cy="206654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05483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866A6E-42EA-BD40-8A73-E9A2B657BE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32493" y="149351"/>
            <a:ext cx="3718400" cy="4931664"/>
          </a:xfrm>
        </p:spPr>
        <p:txBody>
          <a:bodyPr>
            <a:normAutofit/>
          </a:bodyPr>
          <a:lstStyle/>
          <a:p>
            <a:pPr marL="647693" indent="-342900">
              <a:buFont typeface="Wingdings" pitchFamily="2" charset="2"/>
              <a:buChar char="Ø"/>
            </a:pPr>
            <a:endParaRPr lang="en-US" dirty="0"/>
          </a:p>
          <a:p>
            <a:pPr marL="647693" indent="-342900">
              <a:buFont typeface="Wingdings" pitchFamily="2" charset="2"/>
              <a:buChar char="Ø"/>
            </a:pPr>
            <a:endParaRPr lang="en-US" dirty="0"/>
          </a:p>
          <a:p>
            <a:pPr marL="647693" indent="-342900">
              <a:buFont typeface="Wingdings" pitchFamily="2" charset="2"/>
              <a:buChar char="Ø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Part 1 is to provide overview to telemarketing manager and allow manager to make decisions</a:t>
            </a:r>
          </a:p>
          <a:p>
            <a:pPr marL="647693" indent="-342900">
              <a:buFont typeface="Wingdings" pitchFamily="2" charset="2"/>
              <a:buChar char="Ø"/>
            </a:pPr>
            <a:endParaRPr lang="en-US" dirty="0"/>
          </a:p>
          <a:p>
            <a:pPr marL="647693" indent="-342900">
              <a:buFont typeface="Wingdings" pitchFamily="2" charset="2"/>
              <a:buChar char="Ø"/>
            </a:pPr>
            <a:endParaRPr lang="en-US" dirty="0"/>
          </a:p>
          <a:p>
            <a:pPr marL="647693" indent="-342900">
              <a:buFont typeface="Wingdings" pitchFamily="2" charset="2"/>
              <a:buChar char="Ø"/>
            </a:pPr>
            <a:r>
              <a:rPr lang="en-US" dirty="0"/>
              <a:t>Part 2 is to allow data team to track feature changes over time to identify drift that could interfere with model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526A9A-7239-B740-ADD6-330ED20133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2155480" y="1795215"/>
            <a:ext cx="5791200" cy="780400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Tableau Dashboard - Structure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15A2724-9302-714C-99B9-B73E61F361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7269" y="585216"/>
            <a:ext cx="5618772" cy="593140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D4C3D47-458A-2442-BDD0-E3A176CAF8B7}"/>
              </a:ext>
            </a:extLst>
          </p:cNvPr>
          <p:cNvSpPr/>
          <p:nvPr/>
        </p:nvSpPr>
        <p:spPr>
          <a:xfrm>
            <a:off x="731520" y="585216"/>
            <a:ext cx="1345749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04793"/>
            <a:r>
              <a:rPr lang="en-US" dirty="0"/>
              <a:t>Based on most important features </a:t>
            </a:r>
            <a:r>
              <a:rPr lang="en-US"/>
              <a:t>from LGBM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4881394-5FC6-394A-85A4-45CE794F5862}"/>
              </a:ext>
            </a:extLst>
          </p:cNvPr>
          <p:cNvSpPr/>
          <p:nvPr/>
        </p:nvSpPr>
        <p:spPr>
          <a:xfrm>
            <a:off x="2077269" y="2836487"/>
            <a:ext cx="9073624" cy="387216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66314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866A6E-42EA-BD40-8A73-E9A2B657BE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55972" y="4409833"/>
            <a:ext cx="5592008" cy="1816800"/>
          </a:xfrm>
          <a:ln w="12700">
            <a:solidFill>
              <a:schemeClr val="accent2">
                <a:lumMod val="50000"/>
              </a:schemeClr>
            </a:solidFill>
          </a:ln>
        </p:spPr>
        <p:txBody>
          <a:bodyPr>
            <a:normAutofit/>
          </a:bodyPr>
          <a:lstStyle/>
          <a:p>
            <a:pPr marL="647693" indent="-342900">
              <a:buFont typeface="Arial" panose="020B0604020202020204" pitchFamily="34" charset="0"/>
              <a:buChar char="•"/>
            </a:pPr>
            <a:r>
              <a:rPr lang="en-US" sz="2000" dirty="0"/>
              <a:t>Right part helps the telemarketer to adjust the number of contacts during current campaign based on previous campaign outcome of client</a:t>
            </a:r>
          </a:p>
          <a:p>
            <a:pPr marL="647693" indent="-342900">
              <a:buFont typeface="Arial" panose="020B0604020202020204" pitchFamily="34" charset="0"/>
              <a:buChar char="•"/>
            </a:pPr>
            <a:r>
              <a:rPr lang="en-US" sz="2000" dirty="0"/>
              <a:t>e.g. if client </a:t>
            </a:r>
            <a:r>
              <a:rPr lang="en-US" sz="2000" dirty="0" err="1"/>
              <a:t>poutcome</a:t>
            </a:r>
            <a:r>
              <a:rPr lang="en-US" sz="2000" dirty="0"/>
              <a:t> is nonexistent, it is better to not make more than 2 calls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526A9A-7239-B740-ADD6-330ED20133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8000" y="788307"/>
            <a:ext cx="6596000" cy="780400"/>
          </a:xfrm>
        </p:spPr>
        <p:txBody>
          <a:bodyPr>
            <a:noAutofit/>
          </a:bodyPr>
          <a:lstStyle/>
          <a:p>
            <a:r>
              <a:rPr lang="en-US" dirty="0"/>
              <a:t>Tableau Dashboard</a:t>
            </a:r>
            <a:br>
              <a:rPr lang="en-US" dirty="0"/>
            </a:br>
            <a:r>
              <a:rPr lang="en-US" dirty="0"/>
              <a:t>Part 1 - Overview of Deposit Subscription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966E47-1C62-9947-A50A-109BFB35CF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5681"/>
          <a:stretch/>
        </p:blipFill>
        <p:spPr>
          <a:xfrm>
            <a:off x="2001687" y="1178507"/>
            <a:ext cx="8188625" cy="2966589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C120FB6-F04A-C24C-BF83-118A7E45D6A2}"/>
              </a:ext>
            </a:extLst>
          </p:cNvPr>
          <p:cNvSpPr txBox="1">
            <a:spLocks/>
          </p:cNvSpPr>
          <p:nvPr/>
        </p:nvSpPr>
        <p:spPr>
          <a:xfrm>
            <a:off x="1144020" y="4535296"/>
            <a:ext cx="3307959" cy="1269093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30479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Barlow Semi Condensed"/>
              <a:buNone/>
              <a:defRPr sz="2133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647693" indent="-342900">
              <a:buFont typeface="Arial" panose="020B0604020202020204" pitchFamily="34" charset="0"/>
              <a:buChar char="•"/>
            </a:pPr>
            <a:r>
              <a:rPr lang="en-US" sz="2000" dirty="0"/>
              <a:t>Left part allows quick look at current subscription rate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3BAE217-9490-2F47-BCDE-B04C4E3E79F4}"/>
              </a:ext>
            </a:extLst>
          </p:cNvPr>
          <p:cNvCxnSpPr>
            <a:cxnSpLocks/>
          </p:cNvCxnSpPr>
          <p:nvPr/>
        </p:nvCxnSpPr>
        <p:spPr>
          <a:xfrm flipV="1">
            <a:off x="2798000" y="3609269"/>
            <a:ext cx="896199" cy="926027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951A531-A75E-6744-941C-116485401778}"/>
              </a:ext>
            </a:extLst>
          </p:cNvPr>
          <p:cNvCxnSpPr>
            <a:cxnSpLocks/>
          </p:cNvCxnSpPr>
          <p:nvPr/>
        </p:nvCxnSpPr>
        <p:spPr>
          <a:xfrm flipV="1">
            <a:off x="7939122" y="3609269"/>
            <a:ext cx="0" cy="800564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027391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B214AA-1778-0C44-B6E7-76C814915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Tableau Dashboard</a:t>
            </a:r>
            <a:br>
              <a:rPr lang="en-US" dirty="0"/>
            </a:br>
            <a:r>
              <a:rPr lang="en-US" dirty="0"/>
              <a:t>Part 2 - Related to Features to Identify Drift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B85EF54-5C2D-5549-BF55-2577E2822CEB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 rotWithShape="1">
          <a:blip r:embed="rId2"/>
          <a:srcRect t="33724"/>
          <a:stretch/>
        </p:blipFill>
        <p:spPr>
          <a:xfrm>
            <a:off x="0" y="2111375"/>
            <a:ext cx="5629275" cy="3938588"/>
          </a:xfr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2555A82-1669-5642-9236-062FAB45502A}"/>
              </a:ext>
            </a:extLst>
          </p:cNvPr>
          <p:cNvSpPr txBox="1">
            <a:spLocks/>
          </p:cNvSpPr>
          <p:nvPr/>
        </p:nvSpPr>
        <p:spPr>
          <a:xfrm>
            <a:off x="9733135" y="2651998"/>
            <a:ext cx="1844386" cy="1772315"/>
          </a:xfrm>
          <a:prstGeom prst="rect">
            <a:avLst/>
          </a:prstGeom>
          <a:ln>
            <a:solidFill>
              <a:srgbClr val="FFC000"/>
            </a:solidFill>
          </a:ln>
        </p:spPr>
        <p:txBody>
          <a:bodyPr vert="horz" lIns="91440" tIns="45720" rIns="91440" bIns="45720" rtlCol="0" anchor="ctr">
            <a:normAutofit lnSpcReduction="10000"/>
          </a:bodyPr>
          <a:lstStyle>
            <a:lvl1pPr marL="344488" indent="-344488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95338" indent="-33813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58888" indent="-3444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709738" indent="-33813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173288" indent="-3444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642616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3108960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575304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404164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Change in education during two recent months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F280FB4-CC2F-5241-B211-0FD8B1A3440C}"/>
              </a:ext>
            </a:extLst>
          </p:cNvPr>
          <p:cNvSpPr txBox="1">
            <a:spLocks/>
          </p:cNvSpPr>
          <p:nvPr/>
        </p:nvSpPr>
        <p:spPr>
          <a:xfrm>
            <a:off x="306489" y="1824647"/>
            <a:ext cx="2650071" cy="1288609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344488" indent="-344488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95338" indent="-33813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58888" indent="-3444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709738" indent="-33813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173288" indent="-3444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642616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3108960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575304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404164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Change in age over months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292C2E9-12A1-ED4F-8BA4-F01E4B93B00C}"/>
              </a:ext>
            </a:extLst>
          </p:cNvPr>
          <p:cNvSpPr txBox="1">
            <a:spLocks/>
          </p:cNvSpPr>
          <p:nvPr/>
        </p:nvSpPr>
        <p:spPr>
          <a:xfrm>
            <a:off x="306489" y="3758465"/>
            <a:ext cx="2975311" cy="1636496"/>
          </a:xfrm>
          <a:prstGeom prst="rect">
            <a:avLst/>
          </a:prstGeom>
          <a:ln>
            <a:solidFill>
              <a:srgbClr val="00B050"/>
            </a:solidFill>
          </a:ln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marL="344488" indent="-344488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95338" indent="-33813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58888" indent="-3444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709738" indent="-33813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173288" indent="-3444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642616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3108960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575304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404164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Changes in two most important economic indices (Euribor and confidence index) over months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D720BEE-0FEC-1C45-97C1-8511461033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598"/>
          <a:stretch/>
        </p:blipFill>
        <p:spPr>
          <a:xfrm>
            <a:off x="3753339" y="1789170"/>
            <a:ext cx="5618772" cy="3938588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7B22ABF-A725-9649-A4C8-2DD95E50D13B}"/>
              </a:ext>
            </a:extLst>
          </p:cNvPr>
          <p:cNvCxnSpPr>
            <a:cxnSpLocks/>
          </p:cNvCxnSpPr>
          <p:nvPr/>
        </p:nvCxnSpPr>
        <p:spPr>
          <a:xfrm>
            <a:off x="2956560" y="2651998"/>
            <a:ext cx="990600" cy="274082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908F3DC-5CC3-E54A-B7BE-67A1E29A8C8B}"/>
              </a:ext>
            </a:extLst>
          </p:cNvPr>
          <p:cNvCxnSpPr>
            <a:cxnSpLocks/>
          </p:cNvCxnSpPr>
          <p:nvPr/>
        </p:nvCxnSpPr>
        <p:spPr>
          <a:xfrm>
            <a:off x="3281800" y="4424313"/>
            <a:ext cx="1366400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A7CA129-DB1B-4046-9EC6-FFF0E29C1B18}"/>
              </a:ext>
            </a:extLst>
          </p:cNvPr>
          <p:cNvCxnSpPr>
            <a:cxnSpLocks/>
          </p:cNvCxnSpPr>
          <p:nvPr/>
        </p:nvCxnSpPr>
        <p:spPr>
          <a:xfrm flipH="1">
            <a:off x="8564880" y="3322320"/>
            <a:ext cx="1168255" cy="243840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34505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2739;p51">
            <a:extLst>
              <a:ext uri="{FF2B5EF4-FFF2-40B4-BE49-F238E27FC236}">
                <a16:creationId xmlns:a16="http://schemas.microsoft.com/office/drawing/2014/main" id="{C10994EB-6273-251E-0A5C-CDE5F40509A7}"/>
              </a:ext>
            </a:extLst>
          </p:cNvPr>
          <p:cNvGrpSpPr/>
          <p:nvPr/>
        </p:nvGrpSpPr>
        <p:grpSpPr>
          <a:xfrm>
            <a:off x="3276116" y="1394623"/>
            <a:ext cx="5183250" cy="3541786"/>
            <a:chOff x="277900" y="420125"/>
            <a:chExt cx="6852525" cy="4682425"/>
          </a:xfrm>
        </p:grpSpPr>
        <p:sp>
          <p:nvSpPr>
            <p:cNvPr id="5" name="Google Shape;2740;p51">
              <a:extLst>
                <a:ext uri="{FF2B5EF4-FFF2-40B4-BE49-F238E27FC236}">
                  <a16:creationId xmlns:a16="http://schemas.microsoft.com/office/drawing/2014/main" id="{B8B78E0E-5457-8F35-AB46-23F725BC6290}"/>
                </a:ext>
              </a:extLst>
            </p:cNvPr>
            <p:cNvSpPr/>
            <p:nvPr/>
          </p:nvSpPr>
          <p:spPr>
            <a:xfrm>
              <a:off x="277900" y="420125"/>
              <a:ext cx="6852525" cy="4609425"/>
            </a:xfrm>
            <a:custGeom>
              <a:avLst/>
              <a:gdLst/>
              <a:ahLst/>
              <a:cxnLst/>
              <a:rect l="l" t="t" r="r" b="b"/>
              <a:pathLst>
                <a:path w="274101" h="184377" extrusionOk="0">
                  <a:moveTo>
                    <a:pt x="136337" y="1"/>
                  </a:moveTo>
                  <a:cubicBezTo>
                    <a:pt x="108563" y="1"/>
                    <a:pt x="91709" y="26310"/>
                    <a:pt x="78045" y="41336"/>
                  </a:cubicBezTo>
                  <a:cubicBezTo>
                    <a:pt x="62518" y="58454"/>
                    <a:pt x="45178" y="46845"/>
                    <a:pt x="22479" y="65183"/>
                  </a:cubicBezTo>
                  <a:cubicBezTo>
                    <a:pt x="0" y="83335"/>
                    <a:pt x="19077" y="165447"/>
                    <a:pt x="35677" y="184376"/>
                  </a:cubicBezTo>
                  <a:lnTo>
                    <a:pt x="253434" y="184376"/>
                  </a:lnTo>
                  <a:cubicBezTo>
                    <a:pt x="255208" y="177574"/>
                    <a:pt x="261124" y="154837"/>
                    <a:pt x="265116" y="131804"/>
                  </a:cubicBezTo>
                  <a:cubicBezTo>
                    <a:pt x="269923" y="104298"/>
                    <a:pt x="274100" y="66403"/>
                    <a:pt x="254987" y="50505"/>
                  </a:cubicBezTo>
                  <a:cubicBezTo>
                    <a:pt x="249034" y="45561"/>
                    <a:pt x="242499" y="43992"/>
                    <a:pt x="235926" y="43992"/>
                  </a:cubicBezTo>
                  <a:cubicBezTo>
                    <a:pt x="230211" y="43992"/>
                    <a:pt x="224467" y="45178"/>
                    <a:pt x="219051" y="46365"/>
                  </a:cubicBezTo>
                  <a:cubicBezTo>
                    <a:pt x="213642" y="47537"/>
                    <a:pt x="208543" y="48726"/>
                    <a:pt x="204134" y="48726"/>
                  </a:cubicBezTo>
                  <a:cubicBezTo>
                    <a:pt x="201733" y="48726"/>
                    <a:pt x="199538" y="48373"/>
                    <a:pt x="197608" y="47474"/>
                  </a:cubicBezTo>
                  <a:cubicBezTo>
                    <a:pt x="184447" y="41336"/>
                    <a:pt x="183855" y="10799"/>
                    <a:pt x="148585" y="1630"/>
                  </a:cubicBezTo>
                  <a:cubicBezTo>
                    <a:pt x="144277" y="510"/>
                    <a:pt x="140202" y="1"/>
                    <a:pt x="1363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2741;p51">
              <a:extLst>
                <a:ext uri="{FF2B5EF4-FFF2-40B4-BE49-F238E27FC236}">
                  <a16:creationId xmlns:a16="http://schemas.microsoft.com/office/drawing/2014/main" id="{42D62BE0-77F3-E06C-C9E0-A0695CBEE8CD}"/>
                </a:ext>
              </a:extLst>
            </p:cNvPr>
            <p:cNvSpPr/>
            <p:nvPr/>
          </p:nvSpPr>
          <p:spPr>
            <a:xfrm>
              <a:off x="482160" y="420200"/>
              <a:ext cx="6424600" cy="4609350"/>
            </a:xfrm>
            <a:custGeom>
              <a:avLst/>
              <a:gdLst/>
              <a:ahLst/>
              <a:cxnLst/>
              <a:rect l="l" t="t" r="r" b="b"/>
              <a:pathLst>
                <a:path w="256984" h="184374" extrusionOk="0">
                  <a:moveTo>
                    <a:pt x="124148" y="0"/>
                  </a:moveTo>
                  <a:cubicBezTo>
                    <a:pt x="96383" y="0"/>
                    <a:pt x="79487" y="26323"/>
                    <a:pt x="65845" y="41333"/>
                  </a:cubicBezTo>
                  <a:cubicBezTo>
                    <a:pt x="50318" y="58451"/>
                    <a:pt x="32978" y="46842"/>
                    <a:pt x="10279" y="65180"/>
                  </a:cubicBezTo>
                  <a:cubicBezTo>
                    <a:pt x="2921" y="71095"/>
                    <a:pt x="38" y="83887"/>
                    <a:pt x="38" y="99082"/>
                  </a:cubicBezTo>
                  <a:cubicBezTo>
                    <a:pt x="1" y="130285"/>
                    <a:pt x="12312" y="171618"/>
                    <a:pt x="23477" y="184373"/>
                  </a:cubicBezTo>
                  <a:lnTo>
                    <a:pt x="241234" y="184373"/>
                  </a:lnTo>
                  <a:cubicBezTo>
                    <a:pt x="243008" y="177571"/>
                    <a:pt x="248924" y="154834"/>
                    <a:pt x="252916" y="131801"/>
                  </a:cubicBezTo>
                  <a:cubicBezTo>
                    <a:pt x="254987" y="119896"/>
                    <a:pt x="256946" y="106032"/>
                    <a:pt x="256983" y="92834"/>
                  </a:cubicBezTo>
                  <a:cubicBezTo>
                    <a:pt x="256983" y="75605"/>
                    <a:pt x="253619" y="59523"/>
                    <a:pt x="242787" y="50502"/>
                  </a:cubicBezTo>
                  <a:cubicBezTo>
                    <a:pt x="236834" y="45548"/>
                    <a:pt x="230290" y="43995"/>
                    <a:pt x="223710" y="43995"/>
                  </a:cubicBezTo>
                  <a:cubicBezTo>
                    <a:pt x="218016" y="43995"/>
                    <a:pt x="212286" y="45178"/>
                    <a:pt x="206851" y="46362"/>
                  </a:cubicBezTo>
                  <a:cubicBezTo>
                    <a:pt x="201453" y="47545"/>
                    <a:pt x="196388" y="48728"/>
                    <a:pt x="191989" y="48728"/>
                  </a:cubicBezTo>
                  <a:cubicBezTo>
                    <a:pt x="189549" y="48728"/>
                    <a:pt x="187331" y="48358"/>
                    <a:pt x="185408" y="47471"/>
                  </a:cubicBezTo>
                  <a:cubicBezTo>
                    <a:pt x="172247" y="41333"/>
                    <a:pt x="171655" y="10796"/>
                    <a:pt x="136385" y="1627"/>
                  </a:cubicBezTo>
                  <a:cubicBezTo>
                    <a:pt x="132097" y="481"/>
                    <a:pt x="127993" y="0"/>
                    <a:pt x="1241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2742;p51">
              <a:extLst>
                <a:ext uri="{FF2B5EF4-FFF2-40B4-BE49-F238E27FC236}">
                  <a16:creationId xmlns:a16="http://schemas.microsoft.com/office/drawing/2014/main" id="{00E1FAEF-A647-95D3-3E2A-593B0A6C5FBA}"/>
                </a:ext>
              </a:extLst>
            </p:cNvPr>
            <p:cNvSpPr/>
            <p:nvPr/>
          </p:nvSpPr>
          <p:spPr>
            <a:xfrm>
              <a:off x="702125" y="5036900"/>
              <a:ext cx="6191675" cy="65650"/>
            </a:xfrm>
            <a:custGeom>
              <a:avLst/>
              <a:gdLst/>
              <a:ahLst/>
              <a:cxnLst/>
              <a:rect l="l" t="t" r="r" b="b"/>
              <a:pathLst>
                <a:path w="247667" h="2626" extrusionOk="0">
                  <a:moveTo>
                    <a:pt x="1" y="1"/>
                  </a:moveTo>
                  <a:lnTo>
                    <a:pt x="1" y="2626"/>
                  </a:lnTo>
                  <a:lnTo>
                    <a:pt x="247667" y="2626"/>
                  </a:lnTo>
                  <a:lnTo>
                    <a:pt x="2476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743;p51">
              <a:extLst>
                <a:ext uri="{FF2B5EF4-FFF2-40B4-BE49-F238E27FC236}">
                  <a16:creationId xmlns:a16="http://schemas.microsoft.com/office/drawing/2014/main" id="{31294A87-8662-20C4-953F-A87092073D88}"/>
                </a:ext>
              </a:extLst>
            </p:cNvPr>
            <p:cNvSpPr/>
            <p:nvPr/>
          </p:nvSpPr>
          <p:spPr>
            <a:xfrm>
              <a:off x="665175" y="3566050"/>
              <a:ext cx="125725" cy="97450"/>
            </a:xfrm>
            <a:custGeom>
              <a:avLst/>
              <a:gdLst/>
              <a:ahLst/>
              <a:cxnLst/>
              <a:rect l="l" t="t" r="r" b="b"/>
              <a:pathLst>
                <a:path w="5029" h="3898" extrusionOk="0">
                  <a:moveTo>
                    <a:pt x="1558" y="0"/>
                  </a:moveTo>
                  <a:cubicBezTo>
                    <a:pt x="1494" y="0"/>
                    <a:pt x="1431" y="5"/>
                    <a:pt x="1368" y="15"/>
                  </a:cubicBezTo>
                  <a:cubicBezTo>
                    <a:pt x="481" y="125"/>
                    <a:pt x="0" y="976"/>
                    <a:pt x="185" y="1789"/>
                  </a:cubicBezTo>
                  <a:cubicBezTo>
                    <a:pt x="407" y="2639"/>
                    <a:pt x="1257" y="3231"/>
                    <a:pt x="1996" y="3564"/>
                  </a:cubicBezTo>
                  <a:cubicBezTo>
                    <a:pt x="2705" y="3872"/>
                    <a:pt x="4312" y="3897"/>
                    <a:pt x="4828" y="3897"/>
                  </a:cubicBezTo>
                  <a:cubicBezTo>
                    <a:pt x="4932" y="3897"/>
                    <a:pt x="4991" y="3896"/>
                    <a:pt x="4991" y="3896"/>
                  </a:cubicBezTo>
                  <a:cubicBezTo>
                    <a:pt x="5028" y="3896"/>
                    <a:pt x="4547" y="2529"/>
                    <a:pt x="4510" y="2418"/>
                  </a:cubicBezTo>
                  <a:cubicBezTo>
                    <a:pt x="4055" y="1507"/>
                    <a:pt x="2705" y="0"/>
                    <a:pt x="15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744;p51">
              <a:extLst>
                <a:ext uri="{FF2B5EF4-FFF2-40B4-BE49-F238E27FC236}">
                  <a16:creationId xmlns:a16="http://schemas.microsoft.com/office/drawing/2014/main" id="{263B07DA-E71B-2103-1AB8-802370129BC0}"/>
                </a:ext>
              </a:extLst>
            </p:cNvPr>
            <p:cNvSpPr/>
            <p:nvPr/>
          </p:nvSpPr>
          <p:spPr>
            <a:xfrm>
              <a:off x="667950" y="3411900"/>
              <a:ext cx="777325" cy="1632425"/>
            </a:xfrm>
            <a:custGeom>
              <a:avLst/>
              <a:gdLst/>
              <a:ahLst/>
              <a:cxnLst/>
              <a:rect l="l" t="t" r="r" b="b"/>
              <a:pathLst>
                <a:path w="31093" h="65297" extrusionOk="0">
                  <a:moveTo>
                    <a:pt x="14640" y="31764"/>
                  </a:moveTo>
                  <a:cubicBezTo>
                    <a:pt x="15232" y="32430"/>
                    <a:pt x="16822" y="33206"/>
                    <a:pt x="17043" y="33317"/>
                  </a:cubicBezTo>
                  <a:cubicBezTo>
                    <a:pt x="16822" y="33835"/>
                    <a:pt x="16600" y="34352"/>
                    <a:pt x="16378" y="34833"/>
                  </a:cubicBezTo>
                  <a:cubicBezTo>
                    <a:pt x="15676" y="36533"/>
                    <a:pt x="15010" y="37901"/>
                    <a:pt x="14529" y="38826"/>
                  </a:cubicBezTo>
                  <a:cubicBezTo>
                    <a:pt x="14419" y="39011"/>
                    <a:pt x="14345" y="39195"/>
                    <a:pt x="14234" y="39343"/>
                  </a:cubicBezTo>
                  <a:lnTo>
                    <a:pt x="14160" y="39343"/>
                  </a:lnTo>
                  <a:cubicBezTo>
                    <a:pt x="14160" y="39158"/>
                    <a:pt x="14123" y="38974"/>
                    <a:pt x="14086" y="38752"/>
                  </a:cubicBezTo>
                  <a:cubicBezTo>
                    <a:pt x="13938" y="37680"/>
                    <a:pt x="13716" y="36164"/>
                    <a:pt x="13346" y="34352"/>
                  </a:cubicBezTo>
                  <a:cubicBezTo>
                    <a:pt x="13235" y="33761"/>
                    <a:pt x="13125" y="33169"/>
                    <a:pt x="12977" y="32541"/>
                  </a:cubicBezTo>
                  <a:cubicBezTo>
                    <a:pt x="13125" y="32467"/>
                    <a:pt x="13901" y="32171"/>
                    <a:pt x="14640" y="31764"/>
                  </a:cubicBezTo>
                  <a:close/>
                  <a:moveTo>
                    <a:pt x="6531" y="0"/>
                  </a:moveTo>
                  <a:cubicBezTo>
                    <a:pt x="6326" y="0"/>
                    <a:pt x="6117" y="49"/>
                    <a:pt x="5915" y="154"/>
                  </a:cubicBezTo>
                  <a:cubicBezTo>
                    <a:pt x="4843" y="709"/>
                    <a:pt x="4547" y="2853"/>
                    <a:pt x="4732" y="3925"/>
                  </a:cubicBezTo>
                  <a:cubicBezTo>
                    <a:pt x="4769" y="4036"/>
                    <a:pt x="5176" y="5441"/>
                    <a:pt x="5176" y="5441"/>
                  </a:cubicBezTo>
                  <a:lnTo>
                    <a:pt x="5213" y="5404"/>
                  </a:lnTo>
                  <a:lnTo>
                    <a:pt x="5213" y="5404"/>
                  </a:lnTo>
                  <a:cubicBezTo>
                    <a:pt x="5139" y="5737"/>
                    <a:pt x="5102" y="6107"/>
                    <a:pt x="5065" y="6513"/>
                  </a:cubicBezTo>
                  <a:cubicBezTo>
                    <a:pt x="4991" y="7253"/>
                    <a:pt x="4917" y="8103"/>
                    <a:pt x="4880" y="9027"/>
                  </a:cubicBezTo>
                  <a:cubicBezTo>
                    <a:pt x="4880" y="9952"/>
                    <a:pt x="4880" y="10950"/>
                    <a:pt x="4954" y="11985"/>
                  </a:cubicBezTo>
                  <a:cubicBezTo>
                    <a:pt x="5065" y="13057"/>
                    <a:pt x="5213" y="14166"/>
                    <a:pt x="5509" y="15275"/>
                  </a:cubicBezTo>
                  <a:lnTo>
                    <a:pt x="5509" y="15312"/>
                  </a:lnTo>
                  <a:cubicBezTo>
                    <a:pt x="5324" y="15017"/>
                    <a:pt x="4769" y="14203"/>
                    <a:pt x="4732" y="14129"/>
                  </a:cubicBezTo>
                  <a:cubicBezTo>
                    <a:pt x="4142" y="13446"/>
                    <a:pt x="2744" y="12502"/>
                    <a:pt x="1654" y="12502"/>
                  </a:cubicBezTo>
                  <a:cubicBezTo>
                    <a:pt x="1446" y="12502"/>
                    <a:pt x="1250" y="12536"/>
                    <a:pt x="1072" y="12613"/>
                  </a:cubicBezTo>
                  <a:cubicBezTo>
                    <a:pt x="259" y="12946"/>
                    <a:pt x="0" y="13907"/>
                    <a:pt x="407" y="14647"/>
                  </a:cubicBezTo>
                  <a:cubicBezTo>
                    <a:pt x="850" y="15423"/>
                    <a:pt x="1812" y="15793"/>
                    <a:pt x="2625" y="15904"/>
                  </a:cubicBezTo>
                  <a:cubicBezTo>
                    <a:pt x="2705" y="15914"/>
                    <a:pt x="2794" y="15918"/>
                    <a:pt x="2889" y="15918"/>
                  </a:cubicBezTo>
                  <a:cubicBezTo>
                    <a:pt x="3840" y="15918"/>
                    <a:pt x="5414" y="15457"/>
                    <a:pt x="5583" y="15423"/>
                  </a:cubicBezTo>
                  <a:cubicBezTo>
                    <a:pt x="5878" y="16495"/>
                    <a:pt x="6248" y="17568"/>
                    <a:pt x="6729" y="18603"/>
                  </a:cubicBezTo>
                  <a:cubicBezTo>
                    <a:pt x="6987" y="19231"/>
                    <a:pt x="7246" y="19823"/>
                    <a:pt x="7542" y="20414"/>
                  </a:cubicBezTo>
                  <a:cubicBezTo>
                    <a:pt x="7357" y="20155"/>
                    <a:pt x="7209" y="19934"/>
                    <a:pt x="7209" y="19897"/>
                  </a:cubicBezTo>
                  <a:cubicBezTo>
                    <a:pt x="6584" y="19208"/>
                    <a:pt x="5164" y="18282"/>
                    <a:pt x="4070" y="18282"/>
                  </a:cubicBezTo>
                  <a:cubicBezTo>
                    <a:pt x="3871" y="18282"/>
                    <a:pt x="3683" y="18313"/>
                    <a:pt x="3512" y="18381"/>
                  </a:cubicBezTo>
                  <a:cubicBezTo>
                    <a:pt x="2736" y="18751"/>
                    <a:pt x="2477" y="19712"/>
                    <a:pt x="2884" y="20451"/>
                  </a:cubicBezTo>
                  <a:cubicBezTo>
                    <a:pt x="3290" y="21191"/>
                    <a:pt x="4289" y="21560"/>
                    <a:pt x="5102" y="21671"/>
                  </a:cubicBezTo>
                  <a:cubicBezTo>
                    <a:pt x="5187" y="21683"/>
                    <a:pt x="5282" y="21689"/>
                    <a:pt x="5385" y="21689"/>
                  </a:cubicBezTo>
                  <a:cubicBezTo>
                    <a:pt x="6221" y="21689"/>
                    <a:pt x="7554" y="21326"/>
                    <a:pt x="7949" y="21228"/>
                  </a:cubicBezTo>
                  <a:cubicBezTo>
                    <a:pt x="8060" y="21449"/>
                    <a:pt x="8171" y="21671"/>
                    <a:pt x="8281" y="21930"/>
                  </a:cubicBezTo>
                  <a:cubicBezTo>
                    <a:pt x="8836" y="23002"/>
                    <a:pt x="9391" y="24111"/>
                    <a:pt x="9908" y="25183"/>
                  </a:cubicBezTo>
                  <a:cubicBezTo>
                    <a:pt x="10093" y="25553"/>
                    <a:pt x="10241" y="25960"/>
                    <a:pt x="10426" y="26330"/>
                  </a:cubicBezTo>
                  <a:cubicBezTo>
                    <a:pt x="10241" y="26108"/>
                    <a:pt x="10130" y="25923"/>
                    <a:pt x="10093" y="25886"/>
                  </a:cubicBezTo>
                  <a:cubicBezTo>
                    <a:pt x="9499" y="25198"/>
                    <a:pt x="8084" y="24271"/>
                    <a:pt x="6990" y="24271"/>
                  </a:cubicBezTo>
                  <a:cubicBezTo>
                    <a:pt x="6792" y="24271"/>
                    <a:pt x="6604" y="24302"/>
                    <a:pt x="6433" y="24370"/>
                  </a:cubicBezTo>
                  <a:cubicBezTo>
                    <a:pt x="5620" y="24740"/>
                    <a:pt x="5398" y="25701"/>
                    <a:pt x="5804" y="26404"/>
                  </a:cubicBezTo>
                  <a:cubicBezTo>
                    <a:pt x="6211" y="27180"/>
                    <a:pt x="7209" y="27550"/>
                    <a:pt x="7986" y="27661"/>
                  </a:cubicBezTo>
                  <a:cubicBezTo>
                    <a:pt x="8077" y="27674"/>
                    <a:pt x="8179" y="27680"/>
                    <a:pt x="8289" y="27680"/>
                  </a:cubicBezTo>
                  <a:cubicBezTo>
                    <a:pt x="9106" y="27680"/>
                    <a:pt x="10339" y="27352"/>
                    <a:pt x="10795" y="27254"/>
                  </a:cubicBezTo>
                  <a:cubicBezTo>
                    <a:pt x="10943" y="27624"/>
                    <a:pt x="11091" y="28030"/>
                    <a:pt x="11239" y="28437"/>
                  </a:cubicBezTo>
                  <a:cubicBezTo>
                    <a:pt x="11313" y="28696"/>
                    <a:pt x="11424" y="28955"/>
                    <a:pt x="11498" y="29213"/>
                  </a:cubicBezTo>
                  <a:cubicBezTo>
                    <a:pt x="11572" y="29509"/>
                    <a:pt x="11646" y="29768"/>
                    <a:pt x="11720" y="30027"/>
                  </a:cubicBezTo>
                  <a:cubicBezTo>
                    <a:pt x="11831" y="30544"/>
                    <a:pt x="11978" y="31062"/>
                    <a:pt x="12089" y="31579"/>
                  </a:cubicBezTo>
                  <a:cubicBezTo>
                    <a:pt x="12163" y="31949"/>
                    <a:pt x="12237" y="32282"/>
                    <a:pt x="12274" y="32615"/>
                  </a:cubicBezTo>
                  <a:cubicBezTo>
                    <a:pt x="12126" y="32245"/>
                    <a:pt x="11757" y="31505"/>
                    <a:pt x="11720" y="31432"/>
                  </a:cubicBezTo>
                  <a:cubicBezTo>
                    <a:pt x="11183" y="30593"/>
                    <a:pt x="9793" y="29358"/>
                    <a:pt x="8657" y="29358"/>
                  </a:cubicBezTo>
                  <a:cubicBezTo>
                    <a:pt x="8541" y="29358"/>
                    <a:pt x="8428" y="29371"/>
                    <a:pt x="8318" y="29398"/>
                  </a:cubicBezTo>
                  <a:cubicBezTo>
                    <a:pt x="7468" y="29583"/>
                    <a:pt x="7098" y="30507"/>
                    <a:pt x="7394" y="31284"/>
                  </a:cubicBezTo>
                  <a:cubicBezTo>
                    <a:pt x="7690" y="32097"/>
                    <a:pt x="8614" y="32615"/>
                    <a:pt x="9354" y="32836"/>
                  </a:cubicBezTo>
                  <a:cubicBezTo>
                    <a:pt x="9658" y="32929"/>
                    <a:pt x="10095" y="32960"/>
                    <a:pt x="10542" y="32960"/>
                  </a:cubicBezTo>
                  <a:cubicBezTo>
                    <a:pt x="11345" y="32960"/>
                    <a:pt x="12182" y="32860"/>
                    <a:pt x="12348" y="32836"/>
                  </a:cubicBezTo>
                  <a:cubicBezTo>
                    <a:pt x="12459" y="33391"/>
                    <a:pt x="12570" y="33946"/>
                    <a:pt x="12644" y="34463"/>
                  </a:cubicBezTo>
                  <a:cubicBezTo>
                    <a:pt x="12977" y="36275"/>
                    <a:pt x="13162" y="37791"/>
                    <a:pt x="13272" y="38826"/>
                  </a:cubicBezTo>
                  <a:cubicBezTo>
                    <a:pt x="13309" y="39011"/>
                    <a:pt x="13309" y="39195"/>
                    <a:pt x="13346" y="39343"/>
                  </a:cubicBezTo>
                  <a:lnTo>
                    <a:pt x="9686" y="39343"/>
                  </a:lnTo>
                  <a:lnTo>
                    <a:pt x="11017" y="65297"/>
                  </a:lnTo>
                  <a:lnTo>
                    <a:pt x="17228" y="65297"/>
                  </a:lnTo>
                  <a:lnTo>
                    <a:pt x="18559" y="39343"/>
                  </a:lnTo>
                  <a:lnTo>
                    <a:pt x="15158" y="39343"/>
                  </a:lnTo>
                  <a:lnTo>
                    <a:pt x="15232" y="39195"/>
                  </a:lnTo>
                  <a:cubicBezTo>
                    <a:pt x="15712" y="38234"/>
                    <a:pt x="16341" y="36829"/>
                    <a:pt x="17043" y="35129"/>
                  </a:cubicBezTo>
                  <a:cubicBezTo>
                    <a:pt x="17265" y="34574"/>
                    <a:pt x="17487" y="34019"/>
                    <a:pt x="17746" y="33391"/>
                  </a:cubicBezTo>
                  <a:cubicBezTo>
                    <a:pt x="17924" y="33450"/>
                    <a:pt x="19154" y="33701"/>
                    <a:pt x="20090" y="33701"/>
                  </a:cubicBezTo>
                  <a:cubicBezTo>
                    <a:pt x="20318" y="33701"/>
                    <a:pt x="20529" y="33686"/>
                    <a:pt x="20704" y="33650"/>
                  </a:cubicBezTo>
                  <a:cubicBezTo>
                    <a:pt x="21480" y="33465"/>
                    <a:pt x="22441" y="33021"/>
                    <a:pt x="22774" y="32245"/>
                  </a:cubicBezTo>
                  <a:cubicBezTo>
                    <a:pt x="23144" y="31469"/>
                    <a:pt x="22811" y="30544"/>
                    <a:pt x="21997" y="30248"/>
                  </a:cubicBezTo>
                  <a:cubicBezTo>
                    <a:pt x="21860" y="30204"/>
                    <a:pt x="21713" y="30184"/>
                    <a:pt x="21561" y="30184"/>
                  </a:cubicBezTo>
                  <a:cubicBezTo>
                    <a:pt x="20442" y="30184"/>
                    <a:pt x="19001" y="31279"/>
                    <a:pt x="18448" y="32060"/>
                  </a:cubicBezTo>
                  <a:cubicBezTo>
                    <a:pt x="18411" y="32097"/>
                    <a:pt x="18079" y="32689"/>
                    <a:pt x="17857" y="33095"/>
                  </a:cubicBezTo>
                  <a:cubicBezTo>
                    <a:pt x="17931" y="32836"/>
                    <a:pt x="18042" y="32615"/>
                    <a:pt x="18116" y="32356"/>
                  </a:cubicBezTo>
                  <a:cubicBezTo>
                    <a:pt x="18300" y="31838"/>
                    <a:pt x="18485" y="31358"/>
                    <a:pt x="18670" y="30803"/>
                  </a:cubicBezTo>
                  <a:cubicBezTo>
                    <a:pt x="18744" y="30544"/>
                    <a:pt x="18818" y="30285"/>
                    <a:pt x="18892" y="29990"/>
                  </a:cubicBezTo>
                  <a:cubicBezTo>
                    <a:pt x="18966" y="29731"/>
                    <a:pt x="19040" y="29435"/>
                    <a:pt x="19114" y="29176"/>
                  </a:cubicBezTo>
                  <a:cubicBezTo>
                    <a:pt x="19262" y="28511"/>
                    <a:pt x="19410" y="27845"/>
                    <a:pt x="19520" y="27143"/>
                  </a:cubicBezTo>
                  <a:cubicBezTo>
                    <a:pt x="19949" y="27321"/>
                    <a:pt x="21412" y="27810"/>
                    <a:pt x="22244" y="27810"/>
                  </a:cubicBezTo>
                  <a:cubicBezTo>
                    <a:pt x="22274" y="27810"/>
                    <a:pt x="22302" y="27810"/>
                    <a:pt x="22330" y="27808"/>
                  </a:cubicBezTo>
                  <a:cubicBezTo>
                    <a:pt x="23107" y="27734"/>
                    <a:pt x="24142" y="27439"/>
                    <a:pt x="24585" y="26736"/>
                  </a:cubicBezTo>
                  <a:cubicBezTo>
                    <a:pt x="25066" y="26034"/>
                    <a:pt x="24881" y="25073"/>
                    <a:pt x="24105" y="24666"/>
                  </a:cubicBezTo>
                  <a:cubicBezTo>
                    <a:pt x="23888" y="24554"/>
                    <a:pt x="23637" y="24505"/>
                    <a:pt x="23368" y="24505"/>
                  </a:cubicBezTo>
                  <a:cubicBezTo>
                    <a:pt x="22303" y="24505"/>
                    <a:pt x="20953" y="25266"/>
                    <a:pt x="20334" y="25886"/>
                  </a:cubicBezTo>
                  <a:cubicBezTo>
                    <a:pt x="20297" y="25923"/>
                    <a:pt x="19816" y="26551"/>
                    <a:pt x="19557" y="26884"/>
                  </a:cubicBezTo>
                  <a:cubicBezTo>
                    <a:pt x="19594" y="26477"/>
                    <a:pt x="19668" y="26071"/>
                    <a:pt x="19742" y="25664"/>
                  </a:cubicBezTo>
                  <a:cubicBezTo>
                    <a:pt x="19890" y="24444"/>
                    <a:pt x="20001" y="23224"/>
                    <a:pt x="20112" y="22004"/>
                  </a:cubicBezTo>
                  <a:cubicBezTo>
                    <a:pt x="20149" y="21634"/>
                    <a:pt x="20186" y="21265"/>
                    <a:pt x="20223" y="20895"/>
                  </a:cubicBezTo>
                  <a:cubicBezTo>
                    <a:pt x="20367" y="20967"/>
                    <a:pt x="22121" y="21599"/>
                    <a:pt x="23067" y="21599"/>
                  </a:cubicBezTo>
                  <a:cubicBezTo>
                    <a:pt x="23093" y="21599"/>
                    <a:pt x="23119" y="21598"/>
                    <a:pt x="23144" y="21597"/>
                  </a:cubicBezTo>
                  <a:cubicBezTo>
                    <a:pt x="23920" y="21523"/>
                    <a:pt x="24955" y="21228"/>
                    <a:pt x="25399" y="20525"/>
                  </a:cubicBezTo>
                  <a:cubicBezTo>
                    <a:pt x="25879" y="19823"/>
                    <a:pt x="25695" y="18825"/>
                    <a:pt x="24918" y="18418"/>
                  </a:cubicBezTo>
                  <a:cubicBezTo>
                    <a:pt x="24707" y="18309"/>
                    <a:pt x="24463" y="18261"/>
                    <a:pt x="24201" y="18261"/>
                  </a:cubicBezTo>
                  <a:cubicBezTo>
                    <a:pt x="23133" y="18261"/>
                    <a:pt x="21771" y="19051"/>
                    <a:pt x="21147" y="19675"/>
                  </a:cubicBezTo>
                  <a:cubicBezTo>
                    <a:pt x="21110" y="19712"/>
                    <a:pt x="20408" y="20599"/>
                    <a:pt x="20223" y="20821"/>
                  </a:cubicBezTo>
                  <a:cubicBezTo>
                    <a:pt x="20334" y="20008"/>
                    <a:pt x="20408" y="19194"/>
                    <a:pt x="20556" y="18418"/>
                  </a:cubicBezTo>
                  <a:cubicBezTo>
                    <a:pt x="20704" y="17309"/>
                    <a:pt x="20925" y="16237"/>
                    <a:pt x="21221" y="15201"/>
                  </a:cubicBezTo>
                  <a:cubicBezTo>
                    <a:pt x="21293" y="15237"/>
                    <a:pt x="23120" y="15905"/>
                    <a:pt x="24069" y="15905"/>
                  </a:cubicBezTo>
                  <a:cubicBezTo>
                    <a:pt x="24094" y="15905"/>
                    <a:pt x="24118" y="15905"/>
                    <a:pt x="24142" y="15904"/>
                  </a:cubicBezTo>
                  <a:cubicBezTo>
                    <a:pt x="24955" y="15830"/>
                    <a:pt x="25990" y="15534"/>
                    <a:pt x="26434" y="14832"/>
                  </a:cubicBezTo>
                  <a:cubicBezTo>
                    <a:pt x="26915" y="14129"/>
                    <a:pt x="26730" y="13131"/>
                    <a:pt x="25953" y="12761"/>
                  </a:cubicBezTo>
                  <a:cubicBezTo>
                    <a:pt x="25732" y="12639"/>
                    <a:pt x="25474" y="12586"/>
                    <a:pt x="25198" y="12586"/>
                  </a:cubicBezTo>
                  <a:cubicBezTo>
                    <a:pt x="24136" y="12586"/>
                    <a:pt x="22798" y="13365"/>
                    <a:pt x="22182" y="13981"/>
                  </a:cubicBezTo>
                  <a:cubicBezTo>
                    <a:pt x="22145" y="14018"/>
                    <a:pt x="21369" y="14980"/>
                    <a:pt x="21258" y="15164"/>
                  </a:cubicBezTo>
                  <a:cubicBezTo>
                    <a:pt x="21258" y="15090"/>
                    <a:pt x="21295" y="15017"/>
                    <a:pt x="21295" y="14980"/>
                  </a:cubicBezTo>
                  <a:cubicBezTo>
                    <a:pt x="21628" y="13870"/>
                    <a:pt x="22071" y="12872"/>
                    <a:pt x="22552" y="11948"/>
                  </a:cubicBezTo>
                  <a:cubicBezTo>
                    <a:pt x="22848" y="11393"/>
                    <a:pt x="23144" y="10913"/>
                    <a:pt x="23439" y="10432"/>
                  </a:cubicBezTo>
                  <a:cubicBezTo>
                    <a:pt x="23772" y="10617"/>
                    <a:pt x="25362" y="11356"/>
                    <a:pt x="26212" y="11393"/>
                  </a:cubicBezTo>
                  <a:cubicBezTo>
                    <a:pt x="26274" y="11396"/>
                    <a:pt x="26337" y="11398"/>
                    <a:pt x="26402" y="11398"/>
                  </a:cubicBezTo>
                  <a:cubicBezTo>
                    <a:pt x="27150" y="11398"/>
                    <a:pt x="28068" y="11193"/>
                    <a:pt x="28578" y="10580"/>
                  </a:cubicBezTo>
                  <a:cubicBezTo>
                    <a:pt x="29096" y="9952"/>
                    <a:pt x="29059" y="8953"/>
                    <a:pt x="28319" y="8473"/>
                  </a:cubicBezTo>
                  <a:cubicBezTo>
                    <a:pt x="28057" y="8298"/>
                    <a:pt x="27723" y="8225"/>
                    <a:pt x="27357" y="8225"/>
                  </a:cubicBezTo>
                  <a:cubicBezTo>
                    <a:pt x="26333" y="8225"/>
                    <a:pt x="25064" y="8796"/>
                    <a:pt x="24438" y="9286"/>
                  </a:cubicBezTo>
                  <a:cubicBezTo>
                    <a:pt x="24401" y="9323"/>
                    <a:pt x="23957" y="9730"/>
                    <a:pt x="23661" y="10062"/>
                  </a:cubicBezTo>
                  <a:cubicBezTo>
                    <a:pt x="23809" y="9841"/>
                    <a:pt x="23957" y="9619"/>
                    <a:pt x="24068" y="9397"/>
                  </a:cubicBezTo>
                  <a:cubicBezTo>
                    <a:pt x="24585" y="8658"/>
                    <a:pt x="25103" y="7992"/>
                    <a:pt x="25547" y="7401"/>
                  </a:cubicBezTo>
                  <a:cubicBezTo>
                    <a:pt x="25805" y="7068"/>
                    <a:pt x="26064" y="6772"/>
                    <a:pt x="26286" y="6513"/>
                  </a:cubicBezTo>
                  <a:cubicBezTo>
                    <a:pt x="26730" y="6476"/>
                    <a:pt x="28430" y="6439"/>
                    <a:pt x="29170" y="6070"/>
                  </a:cubicBezTo>
                  <a:cubicBezTo>
                    <a:pt x="29909" y="5737"/>
                    <a:pt x="30760" y="5108"/>
                    <a:pt x="30907" y="4258"/>
                  </a:cubicBezTo>
                  <a:cubicBezTo>
                    <a:pt x="31092" y="3445"/>
                    <a:pt x="30575" y="2594"/>
                    <a:pt x="29724" y="2483"/>
                  </a:cubicBezTo>
                  <a:cubicBezTo>
                    <a:pt x="29685" y="2480"/>
                    <a:pt x="29646" y="2478"/>
                    <a:pt x="29607" y="2478"/>
                  </a:cubicBezTo>
                  <a:cubicBezTo>
                    <a:pt x="28415" y="2478"/>
                    <a:pt x="27085" y="4067"/>
                    <a:pt x="26656" y="4997"/>
                  </a:cubicBezTo>
                  <a:cubicBezTo>
                    <a:pt x="26619" y="5108"/>
                    <a:pt x="26175" y="6513"/>
                    <a:pt x="26175" y="6513"/>
                  </a:cubicBezTo>
                  <a:lnTo>
                    <a:pt x="26212" y="6513"/>
                  </a:lnTo>
                  <a:cubicBezTo>
                    <a:pt x="25990" y="6772"/>
                    <a:pt x="25732" y="7031"/>
                    <a:pt x="25473" y="7364"/>
                  </a:cubicBezTo>
                  <a:cubicBezTo>
                    <a:pt x="25029" y="7918"/>
                    <a:pt x="24511" y="8584"/>
                    <a:pt x="23957" y="9323"/>
                  </a:cubicBezTo>
                  <a:cubicBezTo>
                    <a:pt x="23439" y="10099"/>
                    <a:pt x="22885" y="10913"/>
                    <a:pt x="22404" y="11837"/>
                  </a:cubicBezTo>
                  <a:cubicBezTo>
                    <a:pt x="21887" y="12798"/>
                    <a:pt x="21406" y="13797"/>
                    <a:pt x="21036" y="14906"/>
                  </a:cubicBezTo>
                  <a:lnTo>
                    <a:pt x="21036" y="14943"/>
                  </a:lnTo>
                  <a:cubicBezTo>
                    <a:pt x="21036" y="14573"/>
                    <a:pt x="21036" y="13575"/>
                    <a:pt x="20999" y="13501"/>
                  </a:cubicBezTo>
                  <a:cubicBezTo>
                    <a:pt x="20888" y="12429"/>
                    <a:pt x="19964" y="10432"/>
                    <a:pt x="18781" y="10210"/>
                  </a:cubicBezTo>
                  <a:cubicBezTo>
                    <a:pt x="18701" y="10196"/>
                    <a:pt x="18622" y="10190"/>
                    <a:pt x="18544" y="10190"/>
                  </a:cubicBezTo>
                  <a:cubicBezTo>
                    <a:pt x="17797" y="10190"/>
                    <a:pt x="17184" y="10808"/>
                    <a:pt x="17117" y="11578"/>
                  </a:cubicBezTo>
                  <a:cubicBezTo>
                    <a:pt x="17043" y="12429"/>
                    <a:pt x="17672" y="13279"/>
                    <a:pt x="18263" y="13797"/>
                  </a:cubicBezTo>
                  <a:cubicBezTo>
                    <a:pt x="18966" y="14425"/>
                    <a:pt x="20851" y="15017"/>
                    <a:pt x="20999" y="15054"/>
                  </a:cubicBezTo>
                  <a:cubicBezTo>
                    <a:pt x="20667" y="16089"/>
                    <a:pt x="20408" y="17198"/>
                    <a:pt x="20186" y="18344"/>
                  </a:cubicBezTo>
                  <a:cubicBezTo>
                    <a:pt x="20075" y="19009"/>
                    <a:pt x="20001" y="19638"/>
                    <a:pt x="19890" y="20303"/>
                  </a:cubicBezTo>
                  <a:cubicBezTo>
                    <a:pt x="19890" y="20008"/>
                    <a:pt x="19890" y="19712"/>
                    <a:pt x="19890" y="19675"/>
                  </a:cubicBezTo>
                  <a:cubicBezTo>
                    <a:pt x="19742" y="18603"/>
                    <a:pt x="18855" y="16606"/>
                    <a:pt x="17672" y="16421"/>
                  </a:cubicBezTo>
                  <a:cubicBezTo>
                    <a:pt x="17571" y="16400"/>
                    <a:pt x="17472" y="16390"/>
                    <a:pt x="17377" y="16390"/>
                  </a:cubicBezTo>
                  <a:cubicBezTo>
                    <a:pt x="16633" y="16390"/>
                    <a:pt x="16074" y="16999"/>
                    <a:pt x="16008" y="17752"/>
                  </a:cubicBezTo>
                  <a:cubicBezTo>
                    <a:pt x="15934" y="18603"/>
                    <a:pt x="16563" y="19453"/>
                    <a:pt x="17154" y="20008"/>
                  </a:cubicBezTo>
                  <a:cubicBezTo>
                    <a:pt x="17746" y="20525"/>
                    <a:pt x="19373" y="21080"/>
                    <a:pt x="19779" y="21191"/>
                  </a:cubicBezTo>
                  <a:cubicBezTo>
                    <a:pt x="19742" y="21449"/>
                    <a:pt x="19705" y="21708"/>
                    <a:pt x="19705" y="21967"/>
                  </a:cubicBezTo>
                  <a:cubicBezTo>
                    <a:pt x="19557" y="23187"/>
                    <a:pt x="19410" y="24407"/>
                    <a:pt x="19225" y="25590"/>
                  </a:cubicBezTo>
                  <a:cubicBezTo>
                    <a:pt x="19188" y="25997"/>
                    <a:pt x="19077" y="26404"/>
                    <a:pt x="19003" y="26810"/>
                  </a:cubicBezTo>
                  <a:cubicBezTo>
                    <a:pt x="19003" y="26551"/>
                    <a:pt x="19003" y="26330"/>
                    <a:pt x="19003" y="26293"/>
                  </a:cubicBezTo>
                  <a:cubicBezTo>
                    <a:pt x="18855" y="25220"/>
                    <a:pt x="17968" y="23224"/>
                    <a:pt x="16785" y="23002"/>
                  </a:cubicBezTo>
                  <a:cubicBezTo>
                    <a:pt x="16704" y="22988"/>
                    <a:pt x="16625" y="22982"/>
                    <a:pt x="16547" y="22982"/>
                  </a:cubicBezTo>
                  <a:cubicBezTo>
                    <a:pt x="15800" y="22982"/>
                    <a:pt x="15188" y="23597"/>
                    <a:pt x="15121" y="24333"/>
                  </a:cubicBezTo>
                  <a:cubicBezTo>
                    <a:pt x="15047" y="25183"/>
                    <a:pt x="15676" y="26034"/>
                    <a:pt x="16267" y="26588"/>
                  </a:cubicBezTo>
                  <a:cubicBezTo>
                    <a:pt x="16859" y="27106"/>
                    <a:pt x="18337" y="27624"/>
                    <a:pt x="18818" y="27771"/>
                  </a:cubicBezTo>
                  <a:cubicBezTo>
                    <a:pt x="18744" y="28178"/>
                    <a:pt x="18670" y="28622"/>
                    <a:pt x="18559" y="29028"/>
                  </a:cubicBezTo>
                  <a:cubicBezTo>
                    <a:pt x="18485" y="29287"/>
                    <a:pt x="18411" y="29546"/>
                    <a:pt x="18337" y="29842"/>
                  </a:cubicBezTo>
                  <a:cubicBezTo>
                    <a:pt x="18226" y="30101"/>
                    <a:pt x="18153" y="30359"/>
                    <a:pt x="18079" y="30618"/>
                  </a:cubicBezTo>
                  <a:cubicBezTo>
                    <a:pt x="17894" y="31136"/>
                    <a:pt x="17709" y="31653"/>
                    <a:pt x="17524" y="32134"/>
                  </a:cubicBezTo>
                  <a:cubicBezTo>
                    <a:pt x="17376" y="32467"/>
                    <a:pt x="17265" y="32762"/>
                    <a:pt x="17117" y="33095"/>
                  </a:cubicBezTo>
                  <a:cubicBezTo>
                    <a:pt x="17191" y="32689"/>
                    <a:pt x="17302" y="31875"/>
                    <a:pt x="17302" y="31801"/>
                  </a:cubicBezTo>
                  <a:cubicBezTo>
                    <a:pt x="17302" y="31062"/>
                    <a:pt x="17080" y="29916"/>
                    <a:pt x="16563" y="29102"/>
                  </a:cubicBezTo>
                  <a:cubicBezTo>
                    <a:pt x="16563" y="28991"/>
                    <a:pt x="16563" y="28881"/>
                    <a:pt x="16526" y="28770"/>
                  </a:cubicBezTo>
                  <a:cubicBezTo>
                    <a:pt x="16430" y="28068"/>
                    <a:pt x="15840" y="27505"/>
                    <a:pt x="15134" y="27505"/>
                  </a:cubicBezTo>
                  <a:cubicBezTo>
                    <a:pt x="15021" y="27505"/>
                    <a:pt x="14905" y="27519"/>
                    <a:pt x="14788" y="27550"/>
                  </a:cubicBezTo>
                  <a:cubicBezTo>
                    <a:pt x="13605" y="27882"/>
                    <a:pt x="12866" y="29916"/>
                    <a:pt x="12829" y="30988"/>
                  </a:cubicBezTo>
                  <a:cubicBezTo>
                    <a:pt x="12829" y="31062"/>
                    <a:pt x="12866" y="31764"/>
                    <a:pt x="12903" y="32208"/>
                  </a:cubicBezTo>
                  <a:cubicBezTo>
                    <a:pt x="12829" y="31949"/>
                    <a:pt x="12792" y="31690"/>
                    <a:pt x="12718" y="31432"/>
                  </a:cubicBezTo>
                  <a:cubicBezTo>
                    <a:pt x="12607" y="30914"/>
                    <a:pt x="12459" y="30396"/>
                    <a:pt x="12311" y="29842"/>
                  </a:cubicBezTo>
                  <a:cubicBezTo>
                    <a:pt x="12237" y="29583"/>
                    <a:pt x="12126" y="29324"/>
                    <a:pt x="12052" y="29065"/>
                  </a:cubicBezTo>
                  <a:cubicBezTo>
                    <a:pt x="11978" y="28770"/>
                    <a:pt x="11868" y="28511"/>
                    <a:pt x="11794" y="28252"/>
                  </a:cubicBezTo>
                  <a:cubicBezTo>
                    <a:pt x="11535" y="27587"/>
                    <a:pt x="11276" y="26958"/>
                    <a:pt x="11017" y="26330"/>
                  </a:cubicBezTo>
                  <a:cubicBezTo>
                    <a:pt x="11461" y="26219"/>
                    <a:pt x="13051" y="25812"/>
                    <a:pt x="13716" y="25331"/>
                  </a:cubicBezTo>
                  <a:cubicBezTo>
                    <a:pt x="14345" y="24851"/>
                    <a:pt x="15010" y="24037"/>
                    <a:pt x="15010" y="23187"/>
                  </a:cubicBezTo>
                  <a:cubicBezTo>
                    <a:pt x="15010" y="22378"/>
                    <a:pt x="14408" y="21703"/>
                    <a:pt x="13585" y="21703"/>
                  </a:cubicBezTo>
                  <a:cubicBezTo>
                    <a:pt x="13543" y="21703"/>
                    <a:pt x="13500" y="21705"/>
                    <a:pt x="13457" y="21708"/>
                  </a:cubicBezTo>
                  <a:cubicBezTo>
                    <a:pt x="12274" y="21856"/>
                    <a:pt x="11202" y="23779"/>
                    <a:pt x="11017" y="24814"/>
                  </a:cubicBezTo>
                  <a:cubicBezTo>
                    <a:pt x="10980" y="24888"/>
                    <a:pt x="10906" y="25664"/>
                    <a:pt x="10869" y="26108"/>
                  </a:cubicBezTo>
                  <a:cubicBezTo>
                    <a:pt x="10721" y="25701"/>
                    <a:pt x="10537" y="25331"/>
                    <a:pt x="10352" y="24962"/>
                  </a:cubicBezTo>
                  <a:cubicBezTo>
                    <a:pt x="9834" y="23890"/>
                    <a:pt x="9243" y="22817"/>
                    <a:pt x="8651" y="21708"/>
                  </a:cubicBezTo>
                  <a:cubicBezTo>
                    <a:pt x="8503" y="21376"/>
                    <a:pt x="8318" y="21043"/>
                    <a:pt x="8134" y="20710"/>
                  </a:cubicBezTo>
                  <a:cubicBezTo>
                    <a:pt x="8318" y="20673"/>
                    <a:pt x="10241" y="20229"/>
                    <a:pt x="10943" y="19675"/>
                  </a:cubicBezTo>
                  <a:cubicBezTo>
                    <a:pt x="11572" y="19194"/>
                    <a:pt x="12274" y="18381"/>
                    <a:pt x="12274" y="17531"/>
                  </a:cubicBezTo>
                  <a:cubicBezTo>
                    <a:pt x="12274" y="16772"/>
                    <a:pt x="11663" y="16078"/>
                    <a:pt x="10891" y="16078"/>
                  </a:cubicBezTo>
                  <a:cubicBezTo>
                    <a:pt x="10835" y="16078"/>
                    <a:pt x="10779" y="16081"/>
                    <a:pt x="10721" y="16089"/>
                  </a:cubicBezTo>
                  <a:cubicBezTo>
                    <a:pt x="9501" y="16200"/>
                    <a:pt x="8466" y="18122"/>
                    <a:pt x="8244" y="19194"/>
                  </a:cubicBezTo>
                  <a:cubicBezTo>
                    <a:pt x="8244" y="19268"/>
                    <a:pt x="8134" y="20377"/>
                    <a:pt x="8134" y="20673"/>
                  </a:cubicBezTo>
                  <a:cubicBezTo>
                    <a:pt x="7727" y="19934"/>
                    <a:pt x="7357" y="19194"/>
                    <a:pt x="7024" y="18455"/>
                  </a:cubicBezTo>
                  <a:cubicBezTo>
                    <a:pt x="6581" y="17457"/>
                    <a:pt x="6174" y="16421"/>
                    <a:pt x="5841" y="15423"/>
                  </a:cubicBezTo>
                  <a:cubicBezTo>
                    <a:pt x="5915" y="15386"/>
                    <a:pt x="7912" y="14943"/>
                    <a:pt x="8651" y="14388"/>
                  </a:cubicBezTo>
                  <a:cubicBezTo>
                    <a:pt x="9317" y="13870"/>
                    <a:pt x="9982" y="13094"/>
                    <a:pt x="9982" y="12244"/>
                  </a:cubicBezTo>
                  <a:cubicBezTo>
                    <a:pt x="9982" y="11451"/>
                    <a:pt x="9403" y="10754"/>
                    <a:pt x="8605" y="10754"/>
                  </a:cubicBezTo>
                  <a:cubicBezTo>
                    <a:pt x="8548" y="10754"/>
                    <a:pt x="8489" y="10757"/>
                    <a:pt x="8429" y="10765"/>
                  </a:cubicBezTo>
                  <a:cubicBezTo>
                    <a:pt x="7209" y="10876"/>
                    <a:pt x="6174" y="12798"/>
                    <a:pt x="5952" y="13870"/>
                  </a:cubicBezTo>
                  <a:cubicBezTo>
                    <a:pt x="5952" y="13944"/>
                    <a:pt x="5841" y="15164"/>
                    <a:pt x="5841" y="15386"/>
                  </a:cubicBezTo>
                  <a:cubicBezTo>
                    <a:pt x="5804" y="15312"/>
                    <a:pt x="5804" y="15238"/>
                    <a:pt x="5767" y="15201"/>
                  </a:cubicBezTo>
                  <a:cubicBezTo>
                    <a:pt x="5435" y="14092"/>
                    <a:pt x="5287" y="13020"/>
                    <a:pt x="5176" y="11985"/>
                  </a:cubicBezTo>
                  <a:cubicBezTo>
                    <a:pt x="5102" y="11356"/>
                    <a:pt x="5065" y="10802"/>
                    <a:pt x="5028" y="10210"/>
                  </a:cubicBezTo>
                  <a:cubicBezTo>
                    <a:pt x="5435" y="10173"/>
                    <a:pt x="7172" y="9952"/>
                    <a:pt x="7875" y="9508"/>
                  </a:cubicBezTo>
                  <a:cubicBezTo>
                    <a:pt x="8577" y="9101"/>
                    <a:pt x="9354" y="8362"/>
                    <a:pt x="9427" y="7511"/>
                  </a:cubicBezTo>
                  <a:cubicBezTo>
                    <a:pt x="9501" y="6698"/>
                    <a:pt x="8910" y="5885"/>
                    <a:pt x="8060" y="5885"/>
                  </a:cubicBezTo>
                  <a:cubicBezTo>
                    <a:pt x="6840" y="5885"/>
                    <a:pt x="5583" y="7696"/>
                    <a:pt x="5250" y="8695"/>
                  </a:cubicBezTo>
                  <a:cubicBezTo>
                    <a:pt x="5250" y="8768"/>
                    <a:pt x="5102" y="9360"/>
                    <a:pt x="5028" y="9804"/>
                  </a:cubicBezTo>
                  <a:cubicBezTo>
                    <a:pt x="5028" y="9545"/>
                    <a:pt x="5028" y="9286"/>
                    <a:pt x="5028" y="9027"/>
                  </a:cubicBezTo>
                  <a:cubicBezTo>
                    <a:pt x="5028" y="8103"/>
                    <a:pt x="5102" y="7253"/>
                    <a:pt x="5139" y="6513"/>
                  </a:cubicBezTo>
                  <a:cubicBezTo>
                    <a:pt x="5176" y="6107"/>
                    <a:pt x="5213" y="5737"/>
                    <a:pt x="5250" y="5367"/>
                  </a:cubicBezTo>
                  <a:cubicBezTo>
                    <a:pt x="5620" y="5145"/>
                    <a:pt x="7024" y="4147"/>
                    <a:pt x="7431" y="3445"/>
                  </a:cubicBezTo>
                  <a:cubicBezTo>
                    <a:pt x="7875" y="2742"/>
                    <a:pt x="8207" y="1744"/>
                    <a:pt x="7912" y="968"/>
                  </a:cubicBezTo>
                  <a:cubicBezTo>
                    <a:pt x="7665" y="393"/>
                    <a:pt x="7115" y="0"/>
                    <a:pt x="65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745;p51">
              <a:extLst>
                <a:ext uri="{FF2B5EF4-FFF2-40B4-BE49-F238E27FC236}">
                  <a16:creationId xmlns:a16="http://schemas.microsoft.com/office/drawing/2014/main" id="{89538BE5-39F6-165D-1A98-27DC4808312E}"/>
                </a:ext>
              </a:extLst>
            </p:cNvPr>
            <p:cNvSpPr/>
            <p:nvPr/>
          </p:nvSpPr>
          <p:spPr>
            <a:xfrm>
              <a:off x="1174425" y="3532200"/>
              <a:ext cx="91525" cy="134975"/>
            </a:xfrm>
            <a:custGeom>
              <a:avLst/>
              <a:gdLst/>
              <a:ahLst/>
              <a:cxnLst/>
              <a:rect l="l" t="t" r="r" b="b"/>
              <a:pathLst>
                <a:path w="3661" h="5399" extrusionOk="0">
                  <a:moveTo>
                    <a:pt x="1633" y="1"/>
                  </a:moveTo>
                  <a:cubicBezTo>
                    <a:pt x="1052" y="1"/>
                    <a:pt x="518" y="417"/>
                    <a:pt x="297" y="999"/>
                  </a:cubicBezTo>
                  <a:cubicBezTo>
                    <a:pt x="1" y="1812"/>
                    <a:pt x="371" y="2773"/>
                    <a:pt x="814" y="3476"/>
                  </a:cubicBezTo>
                  <a:cubicBezTo>
                    <a:pt x="1332" y="4252"/>
                    <a:pt x="3106" y="5398"/>
                    <a:pt x="3106" y="5398"/>
                  </a:cubicBezTo>
                  <a:cubicBezTo>
                    <a:pt x="3143" y="5398"/>
                    <a:pt x="3513" y="3993"/>
                    <a:pt x="3513" y="3883"/>
                  </a:cubicBezTo>
                  <a:cubicBezTo>
                    <a:pt x="3661" y="2810"/>
                    <a:pt x="3328" y="666"/>
                    <a:pt x="2219" y="149"/>
                  </a:cubicBezTo>
                  <a:cubicBezTo>
                    <a:pt x="2025" y="47"/>
                    <a:pt x="1826" y="1"/>
                    <a:pt x="16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2746;p51">
              <a:extLst>
                <a:ext uri="{FF2B5EF4-FFF2-40B4-BE49-F238E27FC236}">
                  <a16:creationId xmlns:a16="http://schemas.microsoft.com/office/drawing/2014/main" id="{13ABA745-361D-38DF-7408-7462ADD2458E}"/>
                </a:ext>
              </a:extLst>
            </p:cNvPr>
            <p:cNvSpPr/>
            <p:nvPr/>
          </p:nvSpPr>
          <p:spPr>
            <a:xfrm>
              <a:off x="4182000" y="4206925"/>
              <a:ext cx="147900" cy="871025"/>
            </a:xfrm>
            <a:custGeom>
              <a:avLst/>
              <a:gdLst/>
              <a:ahLst/>
              <a:cxnLst/>
              <a:rect l="l" t="t" r="r" b="b"/>
              <a:pathLst>
                <a:path w="5916" h="34841" extrusionOk="0">
                  <a:moveTo>
                    <a:pt x="2551" y="0"/>
                  </a:moveTo>
                  <a:lnTo>
                    <a:pt x="0" y="555"/>
                  </a:lnTo>
                  <a:lnTo>
                    <a:pt x="4769" y="34346"/>
                  </a:lnTo>
                  <a:cubicBezTo>
                    <a:pt x="4802" y="34635"/>
                    <a:pt x="5057" y="34841"/>
                    <a:pt x="5342" y="34841"/>
                  </a:cubicBezTo>
                  <a:cubicBezTo>
                    <a:pt x="5385" y="34841"/>
                    <a:pt x="5428" y="34836"/>
                    <a:pt x="5472" y="34827"/>
                  </a:cubicBezTo>
                  <a:cubicBezTo>
                    <a:pt x="5731" y="34790"/>
                    <a:pt x="5915" y="34531"/>
                    <a:pt x="5878" y="34235"/>
                  </a:cubicBezTo>
                  <a:lnTo>
                    <a:pt x="25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747;p51">
              <a:extLst>
                <a:ext uri="{FF2B5EF4-FFF2-40B4-BE49-F238E27FC236}">
                  <a16:creationId xmlns:a16="http://schemas.microsoft.com/office/drawing/2014/main" id="{20BB099D-86FE-28FE-0D9E-64D3F0568C34}"/>
                </a:ext>
              </a:extLst>
            </p:cNvPr>
            <p:cNvSpPr/>
            <p:nvPr/>
          </p:nvSpPr>
          <p:spPr>
            <a:xfrm>
              <a:off x="4173675" y="4199525"/>
              <a:ext cx="163625" cy="886400"/>
            </a:xfrm>
            <a:custGeom>
              <a:avLst/>
              <a:gdLst/>
              <a:ahLst/>
              <a:cxnLst/>
              <a:rect l="l" t="t" r="r" b="b"/>
              <a:pathLst>
                <a:path w="6545" h="35456" extrusionOk="0">
                  <a:moveTo>
                    <a:pt x="2588" y="703"/>
                  </a:moveTo>
                  <a:lnTo>
                    <a:pt x="5916" y="34568"/>
                  </a:lnTo>
                  <a:cubicBezTo>
                    <a:pt x="5916" y="34716"/>
                    <a:pt x="5842" y="34790"/>
                    <a:pt x="5731" y="34827"/>
                  </a:cubicBezTo>
                  <a:lnTo>
                    <a:pt x="5657" y="34827"/>
                  </a:lnTo>
                  <a:cubicBezTo>
                    <a:pt x="5546" y="34827"/>
                    <a:pt x="5398" y="34753"/>
                    <a:pt x="5398" y="34605"/>
                  </a:cubicBezTo>
                  <a:lnTo>
                    <a:pt x="673" y="1125"/>
                  </a:lnTo>
                  <a:lnTo>
                    <a:pt x="673" y="1125"/>
                  </a:lnTo>
                  <a:lnTo>
                    <a:pt x="2588" y="703"/>
                  </a:lnTo>
                  <a:close/>
                  <a:moveTo>
                    <a:pt x="2810" y="0"/>
                  </a:moveTo>
                  <a:lnTo>
                    <a:pt x="259" y="555"/>
                  </a:lnTo>
                  <a:cubicBezTo>
                    <a:pt x="111" y="592"/>
                    <a:pt x="0" y="740"/>
                    <a:pt x="37" y="925"/>
                  </a:cubicBezTo>
                  <a:lnTo>
                    <a:pt x="4770" y="34716"/>
                  </a:lnTo>
                  <a:cubicBezTo>
                    <a:pt x="4844" y="35160"/>
                    <a:pt x="5213" y="35455"/>
                    <a:pt x="5657" y="35455"/>
                  </a:cubicBezTo>
                  <a:cubicBezTo>
                    <a:pt x="5731" y="35455"/>
                    <a:pt x="5805" y="35455"/>
                    <a:pt x="5842" y="35418"/>
                  </a:cubicBezTo>
                  <a:cubicBezTo>
                    <a:pt x="6248" y="35344"/>
                    <a:pt x="6544" y="34975"/>
                    <a:pt x="6544" y="34568"/>
                  </a:cubicBezTo>
                  <a:lnTo>
                    <a:pt x="6544" y="34494"/>
                  </a:lnTo>
                  <a:lnTo>
                    <a:pt x="3180" y="296"/>
                  </a:lnTo>
                  <a:cubicBezTo>
                    <a:pt x="3180" y="185"/>
                    <a:pt x="3143" y="111"/>
                    <a:pt x="3069" y="74"/>
                  </a:cubicBezTo>
                  <a:cubicBezTo>
                    <a:pt x="2995" y="0"/>
                    <a:pt x="2884" y="0"/>
                    <a:pt x="28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748;p51">
              <a:extLst>
                <a:ext uri="{FF2B5EF4-FFF2-40B4-BE49-F238E27FC236}">
                  <a16:creationId xmlns:a16="http://schemas.microsoft.com/office/drawing/2014/main" id="{180E19E1-4506-FD44-6086-DCD889D38A6C}"/>
                </a:ext>
              </a:extLst>
            </p:cNvPr>
            <p:cNvSpPr/>
            <p:nvPr/>
          </p:nvSpPr>
          <p:spPr>
            <a:xfrm>
              <a:off x="3355700" y="4206925"/>
              <a:ext cx="147900" cy="871025"/>
            </a:xfrm>
            <a:custGeom>
              <a:avLst/>
              <a:gdLst/>
              <a:ahLst/>
              <a:cxnLst/>
              <a:rect l="l" t="t" r="r" b="b"/>
              <a:pathLst>
                <a:path w="5916" h="34841" extrusionOk="0">
                  <a:moveTo>
                    <a:pt x="3365" y="0"/>
                  </a:moveTo>
                  <a:lnTo>
                    <a:pt x="37" y="34235"/>
                  </a:lnTo>
                  <a:cubicBezTo>
                    <a:pt x="0" y="34531"/>
                    <a:pt x="185" y="34790"/>
                    <a:pt x="481" y="34827"/>
                  </a:cubicBezTo>
                  <a:cubicBezTo>
                    <a:pt x="520" y="34836"/>
                    <a:pt x="559" y="34841"/>
                    <a:pt x="598" y="34841"/>
                  </a:cubicBezTo>
                  <a:cubicBezTo>
                    <a:pt x="859" y="34841"/>
                    <a:pt x="1114" y="34635"/>
                    <a:pt x="1147" y="34346"/>
                  </a:cubicBezTo>
                  <a:lnTo>
                    <a:pt x="5916" y="555"/>
                  </a:lnTo>
                  <a:lnTo>
                    <a:pt x="33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749;p51">
              <a:extLst>
                <a:ext uri="{FF2B5EF4-FFF2-40B4-BE49-F238E27FC236}">
                  <a16:creationId xmlns:a16="http://schemas.microsoft.com/office/drawing/2014/main" id="{D8DFA0BF-1313-72E8-AE91-8D39604F032A}"/>
                </a:ext>
              </a:extLst>
            </p:cNvPr>
            <p:cNvSpPr/>
            <p:nvPr/>
          </p:nvSpPr>
          <p:spPr>
            <a:xfrm>
              <a:off x="3348300" y="4199525"/>
              <a:ext cx="163625" cy="886400"/>
            </a:xfrm>
            <a:custGeom>
              <a:avLst/>
              <a:gdLst/>
              <a:ahLst/>
              <a:cxnLst/>
              <a:rect l="l" t="t" r="r" b="b"/>
              <a:pathLst>
                <a:path w="6545" h="35456" extrusionOk="0">
                  <a:moveTo>
                    <a:pt x="3957" y="703"/>
                  </a:moveTo>
                  <a:lnTo>
                    <a:pt x="5872" y="1125"/>
                  </a:lnTo>
                  <a:lnTo>
                    <a:pt x="5872" y="1125"/>
                  </a:lnTo>
                  <a:lnTo>
                    <a:pt x="1147" y="34605"/>
                  </a:lnTo>
                  <a:cubicBezTo>
                    <a:pt x="1147" y="34753"/>
                    <a:pt x="1036" y="34827"/>
                    <a:pt x="888" y="34827"/>
                  </a:cubicBezTo>
                  <a:lnTo>
                    <a:pt x="851" y="34827"/>
                  </a:lnTo>
                  <a:cubicBezTo>
                    <a:pt x="703" y="34790"/>
                    <a:pt x="629" y="34716"/>
                    <a:pt x="629" y="34568"/>
                  </a:cubicBezTo>
                  <a:lnTo>
                    <a:pt x="3957" y="703"/>
                  </a:lnTo>
                  <a:close/>
                  <a:moveTo>
                    <a:pt x="3735" y="0"/>
                  </a:moveTo>
                  <a:cubicBezTo>
                    <a:pt x="3661" y="0"/>
                    <a:pt x="3550" y="0"/>
                    <a:pt x="3513" y="74"/>
                  </a:cubicBezTo>
                  <a:cubicBezTo>
                    <a:pt x="3439" y="111"/>
                    <a:pt x="3365" y="185"/>
                    <a:pt x="3365" y="296"/>
                  </a:cubicBezTo>
                  <a:lnTo>
                    <a:pt x="38" y="34494"/>
                  </a:lnTo>
                  <a:lnTo>
                    <a:pt x="1" y="34568"/>
                  </a:lnTo>
                  <a:cubicBezTo>
                    <a:pt x="1" y="34975"/>
                    <a:pt x="296" y="35344"/>
                    <a:pt x="703" y="35418"/>
                  </a:cubicBezTo>
                  <a:cubicBezTo>
                    <a:pt x="777" y="35455"/>
                    <a:pt x="814" y="35455"/>
                    <a:pt x="888" y="35455"/>
                  </a:cubicBezTo>
                  <a:cubicBezTo>
                    <a:pt x="1332" y="35455"/>
                    <a:pt x="1701" y="35160"/>
                    <a:pt x="1775" y="34716"/>
                  </a:cubicBezTo>
                  <a:lnTo>
                    <a:pt x="6508" y="925"/>
                  </a:lnTo>
                  <a:cubicBezTo>
                    <a:pt x="6544" y="740"/>
                    <a:pt x="6434" y="592"/>
                    <a:pt x="6286" y="555"/>
                  </a:cubicBezTo>
                  <a:lnTo>
                    <a:pt x="3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2750;p51">
              <a:extLst>
                <a:ext uri="{FF2B5EF4-FFF2-40B4-BE49-F238E27FC236}">
                  <a16:creationId xmlns:a16="http://schemas.microsoft.com/office/drawing/2014/main" id="{06294E69-521B-7BA3-1109-78A633FDE411}"/>
                </a:ext>
              </a:extLst>
            </p:cNvPr>
            <p:cNvSpPr/>
            <p:nvPr/>
          </p:nvSpPr>
          <p:spPr>
            <a:xfrm>
              <a:off x="3415775" y="3231825"/>
              <a:ext cx="889175" cy="1075875"/>
            </a:xfrm>
            <a:custGeom>
              <a:avLst/>
              <a:gdLst/>
              <a:ahLst/>
              <a:cxnLst/>
              <a:rect l="l" t="t" r="r" b="b"/>
              <a:pathLst>
                <a:path w="35567" h="43035" extrusionOk="0">
                  <a:moveTo>
                    <a:pt x="4178" y="0"/>
                  </a:moveTo>
                  <a:cubicBezTo>
                    <a:pt x="1849" y="0"/>
                    <a:pt x="1" y="1923"/>
                    <a:pt x="111" y="4215"/>
                  </a:cubicBezTo>
                  <a:lnTo>
                    <a:pt x="1738" y="43034"/>
                  </a:lnTo>
                  <a:lnTo>
                    <a:pt x="32387" y="43034"/>
                  </a:lnTo>
                  <a:lnTo>
                    <a:pt x="35381" y="4363"/>
                  </a:lnTo>
                  <a:cubicBezTo>
                    <a:pt x="35566" y="1997"/>
                    <a:pt x="33718" y="0"/>
                    <a:pt x="313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751;p51">
              <a:extLst>
                <a:ext uri="{FF2B5EF4-FFF2-40B4-BE49-F238E27FC236}">
                  <a16:creationId xmlns:a16="http://schemas.microsoft.com/office/drawing/2014/main" id="{47F487B8-5308-D33A-8D2A-D05E65CBD610}"/>
                </a:ext>
              </a:extLst>
            </p:cNvPr>
            <p:cNvSpPr/>
            <p:nvPr/>
          </p:nvSpPr>
          <p:spPr>
            <a:xfrm>
              <a:off x="3410225" y="3223500"/>
              <a:ext cx="898425" cy="1091575"/>
            </a:xfrm>
            <a:custGeom>
              <a:avLst/>
              <a:gdLst/>
              <a:ahLst/>
              <a:cxnLst/>
              <a:rect l="l" t="t" r="r" b="b"/>
              <a:pathLst>
                <a:path w="35937" h="43663" extrusionOk="0">
                  <a:moveTo>
                    <a:pt x="31574" y="629"/>
                  </a:moveTo>
                  <a:cubicBezTo>
                    <a:pt x="32609" y="629"/>
                    <a:pt x="33533" y="1073"/>
                    <a:pt x="34235" y="1738"/>
                  </a:cubicBezTo>
                  <a:cubicBezTo>
                    <a:pt x="34901" y="2440"/>
                    <a:pt x="35308" y="3365"/>
                    <a:pt x="35308" y="4400"/>
                  </a:cubicBezTo>
                  <a:cubicBezTo>
                    <a:pt x="35308" y="4474"/>
                    <a:pt x="35308" y="4585"/>
                    <a:pt x="35308" y="4696"/>
                  </a:cubicBezTo>
                  <a:lnTo>
                    <a:pt x="32313" y="43034"/>
                  </a:lnTo>
                  <a:lnTo>
                    <a:pt x="2244" y="43034"/>
                  </a:lnTo>
                  <a:lnTo>
                    <a:pt x="629" y="4548"/>
                  </a:lnTo>
                  <a:cubicBezTo>
                    <a:pt x="629" y="4511"/>
                    <a:pt x="629" y="4437"/>
                    <a:pt x="629" y="4400"/>
                  </a:cubicBezTo>
                  <a:cubicBezTo>
                    <a:pt x="629" y="3365"/>
                    <a:pt x="1036" y="2404"/>
                    <a:pt x="1738" y="1738"/>
                  </a:cubicBezTo>
                  <a:cubicBezTo>
                    <a:pt x="2404" y="1073"/>
                    <a:pt x="3328" y="629"/>
                    <a:pt x="4400" y="629"/>
                  </a:cubicBezTo>
                  <a:close/>
                  <a:moveTo>
                    <a:pt x="4400" y="0"/>
                  </a:moveTo>
                  <a:cubicBezTo>
                    <a:pt x="1960" y="0"/>
                    <a:pt x="1" y="1997"/>
                    <a:pt x="1" y="4400"/>
                  </a:cubicBezTo>
                  <a:cubicBezTo>
                    <a:pt x="1" y="4437"/>
                    <a:pt x="1" y="4511"/>
                    <a:pt x="1" y="4585"/>
                  </a:cubicBezTo>
                  <a:lnTo>
                    <a:pt x="1627" y="43367"/>
                  </a:lnTo>
                  <a:cubicBezTo>
                    <a:pt x="1664" y="43552"/>
                    <a:pt x="1775" y="43663"/>
                    <a:pt x="1960" y="43663"/>
                  </a:cubicBezTo>
                  <a:lnTo>
                    <a:pt x="32609" y="43663"/>
                  </a:lnTo>
                  <a:cubicBezTo>
                    <a:pt x="32757" y="43663"/>
                    <a:pt x="32905" y="43552"/>
                    <a:pt x="32905" y="43367"/>
                  </a:cubicBezTo>
                  <a:lnTo>
                    <a:pt x="35936" y="4733"/>
                  </a:lnTo>
                  <a:cubicBezTo>
                    <a:pt x="35936" y="4622"/>
                    <a:pt x="35936" y="4511"/>
                    <a:pt x="35936" y="4400"/>
                  </a:cubicBezTo>
                  <a:cubicBezTo>
                    <a:pt x="35936" y="1997"/>
                    <a:pt x="34014" y="0"/>
                    <a:pt x="315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752;p51">
              <a:extLst>
                <a:ext uri="{FF2B5EF4-FFF2-40B4-BE49-F238E27FC236}">
                  <a16:creationId xmlns:a16="http://schemas.microsoft.com/office/drawing/2014/main" id="{058E257E-0CAE-AE51-DDCE-FA04D017B4B4}"/>
                </a:ext>
              </a:extLst>
            </p:cNvPr>
            <p:cNvSpPr/>
            <p:nvPr/>
          </p:nvSpPr>
          <p:spPr>
            <a:xfrm>
              <a:off x="3388050" y="4095075"/>
              <a:ext cx="902100" cy="212625"/>
            </a:xfrm>
            <a:custGeom>
              <a:avLst/>
              <a:gdLst/>
              <a:ahLst/>
              <a:cxnLst/>
              <a:rect l="l" t="t" r="r" b="b"/>
              <a:pathLst>
                <a:path w="36084" h="8505" extrusionOk="0">
                  <a:moveTo>
                    <a:pt x="0" y="1"/>
                  </a:moveTo>
                  <a:lnTo>
                    <a:pt x="0" y="8504"/>
                  </a:lnTo>
                  <a:lnTo>
                    <a:pt x="36084" y="8504"/>
                  </a:lnTo>
                  <a:lnTo>
                    <a:pt x="3608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753;p51">
              <a:extLst>
                <a:ext uri="{FF2B5EF4-FFF2-40B4-BE49-F238E27FC236}">
                  <a16:creationId xmlns:a16="http://schemas.microsoft.com/office/drawing/2014/main" id="{956EA314-9A43-ABAC-3223-3FD1CB90A03E}"/>
                </a:ext>
              </a:extLst>
            </p:cNvPr>
            <p:cNvSpPr/>
            <p:nvPr/>
          </p:nvSpPr>
          <p:spPr>
            <a:xfrm>
              <a:off x="3380650" y="4086775"/>
              <a:ext cx="916900" cy="228300"/>
            </a:xfrm>
            <a:custGeom>
              <a:avLst/>
              <a:gdLst/>
              <a:ahLst/>
              <a:cxnLst/>
              <a:rect l="l" t="t" r="r" b="b"/>
              <a:pathLst>
                <a:path w="36676" h="9132" extrusionOk="0">
                  <a:moveTo>
                    <a:pt x="36047" y="629"/>
                  </a:moveTo>
                  <a:lnTo>
                    <a:pt x="36047" y="8503"/>
                  </a:lnTo>
                  <a:lnTo>
                    <a:pt x="592" y="8503"/>
                  </a:lnTo>
                  <a:lnTo>
                    <a:pt x="592" y="629"/>
                  </a:lnTo>
                  <a:close/>
                  <a:moveTo>
                    <a:pt x="296" y="0"/>
                  </a:moveTo>
                  <a:cubicBezTo>
                    <a:pt x="222" y="0"/>
                    <a:pt x="149" y="37"/>
                    <a:pt x="75" y="111"/>
                  </a:cubicBezTo>
                  <a:cubicBezTo>
                    <a:pt x="1" y="148"/>
                    <a:pt x="1" y="259"/>
                    <a:pt x="1" y="333"/>
                  </a:cubicBezTo>
                  <a:lnTo>
                    <a:pt x="1" y="8836"/>
                  </a:lnTo>
                  <a:cubicBezTo>
                    <a:pt x="1" y="8910"/>
                    <a:pt x="1" y="8984"/>
                    <a:pt x="75" y="9058"/>
                  </a:cubicBezTo>
                  <a:cubicBezTo>
                    <a:pt x="149" y="9095"/>
                    <a:pt x="222" y="9132"/>
                    <a:pt x="296" y="9132"/>
                  </a:cubicBezTo>
                  <a:lnTo>
                    <a:pt x="36380" y="9132"/>
                  </a:lnTo>
                  <a:cubicBezTo>
                    <a:pt x="36454" y="9132"/>
                    <a:pt x="36528" y="9095"/>
                    <a:pt x="36602" y="9058"/>
                  </a:cubicBezTo>
                  <a:cubicBezTo>
                    <a:pt x="36639" y="8984"/>
                    <a:pt x="36675" y="8910"/>
                    <a:pt x="36675" y="8836"/>
                  </a:cubicBezTo>
                  <a:lnTo>
                    <a:pt x="36675" y="333"/>
                  </a:lnTo>
                  <a:cubicBezTo>
                    <a:pt x="36675" y="259"/>
                    <a:pt x="36639" y="148"/>
                    <a:pt x="36602" y="111"/>
                  </a:cubicBezTo>
                  <a:cubicBezTo>
                    <a:pt x="36528" y="37"/>
                    <a:pt x="36454" y="0"/>
                    <a:pt x="363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754;p51">
              <a:extLst>
                <a:ext uri="{FF2B5EF4-FFF2-40B4-BE49-F238E27FC236}">
                  <a16:creationId xmlns:a16="http://schemas.microsoft.com/office/drawing/2014/main" id="{6C438E0F-6972-717E-718E-1219391275F0}"/>
                </a:ext>
              </a:extLst>
            </p:cNvPr>
            <p:cNvSpPr/>
            <p:nvPr/>
          </p:nvSpPr>
          <p:spPr>
            <a:xfrm>
              <a:off x="3342750" y="3850150"/>
              <a:ext cx="116500" cy="457550"/>
            </a:xfrm>
            <a:custGeom>
              <a:avLst/>
              <a:gdLst/>
              <a:ahLst/>
              <a:cxnLst/>
              <a:rect l="l" t="t" r="r" b="b"/>
              <a:pathLst>
                <a:path w="4660" h="18302" extrusionOk="0">
                  <a:moveTo>
                    <a:pt x="2330" y="1"/>
                  </a:moveTo>
                  <a:cubicBezTo>
                    <a:pt x="1036" y="1"/>
                    <a:pt x="1" y="1036"/>
                    <a:pt x="1" y="2330"/>
                  </a:cubicBezTo>
                  <a:lnTo>
                    <a:pt x="1923" y="18301"/>
                  </a:lnTo>
                  <a:lnTo>
                    <a:pt x="4659" y="18301"/>
                  </a:lnTo>
                  <a:lnTo>
                    <a:pt x="4659" y="2330"/>
                  </a:lnTo>
                  <a:cubicBezTo>
                    <a:pt x="4659" y="1036"/>
                    <a:pt x="3624" y="1"/>
                    <a:pt x="23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755;p51">
              <a:extLst>
                <a:ext uri="{FF2B5EF4-FFF2-40B4-BE49-F238E27FC236}">
                  <a16:creationId xmlns:a16="http://schemas.microsoft.com/office/drawing/2014/main" id="{994B055C-CE6E-C175-9E82-A578368A63C3}"/>
                </a:ext>
              </a:extLst>
            </p:cNvPr>
            <p:cNvSpPr/>
            <p:nvPr/>
          </p:nvSpPr>
          <p:spPr>
            <a:xfrm>
              <a:off x="3335375" y="3842750"/>
              <a:ext cx="131250" cy="472325"/>
            </a:xfrm>
            <a:custGeom>
              <a:avLst/>
              <a:gdLst/>
              <a:ahLst/>
              <a:cxnLst/>
              <a:rect l="l" t="t" r="r" b="b"/>
              <a:pathLst>
                <a:path w="5250" h="18893" extrusionOk="0">
                  <a:moveTo>
                    <a:pt x="2625" y="592"/>
                  </a:moveTo>
                  <a:cubicBezTo>
                    <a:pt x="3734" y="592"/>
                    <a:pt x="4621" y="1517"/>
                    <a:pt x="4621" y="2626"/>
                  </a:cubicBezTo>
                  <a:lnTo>
                    <a:pt x="4621" y="18264"/>
                  </a:lnTo>
                  <a:lnTo>
                    <a:pt x="2477" y="18264"/>
                  </a:lnTo>
                  <a:lnTo>
                    <a:pt x="593" y="2598"/>
                  </a:lnTo>
                  <a:lnTo>
                    <a:pt x="593" y="2598"/>
                  </a:lnTo>
                  <a:cubicBezTo>
                    <a:pt x="643" y="1501"/>
                    <a:pt x="1525" y="592"/>
                    <a:pt x="2625" y="592"/>
                  </a:cubicBezTo>
                  <a:close/>
                  <a:moveTo>
                    <a:pt x="2625" y="1"/>
                  </a:moveTo>
                  <a:cubicBezTo>
                    <a:pt x="1183" y="1"/>
                    <a:pt x="0" y="1147"/>
                    <a:pt x="0" y="2626"/>
                  </a:cubicBezTo>
                  <a:lnTo>
                    <a:pt x="0" y="2663"/>
                  </a:lnTo>
                  <a:lnTo>
                    <a:pt x="1923" y="18634"/>
                  </a:lnTo>
                  <a:cubicBezTo>
                    <a:pt x="1923" y="18782"/>
                    <a:pt x="2070" y="18893"/>
                    <a:pt x="2218" y="18893"/>
                  </a:cubicBezTo>
                  <a:lnTo>
                    <a:pt x="4954" y="18893"/>
                  </a:lnTo>
                  <a:cubicBezTo>
                    <a:pt x="5028" y="18893"/>
                    <a:pt x="5102" y="18856"/>
                    <a:pt x="5176" y="18819"/>
                  </a:cubicBezTo>
                  <a:cubicBezTo>
                    <a:pt x="5213" y="18745"/>
                    <a:pt x="5250" y="18671"/>
                    <a:pt x="5250" y="18597"/>
                  </a:cubicBezTo>
                  <a:lnTo>
                    <a:pt x="5250" y="2626"/>
                  </a:lnTo>
                  <a:cubicBezTo>
                    <a:pt x="5250" y="1147"/>
                    <a:pt x="4067" y="1"/>
                    <a:pt x="26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756;p51">
              <a:extLst>
                <a:ext uri="{FF2B5EF4-FFF2-40B4-BE49-F238E27FC236}">
                  <a16:creationId xmlns:a16="http://schemas.microsoft.com/office/drawing/2014/main" id="{44D6E969-915D-DC50-2D5B-CB1FCB42F2FA}"/>
                </a:ext>
              </a:extLst>
            </p:cNvPr>
            <p:cNvSpPr/>
            <p:nvPr/>
          </p:nvSpPr>
          <p:spPr>
            <a:xfrm>
              <a:off x="4225425" y="3850150"/>
              <a:ext cx="116500" cy="457550"/>
            </a:xfrm>
            <a:custGeom>
              <a:avLst/>
              <a:gdLst/>
              <a:ahLst/>
              <a:cxnLst/>
              <a:rect l="l" t="t" r="r" b="b"/>
              <a:pathLst>
                <a:path w="4660" h="18302" extrusionOk="0">
                  <a:moveTo>
                    <a:pt x="2330" y="1"/>
                  </a:moveTo>
                  <a:cubicBezTo>
                    <a:pt x="1036" y="1"/>
                    <a:pt x="1" y="1036"/>
                    <a:pt x="1" y="2330"/>
                  </a:cubicBezTo>
                  <a:lnTo>
                    <a:pt x="1" y="18301"/>
                  </a:lnTo>
                  <a:lnTo>
                    <a:pt x="2737" y="18301"/>
                  </a:lnTo>
                  <a:lnTo>
                    <a:pt x="4659" y="2330"/>
                  </a:lnTo>
                  <a:cubicBezTo>
                    <a:pt x="4659" y="1036"/>
                    <a:pt x="3587" y="1"/>
                    <a:pt x="23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757;p51">
              <a:extLst>
                <a:ext uri="{FF2B5EF4-FFF2-40B4-BE49-F238E27FC236}">
                  <a16:creationId xmlns:a16="http://schemas.microsoft.com/office/drawing/2014/main" id="{41FF65E2-BAED-48F1-E40B-51D9A0EC08DF}"/>
                </a:ext>
              </a:extLst>
            </p:cNvPr>
            <p:cNvSpPr/>
            <p:nvPr/>
          </p:nvSpPr>
          <p:spPr>
            <a:xfrm>
              <a:off x="4218050" y="3842750"/>
              <a:ext cx="131250" cy="472325"/>
            </a:xfrm>
            <a:custGeom>
              <a:avLst/>
              <a:gdLst/>
              <a:ahLst/>
              <a:cxnLst/>
              <a:rect l="l" t="t" r="r" b="b"/>
              <a:pathLst>
                <a:path w="5250" h="18893" extrusionOk="0">
                  <a:moveTo>
                    <a:pt x="2625" y="592"/>
                  </a:moveTo>
                  <a:cubicBezTo>
                    <a:pt x="3723" y="592"/>
                    <a:pt x="4603" y="1497"/>
                    <a:pt x="4621" y="2591"/>
                  </a:cubicBezTo>
                  <a:lnTo>
                    <a:pt x="4621" y="2591"/>
                  </a:lnTo>
                  <a:lnTo>
                    <a:pt x="2736" y="18264"/>
                  </a:lnTo>
                  <a:lnTo>
                    <a:pt x="592" y="18264"/>
                  </a:lnTo>
                  <a:lnTo>
                    <a:pt x="592" y="2626"/>
                  </a:lnTo>
                  <a:cubicBezTo>
                    <a:pt x="592" y="1517"/>
                    <a:pt x="1516" y="592"/>
                    <a:pt x="2625" y="592"/>
                  </a:cubicBezTo>
                  <a:close/>
                  <a:moveTo>
                    <a:pt x="2625" y="1"/>
                  </a:moveTo>
                  <a:cubicBezTo>
                    <a:pt x="1183" y="1"/>
                    <a:pt x="0" y="1147"/>
                    <a:pt x="0" y="2626"/>
                  </a:cubicBezTo>
                  <a:lnTo>
                    <a:pt x="0" y="18597"/>
                  </a:lnTo>
                  <a:cubicBezTo>
                    <a:pt x="0" y="18671"/>
                    <a:pt x="37" y="18745"/>
                    <a:pt x="74" y="18819"/>
                  </a:cubicBezTo>
                  <a:cubicBezTo>
                    <a:pt x="148" y="18856"/>
                    <a:pt x="222" y="18893"/>
                    <a:pt x="296" y="18893"/>
                  </a:cubicBezTo>
                  <a:lnTo>
                    <a:pt x="3032" y="18893"/>
                  </a:lnTo>
                  <a:cubicBezTo>
                    <a:pt x="3179" y="18893"/>
                    <a:pt x="3327" y="18782"/>
                    <a:pt x="3327" y="18634"/>
                  </a:cubicBezTo>
                  <a:lnTo>
                    <a:pt x="5250" y="2663"/>
                  </a:lnTo>
                  <a:lnTo>
                    <a:pt x="5250" y="2626"/>
                  </a:lnTo>
                  <a:cubicBezTo>
                    <a:pt x="5250" y="1147"/>
                    <a:pt x="4067" y="1"/>
                    <a:pt x="26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758;p51">
              <a:extLst>
                <a:ext uri="{FF2B5EF4-FFF2-40B4-BE49-F238E27FC236}">
                  <a16:creationId xmlns:a16="http://schemas.microsoft.com/office/drawing/2014/main" id="{67338F7E-4738-4BC8-D240-D25023F553AA}"/>
                </a:ext>
              </a:extLst>
            </p:cNvPr>
            <p:cNvSpPr/>
            <p:nvPr/>
          </p:nvSpPr>
          <p:spPr>
            <a:xfrm>
              <a:off x="3548875" y="3556225"/>
              <a:ext cx="574000" cy="329075"/>
            </a:xfrm>
            <a:custGeom>
              <a:avLst/>
              <a:gdLst/>
              <a:ahLst/>
              <a:cxnLst/>
              <a:rect l="l" t="t" r="r" b="b"/>
              <a:pathLst>
                <a:path w="22960" h="13163" extrusionOk="0">
                  <a:moveTo>
                    <a:pt x="0" y="1"/>
                  </a:moveTo>
                  <a:lnTo>
                    <a:pt x="1294" y="13162"/>
                  </a:lnTo>
                  <a:lnTo>
                    <a:pt x="21665" y="13162"/>
                  </a:lnTo>
                  <a:lnTo>
                    <a:pt x="2295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759;p51">
              <a:extLst>
                <a:ext uri="{FF2B5EF4-FFF2-40B4-BE49-F238E27FC236}">
                  <a16:creationId xmlns:a16="http://schemas.microsoft.com/office/drawing/2014/main" id="{FA84C92A-6D30-09C1-5E41-9273EBC59A70}"/>
                </a:ext>
              </a:extLst>
            </p:cNvPr>
            <p:cNvSpPr/>
            <p:nvPr/>
          </p:nvSpPr>
          <p:spPr>
            <a:xfrm>
              <a:off x="3541475" y="3548850"/>
              <a:ext cx="588775" cy="343850"/>
            </a:xfrm>
            <a:custGeom>
              <a:avLst/>
              <a:gdLst/>
              <a:ahLst/>
              <a:cxnLst/>
              <a:rect l="l" t="t" r="r" b="b"/>
              <a:pathLst>
                <a:path w="23551" h="13754" extrusionOk="0">
                  <a:moveTo>
                    <a:pt x="22885" y="592"/>
                  </a:moveTo>
                  <a:lnTo>
                    <a:pt x="21665" y="13125"/>
                  </a:lnTo>
                  <a:lnTo>
                    <a:pt x="1886" y="13125"/>
                  </a:lnTo>
                  <a:lnTo>
                    <a:pt x="626" y="592"/>
                  </a:lnTo>
                  <a:close/>
                  <a:moveTo>
                    <a:pt x="296" y="0"/>
                  </a:moveTo>
                  <a:cubicBezTo>
                    <a:pt x="222" y="0"/>
                    <a:pt x="148" y="37"/>
                    <a:pt x="74" y="74"/>
                  </a:cubicBezTo>
                  <a:cubicBezTo>
                    <a:pt x="1" y="148"/>
                    <a:pt x="1" y="259"/>
                    <a:pt x="1" y="333"/>
                  </a:cubicBezTo>
                  <a:lnTo>
                    <a:pt x="1295" y="13457"/>
                  </a:lnTo>
                  <a:cubicBezTo>
                    <a:pt x="1295" y="13642"/>
                    <a:pt x="1442" y="13753"/>
                    <a:pt x="1590" y="13753"/>
                  </a:cubicBezTo>
                  <a:lnTo>
                    <a:pt x="21961" y="13753"/>
                  </a:lnTo>
                  <a:cubicBezTo>
                    <a:pt x="22109" y="13753"/>
                    <a:pt x="22257" y="13642"/>
                    <a:pt x="22257" y="13457"/>
                  </a:cubicBezTo>
                  <a:lnTo>
                    <a:pt x="23551" y="333"/>
                  </a:lnTo>
                  <a:cubicBezTo>
                    <a:pt x="23551" y="259"/>
                    <a:pt x="23514" y="148"/>
                    <a:pt x="23477" y="74"/>
                  </a:cubicBezTo>
                  <a:cubicBezTo>
                    <a:pt x="23403" y="37"/>
                    <a:pt x="23329" y="0"/>
                    <a:pt x="232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760;p51">
              <a:extLst>
                <a:ext uri="{FF2B5EF4-FFF2-40B4-BE49-F238E27FC236}">
                  <a16:creationId xmlns:a16="http://schemas.microsoft.com/office/drawing/2014/main" id="{734858B7-D2F8-64BA-12D5-C74052A6921D}"/>
                </a:ext>
              </a:extLst>
            </p:cNvPr>
            <p:cNvSpPr/>
            <p:nvPr/>
          </p:nvSpPr>
          <p:spPr>
            <a:xfrm>
              <a:off x="3337225" y="3015525"/>
              <a:ext cx="1061075" cy="603575"/>
            </a:xfrm>
            <a:custGeom>
              <a:avLst/>
              <a:gdLst/>
              <a:ahLst/>
              <a:cxnLst/>
              <a:rect l="l" t="t" r="r" b="b"/>
              <a:pathLst>
                <a:path w="42443" h="24143" extrusionOk="0">
                  <a:moveTo>
                    <a:pt x="22552" y="1"/>
                  </a:moveTo>
                  <a:lnTo>
                    <a:pt x="16748" y="112"/>
                  </a:lnTo>
                  <a:lnTo>
                    <a:pt x="5878" y="6212"/>
                  </a:lnTo>
                  <a:lnTo>
                    <a:pt x="0" y="24143"/>
                  </a:lnTo>
                  <a:lnTo>
                    <a:pt x="42442" y="24143"/>
                  </a:lnTo>
                  <a:cubicBezTo>
                    <a:pt x="42442" y="24143"/>
                    <a:pt x="35640" y="6693"/>
                    <a:pt x="34309" y="5805"/>
                  </a:cubicBezTo>
                  <a:cubicBezTo>
                    <a:pt x="32978" y="4881"/>
                    <a:pt x="22552" y="1"/>
                    <a:pt x="2255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761;p51">
              <a:extLst>
                <a:ext uri="{FF2B5EF4-FFF2-40B4-BE49-F238E27FC236}">
                  <a16:creationId xmlns:a16="http://schemas.microsoft.com/office/drawing/2014/main" id="{7CDE77AC-69B2-0BE2-15FB-3C9515AD6913}"/>
                </a:ext>
              </a:extLst>
            </p:cNvPr>
            <p:cNvSpPr/>
            <p:nvPr/>
          </p:nvSpPr>
          <p:spPr>
            <a:xfrm>
              <a:off x="3328900" y="3008150"/>
              <a:ext cx="1076800" cy="619275"/>
            </a:xfrm>
            <a:custGeom>
              <a:avLst/>
              <a:gdLst/>
              <a:ahLst/>
              <a:cxnLst/>
              <a:rect l="l" t="t" r="r" b="b"/>
              <a:pathLst>
                <a:path w="43072" h="24771" extrusionOk="0">
                  <a:moveTo>
                    <a:pt x="22743" y="594"/>
                  </a:moveTo>
                  <a:cubicBezTo>
                    <a:pt x="22812" y="625"/>
                    <a:pt x="23458" y="914"/>
                    <a:pt x="24401" y="1368"/>
                  </a:cubicBezTo>
                  <a:cubicBezTo>
                    <a:pt x="25880" y="2071"/>
                    <a:pt x="28172" y="3143"/>
                    <a:pt x="30205" y="4141"/>
                  </a:cubicBezTo>
                  <a:cubicBezTo>
                    <a:pt x="31203" y="4622"/>
                    <a:pt x="32165" y="5102"/>
                    <a:pt x="32941" y="5472"/>
                  </a:cubicBezTo>
                  <a:cubicBezTo>
                    <a:pt x="33681" y="5879"/>
                    <a:pt x="34235" y="6174"/>
                    <a:pt x="34457" y="6322"/>
                  </a:cubicBezTo>
                  <a:cubicBezTo>
                    <a:pt x="34494" y="6359"/>
                    <a:pt x="34605" y="6433"/>
                    <a:pt x="34716" y="6618"/>
                  </a:cubicBezTo>
                  <a:cubicBezTo>
                    <a:pt x="35122" y="7246"/>
                    <a:pt x="35862" y="8688"/>
                    <a:pt x="36675" y="10500"/>
                  </a:cubicBezTo>
                  <a:cubicBezTo>
                    <a:pt x="37895" y="13236"/>
                    <a:pt x="39337" y="16748"/>
                    <a:pt x="40483" y="19558"/>
                  </a:cubicBezTo>
                  <a:cubicBezTo>
                    <a:pt x="41075" y="21000"/>
                    <a:pt x="41555" y="22257"/>
                    <a:pt x="41925" y="23144"/>
                  </a:cubicBezTo>
                  <a:cubicBezTo>
                    <a:pt x="42082" y="23563"/>
                    <a:pt x="42215" y="23900"/>
                    <a:pt x="42311" y="24142"/>
                  </a:cubicBezTo>
                  <a:lnTo>
                    <a:pt x="777" y="24142"/>
                  </a:lnTo>
                  <a:lnTo>
                    <a:pt x="6470" y="6692"/>
                  </a:lnTo>
                  <a:lnTo>
                    <a:pt x="17166" y="701"/>
                  </a:lnTo>
                  <a:lnTo>
                    <a:pt x="17166" y="701"/>
                  </a:lnTo>
                  <a:lnTo>
                    <a:pt x="22743" y="594"/>
                  </a:lnTo>
                  <a:close/>
                  <a:moveTo>
                    <a:pt x="22848" y="0"/>
                  </a:moveTo>
                  <a:lnTo>
                    <a:pt x="17081" y="74"/>
                  </a:lnTo>
                  <a:lnTo>
                    <a:pt x="16933" y="148"/>
                  </a:lnTo>
                  <a:lnTo>
                    <a:pt x="6063" y="6211"/>
                  </a:lnTo>
                  <a:cubicBezTo>
                    <a:pt x="5990" y="6248"/>
                    <a:pt x="5953" y="6322"/>
                    <a:pt x="5916" y="6396"/>
                  </a:cubicBezTo>
                  <a:lnTo>
                    <a:pt x="37" y="24364"/>
                  </a:lnTo>
                  <a:cubicBezTo>
                    <a:pt x="0" y="24438"/>
                    <a:pt x="37" y="24549"/>
                    <a:pt x="74" y="24623"/>
                  </a:cubicBezTo>
                  <a:cubicBezTo>
                    <a:pt x="148" y="24734"/>
                    <a:pt x="222" y="24771"/>
                    <a:pt x="333" y="24771"/>
                  </a:cubicBezTo>
                  <a:lnTo>
                    <a:pt x="42775" y="24771"/>
                  </a:lnTo>
                  <a:cubicBezTo>
                    <a:pt x="42849" y="24771"/>
                    <a:pt x="42960" y="24697"/>
                    <a:pt x="43034" y="24623"/>
                  </a:cubicBezTo>
                  <a:cubicBezTo>
                    <a:pt x="43071" y="24549"/>
                    <a:pt x="43071" y="24438"/>
                    <a:pt x="43034" y="24327"/>
                  </a:cubicBezTo>
                  <a:cubicBezTo>
                    <a:pt x="43034" y="24327"/>
                    <a:pt x="41333" y="19964"/>
                    <a:pt x="39485" y="15491"/>
                  </a:cubicBezTo>
                  <a:cubicBezTo>
                    <a:pt x="38561" y="13236"/>
                    <a:pt x="37562" y="10981"/>
                    <a:pt x="36749" y="9206"/>
                  </a:cubicBezTo>
                  <a:cubicBezTo>
                    <a:pt x="36342" y="8319"/>
                    <a:pt x="35973" y="7579"/>
                    <a:pt x="35640" y="6988"/>
                  </a:cubicBezTo>
                  <a:cubicBezTo>
                    <a:pt x="35492" y="6692"/>
                    <a:pt x="35344" y="6470"/>
                    <a:pt x="35196" y="6285"/>
                  </a:cubicBezTo>
                  <a:cubicBezTo>
                    <a:pt x="35085" y="6063"/>
                    <a:pt x="34974" y="5953"/>
                    <a:pt x="34827" y="5842"/>
                  </a:cubicBezTo>
                  <a:cubicBezTo>
                    <a:pt x="34642" y="5694"/>
                    <a:pt x="34309" y="5509"/>
                    <a:pt x="33902" y="5287"/>
                  </a:cubicBezTo>
                  <a:cubicBezTo>
                    <a:pt x="31019" y="3734"/>
                    <a:pt x="22996" y="37"/>
                    <a:pt x="22996" y="37"/>
                  </a:cubicBezTo>
                  <a:lnTo>
                    <a:pt x="228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62;p51">
              <a:extLst>
                <a:ext uri="{FF2B5EF4-FFF2-40B4-BE49-F238E27FC236}">
                  <a16:creationId xmlns:a16="http://schemas.microsoft.com/office/drawing/2014/main" id="{8B0D1496-3845-9FD5-F99B-3A7F671AB6AE}"/>
                </a:ext>
              </a:extLst>
            </p:cNvPr>
            <p:cNvSpPr/>
            <p:nvPr/>
          </p:nvSpPr>
          <p:spPr>
            <a:xfrm>
              <a:off x="3938900" y="2856775"/>
              <a:ext cx="52725" cy="82300"/>
            </a:xfrm>
            <a:custGeom>
              <a:avLst/>
              <a:gdLst/>
              <a:ahLst/>
              <a:cxnLst/>
              <a:rect l="l" t="t" r="r" b="b"/>
              <a:pathLst>
                <a:path w="2109" h="3292" extrusionOk="0">
                  <a:moveTo>
                    <a:pt x="1480" y="0"/>
                  </a:moveTo>
                  <a:cubicBezTo>
                    <a:pt x="1085" y="0"/>
                    <a:pt x="592" y="362"/>
                    <a:pt x="592" y="362"/>
                  </a:cubicBezTo>
                  <a:lnTo>
                    <a:pt x="518" y="768"/>
                  </a:lnTo>
                  <a:lnTo>
                    <a:pt x="1" y="2913"/>
                  </a:lnTo>
                  <a:cubicBezTo>
                    <a:pt x="1" y="2913"/>
                    <a:pt x="332" y="3291"/>
                    <a:pt x="824" y="3291"/>
                  </a:cubicBezTo>
                  <a:cubicBezTo>
                    <a:pt x="947" y="3291"/>
                    <a:pt x="1080" y="3268"/>
                    <a:pt x="1221" y="3208"/>
                  </a:cubicBezTo>
                  <a:cubicBezTo>
                    <a:pt x="1923" y="2913"/>
                    <a:pt x="2108" y="1175"/>
                    <a:pt x="1923" y="362"/>
                  </a:cubicBezTo>
                  <a:cubicBezTo>
                    <a:pt x="1849" y="91"/>
                    <a:pt x="1677" y="0"/>
                    <a:pt x="1480" y="0"/>
                  </a:cubicBezTo>
                  <a:close/>
                </a:path>
              </a:pathLst>
            </a:custGeom>
            <a:solidFill>
              <a:srgbClr val="707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763;p51">
              <a:extLst>
                <a:ext uri="{FF2B5EF4-FFF2-40B4-BE49-F238E27FC236}">
                  <a16:creationId xmlns:a16="http://schemas.microsoft.com/office/drawing/2014/main" id="{2FE83427-D834-D142-ADE5-54D1D2B918EB}"/>
                </a:ext>
              </a:extLst>
            </p:cNvPr>
            <p:cNvSpPr/>
            <p:nvPr/>
          </p:nvSpPr>
          <p:spPr>
            <a:xfrm>
              <a:off x="3930600" y="2849175"/>
              <a:ext cx="65650" cy="98000"/>
            </a:xfrm>
            <a:custGeom>
              <a:avLst/>
              <a:gdLst/>
              <a:ahLst/>
              <a:cxnLst/>
              <a:rect l="l" t="t" r="r" b="b"/>
              <a:pathLst>
                <a:path w="2626" h="3920" extrusionOk="0">
                  <a:moveTo>
                    <a:pt x="1886" y="629"/>
                  </a:moveTo>
                  <a:cubicBezTo>
                    <a:pt x="1923" y="629"/>
                    <a:pt x="1923" y="666"/>
                    <a:pt x="1960" y="740"/>
                  </a:cubicBezTo>
                  <a:cubicBezTo>
                    <a:pt x="1997" y="888"/>
                    <a:pt x="2034" y="1146"/>
                    <a:pt x="2034" y="1405"/>
                  </a:cubicBezTo>
                  <a:cubicBezTo>
                    <a:pt x="2034" y="1775"/>
                    <a:pt x="1960" y="2219"/>
                    <a:pt x="1849" y="2588"/>
                  </a:cubicBezTo>
                  <a:cubicBezTo>
                    <a:pt x="1738" y="2958"/>
                    <a:pt x="1553" y="3180"/>
                    <a:pt x="1405" y="3217"/>
                  </a:cubicBezTo>
                  <a:cubicBezTo>
                    <a:pt x="1331" y="3291"/>
                    <a:pt x="1220" y="3291"/>
                    <a:pt x="1146" y="3291"/>
                  </a:cubicBezTo>
                  <a:cubicBezTo>
                    <a:pt x="961" y="3291"/>
                    <a:pt x="850" y="3217"/>
                    <a:pt x="740" y="3143"/>
                  </a:cubicBezTo>
                  <a:lnTo>
                    <a:pt x="676" y="3095"/>
                  </a:lnTo>
                  <a:lnTo>
                    <a:pt x="676" y="3095"/>
                  </a:lnTo>
                  <a:lnTo>
                    <a:pt x="1146" y="1146"/>
                  </a:lnTo>
                  <a:lnTo>
                    <a:pt x="1194" y="886"/>
                  </a:lnTo>
                  <a:lnTo>
                    <a:pt x="1194" y="886"/>
                  </a:lnTo>
                  <a:cubicBezTo>
                    <a:pt x="1248" y="846"/>
                    <a:pt x="1335" y="793"/>
                    <a:pt x="1442" y="740"/>
                  </a:cubicBezTo>
                  <a:cubicBezTo>
                    <a:pt x="1553" y="666"/>
                    <a:pt x="1738" y="629"/>
                    <a:pt x="1812" y="629"/>
                  </a:cubicBezTo>
                  <a:close/>
                  <a:moveTo>
                    <a:pt x="1812" y="0"/>
                  </a:moveTo>
                  <a:cubicBezTo>
                    <a:pt x="1516" y="0"/>
                    <a:pt x="1294" y="111"/>
                    <a:pt x="1072" y="222"/>
                  </a:cubicBezTo>
                  <a:cubicBezTo>
                    <a:pt x="887" y="333"/>
                    <a:pt x="777" y="407"/>
                    <a:pt x="740" y="407"/>
                  </a:cubicBezTo>
                  <a:cubicBezTo>
                    <a:pt x="703" y="481"/>
                    <a:pt x="666" y="518"/>
                    <a:pt x="629" y="592"/>
                  </a:cubicBezTo>
                  <a:lnTo>
                    <a:pt x="518" y="998"/>
                  </a:lnTo>
                  <a:lnTo>
                    <a:pt x="37" y="3143"/>
                  </a:lnTo>
                  <a:cubicBezTo>
                    <a:pt x="0" y="3217"/>
                    <a:pt x="37" y="3328"/>
                    <a:pt x="74" y="3402"/>
                  </a:cubicBezTo>
                  <a:cubicBezTo>
                    <a:pt x="111" y="3402"/>
                    <a:pt x="185" y="3549"/>
                    <a:pt x="370" y="3660"/>
                  </a:cubicBezTo>
                  <a:cubicBezTo>
                    <a:pt x="555" y="3771"/>
                    <a:pt x="814" y="3919"/>
                    <a:pt x="1146" y="3919"/>
                  </a:cubicBezTo>
                  <a:cubicBezTo>
                    <a:pt x="1294" y="3919"/>
                    <a:pt x="1479" y="3882"/>
                    <a:pt x="1664" y="3808"/>
                  </a:cubicBezTo>
                  <a:cubicBezTo>
                    <a:pt x="2071" y="3623"/>
                    <a:pt x="2292" y="3217"/>
                    <a:pt x="2440" y="2773"/>
                  </a:cubicBezTo>
                  <a:cubicBezTo>
                    <a:pt x="2588" y="2329"/>
                    <a:pt x="2625" y="1849"/>
                    <a:pt x="2625" y="1405"/>
                  </a:cubicBezTo>
                  <a:cubicBezTo>
                    <a:pt x="2625" y="1109"/>
                    <a:pt x="2625" y="814"/>
                    <a:pt x="2551" y="592"/>
                  </a:cubicBezTo>
                  <a:cubicBezTo>
                    <a:pt x="2514" y="407"/>
                    <a:pt x="2403" y="259"/>
                    <a:pt x="2255" y="148"/>
                  </a:cubicBezTo>
                  <a:cubicBezTo>
                    <a:pt x="2144" y="37"/>
                    <a:pt x="1960" y="0"/>
                    <a:pt x="18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764;p51">
              <a:extLst>
                <a:ext uri="{FF2B5EF4-FFF2-40B4-BE49-F238E27FC236}">
                  <a16:creationId xmlns:a16="http://schemas.microsoft.com/office/drawing/2014/main" id="{9D1640CF-F857-B7C9-EB9B-739773F4132B}"/>
                </a:ext>
              </a:extLst>
            </p:cNvPr>
            <p:cNvSpPr/>
            <p:nvPr/>
          </p:nvSpPr>
          <p:spPr>
            <a:xfrm>
              <a:off x="3667175" y="2856775"/>
              <a:ext cx="53625" cy="82300"/>
            </a:xfrm>
            <a:custGeom>
              <a:avLst/>
              <a:gdLst/>
              <a:ahLst/>
              <a:cxnLst/>
              <a:rect l="l" t="t" r="r" b="b"/>
              <a:pathLst>
                <a:path w="2145" h="3292" extrusionOk="0">
                  <a:moveTo>
                    <a:pt x="640" y="0"/>
                  </a:moveTo>
                  <a:cubicBezTo>
                    <a:pt x="448" y="0"/>
                    <a:pt x="284" y="91"/>
                    <a:pt x="222" y="362"/>
                  </a:cubicBezTo>
                  <a:cubicBezTo>
                    <a:pt x="1" y="1175"/>
                    <a:pt x="222" y="2913"/>
                    <a:pt x="925" y="3208"/>
                  </a:cubicBezTo>
                  <a:cubicBezTo>
                    <a:pt x="1065" y="3268"/>
                    <a:pt x="1198" y="3291"/>
                    <a:pt x="1321" y="3291"/>
                  </a:cubicBezTo>
                  <a:cubicBezTo>
                    <a:pt x="1814" y="3291"/>
                    <a:pt x="2145" y="2913"/>
                    <a:pt x="2145" y="2913"/>
                  </a:cubicBezTo>
                  <a:lnTo>
                    <a:pt x="1627" y="768"/>
                  </a:lnTo>
                  <a:lnTo>
                    <a:pt x="1516" y="362"/>
                  </a:lnTo>
                  <a:cubicBezTo>
                    <a:pt x="1516" y="362"/>
                    <a:pt x="1023" y="0"/>
                    <a:pt x="640" y="0"/>
                  </a:cubicBezTo>
                  <a:close/>
                </a:path>
              </a:pathLst>
            </a:custGeom>
            <a:solidFill>
              <a:srgbClr val="707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765;p51">
              <a:extLst>
                <a:ext uri="{FF2B5EF4-FFF2-40B4-BE49-F238E27FC236}">
                  <a16:creationId xmlns:a16="http://schemas.microsoft.com/office/drawing/2014/main" id="{3937FB7A-33C5-3DB8-7830-F08EDF5034B0}"/>
                </a:ext>
              </a:extLst>
            </p:cNvPr>
            <p:cNvSpPr/>
            <p:nvPr/>
          </p:nvSpPr>
          <p:spPr>
            <a:xfrm>
              <a:off x="3662550" y="2849175"/>
              <a:ext cx="65650" cy="98000"/>
            </a:xfrm>
            <a:custGeom>
              <a:avLst/>
              <a:gdLst/>
              <a:ahLst/>
              <a:cxnLst/>
              <a:rect l="l" t="t" r="r" b="b"/>
              <a:pathLst>
                <a:path w="2626" h="3920" extrusionOk="0">
                  <a:moveTo>
                    <a:pt x="814" y="629"/>
                  </a:moveTo>
                  <a:cubicBezTo>
                    <a:pt x="925" y="629"/>
                    <a:pt x="1110" y="666"/>
                    <a:pt x="1258" y="777"/>
                  </a:cubicBezTo>
                  <a:cubicBezTo>
                    <a:pt x="1332" y="814"/>
                    <a:pt x="1406" y="851"/>
                    <a:pt x="1443" y="888"/>
                  </a:cubicBezTo>
                  <a:lnTo>
                    <a:pt x="1446" y="890"/>
                  </a:lnTo>
                  <a:lnTo>
                    <a:pt x="1516" y="1146"/>
                  </a:lnTo>
                  <a:lnTo>
                    <a:pt x="1987" y="3094"/>
                  </a:lnTo>
                  <a:lnTo>
                    <a:pt x="1987" y="3094"/>
                  </a:lnTo>
                  <a:cubicBezTo>
                    <a:pt x="1959" y="3113"/>
                    <a:pt x="1925" y="3130"/>
                    <a:pt x="1886" y="3143"/>
                  </a:cubicBezTo>
                  <a:cubicBezTo>
                    <a:pt x="1775" y="3217"/>
                    <a:pt x="1664" y="3291"/>
                    <a:pt x="1516" y="3291"/>
                  </a:cubicBezTo>
                  <a:cubicBezTo>
                    <a:pt x="1406" y="3291"/>
                    <a:pt x="1332" y="3291"/>
                    <a:pt x="1221" y="3217"/>
                  </a:cubicBezTo>
                  <a:cubicBezTo>
                    <a:pt x="1110" y="3180"/>
                    <a:pt x="925" y="2958"/>
                    <a:pt x="814" y="2588"/>
                  </a:cubicBezTo>
                  <a:cubicBezTo>
                    <a:pt x="666" y="2219"/>
                    <a:pt x="629" y="1775"/>
                    <a:pt x="629" y="1405"/>
                  </a:cubicBezTo>
                  <a:cubicBezTo>
                    <a:pt x="629" y="1146"/>
                    <a:pt x="629" y="925"/>
                    <a:pt x="703" y="740"/>
                  </a:cubicBezTo>
                  <a:cubicBezTo>
                    <a:pt x="703" y="666"/>
                    <a:pt x="740" y="629"/>
                    <a:pt x="740" y="629"/>
                  </a:cubicBezTo>
                  <a:close/>
                  <a:moveTo>
                    <a:pt x="814" y="0"/>
                  </a:moveTo>
                  <a:cubicBezTo>
                    <a:pt x="666" y="0"/>
                    <a:pt x="518" y="37"/>
                    <a:pt x="370" y="148"/>
                  </a:cubicBezTo>
                  <a:cubicBezTo>
                    <a:pt x="223" y="259"/>
                    <a:pt x="149" y="407"/>
                    <a:pt x="75" y="592"/>
                  </a:cubicBezTo>
                  <a:cubicBezTo>
                    <a:pt x="38" y="814"/>
                    <a:pt x="1" y="1109"/>
                    <a:pt x="1" y="1405"/>
                  </a:cubicBezTo>
                  <a:cubicBezTo>
                    <a:pt x="1" y="1849"/>
                    <a:pt x="75" y="2329"/>
                    <a:pt x="223" y="2773"/>
                  </a:cubicBezTo>
                  <a:cubicBezTo>
                    <a:pt x="370" y="3217"/>
                    <a:pt x="555" y="3623"/>
                    <a:pt x="962" y="3808"/>
                  </a:cubicBezTo>
                  <a:cubicBezTo>
                    <a:pt x="1147" y="3882"/>
                    <a:pt x="1332" y="3919"/>
                    <a:pt x="1516" y="3919"/>
                  </a:cubicBezTo>
                  <a:cubicBezTo>
                    <a:pt x="1812" y="3919"/>
                    <a:pt x="2108" y="3771"/>
                    <a:pt x="2256" y="3660"/>
                  </a:cubicBezTo>
                  <a:cubicBezTo>
                    <a:pt x="2441" y="3549"/>
                    <a:pt x="2552" y="3402"/>
                    <a:pt x="2552" y="3402"/>
                  </a:cubicBezTo>
                  <a:cubicBezTo>
                    <a:pt x="2626" y="3328"/>
                    <a:pt x="2626" y="3217"/>
                    <a:pt x="2626" y="3143"/>
                  </a:cubicBezTo>
                  <a:lnTo>
                    <a:pt x="2108" y="998"/>
                  </a:lnTo>
                  <a:lnTo>
                    <a:pt x="1997" y="592"/>
                  </a:lnTo>
                  <a:cubicBezTo>
                    <a:pt x="1997" y="518"/>
                    <a:pt x="1960" y="481"/>
                    <a:pt x="1886" y="407"/>
                  </a:cubicBezTo>
                  <a:cubicBezTo>
                    <a:pt x="1886" y="407"/>
                    <a:pt x="1738" y="333"/>
                    <a:pt x="1553" y="222"/>
                  </a:cubicBezTo>
                  <a:cubicBezTo>
                    <a:pt x="1369" y="111"/>
                    <a:pt x="1110" y="0"/>
                    <a:pt x="8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766;p51">
              <a:extLst>
                <a:ext uri="{FF2B5EF4-FFF2-40B4-BE49-F238E27FC236}">
                  <a16:creationId xmlns:a16="http://schemas.microsoft.com/office/drawing/2014/main" id="{EFAFF9F3-9EEF-AC13-894B-36BD6A39C046}"/>
                </a:ext>
              </a:extLst>
            </p:cNvPr>
            <p:cNvSpPr/>
            <p:nvPr/>
          </p:nvSpPr>
          <p:spPr>
            <a:xfrm>
              <a:off x="3694900" y="2954900"/>
              <a:ext cx="289325" cy="233500"/>
            </a:xfrm>
            <a:custGeom>
              <a:avLst/>
              <a:gdLst/>
              <a:ahLst/>
              <a:cxnLst/>
              <a:rect l="l" t="t" r="r" b="b"/>
              <a:pathLst>
                <a:path w="11573" h="9340" extrusionOk="0">
                  <a:moveTo>
                    <a:pt x="5371" y="0"/>
                  </a:moveTo>
                  <a:cubicBezTo>
                    <a:pt x="4082" y="0"/>
                    <a:pt x="2795" y="308"/>
                    <a:pt x="2034" y="1021"/>
                  </a:cubicBezTo>
                  <a:cubicBezTo>
                    <a:pt x="2034" y="1021"/>
                    <a:pt x="1110" y="1724"/>
                    <a:pt x="925" y="2426"/>
                  </a:cubicBezTo>
                  <a:cubicBezTo>
                    <a:pt x="703" y="3128"/>
                    <a:pt x="1" y="8933"/>
                    <a:pt x="1" y="8933"/>
                  </a:cubicBezTo>
                  <a:cubicBezTo>
                    <a:pt x="1" y="8933"/>
                    <a:pt x="3883" y="6382"/>
                    <a:pt x="4992" y="6197"/>
                  </a:cubicBezTo>
                  <a:cubicBezTo>
                    <a:pt x="5027" y="6190"/>
                    <a:pt x="5067" y="6187"/>
                    <a:pt x="5111" y="6187"/>
                  </a:cubicBezTo>
                  <a:cubicBezTo>
                    <a:pt x="6444" y="6187"/>
                    <a:pt x="11572" y="9340"/>
                    <a:pt x="11572" y="9340"/>
                  </a:cubicBezTo>
                  <a:cubicBezTo>
                    <a:pt x="11572" y="9340"/>
                    <a:pt x="10278" y="2722"/>
                    <a:pt x="9243" y="1317"/>
                  </a:cubicBezTo>
                  <a:cubicBezTo>
                    <a:pt x="8682" y="507"/>
                    <a:pt x="7025" y="0"/>
                    <a:pt x="53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767;p51">
              <a:extLst>
                <a:ext uri="{FF2B5EF4-FFF2-40B4-BE49-F238E27FC236}">
                  <a16:creationId xmlns:a16="http://schemas.microsoft.com/office/drawing/2014/main" id="{58FDCA65-FC99-EAB2-F751-BC464FF31682}"/>
                </a:ext>
              </a:extLst>
            </p:cNvPr>
            <p:cNvSpPr/>
            <p:nvPr/>
          </p:nvSpPr>
          <p:spPr>
            <a:xfrm>
              <a:off x="3687500" y="2947150"/>
              <a:ext cx="305050" cy="249100"/>
            </a:xfrm>
            <a:custGeom>
              <a:avLst/>
              <a:gdLst/>
              <a:ahLst/>
              <a:cxnLst/>
              <a:rect l="l" t="t" r="r" b="b"/>
              <a:pathLst>
                <a:path w="12202" h="9964" extrusionOk="0">
                  <a:moveTo>
                    <a:pt x="2146" y="1074"/>
                  </a:moveTo>
                  <a:lnTo>
                    <a:pt x="2146" y="1074"/>
                  </a:lnTo>
                  <a:cubicBezTo>
                    <a:pt x="2146" y="1074"/>
                    <a:pt x="2146" y="1074"/>
                    <a:pt x="2146" y="1074"/>
                  </a:cubicBezTo>
                  <a:lnTo>
                    <a:pt x="2146" y="1074"/>
                  </a:lnTo>
                  <a:lnTo>
                    <a:pt x="2146" y="1074"/>
                  </a:lnTo>
                  <a:close/>
                  <a:moveTo>
                    <a:pt x="5620" y="629"/>
                  </a:moveTo>
                  <a:cubicBezTo>
                    <a:pt x="6434" y="629"/>
                    <a:pt x="7247" y="740"/>
                    <a:pt x="7913" y="961"/>
                  </a:cubicBezTo>
                  <a:cubicBezTo>
                    <a:pt x="8578" y="1183"/>
                    <a:pt x="9059" y="1479"/>
                    <a:pt x="9281" y="1812"/>
                  </a:cubicBezTo>
                  <a:cubicBezTo>
                    <a:pt x="9502" y="2107"/>
                    <a:pt x="9798" y="2773"/>
                    <a:pt x="10057" y="3586"/>
                  </a:cubicBezTo>
                  <a:cubicBezTo>
                    <a:pt x="10427" y="4769"/>
                    <a:pt x="10833" y="6322"/>
                    <a:pt x="11092" y="7542"/>
                  </a:cubicBezTo>
                  <a:cubicBezTo>
                    <a:pt x="11233" y="8141"/>
                    <a:pt x="11340" y="8639"/>
                    <a:pt x="11446" y="9037"/>
                  </a:cubicBezTo>
                  <a:lnTo>
                    <a:pt x="11446" y="9037"/>
                  </a:lnTo>
                  <a:cubicBezTo>
                    <a:pt x="10926" y="8727"/>
                    <a:pt x="10129" y="8258"/>
                    <a:pt x="9281" y="7801"/>
                  </a:cubicBezTo>
                  <a:cubicBezTo>
                    <a:pt x="8541" y="7394"/>
                    <a:pt x="7765" y="6988"/>
                    <a:pt x="7099" y="6692"/>
                  </a:cubicBezTo>
                  <a:cubicBezTo>
                    <a:pt x="6730" y="6544"/>
                    <a:pt x="6434" y="6433"/>
                    <a:pt x="6138" y="6322"/>
                  </a:cubicBezTo>
                  <a:cubicBezTo>
                    <a:pt x="5842" y="6248"/>
                    <a:pt x="5620" y="6174"/>
                    <a:pt x="5399" y="6174"/>
                  </a:cubicBezTo>
                  <a:lnTo>
                    <a:pt x="5214" y="6174"/>
                  </a:lnTo>
                  <a:cubicBezTo>
                    <a:pt x="4881" y="6248"/>
                    <a:pt x="4437" y="6470"/>
                    <a:pt x="3883" y="6729"/>
                  </a:cubicBezTo>
                  <a:cubicBezTo>
                    <a:pt x="2781" y="7293"/>
                    <a:pt x="1413" y="8158"/>
                    <a:pt x="676" y="8637"/>
                  </a:cubicBezTo>
                  <a:lnTo>
                    <a:pt x="676" y="8637"/>
                  </a:lnTo>
                  <a:cubicBezTo>
                    <a:pt x="751" y="8071"/>
                    <a:pt x="869" y="7197"/>
                    <a:pt x="999" y="6285"/>
                  </a:cubicBezTo>
                  <a:cubicBezTo>
                    <a:pt x="1110" y="5509"/>
                    <a:pt x="1184" y="4732"/>
                    <a:pt x="1295" y="4104"/>
                  </a:cubicBezTo>
                  <a:cubicBezTo>
                    <a:pt x="1332" y="3771"/>
                    <a:pt x="1369" y="3512"/>
                    <a:pt x="1406" y="3291"/>
                  </a:cubicBezTo>
                  <a:cubicBezTo>
                    <a:pt x="1480" y="3069"/>
                    <a:pt x="1480" y="2884"/>
                    <a:pt x="1517" y="2810"/>
                  </a:cubicBezTo>
                  <a:cubicBezTo>
                    <a:pt x="1591" y="2551"/>
                    <a:pt x="1849" y="2218"/>
                    <a:pt x="2071" y="1960"/>
                  </a:cubicBezTo>
                  <a:cubicBezTo>
                    <a:pt x="2182" y="1849"/>
                    <a:pt x="2293" y="1738"/>
                    <a:pt x="2404" y="1664"/>
                  </a:cubicBezTo>
                  <a:lnTo>
                    <a:pt x="2478" y="1590"/>
                  </a:lnTo>
                  <a:lnTo>
                    <a:pt x="2515" y="1553"/>
                  </a:lnTo>
                  <a:lnTo>
                    <a:pt x="2552" y="1553"/>
                  </a:lnTo>
                  <a:cubicBezTo>
                    <a:pt x="3180" y="924"/>
                    <a:pt x="4400" y="629"/>
                    <a:pt x="5620" y="629"/>
                  </a:cubicBezTo>
                  <a:close/>
                  <a:moveTo>
                    <a:pt x="5620" y="0"/>
                  </a:moveTo>
                  <a:cubicBezTo>
                    <a:pt x="4309" y="0"/>
                    <a:pt x="2998" y="287"/>
                    <a:pt x="2146" y="1074"/>
                  </a:cubicBezTo>
                  <a:lnTo>
                    <a:pt x="2145" y="1072"/>
                  </a:lnTo>
                  <a:cubicBezTo>
                    <a:pt x="2145" y="1072"/>
                    <a:pt x="1886" y="1257"/>
                    <a:pt x="1628" y="1553"/>
                  </a:cubicBezTo>
                  <a:cubicBezTo>
                    <a:pt x="1369" y="1849"/>
                    <a:pt x="1036" y="2218"/>
                    <a:pt x="925" y="2662"/>
                  </a:cubicBezTo>
                  <a:cubicBezTo>
                    <a:pt x="888" y="2773"/>
                    <a:pt x="851" y="2921"/>
                    <a:pt x="814" y="3180"/>
                  </a:cubicBezTo>
                  <a:cubicBezTo>
                    <a:pt x="555" y="4769"/>
                    <a:pt x="1" y="9206"/>
                    <a:pt x="1" y="9206"/>
                  </a:cubicBezTo>
                  <a:cubicBezTo>
                    <a:pt x="1" y="9317"/>
                    <a:pt x="38" y="9428"/>
                    <a:pt x="149" y="9502"/>
                  </a:cubicBezTo>
                  <a:cubicBezTo>
                    <a:pt x="204" y="9539"/>
                    <a:pt x="260" y="9557"/>
                    <a:pt x="315" y="9557"/>
                  </a:cubicBezTo>
                  <a:cubicBezTo>
                    <a:pt x="371" y="9557"/>
                    <a:pt x="426" y="9539"/>
                    <a:pt x="482" y="9502"/>
                  </a:cubicBezTo>
                  <a:cubicBezTo>
                    <a:pt x="482" y="9502"/>
                    <a:pt x="703" y="9317"/>
                    <a:pt x="1073" y="9095"/>
                  </a:cubicBezTo>
                  <a:cubicBezTo>
                    <a:pt x="1665" y="8725"/>
                    <a:pt x="2515" y="8208"/>
                    <a:pt x="3365" y="7727"/>
                  </a:cubicBezTo>
                  <a:cubicBezTo>
                    <a:pt x="3772" y="7468"/>
                    <a:pt x="4179" y="7283"/>
                    <a:pt x="4548" y="7099"/>
                  </a:cubicBezTo>
                  <a:cubicBezTo>
                    <a:pt x="4881" y="6951"/>
                    <a:pt x="5177" y="6840"/>
                    <a:pt x="5325" y="6803"/>
                  </a:cubicBezTo>
                  <a:lnTo>
                    <a:pt x="5399" y="6803"/>
                  </a:lnTo>
                  <a:cubicBezTo>
                    <a:pt x="5510" y="6803"/>
                    <a:pt x="5694" y="6840"/>
                    <a:pt x="5953" y="6914"/>
                  </a:cubicBezTo>
                  <a:cubicBezTo>
                    <a:pt x="6840" y="7209"/>
                    <a:pt x="8319" y="7949"/>
                    <a:pt x="9502" y="8614"/>
                  </a:cubicBezTo>
                  <a:cubicBezTo>
                    <a:pt x="10131" y="8947"/>
                    <a:pt x="10685" y="9280"/>
                    <a:pt x="11055" y="9502"/>
                  </a:cubicBezTo>
                  <a:cubicBezTo>
                    <a:pt x="11462" y="9760"/>
                    <a:pt x="11721" y="9908"/>
                    <a:pt x="11721" y="9908"/>
                  </a:cubicBezTo>
                  <a:cubicBezTo>
                    <a:pt x="11776" y="9945"/>
                    <a:pt x="11831" y="9964"/>
                    <a:pt x="11887" y="9964"/>
                  </a:cubicBezTo>
                  <a:cubicBezTo>
                    <a:pt x="11942" y="9964"/>
                    <a:pt x="11998" y="9945"/>
                    <a:pt x="12053" y="9908"/>
                  </a:cubicBezTo>
                  <a:cubicBezTo>
                    <a:pt x="12164" y="9834"/>
                    <a:pt x="12201" y="9686"/>
                    <a:pt x="12164" y="9576"/>
                  </a:cubicBezTo>
                  <a:cubicBezTo>
                    <a:pt x="12164" y="9576"/>
                    <a:pt x="11831" y="7912"/>
                    <a:pt x="11388" y="6100"/>
                  </a:cubicBezTo>
                  <a:cubicBezTo>
                    <a:pt x="11166" y="5176"/>
                    <a:pt x="10907" y="4215"/>
                    <a:pt x="10611" y="3364"/>
                  </a:cubicBezTo>
                  <a:cubicBezTo>
                    <a:pt x="10353" y="2551"/>
                    <a:pt x="10094" y="1849"/>
                    <a:pt x="9798" y="1442"/>
                  </a:cubicBezTo>
                  <a:cubicBezTo>
                    <a:pt x="9428" y="961"/>
                    <a:pt x="8837" y="629"/>
                    <a:pt x="8097" y="370"/>
                  </a:cubicBezTo>
                  <a:cubicBezTo>
                    <a:pt x="7358" y="148"/>
                    <a:pt x="6508" y="0"/>
                    <a:pt x="56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768;p51">
              <a:extLst>
                <a:ext uri="{FF2B5EF4-FFF2-40B4-BE49-F238E27FC236}">
                  <a16:creationId xmlns:a16="http://schemas.microsoft.com/office/drawing/2014/main" id="{B60D32F1-E868-A40C-D64F-5C14C3DB71B0}"/>
                </a:ext>
              </a:extLst>
            </p:cNvPr>
            <p:cNvSpPr/>
            <p:nvPr/>
          </p:nvSpPr>
          <p:spPr>
            <a:xfrm>
              <a:off x="3761450" y="3038650"/>
              <a:ext cx="139600" cy="207225"/>
            </a:xfrm>
            <a:custGeom>
              <a:avLst/>
              <a:gdLst/>
              <a:ahLst/>
              <a:cxnLst/>
              <a:rect l="l" t="t" r="r" b="b"/>
              <a:pathLst>
                <a:path w="5584" h="8289" extrusionOk="0">
                  <a:moveTo>
                    <a:pt x="1" y="0"/>
                  </a:moveTo>
                  <a:cubicBezTo>
                    <a:pt x="1" y="1"/>
                    <a:pt x="2454" y="8289"/>
                    <a:pt x="2871" y="8289"/>
                  </a:cubicBezTo>
                  <a:cubicBezTo>
                    <a:pt x="2894" y="8289"/>
                    <a:pt x="2911" y="8263"/>
                    <a:pt x="2921" y="8208"/>
                  </a:cubicBezTo>
                  <a:cubicBezTo>
                    <a:pt x="3143" y="7210"/>
                    <a:pt x="5583" y="296"/>
                    <a:pt x="5583" y="296"/>
                  </a:cubicBezTo>
                  <a:lnTo>
                    <a:pt x="5583" y="296"/>
                  </a:lnTo>
                  <a:cubicBezTo>
                    <a:pt x="5583" y="296"/>
                    <a:pt x="4263" y="413"/>
                    <a:pt x="2886" y="413"/>
                  </a:cubicBezTo>
                  <a:cubicBezTo>
                    <a:pt x="1696" y="413"/>
                    <a:pt x="463" y="326"/>
                    <a:pt x="1" y="0"/>
                  </a:cubicBezTo>
                  <a:close/>
                </a:path>
              </a:pathLst>
            </a:custGeom>
            <a:solidFill>
              <a:srgbClr val="707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769;p51">
              <a:extLst>
                <a:ext uri="{FF2B5EF4-FFF2-40B4-BE49-F238E27FC236}">
                  <a16:creationId xmlns:a16="http://schemas.microsoft.com/office/drawing/2014/main" id="{7191A37F-0EBF-DEAE-B512-6017F4B31CC6}"/>
                </a:ext>
              </a:extLst>
            </p:cNvPr>
            <p:cNvSpPr/>
            <p:nvPr/>
          </p:nvSpPr>
          <p:spPr>
            <a:xfrm>
              <a:off x="3753125" y="3030800"/>
              <a:ext cx="155300" cy="223225"/>
            </a:xfrm>
            <a:custGeom>
              <a:avLst/>
              <a:gdLst/>
              <a:ahLst/>
              <a:cxnLst/>
              <a:rect l="l" t="t" r="r" b="b"/>
              <a:pathLst>
                <a:path w="6212" h="8929" extrusionOk="0">
                  <a:moveTo>
                    <a:pt x="793" y="828"/>
                  </a:moveTo>
                  <a:cubicBezTo>
                    <a:pt x="999" y="876"/>
                    <a:pt x="1228" y="909"/>
                    <a:pt x="1480" y="943"/>
                  </a:cubicBezTo>
                  <a:cubicBezTo>
                    <a:pt x="1997" y="1017"/>
                    <a:pt x="2626" y="1017"/>
                    <a:pt x="3217" y="1017"/>
                  </a:cubicBezTo>
                  <a:cubicBezTo>
                    <a:pt x="4113" y="1017"/>
                    <a:pt x="4963" y="972"/>
                    <a:pt x="5462" y="939"/>
                  </a:cubicBezTo>
                  <a:lnTo>
                    <a:pt x="5462" y="939"/>
                  </a:lnTo>
                  <a:cubicBezTo>
                    <a:pt x="5236" y="1571"/>
                    <a:pt x="4800" y="2801"/>
                    <a:pt x="4363" y="4085"/>
                  </a:cubicBezTo>
                  <a:cubicBezTo>
                    <a:pt x="4031" y="5010"/>
                    <a:pt x="3735" y="5971"/>
                    <a:pt x="3476" y="6784"/>
                  </a:cubicBezTo>
                  <a:cubicBezTo>
                    <a:pt x="3336" y="7205"/>
                    <a:pt x="3217" y="7583"/>
                    <a:pt x="3126" y="7888"/>
                  </a:cubicBezTo>
                  <a:lnTo>
                    <a:pt x="3126" y="7888"/>
                  </a:lnTo>
                  <a:cubicBezTo>
                    <a:pt x="3107" y="7843"/>
                    <a:pt x="3088" y="7796"/>
                    <a:pt x="3069" y="7745"/>
                  </a:cubicBezTo>
                  <a:cubicBezTo>
                    <a:pt x="2663" y="6747"/>
                    <a:pt x="2034" y="4862"/>
                    <a:pt x="1517" y="3235"/>
                  </a:cubicBezTo>
                  <a:cubicBezTo>
                    <a:pt x="1295" y="2422"/>
                    <a:pt x="1036" y="1645"/>
                    <a:pt x="888" y="1128"/>
                  </a:cubicBezTo>
                  <a:cubicBezTo>
                    <a:pt x="852" y="1020"/>
                    <a:pt x="821" y="920"/>
                    <a:pt x="793" y="828"/>
                  </a:cubicBezTo>
                  <a:close/>
                  <a:moveTo>
                    <a:pt x="315" y="0"/>
                  </a:moveTo>
                  <a:cubicBezTo>
                    <a:pt x="260" y="0"/>
                    <a:pt x="204" y="18"/>
                    <a:pt x="149" y="55"/>
                  </a:cubicBezTo>
                  <a:cubicBezTo>
                    <a:pt x="38" y="129"/>
                    <a:pt x="1" y="277"/>
                    <a:pt x="38" y="388"/>
                  </a:cubicBezTo>
                  <a:cubicBezTo>
                    <a:pt x="38" y="388"/>
                    <a:pt x="629" y="2459"/>
                    <a:pt x="1295" y="4566"/>
                  </a:cubicBezTo>
                  <a:cubicBezTo>
                    <a:pt x="1628" y="5601"/>
                    <a:pt x="1997" y="6636"/>
                    <a:pt x="2293" y="7413"/>
                  </a:cubicBezTo>
                  <a:cubicBezTo>
                    <a:pt x="2441" y="7819"/>
                    <a:pt x="2552" y="8152"/>
                    <a:pt x="2700" y="8374"/>
                  </a:cubicBezTo>
                  <a:cubicBezTo>
                    <a:pt x="2737" y="8522"/>
                    <a:pt x="2811" y="8596"/>
                    <a:pt x="2848" y="8670"/>
                  </a:cubicBezTo>
                  <a:lnTo>
                    <a:pt x="2958" y="8818"/>
                  </a:lnTo>
                  <a:cubicBezTo>
                    <a:pt x="2995" y="8854"/>
                    <a:pt x="3069" y="8891"/>
                    <a:pt x="3217" y="8928"/>
                  </a:cubicBezTo>
                  <a:cubicBezTo>
                    <a:pt x="3254" y="8928"/>
                    <a:pt x="3328" y="8891"/>
                    <a:pt x="3402" y="8854"/>
                  </a:cubicBezTo>
                  <a:cubicBezTo>
                    <a:pt x="3476" y="8818"/>
                    <a:pt x="3513" y="8744"/>
                    <a:pt x="3513" y="8707"/>
                  </a:cubicBezTo>
                  <a:lnTo>
                    <a:pt x="3550" y="8596"/>
                  </a:lnTo>
                  <a:cubicBezTo>
                    <a:pt x="3624" y="8374"/>
                    <a:pt x="3809" y="7745"/>
                    <a:pt x="4068" y="6969"/>
                  </a:cubicBezTo>
                  <a:cubicBezTo>
                    <a:pt x="4437" y="5786"/>
                    <a:pt x="4955" y="4233"/>
                    <a:pt x="5399" y="2939"/>
                  </a:cubicBezTo>
                  <a:cubicBezTo>
                    <a:pt x="5842" y="1682"/>
                    <a:pt x="6175" y="721"/>
                    <a:pt x="6175" y="721"/>
                  </a:cubicBezTo>
                  <a:cubicBezTo>
                    <a:pt x="6212" y="610"/>
                    <a:pt x="6212" y="499"/>
                    <a:pt x="6138" y="425"/>
                  </a:cubicBezTo>
                  <a:cubicBezTo>
                    <a:pt x="6078" y="365"/>
                    <a:pt x="6017" y="304"/>
                    <a:pt x="5937" y="304"/>
                  </a:cubicBezTo>
                  <a:cubicBezTo>
                    <a:pt x="5919" y="304"/>
                    <a:pt x="5899" y="307"/>
                    <a:pt x="5879" y="314"/>
                  </a:cubicBezTo>
                  <a:cubicBezTo>
                    <a:pt x="5879" y="314"/>
                    <a:pt x="5546" y="314"/>
                    <a:pt x="5066" y="351"/>
                  </a:cubicBezTo>
                  <a:cubicBezTo>
                    <a:pt x="4585" y="388"/>
                    <a:pt x="3920" y="425"/>
                    <a:pt x="3217" y="425"/>
                  </a:cubicBezTo>
                  <a:cubicBezTo>
                    <a:pt x="2663" y="425"/>
                    <a:pt x="2034" y="388"/>
                    <a:pt x="1554" y="351"/>
                  </a:cubicBezTo>
                  <a:cubicBezTo>
                    <a:pt x="1036" y="277"/>
                    <a:pt x="629" y="166"/>
                    <a:pt x="481" y="55"/>
                  </a:cubicBezTo>
                  <a:cubicBezTo>
                    <a:pt x="426" y="18"/>
                    <a:pt x="371" y="0"/>
                    <a:pt x="3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770;p51">
              <a:extLst>
                <a:ext uri="{FF2B5EF4-FFF2-40B4-BE49-F238E27FC236}">
                  <a16:creationId xmlns:a16="http://schemas.microsoft.com/office/drawing/2014/main" id="{EFF1117C-A6B9-0581-320E-6FA400BFD0C3}"/>
                </a:ext>
              </a:extLst>
            </p:cNvPr>
            <p:cNvSpPr/>
            <p:nvPr/>
          </p:nvSpPr>
          <p:spPr>
            <a:xfrm>
              <a:off x="3715250" y="2777775"/>
              <a:ext cx="241250" cy="327075"/>
            </a:xfrm>
            <a:custGeom>
              <a:avLst/>
              <a:gdLst/>
              <a:ahLst/>
              <a:cxnLst/>
              <a:rect l="l" t="t" r="r" b="b"/>
              <a:pathLst>
                <a:path w="9650" h="13083" extrusionOk="0">
                  <a:moveTo>
                    <a:pt x="7210" y="0"/>
                  </a:moveTo>
                  <a:cubicBezTo>
                    <a:pt x="6721" y="0"/>
                    <a:pt x="6145" y="80"/>
                    <a:pt x="5472" y="268"/>
                  </a:cubicBezTo>
                  <a:cubicBezTo>
                    <a:pt x="2329" y="1193"/>
                    <a:pt x="111" y="2597"/>
                    <a:pt x="0" y="4631"/>
                  </a:cubicBezTo>
                  <a:cubicBezTo>
                    <a:pt x="0" y="4631"/>
                    <a:pt x="629" y="7995"/>
                    <a:pt x="1109" y="9326"/>
                  </a:cubicBezTo>
                  <a:cubicBezTo>
                    <a:pt x="1600" y="10555"/>
                    <a:pt x="3291" y="13082"/>
                    <a:pt x="4663" y="13082"/>
                  </a:cubicBezTo>
                  <a:cubicBezTo>
                    <a:pt x="4737" y="13082"/>
                    <a:pt x="4809" y="13075"/>
                    <a:pt x="4880" y="13060"/>
                  </a:cubicBezTo>
                  <a:cubicBezTo>
                    <a:pt x="6285" y="12764"/>
                    <a:pt x="8651" y="9807"/>
                    <a:pt x="8947" y="8698"/>
                  </a:cubicBezTo>
                  <a:cubicBezTo>
                    <a:pt x="9243" y="7589"/>
                    <a:pt x="9649" y="2930"/>
                    <a:pt x="9649" y="1895"/>
                  </a:cubicBezTo>
                  <a:cubicBezTo>
                    <a:pt x="9649" y="1108"/>
                    <a:pt x="9029" y="0"/>
                    <a:pt x="7210" y="0"/>
                  </a:cubicBezTo>
                  <a:close/>
                </a:path>
              </a:pathLst>
            </a:custGeom>
            <a:solidFill>
              <a:srgbClr val="707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771;p51">
              <a:extLst>
                <a:ext uri="{FF2B5EF4-FFF2-40B4-BE49-F238E27FC236}">
                  <a16:creationId xmlns:a16="http://schemas.microsoft.com/office/drawing/2014/main" id="{55A473BB-5F80-A5A4-C14D-41D11DDF0871}"/>
                </a:ext>
              </a:extLst>
            </p:cNvPr>
            <p:cNvSpPr/>
            <p:nvPr/>
          </p:nvSpPr>
          <p:spPr>
            <a:xfrm>
              <a:off x="3707850" y="2769675"/>
              <a:ext cx="256050" cy="342925"/>
            </a:xfrm>
            <a:custGeom>
              <a:avLst/>
              <a:gdLst/>
              <a:ahLst/>
              <a:cxnLst/>
              <a:rect l="l" t="t" r="r" b="b"/>
              <a:pathLst>
                <a:path w="10242" h="13717" extrusionOk="0">
                  <a:moveTo>
                    <a:pt x="7542" y="629"/>
                  </a:moveTo>
                  <a:cubicBezTo>
                    <a:pt x="8356" y="629"/>
                    <a:pt x="8873" y="888"/>
                    <a:pt x="9206" y="1184"/>
                  </a:cubicBezTo>
                  <a:cubicBezTo>
                    <a:pt x="9502" y="1517"/>
                    <a:pt x="9650" y="1923"/>
                    <a:pt x="9650" y="2219"/>
                  </a:cubicBezTo>
                  <a:cubicBezTo>
                    <a:pt x="9650" y="2700"/>
                    <a:pt x="9539" y="4142"/>
                    <a:pt x="9391" y="5546"/>
                  </a:cubicBezTo>
                  <a:cubicBezTo>
                    <a:pt x="9317" y="6286"/>
                    <a:pt x="9243" y="6988"/>
                    <a:pt x="9169" y="7580"/>
                  </a:cubicBezTo>
                  <a:cubicBezTo>
                    <a:pt x="9095" y="8208"/>
                    <a:pt x="9021" y="8689"/>
                    <a:pt x="8947" y="8948"/>
                  </a:cubicBezTo>
                  <a:cubicBezTo>
                    <a:pt x="8873" y="9170"/>
                    <a:pt x="8688" y="9539"/>
                    <a:pt x="8430" y="9983"/>
                  </a:cubicBezTo>
                  <a:cubicBezTo>
                    <a:pt x="7986" y="10611"/>
                    <a:pt x="7394" y="11351"/>
                    <a:pt x="6803" y="11942"/>
                  </a:cubicBezTo>
                  <a:cubicBezTo>
                    <a:pt x="6174" y="12571"/>
                    <a:pt x="5509" y="13014"/>
                    <a:pt x="5102" y="13088"/>
                  </a:cubicBezTo>
                  <a:lnTo>
                    <a:pt x="4954" y="13088"/>
                  </a:lnTo>
                  <a:cubicBezTo>
                    <a:pt x="4928" y="13092"/>
                    <a:pt x="4901" y="13094"/>
                    <a:pt x="4873" y="13094"/>
                  </a:cubicBezTo>
                  <a:cubicBezTo>
                    <a:pt x="4634" y="13094"/>
                    <a:pt x="4365" y="12955"/>
                    <a:pt x="4067" y="12756"/>
                  </a:cubicBezTo>
                  <a:cubicBezTo>
                    <a:pt x="3586" y="12386"/>
                    <a:pt x="3069" y="11831"/>
                    <a:pt x="2625" y="11203"/>
                  </a:cubicBezTo>
                  <a:cubicBezTo>
                    <a:pt x="2218" y="10611"/>
                    <a:pt x="1886" y="9946"/>
                    <a:pt x="1701" y="9539"/>
                  </a:cubicBezTo>
                  <a:cubicBezTo>
                    <a:pt x="1479" y="8911"/>
                    <a:pt x="1183" y="7728"/>
                    <a:pt x="961" y="6729"/>
                  </a:cubicBezTo>
                  <a:cubicBezTo>
                    <a:pt x="851" y="6249"/>
                    <a:pt x="777" y="5768"/>
                    <a:pt x="703" y="5435"/>
                  </a:cubicBezTo>
                  <a:cubicBezTo>
                    <a:pt x="656" y="5224"/>
                    <a:pt x="624" y="5072"/>
                    <a:pt x="606" y="4989"/>
                  </a:cubicBezTo>
                  <a:lnTo>
                    <a:pt x="606" y="4989"/>
                  </a:lnTo>
                  <a:lnTo>
                    <a:pt x="629" y="4992"/>
                  </a:lnTo>
                  <a:cubicBezTo>
                    <a:pt x="666" y="4068"/>
                    <a:pt x="1183" y="3291"/>
                    <a:pt x="2071" y="2626"/>
                  </a:cubicBezTo>
                  <a:cubicBezTo>
                    <a:pt x="2995" y="1923"/>
                    <a:pt x="4326" y="1332"/>
                    <a:pt x="5879" y="888"/>
                  </a:cubicBezTo>
                  <a:cubicBezTo>
                    <a:pt x="6507" y="703"/>
                    <a:pt x="7062" y="629"/>
                    <a:pt x="7542" y="629"/>
                  </a:cubicBezTo>
                  <a:close/>
                  <a:moveTo>
                    <a:pt x="7542" y="1"/>
                  </a:moveTo>
                  <a:cubicBezTo>
                    <a:pt x="6988" y="1"/>
                    <a:pt x="6396" y="112"/>
                    <a:pt x="5694" y="297"/>
                  </a:cubicBezTo>
                  <a:cubicBezTo>
                    <a:pt x="4104" y="777"/>
                    <a:pt x="2736" y="1369"/>
                    <a:pt x="1701" y="2108"/>
                  </a:cubicBezTo>
                  <a:cubicBezTo>
                    <a:pt x="703" y="2885"/>
                    <a:pt x="37" y="3809"/>
                    <a:pt x="0" y="4955"/>
                  </a:cubicBezTo>
                  <a:lnTo>
                    <a:pt x="0" y="5029"/>
                  </a:lnTo>
                  <a:cubicBezTo>
                    <a:pt x="0" y="5029"/>
                    <a:pt x="148" y="5879"/>
                    <a:pt x="370" y="6877"/>
                  </a:cubicBezTo>
                  <a:cubicBezTo>
                    <a:pt x="592" y="7876"/>
                    <a:pt x="851" y="9059"/>
                    <a:pt x="1146" y="9761"/>
                  </a:cubicBezTo>
                  <a:cubicBezTo>
                    <a:pt x="1405" y="10427"/>
                    <a:pt x="1923" y="11388"/>
                    <a:pt x="2625" y="12201"/>
                  </a:cubicBezTo>
                  <a:cubicBezTo>
                    <a:pt x="2958" y="12608"/>
                    <a:pt x="3328" y="12978"/>
                    <a:pt x="3697" y="13236"/>
                  </a:cubicBezTo>
                  <a:cubicBezTo>
                    <a:pt x="4104" y="13532"/>
                    <a:pt x="4511" y="13717"/>
                    <a:pt x="4954" y="13717"/>
                  </a:cubicBezTo>
                  <a:cubicBezTo>
                    <a:pt x="5028" y="13717"/>
                    <a:pt x="5139" y="13717"/>
                    <a:pt x="5250" y="13680"/>
                  </a:cubicBezTo>
                  <a:cubicBezTo>
                    <a:pt x="5694" y="13606"/>
                    <a:pt x="6100" y="13347"/>
                    <a:pt x="6544" y="12978"/>
                  </a:cubicBezTo>
                  <a:cubicBezTo>
                    <a:pt x="7210" y="12460"/>
                    <a:pt x="7875" y="11721"/>
                    <a:pt x="8430" y="11018"/>
                  </a:cubicBezTo>
                  <a:cubicBezTo>
                    <a:pt x="8984" y="10279"/>
                    <a:pt x="9391" y="9613"/>
                    <a:pt x="9539" y="9096"/>
                  </a:cubicBezTo>
                  <a:cubicBezTo>
                    <a:pt x="9613" y="8800"/>
                    <a:pt x="9687" y="8282"/>
                    <a:pt x="9797" y="7691"/>
                  </a:cubicBezTo>
                  <a:cubicBezTo>
                    <a:pt x="10019" y="5842"/>
                    <a:pt x="10241" y="3032"/>
                    <a:pt x="10241" y="2219"/>
                  </a:cubicBezTo>
                  <a:cubicBezTo>
                    <a:pt x="10241" y="1738"/>
                    <a:pt x="10056" y="1184"/>
                    <a:pt x="9613" y="740"/>
                  </a:cubicBezTo>
                  <a:cubicBezTo>
                    <a:pt x="9169" y="297"/>
                    <a:pt x="8503" y="1"/>
                    <a:pt x="75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772;p51">
              <a:extLst>
                <a:ext uri="{FF2B5EF4-FFF2-40B4-BE49-F238E27FC236}">
                  <a16:creationId xmlns:a16="http://schemas.microsoft.com/office/drawing/2014/main" id="{CEF02D63-07F3-8DD3-B025-568960E9E60F}"/>
                </a:ext>
              </a:extLst>
            </p:cNvPr>
            <p:cNvSpPr/>
            <p:nvPr/>
          </p:nvSpPr>
          <p:spPr>
            <a:xfrm>
              <a:off x="3659775" y="2613900"/>
              <a:ext cx="321675" cy="302000"/>
            </a:xfrm>
            <a:custGeom>
              <a:avLst/>
              <a:gdLst/>
              <a:ahLst/>
              <a:cxnLst/>
              <a:rect l="l" t="t" r="r" b="b"/>
              <a:pathLst>
                <a:path w="12867" h="12080" extrusionOk="0">
                  <a:moveTo>
                    <a:pt x="8223" y="1"/>
                  </a:moveTo>
                  <a:cubicBezTo>
                    <a:pt x="6105" y="1"/>
                    <a:pt x="3346" y="637"/>
                    <a:pt x="1923" y="1758"/>
                  </a:cubicBezTo>
                  <a:cubicBezTo>
                    <a:pt x="1" y="3274"/>
                    <a:pt x="407" y="7119"/>
                    <a:pt x="592" y="8857"/>
                  </a:cubicBezTo>
                  <a:cubicBezTo>
                    <a:pt x="758" y="10153"/>
                    <a:pt x="1294" y="10318"/>
                    <a:pt x="1555" y="10318"/>
                  </a:cubicBezTo>
                  <a:cubicBezTo>
                    <a:pt x="1644" y="10318"/>
                    <a:pt x="1701" y="10299"/>
                    <a:pt x="1701" y="10299"/>
                  </a:cubicBezTo>
                  <a:lnTo>
                    <a:pt x="1701" y="10299"/>
                  </a:lnTo>
                  <a:cubicBezTo>
                    <a:pt x="1701" y="10299"/>
                    <a:pt x="1295" y="11001"/>
                    <a:pt x="1221" y="11519"/>
                  </a:cubicBezTo>
                  <a:cubicBezTo>
                    <a:pt x="1163" y="11769"/>
                    <a:pt x="1737" y="12079"/>
                    <a:pt x="2660" y="12079"/>
                  </a:cubicBezTo>
                  <a:cubicBezTo>
                    <a:pt x="3510" y="12079"/>
                    <a:pt x="4656" y="11816"/>
                    <a:pt x="5879" y="11001"/>
                  </a:cubicBezTo>
                  <a:cubicBezTo>
                    <a:pt x="8430" y="9263"/>
                    <a:pt x="9946" y="7858"/>
                    <a:pt x="9946" y="7858"/>
                  </a:cubicBezTo>
                  <a:cubicBezTo>
                    <a:pt x="9946" y="7858"/>
                    <a:pt x="10242" y="8265"/>
                    <a:pt x="10057" y="9152"/>
                  </a:cubicBezTo>
                  <a:cubicBezTo>
                    <a:pt x="9895" y="9825"/>
                    <a:pt x="10282" y="10282"/>
                    <a:pt x="10931" y="10282"/>
                  </a:cubicBezTo>
                  <a:cubicBezTo>
                    <a:pt x="11175" y="10282"/>
                    <a:pt x="11455" y="10218"/>
                    <a:pt x="11757" y="10077"/>
                  </a:cubicBezTo>
                  <a:cubicBezTo>
                    <a:pt x="12867" y="9559"/>
                    <a:pt x="12460" y="8968"/>
                    <a:pt x="12460" y="8968"/>
                  </a:cubicBezTo>
                  <a:cubicBezTo>
                    <a:pt x="12460" y="8968"/>
                    <a:pt x="12867" y="6343"/>
                    <a:pt x="12867" y="5012"/>
                  </a:cubicBezTo>
                  <a:cubicBezTo>
                    <a:pt x="12867" y="3681"/>
                    <a:pt x="12053" y="834"/>
                    <a:pt x="10131" y="243"/>
                  </a:cubicBezTo>
                  <a:cubicBezTo>
                    <a:pt x="9631" y="79"/>
                    <a:pt x="8966" y="1"/>
                    <a:pt x="82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773;p51">
              <a:extLst>
                <a:ext uri="{FF2B5EF4-FFF2-40B4-BE49-F238E27FC236}">
                  <a16:creationId xmlns:a16="http://schemas.microsoft.com/office/drawing/2014/main" id="{FED521CC-AFBA-1550-BDBB-8268FB2C5739}"/>
                </a:ext>
              </a:extLst>
            </p:cNvPr>
            <p:cNvSpPr/>
            <p:nvPr/>
          </p:nvSpPr>
          <p:spPr>
            <a:xfrm>
              <a:off x="3662550" y="2606075"/>
              <a:ext cx="327225" cy="317975"/>
            </a:xfrm>
            <a:custGeom>
              <a:avLst/>
              <a:gdLst/>
              <a:ahLst/>
              <a:cxnLst/>
              <a:rect l="l" t="t" r="r" b="b"/>
              <a:pathLst>
                <a:path w="13089" h="12719" extrusionOk="0">
                  <a:moveTo>
                    <a:pt x="8134" y="629"/>
                  </a:moveTo>
                  <a:cubicBezTo>
                    <a:pt x="8837" y="629"/>
                    <a:pt x="9502" y="703"/>
                    <a:pt x="9946" y="851"/>
                  </a:cubicBezTo>
                  <a:cubicBezTo>
                    <a:pt x="10796" y="1110"/>
                    <a:pt x="11425" y="1886"/>
                    <a:pt x="11831" y="2811"/>
                  </a:cubicBezTo>
                  <a:cubicBezTo>
                    <a:pt x="12275" y="3698"/>
                    <a:pt x="12460" y="4733"/>
                    <a:pt x="12460" y="5325"/>
                  </a:cubicBezTo>
                  <a:cubicBezTo>
                    <a:pt x="12460" y="5953"/>
                    <a:pt x="12349" y="6951"/>
                    <a:pt x="12275" y="7765"/>
                  </a:cubicBezTo>
                  <a:cubicBezTo>
                    <a:pt x="12164" y="8578"/>
                    <a:pt x="12053" y="9244"/>
                    <a:pt x="12053" y="9244"/>
                  </a:cubicBezTo>
                  <a:cubicBezTo>
                    <a:pt x="12053" y="9305"/>
                    <a:pt x="12053" y="9366"/>
                    <a:pt x="12095" y="9427"/>
                  </a:cubicBezTo>
                  <a:lnTo>
                    <a:pt x="12095" y="9427"/>
                  </a:lnTo>
                  <a:lnTo>
                    <a:pt x="12090" y="9429"/>
                  </a:lnTo>
                  <a:lnTo>
                    <a:pt x="12127" y="9539"/>
                  </a:lnTo>
                  <a:cubicBezTo>
                    <a:pt x="12127" y="9613"/>
                    <a:pt x="12127" y="9650"/>
                    <a:pt x="12053" y="9761"/>
                  </a:cubicBezTo>
                  <a:cubicBezTo>
                    <a:pt x="11979" y="9835"/>
                    <a:pt x="11831" y="9983"/>
                    <a:pt x="11536" y="10131"/>
                  </a:cubicBezTo>
                  <a:cubicBezTo>
                    <a:pt x="11240" y="10242"/>
                    <a:pt x="11018" y="10279"/>
                    <a:pt x="10833" y="10279"/>
                  </a:cubicBezTo>
                  <a:cubicBezTo>
                    <a:pt x="10611" y="10279"/>
                    <a:pt x="10463" y="10205"/>
                    <a:pt x="10352" y="10131"/>
                  </a:cubicBezTo>
                  <a:cubicBezTo>
                    <a:pt x="10279" y="10057"/>
                    <a:pt x="10205" y="9946"/>
                    <a:pt x="10205" y="9761"/>
                  </a:cubicBezTo>
                  <a:cubicBezTo>
                    <a:pt x="10205" y="9687"/>
                    <a:pt x="10205" y="9613"/>
                    <a:pt x="10242" y="9539"/>
                  </a:cubicBezTo>
                  <a:cubicBezTo>
                    <a:pt x="10279" y="9281"/>
                    <a:pt x="10315" y="9096"/>
                    <a:pt x="10315" y="8874"/>
                  </a:cubicBezTo>
                  <a:cubicBezTo>
                    <a:pt x="10315" y="8319"/>
                    <a:pt x="10094" y="8024"/>
                    <a:pt x="10057" y="7987"/>
                  </a:cubicBezTo>
                  <a:cubicBezTo>
                    <a:pt x="10020" y="7913"/>
                    <a:pt x="9946" y="7876"/>
                    <a:pt x="9872" y="7839"/>
                  </a:cubicBezTo>
                  <a:cubicBezTo>
                    <a:pt x="9761" y="7839"/>
                    <a:pt x="9687" y="7876"/>
                    <a:pt x="9613" y="7950"/>
                  </a:cubicBezTo>
                  <a:lnTo>
                    <a:pt x="9539" y="7987"/>
                  </a:lnTo>
                  <a:cubicBezTo>
                    <a:pt x="9243" y="8282"/>
                    <a:pt x="7801" y="9539"/>
                    <a:pt x="5583" y="11055"/>
                  </a:cubicBezTo>
                  <a:cubicBezTo>
                    <a:pt x="4437" y="11832"/>
                    <a:pt x="3365" y="12090"/>
                    <a:pt x="2552" y="12090"/>
                  </a:cubicBezTo>
                  <a:cubicBezTo>
                    <a:pt x="2145" y="12090"/>
                    <a:pt x="1812" y="12016"/>
                    <a:pt x="1627" y="11943"/>
                  </a:cubicBezTo>
                  <a:cubicBezTo>
                    <a:pt x="1524" y="11908"/>
                    <a:pt x="1452" y="11841"/>
                    <a:pt x="1413" y="11833"/>
                  </a:cubicBezTo>
                  <a:lnTo>
                    <a:pt x="1413" y="11833"/>
                  </a:lnTo>
                  <a:cubicBezTo>
                    <a:pt x="1456" y="11647"/>
                    <a:pt x="1560" y="11372"/>
                    <a:pt x="1664" y="11129"/>
                  </a:cubicBezTo>
                  <a:cubicBezTo>
                    <a:pt x="1738" y="11018"/>
                    <a:pt x="1775" y="10944"/>
                    <a:pt x="1812" y="10870"/>
                  </a:cubicBezTo>
                  <a:cubicBezTo>
                    <a:pt x="1849" y="10796"/>
                    <a:pt x="1886" y="10759"/>
                    <a:pt x="1886" y="10759"/>
                  </a:cubicBezTo>
                  <a:cubicBezTo>
                    <a:pt x="1923" y="10649"/>
                    <a:pt x="1923" y="10501"/>
                    <a:pt x="1849" y="10390"/>
                  </a:cubicBezTo>
                  <a:cubicBezTo>
                    <a:pt x="1795" y="10336"/>
                    <a:pt x="1701" y="10301"/>
                    <a:pt x="1611" y="10301"/>
                  </a:cubicBezTo>
                  <a:cubicBezTo>
                    <a:pt x="1579" y="10301"/>
                    <a:pt x="1546" y="10306"/>
                    <a:pt x="1516" y="10316"/>
                  </a:cubicBezTo>
                  <a:lnTo>
                    <a:pt x="1443" y="10316"/>
                  </a:lnTo>
                  <a:cubicBezTo>
                    <a:pt x="1369" y="10316"/>
                    <a:pt x="1258" y="10279"/>
                    <a:pt x="1147" y="10168"/>
                  </a:cubicBezTo>
                  <a:cubicBezTo>
                    <a:pt x="1036" y="10020"/>
                    <a:pt x="851" y="9724"/>
                    <a:pt x="814" y="9133"/>
                  </a:cubicBezTo>
                  <a:cubicBezTo>
                    <a:pt x="703" y="8504"/>
                    <a:pt x="629" y="7580"/>
                    <a:pt x="629" y="6582"/>
                  </a:cubicBezTo>
                  <a:cubicBezTo>
                    <a:pt x="629" y="5768"/>
                    <a:pt x="703" y="4881"/>
                    <a:pt x="888" y="4142"/>
                  </a:cubicBezTo>
                  <a:cubicBezTo>
                    <a:pt x="1110" y="3365"/>
                    <a:pt x="1480" y="2737"/>
                    <a:pt x="1997" y="2330"/>
                  </a:cubicBezTo>
                  <a:cubicBezTo>
                    <a:pt x="2663" y="1776"/>
                    <a:pt x="3698" y="1369"/>
                    <a:pt x="4807" y="1073"/>
                  </a:cubicBezTo>
                  <a:cubicBezTo>
                    <a:pt x="5916" y="777"/>
                    <a:pt x="7099" y="629"/>
                    <a:pt x="8134" y="629"/>
                  </a:cubicBezTo>
                  <a:close/>
                  <a:moveTo>
                    <a:pt x="8134" y="1"/>
                  </a:moveTo>
                  <a:cubicBezTo>
                    <a:pt x="7025" y="1"/>
                    <a:pt x="5805" y="149"/>
                    <a:pt x="4622" y="482"/>
                  </a:cubicBezTo>
                  <a:cubicBezTo>
                    <a:pt x="3476" y="777"/>
                    <a:pt x="2404" y="1221"/>
                    <a:pt x="1627" y="1813"/>
                  </a:cubicBezTo>
                  <a:cubicBezTo>
                    <a:pt x="962" y="2367"/>
                    <a:pt x="555" y="3143"/>
                    <a:pt x="296" y="3957"/>
                  </a:cubicBezTo>
                  <a:cubicBezTo>
                    <a:pt x="75" y="4807"/>
                    <a:pt x="1" y="5731"/>
                    <a:pt x="1" y="6582"/>
                  </a:cubicBezTo>
                  <a:cubicBezTo>
                    <a:pt x="1" y="7617"/>
                    <a:pt x="112" y="8578"/>
                    <a:pt x="186" y="9207"/>
                  </a:cubicBezTo>
                  <a:cubicBezTo>
                    <a:pt x="259" y="9872"/>
                    <a:pt x="444" y="10316"/>
                    <a:pt x="703" y="10575"/>
                  </a:cubicBezTo>
                  <a:cubicBezTo>
                    <a:pt x="836" y="10726"/>
                    <a:pt x="978" y="10819"/>
                    <a:pt x="1110" y="10869"/>
                  </a:cubicBezTo>
                  <a:lnTo>
                    <a:pt x="1110" y="10869"/>
                  </a:lnTo>
                  <a:cubicBezTo>
                    <a:pt x="1110" y="10870"/>
                    <a:pt x="1110" y="10870"/>
                    <a:pt x="1110" y="10870"/>
                  </a:cubicBezTo>
                  <a:cubicBezTo>
                    <a:pt x="1003" y="11119"/>
                    <a:pt x="863" y="11436"/>
                    <a:pt x="819" y="11723"/>
                  </a:cubicBezTo>
                  <a:lnTo>
                    <a:pt x="819" y="11723"/>
                  </a:lnTo>
                  <a:lnTo>
                    <a:pt x="814" y="11721"/>
                  </a:lnTo>
                  <a:lnTo>
                    <a:pt x="777" y="11832"/>
                  </a:lnTo>
                  <a:cubicBezTo>
                    <a:pt x="777" y="12016"/>
                    <a:pt x="888" y="12164"/>
                    <a:pt x="999" y="12275"/>
                  </a:cubicBezTo>
                  <a:cubicBezTo>
                    <a:pt x="1147" y="12423"/>
                    <a:pt x="1369" y="12497"/>
                    <a:pt x="1627" y="12608"/>
                  </a:cubicBezTo>
                  <a:cubicBezTo>
                    <a:pt x="1886" y="12682"/>
                    <a:pt x="2182" y="12719"/>
                    <a:pt x="2552" y="12719"/>
                  </a:cubicBezTo>
                  <a:cubicBezTo>
                    <a:pt x="3476" y="12719"/>
                    <a:pt x="4696" y="12423"/>
                    <a:pt x="5953" y="11573"/>
                  </a:cubicBezTo>
                  <a:cubicBezTo>
                    <a:pt x="7781" y="10327"/>
                    <a:pt x="9078" y="9234"/>
                    <a:pt x="9679" y="8714"/>
                  </a:cubicBezTo>
                  <a:lnTo>
                    <a:pt x="9679" y="8714"/>
                  </a:lnTo>
                  <a:cubicBezTo>
                    <a:pt x="9684" y="8762"/>
                    <a:pt x="9687" y="8815"/>
                    <a:pt x="9687" y="8874"/>
                  </a:cubicBezTo>
                  <a:cubicBezTo>
                    <a:pt x="9687" y="9014"/>
                    <a:pt x="9687" y="9187"/>
                    <a:pt x="9624" y="9394"/>
                  </a:cubicBezTo>
                  <a:lnTo>
                    <a:pt x="9624" y="9394"/>
                  </a:lnTo>
                  <a:lnTo>
                    <a:pt x="9613" y="9392"/>
                  </a:lnTo>
                  <a:cubicBezTo>
                    <a:pt x="9613" y="9539"/>
                    <a:pt x="9576" y="9650"/>
                    <a:pt x="9576" y="9761"/>
                  </a:cubicBezTo>
                  <a:cubicBezTo>
                    <a:pt x="9576" y="10094"/>
                    <a:pt x="9724" y="10390"/>
                    <a:pt x="9946" y="10575"/>
                  </a:cubicBezTo>
                  <a:cubicBezTo>
                    <a:pt x="10168" y="10796"/>
                    <a:pt x="10500" y="10907"/>
                    <a:pt x="10833" y="10907"/>
                  </a:cubicBezTo>
                  <a:cubicBezTo>
                    <a:pt x="11129" y="10907"/>
                    <a:pt x="11462" y="10833"/>
                    <a:pt x="11794" y="10686"/>
                  </a:cubicBezTo>
                  <a:cubicBezTo>
                    <a:pt x="12127" y="10501"/>
                    <a:pt x="12386" y="10316"/>
                    <a:pt x="12534" y="10131"/>
                  </a:cubicBezTo>
                  <a:cubicBezTo>
                    <a:pt x="12682" y="9946"/>
                    <a:pt x="12756" y="9724"/>
                    <a:pt x="12756" y="9539"/>
                  </a:cubicBezTo>
                  <a:cubicBezTo>
                    <a:pt x="12756" y="9409"/>
                    <a:pt x="12727" y="9306"/>
                    <a:pt x="12695" y="9232"/>
                  </a:cubicBezTo>
                  <a:lnTo>
                    <a:pt x="12695" y="9232"/>
                  </a:lnTo>
                  <a:cubicBezTo>
                    <a:pt x="12764" y="8771"/>
                    <a:pt x="13088" y="6546"/>
                    <a:pt x="13088" y="5325"/>
                  </a:cubicBezTo>
                  <a:cubicBezTo>
                    <a:pt x="13088" y="4585"/>
                    <a:pt x="12866" y="3550"/>
                    <a:pt x="12423" y="2552"/>
                  </a:cubicBezTo>
                  <a:cubicBezTo>
                    <a:pt x="11942" y="1554"/>
                    <a:pt x="11203" y="593"/>
                    <a:pt x="10131" y="260"/>
                  </a:cubicBezTo>
                  <a:cubicBezTo>
                    <a:pt x="9576" y="75"/>
                    <a:pt x="8911" y="1"/>
                    <a:pt x="81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774;p51">
              <a:extLst>
                <a:ext uri="{FF2B5EF4-FFF2-40B4-BE49-F238E27FC236}">
                  <a16:creationId xmlns:a16="http://schemas.microsoft.com/office/drawing/2014/main" id="{CF8337D0-EFF8-664A-A721-6D1A57129CE5}"/>
                </a:ext>
              </a:extLst>
            </p:cNvPr>
            <p:cNvSpPr/>
            <p:nvPr/>
          </p:nvSpPr>
          <p:spPr>
            <a:xfrm>
              <a:off x="3314100" y="3493950"/>
              <a:ext cx="431675" cy="128850"/>
            </a:xfrm>
            <a:custGeom>
              <a:avLst/>
              <a:gdLst/>
              <a:ahLst/>
              <a:cxnLst/>
              <a:rect l="l" t="t" r="r" b="b"/>
              <a:pathLst>
                <a:path w="17267" h="5154" extrusionOk="0">
                  <a:moveTo>
                    <a:pt x="3848" y="0"/>
                  </a:moveTo>
                  <a:cubicBezTo>
                    <a:pt x="3145" y="0"/>
                    <a:pt x="2774" y="163"/>
                    <a:pt x="2774" y="163"/>
                  </a:cubicBezTo>
                  <a:cubicBezTo>
                    <a:pt x="334" y="1789"/>
                    <a:pt x="1" y="4710"/>
                    <a:pt x="925" y="5006"/>
                  </a:cubicBezTo>
                  <a:cubicBezTo>
                    <a:pt x="1233" y="5117"/>
                    <a:pt x="3152" y="5154"/>
                    <a:pt x="5572" y="5154"/>
                  </a:cubicBezTo>
                  <a:cubicBezTo>
                    <a:pt x="10414" y="5154"/>
                    <a:pt x="17266" y="5006"/>
                    <a:pt x="17266" y="5006"/>
                  </a:cubicBezTo>
                  <a:lnTo>
                    <a:pt x="17155" y="2788"/>
                  </a:lnTo>
                  <a:cubicBezTo>
                    <a:pt x="17155" y="2788"/>
                    <a:pt x="13717" y="2492"/>
                    <a:pt x="13125" y="2492"/>
                  </a:cubicBezTo>
                  <a:cubicBezTo>
                    <a:pt x="12497" y="2492"/>
                    <a:pt x="8245" y="1272"/>
                    <a:pt x="6101" y="458"/>
                  </a:cubicBezTo>
                  <a:cubicBezTo>
                    <a:pt x="5157" y="101"/>
                    <a:pt x="4400" y="0"/>
                    <a:pt x="3848" y="0"/>
                  </a:cubicBezTo>
                  <a:close/>
                </a:path>
              </a:pathLst>
            </a:custGeom>
            <a:solidFill>
              <a:srgbClr val="707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2775;p51">
              <a:extLst>
                <a:ext uri="{FF2B5EF4-FFF2-40B4-BE49-F238E27FC236}">
                  <a16:creationId xmlns:a16="http://schemas.microsoft.com/office/drawing/2014/main" id="{70320295-6327-D126-A333-3911F98BB66F}"/>
                </a:ext>
              </a:extLst>
            </p:cNvPr>
            <p:cNvSpPr/>
            <p:nvPr/>
          </p:nvSpPr>
          <p:spPr>
            <a:xfrm>
              <a:off x="3317800" y="3486000"/>
              <a:ext cx="436275" cy="144200"/>
            </a:xfrm>
            <a:custGeom>
              <a:avLst/>
              <a:gdLst/>
              <a:ahLst/>
              <a:cxnLst/>
              <a:rect l="l" t="t" r="r" b="b"/>
              <a:pathLst>
                <a:path w="17451" h="5768" extrusionOk="0">
                  <a:moveTo>
                    <a:pt x="3698" y="629"/>
                  </a:moveTo>
                  <a:cubicBezTo>
                    <a:pt x="4215" y="629"/>
                    <a:pt x="4918" y="703"/>
                    <a:pt x="5842" y="1072"/>
                  </a:cubicBezTo>
                  <a:cubicBezTo>
                    <a:pt x="6914" y="1479"/>
                    <a:pt x="8541" y="1997"/>
                    <a:pt x="9946" y="2403"/>
                  </a:cubicBezTo>
                  <a:cubicBezTo>
                    <a:pt x="10648" y="2588"/>
                    <a:pt x="11314" y="2773"/>
                    <a:pt x="11831" y="2884"/>
                  </a:cubicBezTo>
                  <a:cubicBezTo>
                    <a:pt x="12090" y="2958"/>
                    <a:pt x="12312" y="3032"/>
                    <a:pt x="12497" y="3069"/>
                  </a:cubicBezTo>
                  <a:cubicBezTo>
                    <a:pt x="12719" y="3106"/>
                    <a:pt x="12829" y="3106"/>
                    <a:pt x="12977" y="3106"/>
                  </a:cubicBezTo>
                  <a:cubicBezTo>
                    <a:pt x="13236" y="3106"/>
                    <a:pt x="14271" y="3180"/>
                    <a:pt x="15196" y="3254"/>
                  </a:cubicBezTo>
                  <a:cubicBezTo>
                    <a:pt x="15801" y="3302"/>
                    <a:pt x="16390" y="3350"/>
                    <a:pt x="16725" y="3378"/>
                  </a:cubicBezTo>
                  <a:lnTo>
                    <a:pt x="16725" y="3378"/>
                  </a:lnTo>
                  <a:lnTo>
                    <a:pt x="16806" y="5033"/>
                  </a:lnTo>
                  <a:lnTo>
                    <a:pt x="16806" y="5033"/>
                  </a:lnTo>
                  <a:cubicBezTo>
                    <a:pt x="16608" y="5037"/>
                    <a:pt x="16322" y="5047"/>
                    <a:pt x="15972" y="5065"/>
                  </a:cubicBezTo>
                  <a:cubicBezTo>
                    <a:pt x="13828" y="5102"/>
                    <a:pt x="9058" y="5176"/>
                    <a:pt x="5435" y="5176"/>
                  </a:cubicBezTo>
                  <a:cubicBezTo>
                    <a:pt x="4215" y="5176"/>
                    <a:pt x="3143" y="5176"/>
                    <a:pt x="2330" y="5139"/>
                  </a:cubicBezTo>
                  <a:cubicBezTo>
                    <a:pt x="1923" y="5139"/>
                    <a:pt x="1553" y="5102"/>
                    <a:pt x="1332" y="5102"/>
                  </a:cubicBezTo>
                  <a:cubicBezTo>
                    <a:pt x="1184" y="5102"/>
                    <a:pt x="1073" y="5065"/>
                    <a:pt x="999" y="5065"/>
                  </a:cubicBezTo>
                  <a:lnTo>
                    <a:pt x="888" y="5065"/>
                  </a:lnTo>
                  <a:cubicBezTo>
                    <a:pt x="814" y="5028"/>
                    <a:pt x="777" y="4991"/>
                    <a:pt x="703" y="4843"/>
                  </a:cubicBezTo>
                  <a:cubicBezTo>
                    <a:pt x="666" y="4732"/>
                    <a:pt x="629" y="4547"/>
                    <a:pt x="629" y="4289"/>
                  </a:cubicBezTo>
                  <a:cubicBezTo>
                    <a:pt x="629" y="3808"/>
                    <a:pt x="777" y="3180"/>
                    <a:pt x="1110" y="2551"/>
                  </a:cubicBezTo>
                  <a:cubicBezTo>
                    <a:pt x="1479" y="1886"/>
                    <a:pt x="1997" y="1220"/>
                    <a:pt x="2773" y="740"/>
                  </a:cubicBezTo>
                  <a:lnTo>
                    <a:pt x="2768" y="730"/>
                  </a:lnTo>
                  <a:lnTo>
                    <a:pt x="2768" y="730"/>
                  </a:lnTo>
                  <a:cubicBezTo>
                    <a:pt x="2865" y="703"/>
                    <a:pt x="3181" y="629"/>
                    <a:pt x="3698" y="629"/>
                  </a:cubicBezTo>
                  <a:close/>
                  <a:moveTo>
                    <a:pt x="3698" y="0"/>
                  </a:moveTo>
                  <a:cubicBezTo>
                    <a:pt x="2921" y="0"/>
                    <a:pt x="2515" y="185"/>
                    <a:pt x="2478" y="185"/>
                  </a:cubicBezTo>
                  <a:lnTo>
                    <a:pt x="2441" y="222"/>
                  </a:lnTo>
                  <a:cubicBezTo>
                    <a:pt x="1590" y="776"/>
                    <a:pt x="962" y="1516"/>
                    <a:pt x="592" y="2255"/>
                  </a:cubicBezTo>
                  <a:cubicBezTo>
                    <a:pt x="186" y="2958"/>
                    <a:pt x="1" y="3697"/>
                    <a:pt x="1" y="4289"/>
                  </a:cubicBezTo>
                  <a:cubicBezTo>
                    <a:pt x="1" y="4621"/>
                    <a:pt x="38" y="4880"/>
                    <a:pt x="149" y="5102"/>
                  </a:cubicBezTo>
                  <a:cubicBezTo>
                    <a:pt x="259" y="5361"/>
                    <a:pt x="444" y="5546"/>
                    <a:pt x="666" y="5620"/>
                  </a:cubicBezTo>
                  <a:cubicBezTo>
                    <a:pt x="777" y="5657"/>
                    <a:pt x="851" y="5657"/>
                    <a:pt x="925" y="5694"/>
                  </a:cubicBezTo>
                  <a:cubicBezTo>
                    <a:pt x="1258" y="5731"/>
                    <a:pt x="1849" y="5731"/>
                    <a:pt x="2626" y="5768"/>
                  </a:cubicBezTo>
                  <a:lnTo>
                    <a:pt x="5435" y="5768"/>
                  </a:lnTo>
                  <a:cubicBezTo>
                    <a:pt x="10278" y="5768"/>
                    <a:pt x="17118" y="5657"/>
                    <a:pt x="17118" y="5657"/>
                  </a:cubicBezTo>
                  <a:cubicBezTo>
                    <a:pt x="17229" y="5657"/>
                    <a:pt x="17303" y="5620"/>
                    <a:pt x="17340" y="5546"/>
                  </a:cubicBezTo>
                  <a:cubicBezTo>
                    <a:pt x="17414" y="5509"/>
                    <a:pt x="17451" y="5398"/>
                    <a:pt x="17414" y="5324"/>
                  </a:cubicBezTo>
                  <a:lnTo>
                    <a:pt x="17340" y="3106"/>
                  </a:lnTo>
                  <a:cubicBezTo>
                    <a:pt x="17340" y="2958"/>
                    <a:pt x="17192" y="2810"/>
                    <a:pt x="17044" y="2810"/>
                  </a:cubicBezTo>
                  <a:cubicBezTo>
                    <a:pt x="17044" y="2810"/>
                    <a:pt x="16194" y="2736"/>
                    <a:pt x="15233" y="2662"/>
                  </a:cubicBezTo>
                  <a:cubicBezTo>
                    <a:pt x="14308" y="2588"/>
                    <a:pt x="13310" y="2514"/>
                    <a:pt x="12977" y="2514"/>
                  </a:cubicBezTo>
                  <a:cubicBezTo>
                    <a:pt x="12940" y="2514"/>
                    <a:pt x="12792" y="2477"/>
                    <a:pt x="12645" y="2440"/>
                  </a:cubicBezTo>
                  <a:cubicBezTo>
                    <a:pt x="11425" y="2218"/>
                    <a:pt x="7912" y="1183"/>
                    <a:pt x="6064" y="481"/>
                  </a:cubicBezTo>
                  <a:cubicBezTo>
                    <a:pt x="5103" y="111"/>
                    <a:pt x="4289" y="0"/>
                    <a:pt x="36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2776;p51">
              <a:extLst>
                <a:ext uri="{FF2B5EF4-FFF2-40B4-BE49-F238E27FC236}">
                  <a16:creationId xmlns:a16="http://schemas.microsoft.com/office/drawing/2014/main" id="{B5F61556-F710-570F-389C-0B4F33861E2A}"/>
                </a:ext>
              </a:extLst>
            </p:cNvPr>
            <p:cNvSpPr/>
            <p:nvPr/>
          </p:nvSpPr>
          <p:spPr>
            <a:xfrm>
              <a:off x="3642225" y="3515250"/>
              <a:ext cx="183025" cy="99250"/>
            </a:xfrm>
            <a:custGeom>
              <a:avLst/>
              <a:gdLst/>
              <a:ahLst/>
              <a:cxnLst/>
              <a:rect l="l" t="t" r="r" b="b"/>
              <a:pathLst>
                <a:path w="7321" h="3970" extrusionOk="0">
                  <a:moveTo>
                    <a:pt x="4177" y="1"/>
                  </a:moveTo>
                  <a:cubicBezTo>
                    <a:pt x="4110" y="1"/>
                    <a:pt x="4049" y="16"/>
                    <a:pt x="3993" y="50"/>
                  </a:cubicBezTo>
                  <a:cubicBezTo>
                    <a:pt x="3180" y="605"/>
                    <a:pt x="481" y="2934"/>
                    <a:pt x="481" y="2934"/>
                  </a:cubicBezTo>
                  <a:lnTo>
                    <a:pt x="0" y="3821"/>
                  </a:lnTo>
                  <a:lnTo>
                    <a:pt x="2736" y="3821"/>
                  </a:lnTo>
                  <a:cubicBezTo>
                    <a:pt x="3610" y="3821"/>
                    <a:pt x="3995" y="3516"/>
                    <a:pt x="4336" y="3516"/>
                  </a:cubicBezTo>
                  <a:cubicBezTo>
                    <a:pt x="4370" y="3516"/>
                    <a:pt x="4403" y="3519"/>
                    <a:pt x="4437" y="3525"/>
                  </a:cubicBezTo>
                  <a:cubicBezTo>
                    <a:pt x="4843" y="3599"/>
                    <a:pt x="6618" y="3969"/>
                    <a:pt x="6618" y="3969"/>
                  </a:cubicBezTo>
                  <a:cubicBezTo>
                    <a:pt x="6618" y="3969"/>
                    <a:pt x="7321" y="3821"/>
                    <a:pt x="7247" y="3525"/>
                  </a:cubicBezTo>
                  <a:cubicBezTo>
                    <a:pt x="7177" y="3249"/>
                    <a:pt x="5138" y="1"/>
                    <a:pt x="41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2777;p51">
              <a:extLst>
                <a:ext uri="{FF2B5EF4-FFF2-40B4-BE49-F238E27FC236}">
                  <a16:creationId xmlns:a16="http://schemas.microsoft.com/office/drawing/2014/main" id="{B27AE0A0-8707-9049-C4A6-31A910101A38}"/>
                </a:ext>
              </a:extLst>
            </p:cNvPr>
            <p:cNvSpPr/>
            <p:nvPr/>
          </p:nvSpPr>
          <p:spPr>
            <a:xfrm>
              <a:off x="3634825" y="3508175"/>
              <a:ext cx="195975" cy="113700"/>
            </a:xfrm>
            <a:custGeom>
              <a:avLst/>
              <a:gdLst/>
              <a:ahLst/>
              <a:cxnLst/>
              <a:rect l="l" t="t" r="r" b="b"/>
              <a:pathLst>
                <a:path w="7839" h="4548" extrusionOk="0">
                  <a:moveTo>
                    <a:pt x="4474" y="0"/>
                  </a:moveTo>
                  <a:cubicBezTo>
                    <a:pt x="4363" y="0"/>
                    <a:pt x="4252" y="0"/>
                    <a:pt x="4141" y="74"/>
                  </a:cubicBezTo>
                  <a:cubicBezTo>
                    <a:pt x="3698" y="370"/>
                    <a:pt x="2810" y="1073"/>
                    <a:pt x="2034" y="1738"/>
                  </a:cubicBezTo>
                  <a:cubicBezTo>
                    <a:pt x="1258" y="2403"/>
                    <a:pt x="555" y="2958"/>
                    <a:pt x="555" y="2958"/>
                  </a:cubicBezTo>
                  <a:cubicBezTo>
                    <a:pt x="444" y="3069"/>
                    <a:pt x="407" y="3291"/>
                    <a:pt x="518" y="3402"/>
                  </a:cubicBezTo>
                  <a:cubicBezTo>
                    <a:pt x="578" y="3481"/>
                    <a:pt x="669" y="3518"/>
                    <a:pt x="758" y="3518"/>
                  </a:cubicBezTo>
                  <a:cubicBezTo>
                    <a:pt x="835" y="3518"/>
                    <a:pt x="910" y="3490"/>
                    <a:pt x="962" y="3439"/>
                  </a:cubicBezTo>
                  <a:cubicBezTo>
                    <a:pt x="962" y="3439"/>
                    <a:pt x="1147" y="3291"/>
                    <a:pt x="1405" y="3069"/>
                  </a:cubicBezTo>
                  <a:cubicBezTo>
                    <a:pt x="1812" y="2736"/>
                    <a:pt x="2404" y="2219"/>
                    <a:pt x="2995" y="1701"/>
                  </a:cubicBezTo>
                  <a:cubicBezTo>
                    <a:pt x="3587" y="1220"/>
                    <a:pt x="4178" y="777"/>
                    <a:pt x="4474" y="592"/>
                  </a:cubicBezTo>
                  <a:cubicBezTo>
                    <a:pt x="4511" y="592"/>
                    <a:pt x="4585" y="629"/>
                    <a:pt x="4733" y="703"/>
                  </a:cubicBezTo>
                  <a:cubicBezTo>
                    <a:pt x="4918" y="814"/>
                    <a:pt x="5213" y="1073"/>
                    <a:pt x="5472" y="1405"/>
                  </a:cubicBezTo>
                  <a:cubicBezTo>
                    <a:pt x="5916" y="1849"/>
                    <a:pt x="6360" y="2477"/>
                    <a:pt x="6692" y="2958"/>
                  </a:cubicBezTo>
                  <a:cubicBezTo>
                    <a:pt x="6840" y="3217"/>
                    <a:pt x="6988" y="3439"/>
                    <a:pt x="7099" y="3624"/>
                  </a:cubicBezTo>
                  <a:cubicBezTo>
                    <a:pt x="7136" y="3697"/>
                    <a:pt x="7173" y="3771"/>
                    <a:pt x="7210" y="3808"/>
                  </a:cubicBezTo>
                  <a:lnTo>
                    <a:pt x="7214" y="3817"/>
                  </a:lnTo>
                  <a:lnTo>
                    <a:pt x="7214" y="3817"/>
                  </a:lnTo>
                  <a:cubicBezTo>
                    <a:pt x="7176" y="3850"/>
                    <a:pt x="7111" y="3882"/>
                    <a:pt x="7062" y="3882"/>
                  </a:cubicBezTo>
                  <a:lnTo>
                    <a:pt x="6936" y="3946"/>
                  </a:lnTo>
                  <a:lnTo>
                    <a:pt x="6936" y="3946"/>
                  </a:lnTo>
                  <a:cubicBezTo>
                    <a:pt x="6635" y="3884"/>
                    <a:pt x="5139" y="3579"/>
                    <a:pt x="4807" y="3513"/>
                  </a:cubicBezTo>
                  <a:lnTo>
                    <a:pt x="4659" y="3476"/>
                  </a:lnTo>
                  <a:cubicBezTo>
                    <a:pt x="4363" y="3476"/>
                    <a:pt x="4178" y="3587"/>
                    <a:pt x="3956" y="3660"/>
                  </a:cubicBezTo>
                  <a:cubicBezTo>
                    <a:pt x="3698" y="3734"/>
                    <a:pt x="3439" y="3808"/>
                    <a:pt x="3032" y="3808"/>
                  </a:cubicBezTo>
                  <a:lnTo>
                    <a:pt x="296" y="3808"/>
                  </a:lnTo>
                  <a:cubicBezTo>
                    <a:pt x="148" y="3808"/>
                    <a:pt x="1" y="3919"/>
                    <a:pt x="1" y="4104"/>
                  </a:cubicBezTo>
                  <a:cubicBezTo>
                    <a:pt x="1" y="4289"/>
                    <a:pt x="148" y="4400"/>
                    <a:pt x="296" y="4400"/>
                  </a:cubicBezTo>
                  <a:lnTo>
                    <a:pt x="3032" y="4400"/>
                  </a:lnTo>
                  <a:cubicBezTo>
                    <a:pt x="3513" y="4400"/>
                    <a:pt x="3846" y="4326"/>
                    <a:pt x="4141" y="4252"/>
                  </a:cubicBezTo>
                  <a:cubicBezTo>
                    <a:pt x="4400" y="4141"/>
                    <a:pt x="4585" y="4104"/>
                    <a:pt x="4659" y="4104"/>
                  </a:cubicBezTo>
                  <a:lnTo>
                    <a:pt x="4696" y="4104"/>
                  </a:lnTo>
                  <a:cubicBezTo>
                    <a:pt x="5066" y="4178"/>
                    <a:pt x="6877" y="4548"/>
                    <a:pt x="6877" y="4548"/>
                  </a:cubicBezTo>
                  <a:lnTo>
                    <a:pt x="6988" y="4548"/>
                  </a:lnTo>
                  <a:cubicBezTo>
                    <a:pt x="7025" y="4548"/>
                    <a:pt x="7173" y="4511"/>
                    <a:pt x="7358" y="4437"/>
                  </a:cubicBezTo>
                  <a:cubicBezTo>
                    <a:pt x="7469" y="4400"/>
                    <a:pt x="7543" y="4326"/>
                    <a:pt x="7653" y="4252"/>
                  </a:cubicBezTo>
                  <a:cubicBezTo>
                    <a:pt x="7727" y="4178"/>
                    <a:pt x="7838" y="4030"/>
                    <a:pt x="7838" y="3845"/>
                  </a:cubicBezTo>
                  <a:lnTo>
                    <a:pt x="7838" y="3734"/>
                  </a:lnTo>
                  <a:cubicBezTo>
                    <a:pt x="7801" y="3660"/>
                    <a:pt x="7801" y="3624"/>
                    <a:pt x="7764" y="3587"/>
                  </a:cubicBezTo>
                  <a:cubicBezTo>
                    <a:pt x="7690" y="3402"/>
                    <a:pt x="7506" y="3143"/>
                    <a:pt x="7284" y="2773"/>
                  </a:cubicBezTo>
                  <a:cubicBezTo>
                    <a:pt x="6951" y="2219"/>
                    <a:pt x="6470" y="1553"/>
                    <a:pt x="5990" y="1036"/>
                  </a:cubicBezTo>
                  <a:cubicBezTo>
                    <a:pt x="5731" y="740"/>
                    <a:pt x="5509" y="518"/>
                    <a:pt x="5250" y="296"/>
                  </a:cubicBezTo>
                  <a:cubicBezTo>
                    <a:pt x="4992" y="148"/>
                    <a:pt x="4770" y="0"/>
                    <a:pt x="44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2778;p51">
              <a:extLst>
                <a:ext uri="{FF2B5EF4-FFF2-40B4-BE49-F238E27FC236}">
                  <a16:creationId xmlns:a16="http://schemas.microsoft.com/office/drawing/2014/main" id="{3CCF9464-0BAD-2C7A-CA8A-077B187404F8}"/>
                </a:ext>
              </a:extLst>
            </p:cNvPr>
            <p:cNvSpPr/>
            <p:nvPr/>
          </p:nvSpPr>
          <p:spPr>
            <a:xfrm>
              <a:off x="4000825" y="3493950"/>
              <a:ext cx="430750" cy="128850"/>
            </a:xfrm>
            <a:custGeom>
              <a:avLst/>
              <a:gdLst/>
              <a:ahLst/>
              <a:cxnLst/>
              <a:rect l="l" t="t" r="r" b="b"/>
              <a:pathLst>
                <a:path w="17230" h="5154" extrusionOk="0">
                  <a:moveTo>
                    <a:pt x="13404" y="0"/>
                  </a:moveTo>
                  <a:cubicBezTo>
                    <a:pt x="12849" y="0"/>
                    <a:pt x="12093" y="101"/>
                    <a:pt x="11166" y="458"/>
                  </a:cubicBezTo>
                  <a:cubicBezTo>
                    <a:pt x="9022" y="1272"/>
                    <a:pt x="4770" y="2492"/>
                    <a:pt x="4142" y="2492"/>
                  </a:cubicBezTo>
                  <a:cubicBezTo>
                    <a:pt x="3550" y="2492"/>
                    <a:pt x="75" y="2788"/>
                    <a:pt x="75" y="2788"/>
                  </a:cubicBezTo>
                  <a:lnTo>
                    <a:pt x="1" y="5006"/>
                  </a:lnTo>
                  <a:cubicBezTo>
                    <a:pt x="1" y="5006"/>
                    <a:pt x="6853" y="5154"/>
                    <a:pt x="11695" y="5154"/>
                  </a:cubicBezTo>
                  <a:cubicBezTo>
                    <a:pt x="14115" y="5154"/>
                    <a:pt x="16034" y="5117"/>
                    <a:pt x="16342" y="5006"/>
                  </a:cubicBezTo>
                  <a:cubicBezTo>
                    <a:pt x="17229" y="4710"/>
                    <a:pt x="16933" y="1789"/>
                    <a:pt x="14493" y="163"/>
                  </a:cubicBezTo>
                  <a:cubicBezTo>
                    <a:pt x="14493" y="163"/>
                    <a:pt x="14111" y="0"/>
                    <a:pt x="13404" y="0"/>
                  </a:cubicBezTo>
                  <a:close/>
                </a:path>
              </a:pathLst>
            </a:custGeom>
            <a:solidFill>
              <a:srgbClr val="707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2779;p51">
              <a:extLst>
                <a:ext uri="{FF2B5EF4-FFF2-40B4-BE49-F238E27FC236}">
                  <a16:creationId xmlns:a16="http://schemas.microsoft.com/office/drawing/2014/main" id="{868B06AE-47B4-0FEE-EE63-76C4003E6083}"/>
                </a:ext>
              </a:extLst>
            </p:cNvPr>
            <p:cNvSpPr/>
            <p:nvPr/>
          </p:nvSpPr>
          <p:spPr>
            <a:xfrm>
              <a:off x="3992525" y="3486000"/>
              <a:ext cx="436275" cy="144200"/>
            </a:xfrm>
            <a:custGeom>
              <a:avLst/>
              <a:gdLst/>
              <a:ahLst/>
              <a:cxnLst/>
              <a:rect l="l" t="t" r="r" b="b"/>
              <a:pathLst>
                <a:path w="17451" h="5768" extrusionOk="0">
                  <a:moveTo>
                    <a:pt x="13753" y="629"/>
                  </a:moveTo>
                  <a:cubicBezTo>
                    <a:pt x="14086" y="629"/>
                    <a:pt x="14345" y="666"/>
                    <a:pt x="14493" y="703"/>
                  </a:cubicBezTo>
                  <a:cubicBezTo>
                    <a:pt x="14567" y="703"/>
                    <a:pt x="14641" y="740"/>
                    <a:pt x="14678" y="740"/>
                  </a:cubicBezTo>
                  <a:cubicBezTo>
                    <a:pt x="15417" y="1220"/>
                    <a:pt x="15971" y="1886"/>
                    <a:pt x="16304" y="2551"/>
                  </a:cubicBezTo>
                  <a:cubicBezTo>
                    <a:pt x="16674" y="3180"/>
                    <a:pt x="16822" y="3808"/>
                    <a:pt x="16822" y="4289"/>
                  </a:cubicBezTo>
                  <a:cubicBezTo>
                    <a:pt x="16822" y="4547"/>
                    <a:pt x="16785" y="4732"/>
                    <a:pt x="16711" y="4880"/>
                  </a:cubicBezTo>
                  <a:cubicBezTo>
                    <a:pt x="16674" y="4991"/>
                    <a:pt x="16600" y="5028"/>
                    <a:pt x="16563" y="5065"/>
                  </a:cubicBezTo>
                  <a:lnTo>
                    <a:pt x="16415" y="5065"/>
                  </a:lnTo>
                  <a:cubicBezTo>
                    <a:pt x="16156" y="5102"/>
                    <a:pt x="15565" y="5139"/>
                    <a:pt x="14788" y="5139"/>
                  </a:cubicBezTo>
                  <a:cubicBezTo>
                    <a:pt x="14049" y="5176"/>
                    <a:pt x="13088" y="5176"/>
                    <a:pt x="12016" y="5176"/>
                  </a:cubicBezTo>
                  <a:cubicBezTo>
                    <a:pt x="9613" y="5176"/>
                    <a:pt x="6692" y="5139"/>
                    <a:pt x="4363" y="5102"/>
                  </a:cubicBezTo>
                  <a:cubicBezTo>
                    <a:pt x="3180" y="5102"/>
                    <a:pt x="2181" y="5065"/>
                    <a:pt x="1479" y="5065"/>
                  </a:cubicBezTo>
                  <a:cubicBezTo>
                    <a:pt x="1119" y="5047"/>
                    <a:pt x="839" y="5038"/>
                    <a:pt x="645" y="5033"/>
                  </a:cubicBezTo>
                  <a:lnTo>
                    <a:pt x="645" y="5033"/>
                  </a:lnTo>
                  <a:lnTo>
                    <a:pt x="726" y="3377"/>
                  </a:lnTo>
                  <a:lnTo>
                    <a:pt x="726" y="3377"/>
                  </a:lnTo>
                  <a:cubicBezTo>
                    <a:pt x="1055" y="3349"/>
                    <a:pt x="1632" y="3301"/>
                    <a:pt x="2255" y="3254"/>
                  </a:cubicBezTo>
                  <a:cubicBezTo>
                    <a:pt x="3180" y="3180"/>
                    <a:pt x="4215" y="3106"/>
                    <a:pt x="4474" y="3106"/>
                  </a:cubicBezTo>
                  <a:cubicBezTo>
                    <a:pt x="4585" y="3106"/>
                    <a:pt x="4732" y="3106"/>
                    <a:pt x="4917" y="3069"/>
                  </a:cubicBezTo>
                  <a:cubicBezTo>
                    <a:pt x="6211" y="2810"/>
                    <a:pt x="9686" y="1775"/>
                    <a:pt x="11609" y="1072"/>
                  </a:cubicBezTo>
                  <a:cubicBezTo>
                    <a:pt x="12496" y="703"/>
                    <a:pt x="13236" y="629"/>
                    <a:pt x="13753" y="629"/>
                  </a:cubicBezTo>
                  <a:close/>
                  <a:moveTo>
                    <a:pt x="13753" y="0"/>
                  </a:moveTo>
                  <a:cubicBezTo>
                    <a:pt x="13162" y="0"/>
                    <a:pt x="12348" y="111"/>
                    <a:pt x="11387" y="481"/>
                  </a:cubicBezTo>
                  <a:cubicBezTo>
                    <a:pt x="10315" y="887"/>
                    <a:pt x="8725" y="1405"/>
                    <a:pt x="7320" y="1812"/>
                  </a:cubicBezTo>
                  <a:cubicBezTo>
                    <a:pt x="6618" y="1997"/>
                    <a:pt x="5952" y="2181"/>
                    <a:pt x="5472" y="2292"/>
                  </a:cubicBezTo>
                  <a:cubicBezTo>
                    <a:pt x="5213" y="2366"/>
                    <a:pt x="4991" y="2403"/>
                    <a:pt x="4806" y="2440"/>
                  </a:cubicBezTo>
                  <a:cubicBezTo>
                    <a:pt x="4622" y="2477"/>
                    <a:pt x="4511" y="2514"/>
                    <a:pt x="4474" y="2514"/>
                  </a:cubicBezTo>
                  <a:cubicBezTo>
                    <a:pt x="4141" y="2514"/>
                    <a:pt x="3143" y="2588"/>
                    <a:pt x="2181" y="2662"/>
                  </a:cubicBezTo>
                  <a:cubicBezTo>
                    <a:pt x="1257" y="2736"/>
                    <a:pt x="407" y="2810"/>
                    <a:pt x="407" y="2810"/>
                  </a:cubicBezTo>
                  <a:cubicBezTo>
                    <a:pt x="222" y="2810"/>
                    <a:pt x="111" y="2958"/>
                    <a:pt x="111" y="3106"/>
                  </a:cubicBezTo>
                  <a:lnTo>
                    <a:pt x="0" y="5324"/>
                  </a:lnTo>
                  <a:cubicBezTo>
                    <a:pt x="0" y="5398"/>
                    <a:pt x="37" y="5509"/>
                    <a:pt x="74" y="5546"/>
                  </a:cubicBezTo>
                  <a:cubicBezTo>
                    <a:pt x="148" y="5620"/>
                    <a:pt x="222" y="5657"/>
                    <a:pt x="296" y="5657"/>
                  </a:cubicBezTo>
                  <a:cubicBezTo>
                    <a:pt x="296" y="5657"/>
                    <a:pt x="7172" y="5768"/>
                    <a:pt x="12016" y="5768"/>
                  </a:cubicBezTo>
                  <a:lnTo>
                    <a:pt x="15121" y="5768"/>
                  </a:lnTo>
                  <a:cubicBezTo>
                    <a:pt x="15565" y="5731"/>
                    <a:pt x="15898" y="5731"/>
                    <a:pt x="16156" y="5731"/>
                  </a:cubicBezTo>
                  <a:cubicBezTo>
                    <a:pt x="16304" y="5694"/>
                    <a:pt x="16415" y="5694"/>
                    <a:pt x="16526" y="5694"/>
                  </a:cubicBezTo>
                  <a:cubicBezTo>
                    <a:pt x="16600" y="5657"/>
                    <a:pt x="16674" y="5657"/>
                    <a:pt x="16748" y="5620"/>
                  </a:cubicBezTo>
                  <a:cubicBezTo>
                    <a:pt x="17007" y="5546"/>
                    <a:pt x="17192" y="5361"/>
                    <a:pt x="17302" y="5102"/>
                  </a:cubicBezTo>
                  <a:cubicBezTo>
                    <a:pt x="17376" y="4880"/>
                    <a:pt x="17450" y="4621"/>
                    <a:pt x="17450" y="4289"/>
                  </a:cubicBezTo>
                  <a:cubicBezTo>
                    <a:pt x="17450" y="3697"/>
                    <a:pt x="17265" y="2958"/>
                    <a:pt x="16859" y="2255"/>
                  </a:cubicBezTo>
                  <a:cubicBezTo>
                    <a:pt x="16452" y="1516"/>
                    <a:pt x="15861" y="776"/>
                    <a:pt x="15010" y="222"/>
                  </a:cubicBezTo>
                  <a:lnTo>
                    <a:pt x="14936" y="185"/>
                  </a:lnTo>
                  <a:cubicBezTo>
                    <a:pt x="14936" y="185"/>
                    <a:pt x="14493" y="0"/>
                    <a:pt x="137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2780;p51">
              <a:extLst>
                <a:ext uri="{FF2B5EF4-FFF2-40B4-BE49-F238E27FC236}">
                  <a16:creationId xmlns:a16="http://schemas.microsoft.com/office/drawing/2014/main" id="{BD606513-1F0C-DF30-9459-4EF8EB360FA9}"/>
                </a:ext>
              </a:extLst>
            </p:cNvPr>
            <p:cNvSpPr/>
            <p:nvPr/>
          </p:nvSpPr>
          <p:spPr>
            <a:xfrm>
              <a:off x="3898250" y="3515250"/>
              <a:ext cx="183025" cy="99250"/>
            </a:xfrm>
            <a:custGeom>
              <a:avLst/>
              <a:gdLst/>
              <a:ahLst/>
              <a:cxnLst/>
              <a:rect l="l" t="t" r="r" b="b"/>
              <a:pathLst>
                <a:path w="7321" h="3970" extrusionOk="0">
                  <a:moveTo>
                    <a:pt x="3143" y="1"/>
                  </a:moveTo>
                  <a:cubicBezTo>
                    <a:pt x="2183" y="1"/>
                    <a:pt x="143" y="3249"/>
                    <a:pt x="74" y="3525"/>
                  </a:cubicBezTo>
                  <a:cubicBezTo>
                    <a:pt x="0" y="3821"/>
                    <a:pt x="703" y="3969"/>
                    <a:pt x="703" y="3969"/>
                  </a:cubicBezTo>
                  <a:cubicBezTo>
                    <a:pt x="703" y="3969"/>
                    <a:pt x="2477" y="3599"/>
                    <a:pt x="2884" y="3525"/>
                  </a:cubicBezTo>
                  <a:cubicBezTo>
                    <a:pt x="2918" y="3519"/>
                    <a:pt x="2951" y="3516"/>
                    <a:pt x="2985" y="3516"/>
                  </a:cubicBezTo>
                  <a:cubicBezTo>
                    <a:pt x="3326" y="3516"/>
                    <a:pt x="3711" y="3821"/>
                    <a:pt x="4585" y="3821"/>
                  </a:cubicBezTo>
                  <a:lnTo>
                    <a:pt x="7320" y="3821"/>
                  </a:lnTo>
                  <a:lnTo>
                    <a:pt x="6840" y="2934"/>
                  </a:lnTo>
                  <a:cubicBezTo>
                    <a:pt x="6840" y="2934"/>
                    <a:pt x="4141" y="605"/>
                    <a:pt x="3328" y="50"/>
                  </a:cubicBezTo>
                  <a:cubicBezTo>
                    <a:pt x="3272" y="16"/>
                    <a:pt x="3210" y="1"/>
                    <a:pt x="31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2781;p51">
              <a:extLst>
                <a:ext uri="{FF2B5EF4-FFF2-40B4-BE49-F238E27FC236}">
                  <a16:creationId xmlns:a16="http://schemas.microsoft.com/office/drawing/2014/main" id="{BC49CACB-DB5C-A705-714C-1E7CDC894FFB}"/>
                </a:ext>
              </a:extLst>
            </p:cNvPr>
            <p:cNvSpPr/>
            <p:nvPr/>
          </p:nvSpPr>
          <p:spPr>
            <a:xfrm>
              <a:off x="3892700" y="3508175"/>
              <a:ext cx="195975" cy="113700"/>
            </a:xfrm>
            <a:custGeom>
              <a:avLst/>
              <a:gdLst/>
              <a:ahLst/>
              <a:cxnLst/>
              <a:rect l="l" t="t" r="r" b="b"/>
              <a:pathLst>
                <a:path w="7839" h="4548" extrusionOk="0">
                  <a:moveTo>
                    <a:pt x="3365" y="0"/>
                  </a:moveTo>
                  <a:cubicBezTo>
                    <a:pt x="3143" y="0"/>
                    <a:pt x="2958" y="74"/>
                    <a:pt x="2810" y="185"/>
                  </a:cubicBezTo>
                  <a:cubicBezTo>
                    <a:pt x="2477" y="370"/>
                    <a:pt x="2182" y="629"/>
                    <a:pt x="1886" y="999"/>
                  </a:cubicBezTo>
                  <a:cubicBezTo>
                    <a:pt x="1442" y="1479"/>
                    <a:pt x="999" y="2108"/>
                    <a:pt x="629" y="2625"/>
                  </a:cubicBezTo>
                  <a:cubicBezTo>
                    <a:pt x="481" y="2884"/>
                    <a:pt x="333" y="3106"/>
                    <a:pt x="222" y="3291"/>
                  </a:cubicBezTo>
                  <a:cubicBezTo>
                    <a:pt x="185" y="3402"/>
                    <a:pt x="111" y="3476"/>
                    <a:pt x="74" y="3550"/>
                  </a:cubicBezTo>
                  <a:cubicBezTo>
                    <a:pt x="37" y="3624"/>
                    <a:pt x="37" y="3660"/>
                    <a:pt x="0" y="3734"/>
                  </a:cubicBezTo>
                  <a:lnTo>
                    <a:pt x="0" y="3845"/>
                  </a:lnTo>
                  <a:cubicBezTo>
                    <a:pt x="0" y="4030"/>
                    <a:pt x="111" y="4178"/>
                    <a:pt x="185" y="4252"/>
                  </a:cubicBezTo>
                  <a:cubicBezTo>
                    <a:pt x="333" y="4400"/>
                    <a:pt x="481" y="4437"/>
                    <a:pt x="629" y="4474"/>
                  </a:cubicBezTo>
                  <a:cubicBezTo>
                    <a:pt x="740" y="4548"/>
                    <a:pt x="851" y="4548"/>
                    <a:pt x="851" y="4548"/>
                  </a:cubicBezTo>
                  <a:lnTo>
                    <a:pt x="962" y="4548"/>
                  </a:lnTo>
                  <a:cubicBezTo>
                    <a:pt x="962" y="4548"/>
                    <a:pt x="2773" y="4178"/>
                    <a:pt x="3143" y="4104"/>
                  </a:cubicBezTo>
                  <a:lnTo>
                    <a:pt x="3180" y="4104"/>
                  </a:lnTo>
                  <a:cubicBezTo>
                    <a:pt x="3254" y="4104"/>
                    <a:pt x="3439" y="4141"/>
                    <a:pt x="3697" y="4252"/>
                  </a:cubicBezTo>
                  <a:cubicBezTo>
                    <a:pt x="3993" y="4326"/>
                    <a:pt x="4326" y="4400"/>
                    <a:pt x="4807" y="4400"/>
                  </a:cubicBezTo>
                  <a:lnTo>
                    <a:pt x="7542" y="4400"/>
                  </a:lnTo>
                  <a:cubicBezTo>
                    <a:pt x="7690" y="4400"/>
                    <a:pt x="7838" y="4289"/>
                    <a:pt x="7838" y="4104"/>
                  </a:cubicBezTo>
                  <a:cubicBezTo>
                    <a:pt x="7838" y="3919"/>
                    <a:pt x="7690" y="3808"/>
                    <a:pt x="7542" y="3808"/>
                  </a:cubicBezTo>
                  <a:lnTo>
                    <a:pt x="4807" y="3808"/>
                  </a:lnTo>
                  <a:cubicBezTo>
                    <a:pt x="4400" y="3808"/>
                    <a:pt x="4141" y="3734"/>
                    <a:pt x="3882" y="3660"/>
                  </a:cubicBezTo>
                  <a:cubicBezTo>
                    <a:pt x="3660" y="3587"/>
                    <a:pt x="3476" y="3476"/>
                    <a:pt x="3180" y="3476"/>
                  </a:cubicBezTo>
                  <a:lnTo>
                    <a:pt x="3032" y="3513"/>
                  </a:lnTo>
                  <a:cubicBezTo>
                    <a:pt x="2699" y="3579"/>
                    <a:pt x="1198" y="3885"/>
                    <a:pt x="902" y="3946"/>
                  </a:cubicBezTo>
                  <a:lnTo>
                    <a:pt x="902" y="3946"/>
                  </a:lnTo>
                  <a:cubicBezTo>
                    <a:pt x="841" y="3930"/>
                    <a:pt x="754" y="3897"/>
                    <a:pt x="703" y="3845"/>
                  </a:cubicBezTo>
                  <a:lnTo>
                    <a:pt x="626" y="3820"/>
                  </a:lnTo>
                  <a:lnTo>
                    <a:pt x="626" y="3820"/>
                  </a:lnTo>
                  <a:cubicBezTo>
                    <a:pt x="645" y="3788"/>
                    <a:pt x="670" y="3747"/>
                    <a:pt x="703" y="3697"/>
                  </a:cubicBezTo>
                  <a:cubicBezTo>
                    <a:pt x="925" y="3291"/>
                    <a:pt x="1442" y="2477"/>
                    <a:pt x="1997" y="1775"/>
                  </a:cubicBezTo>
                  <a:cubicBezTo>
                    <a:pt x="2293" y="1442"/>
                    <a:pt x="2588" y="1146"/>
                    <a:pt x="2810" y="925"/>
                  </a:cubicBezTo>
                  <a:cubicBezTo>
                    <a:pt x="2958" y="814"/>
                    <a:pt x="3069" y="703"/>
                    <a:pt x="3180" y="666"/>
                  </a:cubicBezTo>
                  <a:cubicBezTo>
                    <a:pt x="3254" y="629"/>
                    <a:pt x="3328" y="592"/>
                    <a:pt x="3365" y="592"/>
                  </a:cubicBezTo>
                  <a:cubicBezTo>
                    <a:pt x="3771" y="851"/>
                    <a:pt x="4659" y="1553"/>
                    <a:pt x="5435" y="2219"/>
                  </a:cubicBezTo>
                  <a:cubicBezTo>
                    <a:pt x="5805" y="2514"/>
                    <a:pt x="6174" y="2847"/>
                    <a:pt x="6433" y="3069"/>
                  </a:cubicBezTo>
                  <a:cubicBezTo>
                    <a:pt x="6692" y="3291"/>
                    <a:pt x="6877" y="3439"/>
                    <a:pt x="6877" y="3439"/>
                  </a:cubicBezTo>
                  <a:cubicBezTo>
                    <a:pt x="6928" y="3490"/>
                    <a:pt x="7004" y="3518"/>
                    <a:pt x="7081" y="3518"/>
                  </a:cubicBezTo>
                  <a:cubicBezTo>
                    <a:pt x="7170" y="3518"/>
                    <a:pt x="7261" y="3481"/>
                    <a:pt x="7321" y="3402"/>
                  </a:cubicBezTo>
                  <a:cubicBezTo>
                    <a:pt x="7431" y="3291"/>
                    <a:pt x="7394" y="3069"/>
                    <a:pt x="7284" y="2958"/>
                  </a:cubicBezTo>
                  <a:cubicBezTo>
                    <a:pt x="7284" y="2958"/>
                    <a:pt x="6581" y="2403"/>
                    <a:pt x="5805" y="1738"/>
                  </a:cubicBezTo>
                  <a:cubicBezTo>
                    <a:pt x="5028" y="1073"/>
                    <a:pt x="4141" y="370"/>
                    <a:pt x="3697" y="74"/>
                  </a:cubicBezTo>
                  <a:cubicBezTo>
                    <a:pt x="3587" y="0"/>
                    <a:pt x="3476" y="0"/>
                    <a:pt x="33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2782;p51">
              <a:extLst>
                <a:ext uri="{FF2B5EF4-FFF2-40B4-BE49-F238E27FC236}">
                  <a16:creationId xmlns:a16="http://schemas.microsoft.com/office/drawing/2014/main" id="{3A3DE3F6-12AA-2866-1F14-61D4144CB9BC}"/>
                </a:ext>
              </a:extLst>
            </p:cNvPr>
            <p:cNvSpPr/>
            <p:nvPr/>
          </p:nvSpPr>
          <p:spPr>
            <a:xfrm>
              <a:off x="3581225" y="3885275"/>
              <a:ext cx="489875" cy="212600"/>
            </a:xfrm>
            <a:custGeom>
              <a:avLst/>
              <a:gdLst/>
              <a:ahLst/>
              <a:cxnLst/>
              <a:rect l="l" t="t" r="r" b="b"/>
              <a:pathLst>
                <a:path w="19595" h="8504" extrusionOk="0">
                  <a:moveTo>
                    <a:pt x="0" y="0"/>
                  </a:moveTo>
                  <a:lnTo>
                    <a:pt x="0" y="8504"/>
                  </a:lnTo>
                  <a:lnTo>
                    <a:pt x="19595" y="8504"/>
                  </a:lnTo>
                  <a:lnTo>
                    <a:pt x="1959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2783;p51">
              <a:extLst>
                <a:ext uri="{FF2B5EF4-FFF2-40B4-BE49-F238E27FC236}">
                  <a16:creationId xmlns:a16="http://schemas.microsoft.com/office/drawing/2014/main" id="{8E3DA2CF-3C0D-2445-7798-0B775A8A0DE8}"/>
                </a:ext>
              </a:extLst>
            </p:cNvPr>
            <p:cNvSpPr/>
            <p:nvPr/>
          </p:nvSpPr>
          <p:spPr>
            <a:xfrm>
              <a:off x="3573825" y="3876950"/>
              <a:ext cx="504675" cy="228325"/>
            </a:xfrm>
            <a:custGeom>
              <a:avLst/>
              <a:gdLst/>
              <a:ahLst/>
              <a:cxnLst/>
              <a:rect l="l" t="t" r="r" b="b"/>
              <a:pathLst>
                <a:path w="20187" h="9133" extrusionOk="0">
                  <a:moveTo>
                    <a:pt x="19558" y="629"/>
                  </a:moveTo>
                  <a:lnTo>
                    <a:pt x="19558" y="8504"/>
                  </a:lnTo>
                  <a:lnTo>
                    <a:pt x="592" y="8504"/>
                  </a:lnTo>
                  <a:lnTo>
                    <a:pt x="592" y="629"/>
                  </a:lnTo>
                  <a:close/>
                  <a:moveTo>
                    <a:pt x="296" y="1"/>
                  </a:moveTo>
                  <a:cubicBezTo>
                    <a:pt x="222" y="1"/>
                    <a:pt x="148" y="38"/>
                    <a:pt x="74" y="112"/>
                  </a:cubicBezTo>
                  <a:cubicBezTo>
                    <a:pt x="37" y="149"/>
                    <a:pt x="1" y="223"/>
                    <a:pt x="1" y="333"/>
                  </a:cubicBezTo>
                  <a:lnTo>
                    <a:pt x="1" y="8837"/>
                  </a:lnTo>
                  <a:cubicBezTo>
                    <a:pt x="1" y="8911"/>
                    <a:pt x="37" y="8985"/>
                    <a:pt x="74" y="9022"/>
                  </a:cubicBezTo>
                  <a:cubicBezTo>
                    <a:pt x="148" y="9095"/>
                    <a:pt x="222" y="9132"/>
                    <a:pt x="296" y="9132"/>
                  </a:cubicBezTo>
                  <a:lnTo>
                    <a:pt x="19891" y="9132"/>
                  </a:lnTo>
                  <a:cubicBezTo>
                    <a:pt x="19965" y="9132"/>
                    <a:pt x="20039" y="9095"/>
                    <a:pt x="20113" y="9022"/>
                  </a:cubicBezTo>
                  <a:cubicBezTo>
                    <a:pt x="20149" y="8985"/>
                    <a:pt x="20186" y="8911"/>
                    <a:pt x="20186" y="8837"/>
                  </a:cubicBezTo>
                  <a:lnTo>
                    <a:pt x="20186" y="333"/>
                  </a:lnTo>
                  <a:cubicBezTo>
                    <a:pt x="20186" y="223"/>
                    <a:pt x="20149" y="149"/>
                    <a:pt x="20113" y="112"/>
                  </a:cubicBezTo>
                  <a:cubicBezTo>
                    <a:pt x="20039" y="38"/>
                    <a:pt x="19965" y="1"/>
                    <a:pt x="198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2784;p51">
              <a:extLst>
                <a:ext uri="{FF2B5EF4-FFF2-40B4-BE49-F238E27FC236}">
                  <a16:creationId xmlns:a16="http://schemas.microsoft.com/office/drawing/2014/main" id="{383991DF-155E-9967-1FFD-4A829EAA19D8}"/>
                </a:ext>
              </a:extLst>
            </p:cNvPr>
            <p:cNvSpPr/>
            <p:nvPr/>
          </p:nvSpPr>
          <p:spPr>
            <a:xfrm>
              <a:off x="3618200" y="3864350"/>
              <a:ext cx="183950" cy="157000"/>
            </a:xfrm>
            <a:custGeom>
              <a:avLst/>
              <a:gdLst/>
              <a:ahLst/>
              <a:cxnLst/>
              <a:rect l="l" t="t" r="r" b="b"/>
              <a:pathLst>
                <a:path w="7358" h="6280" extrusionOk="0">
                  <a:moveTo>
                    <a:pt x="306" y="1"/>
                  </a:moveTo>
                  <a:cubicBezTo>
                    <a:pt x="185" y="1"/>
                    <a:pt x="66" y="93"/>
                    <a:pt x="37" y="209"/>
                  </a:cubicBezTo>
                  <a:cubicBezTo>
                    <a:pt x="0" y="394"/>
                    <a:pt x="74" y="542"/>
                    <a:pt x="259" y="616"/>
                  </a:cubicBezTo>
                  <a:lnTo>
                    <a:pt x="296" y="616"/>
                  </a:lnTo>
                  <a:cubicBezTo>
                    <a:pt x="592" y="690"/>
                    <a:pt x="1997" y="1133"/>
                    <a:pt x="3401" y="2021"/>
                  </a:cubicBezTo>
                  <a:cubicBezTo>
                    <a:pt x="4843" y="2908"/>
                    <a:pt x="6285" y="4239"/>
                    <a:pt x="6729" y="6050"/>
                  </a:cubicBezTo>
                  <a:cubicBezTo>
                    <a:pt x="6761" y="6179"/>
                    <a:pt x="6905" y="6279"/>
                    <a:pt x="7039" y="6279"/>
                  </a:cubicBezTo>
                  <a:cubicBezTo>
                    <a:pt x="7059" y="6279"/>
                    <a:pt x="7079" y="6277"/>
                    <a:pt x="7098" y="6272"/>
                  </a:cubicBezTo>
                  <a:cubicBezTo>
                    <a:pt x="7283" y="6235"/>
                    <a:pt x="7357" y="6050"/>
                    <a:pt x="7320" y="5902"/>
                  </a:cubicBezTo>
                  <a:cubicBezTo>
                    <a:pt x="6766" y="3721"/>
                    <a:pt x="5028" y="2242"/>
                    <a:pt x="3438" y="1318"/>
                  </a:cubicBezTo>
                  <a:cubicBezTo>
                    <a:pt x="1849" y="394"/>
                    <a:pt x="407" y="24"/>
                    <a:pt x="407" y="24"/>
                  </a:cubicBezTo>
                  <a:cubicBezTo>
                    <a:pt x="374" y="8"/>
                    <a:pt x="340" y="1"/>
                    <a:pt x="3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2785;p51">
              <a:extLst>
                <a:ext uri="{FF2B5EF4-FFF2-40B4-BE49-F238E27FC236}">
                  <a16:creationId xmlns:a16="http://schemas.microsoft.com/office/drawing/2014/main" id="{6EAB3625-FC2B-754A-2F6B-689FA992FCC5}"/>
                </a:ext>
              </a:extLst>
            </p:cNvPr>
            <p:cNvSpPr/>
            <p:nvPr/>
          </p:nvSpPr>
          <p:spPr>
            <a:xfrm>
              <a:off x="3875125" y="3876950"/>
              <a:ext cx="171025" cy="137975"/>
            </a:xfrm>
            <a:custGeom>
              <a:avLst/>
              <a:gdLst/>
              <a:ahLst/>
              <a:cxnLst/>
              <a:rect l="l" t="t" r="r" b="b"/>
              <a:pathLst>
                <a:path w="6841" h="5519" extrusionOk="0">
                  <a:moveTo>
                    <a:pt x="6434" y="1"/>
                  </a:moveTo>
                  <a:cubicBezTo>
                    <a:pt x="6064" y="1"/>
                    <a:pt x="4844" y="75"/>
                    <a:pt x="3513" y="740"/>
                  </a:cubicBezTo>
                  <a:cubicBezTo>
                    <a:pt x="2182" y="1406"/>
                    <a:pt x="777" y="2700"/>
                    <a:pt x="75" y="5140"/>
                  </a:cubicBezTo>
                  <a:cubicBezTo>
                    <a:pt x="1" y="5288"/>
                    <a:pt x="112" y="5472"/>
                    <a:pt x="260" y="5509"/>
                  </a:cubicBezTo>
                  <a:cubicBezTo>
                    <a:pt x="291" y="5516"/>
                    <a:pt x="320" y="5519"/>
                    <a:pt x="349" y="5519"/>
                  </a:cubicBezTo>
                  <a:cubicBezTo>
                    <a:pt x="492" y="5519"/>
                    <a:pt x="605" y="5442"/>
                    <a:pt x="666" y="5288"/>
                  </a:cubicBezTo>
                  <a:cubicBezTo>
                    <a:pt x="1332" y="3032"/>
                    <a:pt x="2589" y="1886"/>
                    <a:pt x="3809" y="1295"/>
                  </a:cubicBezTo>
                  <a:cubicBezTo>
                    <a:pt x="4992" y="666"/>
                    <a:pt x="6101" y="629"/>
                    <a:pt x="6434" y="629"/>
                  </a:cubicBezTo>
                  <a:lnTo>
                    <a:pt x="6508" y="629"/>
                  </a:lnTo>
                  <a:cubicBezTo>
                    <a:pt x="6693" y="629"/>
                    <a:pt x="6840" y="518"/>
                    <a:pt x="6840" y="333"/>
                  </a:cubicBezTo>
                  <a:cubicBezTo>
                    <a:pt x="6840" y="149"/>
                    <a:pt x="6730" y="1"/>
                    <a:pt x="65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2786;p51">
              <a:extLst>
                <a:ext uri="{FF2B5EF4-FFF2-40B4-BE49-F238E27FC236}">
                  <a16:creationId xmlns:a16="http://schemas.microsoft.com/office/drawing/2014/main" id="{3AAA5F85-0C56-63C8-E61D-D29FAD6C72AF}"/>
                </a:ext>
              </a:extLst>
            </p:cNvPr>
            <p:cNvSpPr/>
            <p:nvPr/>
          </p:nvSpPr>
          <p:spPr>
            <a:xfrm>
              <a:off x="3388050" y="3841775"/>
              <a:ext cx="297625" cy="1110125"/>
            </a:xfrm>
            <a:custGeom>
              <a:avLst/>
              <a:gdLst/>
              <a:ahLst/>
              <a:cxnLst/>
              <a:rect l="l" t="t" r="r" b="b"/>
              <a:pathLst>
                <a:path w="11905" h="44405" extrusionOk="0">
                  <a:moveTo>
                    <a:pt x="5814" y="0"/>
                  </a:moveTo>
                  <a:cubicBezTo>
                    <a:pt x="5175" y="0"/>
                    <a:pt x="4518" y="122"/>
                    <a:pt x="3845" y="446"/>
                  </a:cubicBezTo>
                  <a:cubicBezTo>
                    <a:pt x="0" y="2221"/>
                    <a:pt x="3771" y="44405"/>
                    <a:pt x="3771" y="44405"/>
                  </a:cubicBezTo>
                  <a:lnTo>
                    <a:pt x="6877" y="44405"/>
                  </a:lnTo>
                  <a:cubicBezTo>
                    <a:pt x="6877" y="44405"/>
                    <a:pt x="10907" y="19486"/>
                    <a:pt x="11720" y="6621"/>
                  </a:cubicBezTo>
                  <a:cubicBezTo>
                    <a:pt x="11905" y="3478"/>
                    <a:pt x="9835" y="594"/>
                    <a:pt x="6729" y="77"/>
                  </a:cubicBezTo>
                  <a:cubicBezTo>
                    <a:pt x="6428" y="29"/>
                    <a:pt x="6123" y="0"/>
                    <a:pt x="58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2787;p51">
              <a:extLst>
                <a:ext uri="{FF2B5EF4-FFF2-40B4-BE49-F238E27FC236}">
                  <a16:creationId xmlns:a16="http://schemas.microsoft.com/office/drawing/2014/main" id="{34B8F543-7007-A4B9-2678-DB084A1CEB17}"/>
                </a:ext>
              </a:extLst>
            </p:cNvPr>
            <p:cNvSpPr/>
            <p:nvPr/>
          </p:nvSpPr>
          <p:spPr>
            <a:xfrm>
              <a:off x="3433325" y="3834450"/>
              <a:ext cx="256050" cy="1124850"/>
            </a:xfrm>
            <a:custGeom>
              <a:avLst/>
              <a:gdLst/>
              <a:ahLst/>
              <a:cxnLst/>
              <a:rect l="l" t="t" r="r" b="b"/>
              <a:pathLst>
                <a:path w="10242" h="44994" extrusionOk="0">
                  <a:moveTo>
                    <a:pt x="4031" y="592"/>
                  </a:moveTo>
                  <a:cubicBezTo>
                    <a:pt x="4327" y="592"/>
                    <a:pt x="4585" y="629"/>
                    <a:pt x="4881" y="666"/>
                  </a:cubicBezTo>
                  <a:cubicBezTo>
                    <a:pt x="7654" y="1146"/>
                    <a:pt x="9613" y="3697"/>
                    <a:pt x="9613" y="6507"/>
                  </a:cubicBezTo>
                  <a:cubicBezTo>
                    <a:pt x="9613" y="6618"/>
                    <a:pt x="9613" y="6766"/>
                    <a:pt x="9613" y="6877"/>
                  </a:cubicBezTo>
                  <a:cubicBezTo>
                    <a:pt x="9207" y="13310"/>
                    <a:pt x="7987" y="22737"/>
                    <a:pt x="6878" y="30575"/>
                  </a:cubicBezTo>
                  <a:cubicBezTo>
                    <a:pt x="6323" y="34494"/>
                    <a:pt x="5768" y="38006"/>
                    <a:pt x="5399" y="40557"/>
                  </a:cubicBezTo>
                  <a:cubicBezTo>
                    <a:pt x="5214" y="41814"/>
                    <a:pt x="5029" y="42849"/>
                    <a:pt x="4918" y="43552"/>
                  </a:cubicBezTo>
                  <a:cubicBezTo>
                    <a:pt x="4859" y="43923"/>
                    <a:pt x="4811" y="44212"/>
                    <a:pt x="4779" y="44402"/>
                  </a:cubicBezTo>
                  <a:lnTo>
                    <a:pt x="2244" y="44402"/>
                  </a:lnTo>
                  <a:cubicBezTo>
                    <a:pt x="2234" y="44266"/>
                    <a:pt x="2215" y="44079"/>
                    <a:pt x="2182" y="43847"/>
                  </a:cubicBezTo>
                  <a:cubicBezTo>
                    <a:pt x="1886" y="40150"/>
                    <a:pt x="629" y="24623"/>
                    <a:pt x="629" y="13236"/>
                  </a:cubicBezTo>
                  <a:cubicBezTo>
                    <a:pt x="629" y="9908"/>
                    <a:pt x="740" y="6951"/>
                    <a:pt x="999" y="4769"/>
                  </a:cubicBezTo>
                  <a:cubicBezTo>
                    <a:pt x="1147" y="3660"/>
                    <a:pt x="1295" y="2736"/>
                    <a:pt x="1517" y="2107"/>
                  </a:cubicBezTo>
                  <a:cubicBezTo>
                    <a:pt x="1628" y="1775"/>
                    <a:pt x="1739" y="1516"/>
                    <a:pt x="1850" y="1331"/>
                  </a:cubicBezTo>
                  <a:cubicBezTo>
                    <a:pt x="1960" y="1146"/>
                    <a:pt x="2108" y="1035"/>
                    <a:pt x="2182" y="998"/>
                  </a:cubicBezTo>
                  <a:cubicBezTo>
                    <a:pt x="2811" y="702"/>
                    <a:pt x="3402" y="592"/>
                    <a:pt x="4031" y="592"/>
                  </a:cubicBezTo>
                  <a:close/>
                  <a:moveTo>
                    <a:pt x="4031" y="0"/>
                  </a:moveTo>
                  <a:cubicBezTo>
                    <a:pt x="3328" y="0"/>
                    <a:pt x="2626" y="111"/>
                    <a:pt x="1923" y="444"/>
                  </a:cubicBezTo>
                  <a:cubicBezTo>
                    <a:pt x="1702" y="555"/>
                    <a:pt x="1517" y="739"/>
                    <a:pt x="1332" y="998"/>
                  </a:cubicBezTo>
                  <a:cubicBezTo>
                    <a:pt x="1073" y="1442"/>
                    <a:pt x="851" y="2033"/>
                    <a:pt x="703" y="2810"/>
                  </a:cubicBezTo>
                  <a:cubicBezTo>
                    <a:pt x="186" y="5102"/>
                    <a:pt x="1" y="8873"/>
                    <a:pt x="1" y="13236"/>
                  </a:cubicBezTo>
                  <a:cubicBezTo>
                    <a:pt x="1" y="26286"/>
                    <a:pt x="1665" y="44735"/>
                    <a:pt x="1665" y="44735"/>
                  </a:cubicBezTo>
                  <a:cubicBezTo>
                    <a:pt x="1665" y="44882"/>
                    <a:pt x="1813" y="44993"/>
                    <a:pt x="1960" y="44993"/>
                  </a:cubicBezTo>
                  <a:lnTo>
                    <a:pt x="5066" y="44993"/>
                  </a:lnTo>
                  <a:cubicBezTo>
                    <a:pt x="5214" y="44993"/>
                    <a:pt x="5325" y="44882"/>
                    <a:pt x="5362" y="44735"/>
                  </a:cubicBezTo>
                  <a:cubicBezTo>
                    <a:pt x="5362" y="44735"/>
                    <a:pt x="9392" y="19816"/>
                    <a:pt x="10205" y="6914"/>
                  </a:cubicBezTo>
                  <a:cubicBezTo>
                    <a:pt x="10242" y="6766"/>
                    <a:pt x="10242" y="6655"/>
                    <a:pt x="10242" y="6507"/>
                  </a:cubicBezTo>
                  <a:cubicBezTo>
                    <a:pt x="10242" y="3401"/>
                    <a:pt x="8098" y="592"/>
                    <a:pt x="4992" y="74"/>
                  </a:cubicBezTo>
                  <a:cubicBezTo>
                    <a:pt x="4659" y="0"/>
                    <a:pt x="4364" y="0"/>
                    <a:pt x="40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2788;p51">
              <a:extLst>
                <a:ext uri="{FF2B5EF4-FFF2-40B4-BE49-F238E27FC236}">
                  <a16:creationId xmlns:a16="http://schemas.microsoft.com/office/drawing/2014/main" id="{53264FA9-1D6E-CADF-51D8-8820396852A8}"/>
                </a:ext>
              </a:extLst>
            </p:cNvPr>
            <p:cNvSpPr/>
            <p:nvPr/>
          </p:nvSpPr>
          <p:spPr>
            <a:xfrm>
              <a:off x="3374175" y="4889025"/>
              <a:ext cx="198750" cy="146975"/>
            </a:xfrm>
            <a:custGeom>
              <a:avLst/>
              <a:gdLst/>
              <a:ahLst/>
              <a:cxnLst/>
              <a:rect l="l" t="t" r="r" b="b"/>
              <a:pathLst>
                <a:path w="7950" h="5879" extrusionOk="0">
                  <a:moveTo>
                    <a:pt x="3994" y="1"/>
                  </a:moveTo>
                  <a:lnTo>
                    <a:pt x="3069" y="3920"/>
                  </a:lnTo>
                  <a:lnTo>
                    <a:pt x="1" y="5879"/>
                  </a:lnTo>
                  <a:lnTo>
                    <a:pt x="7839" y="5879"/>
                  </a:lnTo>
                  <a:lnTo>
                    <a:pt x="795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2789;p51">
              <a:extLst>
                <a:ext uri="{FF2B5EF4-FFF2-40B4-BE49-F238E27FC236}">
                  <a16:creationId xmlns:a16="http://schemas.microsoft.com/office/drawing/2014/main" id="{23B62B57-A5F8-C1EB-44C2-8A1D0A45401E}"/>
                </a:ext>
              </a:extLst>
            </p:cNvPr>
            <p:cNvSpPr/>
            <p:nvPr/>
          </p:nvSpPr>
          <p:spPr>
            <a:xfrm>
              <a:off x="3365875" y="4881625"/>
              <a:ext cx="215375" cy="161775"/>
            </a:xfrm>
            <a:custGeom>
              <a:avLst/>
              <a:gdLst/>
              <a:ahLst/>
              <a:cxnLst/>
              <a:rect l="l" t="t" r="r" b="b"/>
              <a:pathLst>
                <a:path w="8615" h="6471" extrusionOk="0">
                  <a:moveTo>
                    <a:pt x="7986" y="592"/>
                  </a:moveTo>
                  <a:lnTo>
                    <a:pt x="7875" y="5842"/>
                  </a:lnTo>
                  <a:lnTo>
                    <a:pt x="1405" y="5842"/>
                  </a:lnTo>
                  <a:lnTo>
                    <a:pt x="3586" y="4474"/>
                  </a:lnTo>
                  <a:cubicBezTo>
                    <a:pt x="3623" y="4437"/>
                    <a:pt x="3697" y="4363"/>
                    <a:pt x="3697" y="4289"/>
                  </a:cubicBezTo>
                  <a:lnTo>
                    <a:pt x="4569" y="592"/>
                  </a:lnTo>
                  <a:close/>
                  <a:moveTo>
                    <a:pt x="4326" y="1"/>
                  </a:moveTo>
                  <a:cubicBezTo>
                    <a:pt x="4178" y="1"/>
                    <a:pt x="4067" y="75"/>
                    <a:pt x="4030" y="223"/>
                  </a:cubicBezTo>
                  <a:lnTo>
                    <a:pt x="3143" y="4031"/>
                  </a:lnTo>
                  <a:lnTo>
                    <a:pt x="148" y="5916"/>
                  </a:lnTo>
                  <a:cubicBezTo>
                    <a:pt x="37" y="5990"/>
                    <a:pt x="0" y="6138"/>
                    <a:pt x="37" y="6249"/>
                  </a:cubicBezTo>
                  <a:cubicBezTo>
                    <a:pt x="74" y="6397"/>
                    <a:pt x="185" y="6471"/>
                    <a:pt x="333" y="6471"/>
                  </a:cubicBezTo>
                  <a:lnTo>
                    <a:pt x="8171" y="6471"/>
                  </a:lnTo>
                  <a:cubicBezTo>
                    <a:pt x="8319" y="6471"/>
                    <a:pt x="8466" y="6323"/>
                    <a:pt x="8466" y="6175"/>
                  </a:cubicBezTo>
                  <a:lnTo>
                    <a:pt x="8614" y="297"/>
                  </a:lnTo>
                  <a:cubicBezTo>
                    <a:pt x="8614" y="223"/>
                    <a:pt x="8577" y="149"/>
                    <a:pt x="8503" y="75"/>
                  </a:cubicBezTo>
                  <a:cubicBezTo>
                    <a:pt x="8466" y="38"/>
                    <a:pt x="8355" y="1"/>
                    <a:pt x="82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2790;p51">
              <a:extLst>
                <a:ext uri="{FF2B5EF4-FFF2-40B4-BE49-F238E27FC236}">
                  <a16:creationId xmlns:a16="http://schemas.microsoft.com/office/drawing/2014/main" id="{30D269F2-6825-4D11-16DA-5D9C86C3AF60}"/>
                </a:ext>
              </a:extLst>
            </p:cNvPr>
            <p:cNvSpPr/>
            <p:nvPr/>
          </p:nvSpPr>
          <p:spPr>
            <a:xfrm>
              <a:off x="3450900" y="4973025"/>
              <a:ext cx="84125" cy="14000"/>
            </a:xfrm>
            <a:custGeom>
              <a:avLst/>
              <a:gdLst/>
              <a:ahLst/>
              <a:cxnLst/>
              <a:rect l="l" t="t" r="r" b="b"/>
              <a:pathLst>
                <a:path w="3365" h="560" extrusionOk="0">
                  <a:moveTo>
                    <a:pt x="1868" y="1"/>
                  </a:moveTo>
                  <a:cubicBezTo>
                    <a:pt x="871" y="1"/>
                    <a:pt x="0" y="560"/>
                    <a:pt x="0" y="560"/>
                  </a:cubicBezTo>
                  <a:lnTo>
                    <a:pt x="3365" y="560"/>
                  </a:lnTo>
                  <a:cubicBezTo>
                    <a:pt x="2896" y="141"/>
                    <a:pt x="2367" y="1"/>
                    <a:pt x="18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2791;p51">
              <a:extLst>
                <a:ext uri="{FF2B5EF4-FFF2-40B4-BE49-F238E27FC236}">
                  <a16:creationId xmlns:a16="http://schemas.microsoft.com/office/drawing/2014/main" id="{F291C7BE-A0AF-946D-7870-C23256243595}"/>
                </a:ext>
              </a:extLst>
            </p:cNvPr>
            <p:cNvSpPr/>
            <p:nvPr/>
          </p:nvSpPr>
          <p:spPr>
            <a:xfrm>
              <a:off x="3442575" y="4964825"/>
              <a:ext cx="100775" cy="29725"/>
            </a:xfrm>
            <a:custGeom>
              <a:avLst/>
              <a:gdLst/>
              <a:ahLst/>
              <a:cxnLst/>
              <a:rect l="l" t="t" r="r" b="b"/>
              <a:pathLst>
                <a:path w="4031" h="1189" extrusionOk="0">
                  <a:moveTo>
                    <a:pt x="2219" y="0"/>
                  </a:moveTo>
                  <a:cubicBezTo>
                    <a:pt x="1110" y="37"/>
                    <a:pt x="186" y="629"/>
                    <a:pt x="186" y="629"/>
                  </a:cubicBezTo>
                  <a:cubicBezTo>
                    <a:pt x="38" y="703"/>
                    <a:pt x="1" y="888"/>
                    <a:pt x="75" y="1035"/>
                  </a:cubicBezTo>
                  <a:cubicBezTo>
                    <a:pt x="149" y="1134"/>
                    <a:pt x="255" y="1183"/>
                    <a:pt x="362" y="1183"/>
                  </a:cubicBezTo>
                  <a:cubicBezTo>
                    <a:pt x="416" y="1183"/>
                    <a:pt x="469" y="1171"/>
                    <a:pt x="518" y="1146"/>
                  </a:cubicBezTo>
                  <a:cubicBezTo>
                    <a:pt x="592" y="1072"/>
                    <a:pt x="1369" y="629"/>
                    <a:pt x="2219" y="629"/>
                  </a:cubicBezTo>
                  <a:cubicBezTo>
                    <a:pt x="2626" y="629"/>
                    <a:pt x="3069" y="740"/>
                    <a:pt x="3476" y="1109"/>
                  </a:cubicBezTo>
                  <a:cubicBezTo>
                    <a:pt x="3545" y="1161"/>
                    <a:pt x="3621" y="1188"/>
                    <a:pt x="3695" y="1188"/>
                  </a:cubicBezTo>
                  <a:cubicBezTo>
                    <a:pt x="3779" y="1188"/>
                    <a:pt x="3860" y="1152"/>
                    <a:pt x="3920" y="1072"/>
                  </a:cubicBezTo>
                  <a:cubicBezTo>
                    <a:pt x="4030" y="961"/>
                    <a:pt x="4030" y="777"/>
                    <a:pt x="3883" y="666"/>
                  </a:cubicBezTo>
                  <a:cubicBezTo>
                    <a:pt x="3365" y="185"/>
                    <a:pt x="2737" y="0"/>
                    <a:pt x="22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2792;p51">
              <a:extLst>
                <a:ext uri="{FF2B5EF4-FFF2-40B4-BE49-F238E27FC236}">
                  <a16:creationId xmlns:a16="http://schemas.microsoft.com/office/drawing/2014/main" id="{6295A2AE-8E52-CD54-2B91-603F4EC934AE}"/>
                </a:ext>
              </a:extLst>
            </p:cNvPr>
            <p:cNvSpPr/>
            <p:nvPr/>
          </p:nvSpPr>
          <p:spPr>
            <a:xfrm>
              <a:off x="3998975" y="3841775"/>
              <a:ext cx="297650" cy="1110125"/>
            </a:xfrm>
            <a:custGeom>
              <a:avLst/>
              <a:gdLst/>
              <a:ahLst/>
              <a:cxnLst/>
              <a:rect l="l" t="t" r="r" b="b"/>
              <a:pathLst>
                <a:path w="11906" h="44405" extrusionOk="0">
                  <a:moveTo>
                    <a:pt x="6079" y="0"/>
                  </a:moveTo>
                  <a:cubicBezTo>
                    <a:pt x="5766" y="0"/>
                    <a:pt x="5453" y="29"/>
                    <a:pt x="5140" y="77"/>
                  </a:cubicBezTo>
                  <a:cubicBezTo>
                    <a:pt x="2071" y="594"/>
                    <a:pt x="1" y="3478"/>
                    <a:pt x="186" y="6621"/>
                  </a:cubicBezTo>
                  <a:cubicBezTo>
                    <a:pt x="999" y="19486"/>
                    <a:pt x="5029" y="44405"/>
                    <a:pt x="5029" y="44405"/>
                  </a:cubicBezTo>
                  <a:lnTo>
                    <a:pt x="8135" y="44405"/>
                  </a:lnTo>
                  <a:cubicBezTo>
                    <a:pt x="8135" y="44405"/>
                    <a:pt x="11906" y="2221"/>
                    <a:pt x="8024" y="446"/>
                  </a:cubicBezTo>
                  <a:cubicBezTo>
                    <a:pt x="7375" y="122"/>
                    <a:pt x="6727" y="0"/>
                    <a:pt x="607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2793;p51">
              <a:extLst>
                <a:ext uri="{FF2B5EF4-FFF2-40B4-BE49-F238E27FC236}">
                  <a16:creationId xmlns:a16="http://schemas.microsoft.com/office/drawing/2014/main" id="{EFE3F2F3-8232-F928-BA0C-26AE6A4B64FF}"/>
                </a:ext>
              </a:extLst>
            </p:cNvPr>
            <p:cNvSpPr/>
            <p:nvPr/>
          </p:nvSpPr>
          <p:spPr>
            <a:xfrm>
              <a:off x="3995300" y="3834450"/>
              <a:ext cx="256025" cy="1124850"/>
            </a:xfrm>
            <a:custGeom>
              <a:avLst/>
              <a:gdLst/>
              <a:ahLst/>
              <a:cxnLst/>
              <a:rect l="l" t="t" r="r" b="b"/>
              <a:pathLst>
                <a:path w="10241" h="44994" extrusionOk="0">
                  <a:moveTo>
                    <a:pt x="6211" y="592"/>
                  </a:moveTo>
                  <a:cubicBezTo>
                    <a:pt x="6803" y="592"/>
                    <a:pt x="7431" y="702"/>
                    <a:pt x="8060" y="998"/>
                  </a:cubicBezTo>
                  <a:cubicBezTo>
                    <a:pt x="8134" y="1035"/>
                    <a:pt x="8245" y="1146"/>
                    <a:pt x="8355" y="1331"/>
                  </a:cubicBezTo>
                  <a:cubicBezTo>
                    <a:pt x="8577" y="1664"/>
                    <a:pt x="8762" y="2218"/>
                    <a:pt x="8947" y="2921"/>
                  </a:cubicBezTo>
                  <a:cubicBezTo>
                    <a:pt x="9428" y="5139"/>
                    <a:pt x="9612" y="8873"/>
                    <a:pt x="9612" y="13236"/>
                  </a:cubicBezTo>
                  <a:cubicBezTo>
                    <a:pt x="9612" y="19742"/>
                    <a:pt x="9206" y="27580"/>
                    <a:pt x="8799" y="33828"/>
                  </a:cubicBezTo>
                  <a:cubicBezTo>
                    <a:pt x="8577" y="36934"/>
                    <a:pt x="8392" y="39670"/>
                    <a:pt x="8208" y="41592"/>
                  </a:cubicBezTo>
                  <a:cubicBezTo>
                    <a:pt x="8134" y="42553"/>
                    <a:pt x="8097" y="43330"/>
                    <a:pt x="8023" y="43847"/>
                  </a:cubicBezTo>
                  <a:cubicBezTo>
                    <a:pt x="8006" y="44079"/>
                    <a:pt x="7990" y="44266"/>
                    <a:pt x="7976" y="44402"/>
                  </a:cubicBezTo>
                  <a:lnTo>
                    <a:pt x="5443" y="44402"/>
                  </a:lnTo>
                  <a:cubicBezTo>
                    <a:pt x="5421" y="44212"/>
                    <a:pt x="5383" y="43923"/>
                    <a:pt x="5324" y="43552"/>
                  </a:cubicBezTo>
                  <a:cubicBezTo>
                    <a:pt x="4511" y="38597"/>
                    <a:pt x="1331" y="18116"/>
                    <a:pt x="629" y="6877"/>
                  </a:cubicBezTo>
                  <a:cubicBezTo>
                    <a:pt x="629" y="6766"/>
                    <a:pt x="629" y="6618"/>
                    <a:pt x="629" y="6507"/>
                  </a:cubicBezTo>
                  <a:cubicBezTo>
                    <a:pt x="629" y="3697"/>
                    <a:pt x="2588" y="1146"/>
                    <a:pt x="5361" y="666"/>
                  </a:cubicBezTo>
                  <a:cubicBezTo>
                    <a:pt x="5620" y="629"/>
                    <a:pt x="5915" y="592"/>
                    <a:pt x="6211" y="592"/>
                  </a:cubicBezTo>
                  <a:close/>
                  <a:moveTo>
                    <a:pt x="6211" y="0"/>
                  </a:moveTo>
                  <a:cubicBezTo>
                    <a:pt x="5878" y="0"/>
                    <a:pt x="5546" y="0"/>
                    <a:pt x="5250" y="74"/>
                  </a:cubicBezTo>
                  <a:cubicBezTo>
                    <a:pt x="2144" y="592"/>
                    <a:pt x="0" y="3401"/>
                    <a:pt x="0" y="6507"/>
                  </a:cubicBezTo>
                  <a:cubicBezTo>
                    <a:pt x="0" y="6655"/>
                    <a:pt x="0" y="6766"/>
                    <a:pt x="37" y="6914"/>
                  </a:cubicBezTo>
                  <a:cubicBezTo>
                    <a:pt x="813" y="19816"/>
                    <a:pt x="4880" y="44735"/>
                    <a:pt x="4880" y="44735"/>
                  </a:cubicBezTo>
                  <a:cubicBezTo>
                    <a:pt x="4917" y="44882"/>
                    <a:pt x="5028" y="44993"/>
                    <a:pt x="5176" y="44993"/>
                  </a:cubicBezTo>
                  <a:lnTo>
                    <a:pt x="8282" y="44993"/>
                  </a:lnTo>
                  <a:cubicBezTo>
                    <a:pt x="8429" y="44993"/>
                    <a:pt x="8577" y="44882"/>
                    <a:pt x="8577" y="44735"/>
                  </a:cubicBezTo>
                  <a:cubicBezTo>
                    <a:pt x="8577" y="44735"/>
                    <a:pt x="10241" y="26286"/>
                    <a:pt x="10241" y="13236"/>
                  </a:cubicBezTo>
                  <a:cubicBezTo>
                    <a:pt x="10241" y="9908"/>
                    <a:pt x="10130" y="6914"/>
                    <a:pt x="9834" y="4695"/>
                  </a:cubicBezTo>
                  <a:cubicBezTo>
                    <a:pt x="9723" y="3549"/>
                    <a:pt x="9539" y="2625"/>
                    <a:pt x="9317" y="1923"/>
                  </a:cubicBezTo>
                  <a:cubicBezTo>
                    <a:pt x="9169" y="1553"/>
                    <a:pt x="9058" y="1257"/>
                    <a:pt x="8910" y="998"/>
                  </a:cubicBezTo>
                  <a:cubicBezTo>
                    <a:pt x="8725" y="739"/>
                    <a:pt x="8540" y="555"/>
                    <a:pt x="8318" y="444"/>
                  </a:cubicBezTo>
                  <a:cubicBezTo>
                    <a:pt x="7616" y="111"/>
                    <a:pt x="6877" y="0"/>
                    <a:pt x="62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2794;p51">
              <a:extLst>
                <a:ext uri="{FF2B5EF4-FFF2-40B4-BE49-F238E27FC236}">
                  <a16:creationId xmlns:a16="http://schemas.microsoft.com/office/drawing/2014/main" id="{BC3DFCC3-6DCE-3AA3-3E55-3DAD41E94CD0}"/>
                </a:ext>
              </a:extLst>
            </p:cNvPr>
            <p:cNvSpPr/>
            <p:nvPr/>
          </p:nvSpPr>
          <p:spPr>
            <a:xfrm>
              <a:off x="4111750" y="4889025"/>
              <a:ext cx="198750" cy="146975"/>
            </a:xfrm>
            <a:custGeom>
              <a:avLst/>
              <a:gdLst/>
              <a:ahLst/>
              <a:cxnLst/>
              <a:rect l="l" t="t" r="r" b="b"/>
              <a:pathLst>
                <a:path w="7950" h="5879" extrusionOk="0">
                  <a:moveTo>
                    <a:pt x="0" y="1"/>
                  </a:moveTo>
                  <a:lnTo>
                    <a:pt x="111" y="5879"/>
                  </a:lnTo>
                  <a:lnTo>
                    <a:pt x="7949" y="5879"/>
                  </a:lnTo>
                  <a:lnTo>
                    <a:pt x="4881" y="3920"/>
                  </a:lnTo>
                  <a:lnTo>
                    <a:pt x="39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2795;p51">
              <a:extLst>
                <a:ext uri="{FF2B5EF4-FFF2-40B4-BE49-F238E27FC236}">
                  <a16:creationId xmlns:a16="http://schemas.microsoft.com/office/drawing/2014/main" id="{B9D3C05E-7291-62A7-E808-E77F191D0276}"/>
                </a:ext>
              </a:extLst>
            </p:cNvPr>
            <p:cNvSpPr/>
            <p:nvPr/>
          </p:nvSpPr>
          <p:spPr>
            <a:xfrm>
              <a:off x="4103425" y="4881625"/>
              <a:ext cx="215375" cy="161775"/>
            </a:xfrm>
            <a:custGeom>
              <a:avLst/>
              <a:gdLst/>
              <a:ahLst/>
              <a:cxnLst/>
              <a:rect l="l" t="t" r="r" b="b"/>
              <a:pathLst>
                <a:path w="8615" h="6471" extrusionOk="0">
                  <a:moveTo>
                    <a:pt x="4046" y="592"/>
                  </a:moveTo>
                  <a:lnTo>
                    <a:pt x="4918" y="4289"/>
                  </a:lnTo>
                  <a:cubicBezTo>
                    <a:pt x="4918" y="4363"/>
                    <a:pt x="4955" y="4437"/>
                    <a:pt x="5029" y="4474"/>
                  </a:cubicBezTo>
                  <a:lnTo>
                    <a:pt x="7210" y="5842"/>
                  </a:lnTo>
                  <a:lnTo>
                    <a:pt x="740" y="5842"/>
                  </a:lnTo>
                  <a:lnTo>
                    <a:pt x="629" y="592"/>
                  </a:lnTo>
                  <a:close/>
                  <a:moveTo>
                    <a:pt x="333" y="1"/>
                  </a:moveTo>
                  <a:cubicBezTo>
                    <a:pt x="222" y="1"/>
                    <a:pt x="149" y="38"/>
                    <a:pt x="112" y="75"/>
                  </a:cubicBezTo>
                  <a:cubicBezTo>
                    <a:pt x="38" y="149"/>
                    <a:pt x="1" y="223"/>
                    <a:pt x="1" y="297"/>
                  </a:cubicBezTo>
                  <a:lnTo>
                    <a:pt x="149" y="6175"/>
                  </a:lnTo>
                  <a:cubicBezTo>
                    <a:pt x="149" y="6323"/>
                    <a:pt x="296" y="6471"/>
                    <a:pt x="444" y="6471"/>
                  </a:cubicBezTo>
                  <a:lnTo>
                    <a:pt x="8282" y="6471"/>
                  </a:lnTo>
                  <a:cubicBezTo>
                    <a:pt x="8430" y="6471"/>
                    <a:pt x="8541" y="6397"/>
                    <a:pt x="8578" y="6249"/>
                  </a:cubicBezTo>
                  <a:cubicBezTo>
                    <a:pt x="8615" y="6138"/>
                    <a:pt x="8541" y="5990"/>
                    <a:pt x="8430" y="5916"/>
                  </a:cubicBezTo>
                  <a:lnTo>
                    <a:pt x="5472" y="4031"/>
                  </a:lnTo>
                  <a:lnTo>
                    <a:pt x="4585" y="223"/>
                  </a:lnTo>
                  <a:cubicBezTo>
                    <a:pt x="4548" y="75"/>
                    <a:pt x="4437" y="1"/>
                    <a:pt x="42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2796;p51">
              <a:extLst>
                <a:ext uri="{FF2B5EF4-FFF2-40B4-BE49-F238E27FC236}">
                  <a16:creationId xmlns:a16="http://schemas.microsoft.com/office/drawing/2014/main" id="{3107B654-46E3-4EA4-FB7C-6FD995A6C21E}"/>
                </a:ext>
              </a:extLst>
            </p:cNvPr>
            <p:cNvSpPr/>
            <p:nvPr/>
          </p:nvSpPr>
          <p:spPr>
            <a:xfrm>
              <a:off x="4149650" y="4973025"/>
              <a:ext cx="84125" cy="14000"/>
            </a:xfrm>
            <a:custGeom>
              <a:avLst/>
              <a:gdLst/>
              <a:ahLst/>
              <a:cxnLst/>
              <a:rect l="l" t="t" r="r" b="b"/>
              <a:pathLst>
                <a:path w="3365" h="560" extrusionOk="0">
                  <a:moveTo>
                    <a:pt x="1497" y="1"/>
                  </a:moveTo>
                  <a:cubicBezTo>
                    <a:pt x="998" y="1"/>
                    <a:pt x="468" y="141"/>
                    <a:pt x="0" y="560"/>
                  </a:cubicBezTo>
                  <a:lnTo>
                    <a:pt x="3365" y="560"/>
                  </a:lnTo>
                  <a:cubicBezTo>
                    <a:pt x="3365" y="560"/>
                    <a:pt x="2494" y="1"/>
                    <a:pt x="149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2797;p51">
              <a:extLst>
                <a:ext uri="{FF2B5EF4-FFF2-40B4-BE49-F238E27FC236}">
                  <a16:creationId xmlns:a16="http://schemas.microsoft.com/office/drawing/2014/main" id="{1ECBBE55-4F09-B777-2D85-5C08A9A25162}"/>
                </a:ext>
              </a:extLst>
            </p:cNvPr>
            <p:cNvSpPr/>
            <p:nvPr/>
          </p:nvSpPr>
          <p:spPr>
            <a:xfrm>
              <a:off x="4141325" y="4964825"/>
              <a:ext cx="100775" cy="29725"/>
            </a:xfrm>
            <a:custGeom>
              <a:avLst/>
              <a:gdLst/>
              <a:ahLst/>
              <a:cxnLst/>
              <a:rect l="l" t="t" r="r" b="b"/>
              <a:pathLst>
                <a:path w="4031" h="1189" extrusionOk="0">
                  <a:moveTo>
                    <a:pt x="1812" y="0"/>
                  </a:moveTo>
                  <a:cubicBezTo>
                    <a:pt x="1257" y="0"/>
                    <a:pt x="666" y="185"/>
                    <a:pt x="111" y="666"/>
                  </a:cubicBezTo>
                  <a:cubicBezTo>
                    <a:pt x="0" y="777"/>
                    <a:pt x="0" y="961"/>
                    <a:pt x="111" y="1072"/>
                  </a:cubicBezTo>
                  <a:cubicBezTo>
                    <a:pt x="171" y="1152"/>
                    <a:pt x="251" y="1188"/>
                    <a:pt x="331" y="1188"/>
                  </a:cubicBezTo>
                  <a:cubicBezTo>
                    <a:pt x="399" y="1188"/>
                    <a:pt x="467" y="1161"/>
                    <a:pt x="518" y="1109"/>
                  </a:cubicBezTo>
                  <a:cubicBezTo>
                    <a:pt x="925" y="740"/>
                    <a:pt x="1368" y="629"/>
                    <a:pt x="1812" y="629"/>
                  </a:cubicBezTo>
                  <a:cubicBezTo>
                    <a:pt x="2256" y="629"/>
                    <a:pt x="2699" y="740"/>
                    <a:pt x="2995" y="888"/>
                  </a:cubicBezTo>
                  <a:cubicBezTo>
                    <a:pt x="3180" y="961"/>
                    <a:pt x="3291" y="998"/>
                    <a:pt x="3402" y="1072"/>
                  </a:cubicBezTo>
                  <a:lnTo>
                    <a:pt x="3476" y="1109"/>
                  </a:lnTo>
                  <a:lnTo>
                    <a:pt x="3513" y="1146"/>
                  </a:lnTo>
                  <a:cubicBezTo>
                    <a:pt x="3562" y="1171"/>
                    <a:pt x="3615" y="1183"/>
                    <a:pt x="3669" y="1183"/>
                  </a:cubicBezTo>
                  <a:cubicBezTo>
                    <a:pt x="3776" y="1183"/>
                    <a:pt x="3882" y="1134"/>
                    <a:pt x="3956" y="1035"/>
                  </a:cubicBezTo>
                  <a:cubicBezTo>
                    <a:pt x="4030" y="888"/>
                    <a:pt x="3993" y="703"/>
                    <a:pt x="3845" y="629"/>
                  </a:cubicBezTo>
                  <a:cubicBezTo>
                    <a:pt x="3808" y="629"/>
                    <a:pt x="2921" y="37"/>
                    <a:pt x="18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2798;p51">
              <a:extLst>
                <a:ext uri="{FF2B5EF4-FFF2-40B4-BE49-F238E27FC236}">
                  <a16:creationId xmlns:a16="http://schemas.microsoft.com/office/drawing/2014/main" id="{C02C0BF3-0ADE-76EC-9A98-31AC9D66BEDE}"/>
                </a:ext>
              </a:extLst>
            </p:cNvPr>
            <p:cNvSpPr/>
            <p:nvPr/>
          </p:nvSpPr>
          <p:spPr>
            <a:xfrm>
              <a:off x="4605300" y="3247525"/>
              <a:ext cx="720950" cy="365125"/>
            </a:xfrm>
            <a:custGeom>
              <a:avLst/>
              <a:gdLst/>
              <a:ahLst/>
              <a:cxnLst/>
              <a:rect l="l" t="t" r="r" b="b"/>
              <a:pathLst>
                <a:path w="28838" h="14605" extrusionOk="0">
                  <a:moveTo>
                    <a:pt x="518" y="1"/>
                  </a:moveTo>
                  <a:cubicBezTo>
                    <a:pt x="223" y="1"/>
                    <a:pt x="1" y="333"/>
                    <a:pt x="149" y="592"/>
                  </a:cubicBezTo>
                  <a:lnTo>
                    <a:pt x="6175" y="14345"/>
                  </a:lnTo>
                  <a:cubicBezTo>
                    <a:pt x="6249" y="14493"/>
                    <a:pt x="6397" y="14604"/>
                    <a:pt x="6544" y="14604"/>
                  </a:cubicBezTo>
                  <a:lnTo>
                    <a:pt x="28320" y="14604"/>
                  </a:lnTo>
                  <a:cubicBezTo>
                    <a:pt x="28653" y="14604"/>
                    <a:pt x="28838" y="14271"/>
                    <a:pt x="28727" y="14013"/>
                  </a:cubicBezTo>
                  <a:lnTo>
                    <a:pt x="22701" y="259"/>
                  </a:lnTo>
                  <a:cubicBezTo>
                    <a:pt x="22627" y="112"/>
                    <a:pt x="22479" y="1"/>
                    <a:pt x="222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2799;p51">
              <a:extLst>
                <a:ext uri="{FF2B5EF4-FFF2-40B4-BE49-F238E27FC236}">
                  <a16:creationId xmlns:a16="http://schemas.microsoft.com/office/drawing/2014/main" id="{86E17944-59EE-44C3-232C-5447590FB807}"/>
                </a:ext>
              </a:extLst>
            </p:cNvPr>
            <p:cNvSpPr/>
            <p:nvPr/>
          </p:nvSpPr>
          <p:spPr>
            <a:xfrm>
              <a:off x="4599750" y="3240125"/>
              <a:ext cx="732050" cy="379900"/>
            </a:xfrm>
            <a:custGeom>
              <a:avLst/>
              <a:gdLst/>
              <a:ahLst/>
              <a:cxnLst/>
              <a:rect l="l" t="t" r="r" b="b"/>
              <a:pathLst>
                <a:path w="29282" h="15196" extrusionOk="0">
                  <a:moveTo>
                    <a:pt x="22516" y="592"/>
                  </a:moveTo>
                  <a:lnTo>
                    <a:pt x="22627" y="666"/>
                  </a:lnTo>
                  <a:lnTo>
                    <a:pt x="28653" y="14419"/>
                  </a:lnTo>
                  <a:lnTo>
                    <a:pt x="28653" y="14456"/>
                  </a:lnTo>
                  <a:lnTo>
                    <a:pt x="28653" y="14567"/>
                  </a:lnTo>
                  <a:lnTo>
                    <a:pt x="28542" y="14604"/>
                  </a:lnTo>
                  <a:lnTo>
                    <a:pt x="6766" y="14604"/>
                  </a:lnTo>
                  <a:lnTo>
                    <a:pt x="6656" y="14530"/>
                  </a:lnTo>
                  <a:lnTo>
                    <a:pt x="629" y="777"/>
                  </a:lnTo>
                  <a:lnTo>
                    <a:pt x="629" y="740"/>
                  </a:lnTo>
                  <a:lnTo>
                    <a:pt x="666" y="629"/>
                  </a:lnTo>
                  <a:lnTo>
                    <a:pt x="740" y="592"/>
                  </a:lnTo>
                  <a:close/>
                  <a:moveTo>
                    <a:pt x="740" y="1"/>
                  </a:moveTo>
                  <a:cubicBezTo>
                    <a:pt x="334" y="1"/>
                    <a:pt x="1" y="334"/>
                    <a:pt x="1" y="740"/>
                  </a:cubicBezTo>
                  <a:cubicBezTo>
                    <a:pt x="1" y="814"/>
                    <a:pt x="38" y="925"/>
                    <a:pt x="75" y="999"/>
                  </a:cubicBezTo>
                  <a:lnTo>
                    <a:pt x="6101" y="14752"/>
                  </a:lnTo>
                  <a:cubicBezTo>
                    <a:pt x="6212" y="15048"/>
                    <a:pt x="6471" y="15196"/>
                    <a:pt x="6766" y="15196"/>
                  </a:cubicBezTo>
                  <a:lnTo>
                    <a:pt x="28542" y="15196"/>
                  </a:lnTo>
                  <a:cubicBezTo>
                    <a:pt x="28986" y="15196"/>
                    <a:pt x="29282" y="14863"/>
                    <a:pt x="29282" y="14456"/>
                  </a:cubicBezTo>
                  <a:cubicBezTo>
                    <a:pt x="29282" y="14382"/>
                    <a:pt x="29282" y="14272"/>
                    <a:pt x="29245" y="14198"/>
                  </a:cubicBezTo>
                  <a:lnTo>
                    <a:pt x="23181" y="445"/>
                  </a:lnTo>
                  <a:cubicBezTo>
                    <a:pt x="23071" y="149"/>
                    <a:pt x="22812" y="1"/>
                    <a:pt x="225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2800;p51">
              <a:extLst>
                <a:ext uri="{FF2B5EF4-FFF2-40B4-BE49-F238E27FC236}">
                  <a16:creationId xmlns:a16="http://schemas.microsoft.com/office/drawing/2014/main" id="{09AFE26C-7454-F8D2-C0D1-CCD1B9BFCADF}"/>
                </a:ext>
              </a:extLst>
            </p:cNvPr>
            <p:cNvSpPr/>
            <p:nvPr/>
          </p:nvSpPr>
          <p:spPr>
            <a:xfrm>
              <a:off x="4658900" y="3274325"/>
              <a:ext cx="614675" cy="311500"/>
            </a:xfrm>
            <a:custGeom>
              <a:avLst/>
              <a:gdLst/>
              <a:ahLst/>
              <a:cxnLst/>
              <a:rect l="l" t="t" r="r" b="b"/>
              <a:pathLst>
                <a:path w="24587" h="12460" extrusionOk="0">
                  <a:moveTo>
                    <a:pt x="408" y="1"/>
                  </a:moveTo>
                  <a:cubicBezTo>
                    <a:pt x="149" y="1"/>
                    <a:pt x="1" y="260"/>
                    <a:pt x="75" y="518"/>
                  </a:cubicBezTo>
                  <a:lnTo>
                    <a:pt x="5251" y="12238"/>
                  </a:lnTo>
                  <a:cubicBezTo>
                    <a:pt x="5288" y="12386"/>
                    <a:pt x="5436" y="12460"/>
                    <a:pt x="5547" y="12460"/>
                  </a:cubicBezTo>
                  <a:lnTo>
                    <a:pt x="24143" y="12460"/>
                  </a:lnTo>
                  <a:cubicBezTo>
                    <a:pt x="24402" y="12460"/>
                    <a:pt x="24586" y="12201"/>
                    <a:pt x="24476" y="11942"/>
                  </a:cubicBezTo>
                  <a:lnTo>
                    <a:pt x="19337" y="223"/>
                  </a:lnTo>
                  <a:cubicBezTo>
                    <a:pt x="19263" y="75"/>
                    <a:pt x="19152" y="1"/>
                    <a:pt x="190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2801;p51">
              <a:extLst>
                <a:ext uri="{FF2B5EF4-FFF2-40B4-BE49-F238E27FC236}">
                  <a16:creationId xmlns:a16="http://schemas.microsoft.com/office/drawing/2014/main" id="{761F5C72-BAB4-A1D9-4A26-DFC3E1E55113}"/>
                </a:ext>
              </a:extLst>
            </p:cNvPr>
            <p:cNvSpPr/>
            <p:nvPr/>
          </p:nvSpPr>
          <p:spPr>
            <a:xfrm>
              <a:off x="4652450" y="3266950"/>
              <a:ext cx="626675" cy="326275"/>
            </a:xfrm>
            <a:custGeom>
              <a:avLst/>
              <a:gdLst/>
              <a:ahLst/>
              <a:cxnLst/>
              <a:rect l="l" t="t" r="r" b="b"/>
              <a:pathLst>
                <a:path w="25067" h="13051" extrusionOk="0">
                  <a:moveTo>
                    <a:pt x="19262" y="592"/>
                  </a:moveTo>
                  <a:lnTo>
                    <a:pt x="19299" y="629"/>
                  </a:lnTo>
                  <a:lnTo>
                    <a:pt x="24438" y="12385"/>
                  </a:lnTo>
                  <a:lnTo>
                    <a:pt x="24475" y="12385"/>
                  </a:lnTo>
                  <a:lnTo>
                    <a:pt x="24438" y="12422"/>
                  </a:lnTo>
                  <a:lnTo>
                    <a:pt x="24401" y="12459"/>
                  </a:lnTo>
                  <a:lnTo>
                    <a:pt x="5805" y="12459"/>
                  </a:lnTo>
                  <a:lnTo>
                    <a:pt x="5768" y="12422"/>
                  </a:lnTo>
                  <a:lnTo>
                    <a:pt x="629" y="666"/>
                  </a:lnTo>
                  <a:lnTo>
                    <a:pt x="666" y="592"/>
                  </a:lnTo>
                  <a:close/>
                  <a:moveTo>
                    <a:pt x="666" y="0"/>
                  </a:moveTo>
                  <a:cubicBezTo>
                    <a:pt x="296" y="0"/>
                    <a:pt x="0" y="296"/>
                    <a:pt x="0" y="666"/>
                  </a:cubicBezTo>
                  <a:cubicBezTo>
                    <a:pt x="0" y="739"/>
                    <a:pt x="37" y="850"/>
                    <a:pt x="74" y="924"/>
                  </a:cubicBezTo>
                  <a:lnTo>
                    <a:pt x="5213" y="12644"/>
                  </a:lnTo>
                  <a:cubicBezTo>
                    <a:pt x="5324" y="12903"/>
                    <a:pt x="5546" y="13051"/>
                    <a:pt x="5805" y="13051"/>
                  </a:cubicBezTo>
                  <a:lnTo>
                    <a:pt x="24401" y="13051"/>
                  </a:lnTo>
                  <a:cubicBezTo>
                    <a:pt x="24807" y="13051"/>
                    <a:pt x="25066" y="12755"/>
                    <a:pt x="25066" y="12385"/>
                  </a:cubicBezTo>
                  <a:cubicBezTo>
                    <a:pt x="25066" y="12311"/>
                    <a:pt x="25066" y="12200"/>
                    <a:pt x="25029" y="12126"/>
                  </a:cubicBezTo>
                  <a:lnTo>
                    <a:pt x="19890" y="407"/>
                  </a:lnTo>
                  <a:cubicBezTo>
                    <a:pt x="19779" y="148"/>
                    <a:pt x="19521" y="0"/>
                    <a:pt x="192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2802;p51">
              <a:extLst>
                <a:ext uri="{FF2B5EF4-FFF2-40B4-BE49-F238E27FC236}">
                  <a16:creationId xmlns:a16="http://schemas.microsoft.com/office/drawing/2014/main" id="{A2795A8B-737E-2B68-E7F2-217698482440}"/>
                </a:ext>
              </a:extLst>
            </p:cNvPr>
            <p:cNvSpPr/>
            <p:nvPr/>
          </p:nvSpPr>
          <p:spPr>
            <a:xfrm>
              <a:off x="4761500" y="3589500"/>
              <a:ext cx="818000" cy="26825"/>
            </a:xfrm>
            <a:custGeom>
              <a:avLst/>
              <a:gdLst/>
              <a:ahLst/>
              <a:cxnLst/>
              <a:rect l="l" t="t" r="r" b="b"/>
              <a:pathLst>
                <a:path w="32720" h="1073" extrusionOk="0">
                  <a:moveTo>
                    <a:pt x="1" y="1"/>
                  </a:moveTo>
                  <a:lnTo>
                    <a:pt x="1" y="1073"/>
                  </a:lnTo>
                  <a:lnTo>
                    <a:pt x="32720" y="1073"/>
                  </a:lnTo>
                  <a:lnTo>
                    <a:pt x="327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2803;p51">
              <a:extLst>
                <a:ext uri="{FF2B5EF4-FFF2-40B4-BE49-F238E27FC236}">
                  <a16:creationId xmlns:a16="http://schemas.microsoft.com/office/drawing/2014/main" id="{D9048021-19C2-517D-B8DD-13F5C3BEE6CF}"/>
                </a:ext>
              </a:extLst>
            </p:cNvPr>
            <p:cNvSpPr/>
            <p:nvPr/>
          </p:nvSpPr>
          <p:spPr>
            <a:xfrm>
              <a:off x="4754100" y="3582125"/>
              <a:ext cx="832800" cy="42525"/>
            </a:xfrm>
            <a:custGeom>
              <a:avLst/>
              <a:gdLst/>
              <a:ahLst/>
              <a:cxnLst/>
              <a:rect l="l" t="t" r="r" b="b"/>
              <a:pathLst>
                <a:path w="33312" h="1701" extrusionOk="0">
                  <a:moveTo>
                    <a:pt x="32720" y="629"/>
                  </a:moveTo>
                  <a:lnTo>
                    <a:pt x="32720" y="1072"/>
                  </a:lnTo>
                  <a:lnTo>
                    <a:pt x="592" y="1072"/>
                  </a:lnTo>
                  <a:lnTo>
                    <a:pt x="592" y="629"/>
                  </a:lnTo>
                  <a:close/>
                  <a:moveTo>
                    <a:pt x="297" y="0"/>
                  </a:moveTo>
                  <a:cubicBezTo>
                    <a:pt x="223" y="0"/>
                    <a:pt x="149" y="37"/>
                    <a:pt x="75" y="74"/>
                  </a:cubicBezTo>
                  <a:cubicBezTo>
                    <a:pt x="38" y="148"/>
                    <a:pt x="1" y="222"/>
                    <a:pt x="1" y="296"/>
                  </a:cubicBezTo>
                  <a:lnTo>
                    <a:pt x="1" y="1368"/>
                  </a:lnTo>
                  <a:cubicBezTo>
                    <a:pt x="1" y="1442"/>
                    <a:pt x="38" y="1553"/>
                    <a:pt x="75" y="1590"/>
                  </a:cubicBezTo>
                  <a:cubicBezTo>
                    <a:pt x="149" y="1664"/>
                    <a:pt x="223" y="1701"/>
                    <a:pt x="297" y="1701"/>
                  </a:cubicBezTo>
                  <a:lnTo>
                    <a:pt x="33016" y="1701"/>
                  </a:lnTo>
                  <a:cubicBezTo>
                    <a:pt x="33090" y="1701"/>
                    <a:pt x="33164" y="1664"/>
                    <a:pt x="33238" y="1590"/>
                  </a:cubicBezTo>
                  <a:cubicBezTo>
                    <a:pt x="33311" y="1553"/>
                    <a:pt x="33311" y="1442"/>
                    <a:pt x="33311" y="1368"/>
                  </a:cubicBezTo>
                  <a:lnTo>
                    <a:pt x="33311" y="296"/>
                  </a:lnTo>
                  <a:cubicBezTo>
                    <a:pt x="33311" y="222"/>
                    <a:pt x="33311" y="148"/>
                    <a:pt x="33238" y="74"/>
                  </a:cubicBezTo>
                  <a:cubicBezTo>
                    <a:pt x="33164" y="37"/>
                    <a:pt x="33090" y="0"/>
                    <a:pt x="330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2804;p51">
              <a:extLst>
                <a:ext uri="{FF2B5EF4-FFF2-40B4-BE49-F238E27FC236}">
                  <a16:creationId xmlns:a16="http://schemas.microsoft.com/office/drawing/2014/main" id="{2A9340A7-D48C-4A5E-236E-02114B316C72}"/>
                </a:ext>
              </a:extLst>
            </p:cNvPr>
            <p:cNvSpPr/>
            <p:nvPr/>
          </p:nvSpPr>
          <p:spPr>
            <a:xfrm>
              <a:off x="4761500" y="3589500"/>
              <a:ext cx="396550" cy="26825"/>
            </a:xfrm>
            <a:custGeom>
              <a:avLst/>
              <a:gdLst/>
              <a:ahLst/>
              <a:cxnLst/>
              <a:rect l="l" t="t" r="r" b="b"/>
              <a:pathLst>
                <a:path w="15862" h="1073" extrusionOk="0">
                  <a:moveTo>
                    <a:pt x="1" y="1"/>
                  </a:moveTo>
                  <a:lnTo>
                    <a:pt x="1" y="1073"/>
                  </a:lnTo>
                  <a:lnTo>
                    <a:pt x="15861" y="1073"/>
                  </a:lnTo>
                  <a:lnTo>
                    <a:pt x="1586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2805;p51">
              <a:extLst>
                <a:ext uri="{FF2B5EF4-FFF2-40B4-BE49-F238E27FC236}">
                  <a16:creationId xmlns:a16="http://schemas.microsoft.com/office/drawing/2014/main" id="{FA0C1218-73C0-07CF-C110-B7BA2A81E028}"/>
                </a:ext>
              </a:extLst>
            </p:cNvPr>
            <p:cNvSpPr/>
            <p:nvPr/>
          </p:nvSpPr>
          <p:spPr>
            <a:xfrm>
              <a:off x="4754100" y="3582125"/>
              <a:ext cx="411325" cy="42525"/>
            </a:xfrm>
            <a:custGeom>
              <a:avLst/>
              <a:gdLst/>
              <a:ahLst/>
              <a:cxnLst/>
              <a:rect l="l" t="t" r="r" b="b"/>
              <a:pathLst>
                <a:path w="16453" h="1701" extrusionOk="0">
                  <a:moveTo>
                    <a:pt x="15861" y="629"/>
                  </a:moveTo>
                  <a:lnTo>
                    <a:pt x="15861" y="1072"/>
                  </a:lnTo>
                  <a:lnTo>
                    <a:pt x="592" y="1072"/>
                  </a:lnTo>
                  <a:lnTo>
                    <a:pt x="592" y="629"/>
                  </a:lnTo>
                  <a:close/>
                  <a:moveTo>
                    <a:pt x="297" y="0"/>
                  </a:moveTo>
                  <a:cubicBezTo>
                    <a:pt x="223" y="0"/>
                    <a:pt x="149" y="37"/>
                    <a:pt x="75" y="74"/>
                  </a:cubicBezTo>
                  <a:cubicBezTo>
                    <a:pt x="38" y="148"/>
                    <a:pt x="1" y="222"/>
                    <a:pt x="1" y="296"/>
                  </a:cubicBezTo>
                  <a:lnTo>
                    <a:pt x="1" y="1368"/>
                  </a:lnTo>
                  <a:cubicBezTo>
                    <a:pt x="1" y="1442"/>
                    <a:pt x="38" y="1553"/>
                    <a:pt x="75" y="1590"/>
                  </a:cubicBezTo>
                  <a:cubicBezTo>
                    <a:pt x="149" y="1664"/>
                    <a:pt x="223" y="1701"/>
                    <a:pt x="297" y="1701"/>
                  </a:cubicBezTo>
                  <a:lnTo>
                    <a:pt x="16157" y="1701"/>
                  </a:lnTo>
                  <a:cubicBezTo>
                    <a:pt x="16231" y="1701"/>
                    <a:pt x="16305" y="1664"/>
                    <a:pt x="16379" y="1590"/>
                  </a:cubicBezTo>
                  <a:cubicBezTo>
                    <a:pt x="16453" y="1553"/>
                    <a:pt x="16453" y="1442"/>
                    <a:pt x="16453" y="1368"/>
                  </a:cubicBezTo>
                  <a:lnTo>
                    <a:pt x="16453" y="296"/>
                  </a:lnTo>
                  <a:cubicBezTo>
                    <a:pt x="16453" y="222"/>
                    <a:pt x="16453" y="148"/>
                    <a:pt x="16379" y="74"/>
                  </a:cubicBezTo>
                  <a:cubicBezTo>
                    <a:pt x="16305" y="37"/>
                    <a:pt x="16231" y="0"/>
                    <a:pt x="161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2806;p51">
              <a:extLst>
                <a:ext uri="{FF2B5EF4-FFF2-40B4-BE49-F238E27FC236}">
                  <a16:creationId xmlns:a16="http://schemas.microsoft.com/office/drawing/2014/main" id="{034EF0D9-5FDB-BFC7-517B-0FDAF4928E51}"/>
                </a:ext>
              </a:extLst>
            </p:cNvPr>
            <p:cNvSpPr/>
            <p:nvPr/>
          </p:nvSpPr>
          <p:spPr>
            <a:xfrm>
              <a:off x="4818800" y="2599625"/>
              <a:ext cx="476025" cy="476025"/>
            </a:xfrm>
            <a:custGeom>
              <a:avLst/>
              <a:gdLst/>
              <a:ahLst/>
              <a:cxnLst/>
              <a:rect l="l" t="t" r="r" b="b"/>
              <a:pathLst>
                <a:path w="19041" h="19041" extrusionOk="0">
                  <a:moveTo>
                    <a:pt x="9539" y="0"/>
                  </a:moveTo>
                  <a:cubicBezTo>
                    <a:pt x="4253" y="0"/>
                    <a:pt x="1" y="4252"/>
                    <a:pt x="1" y="9502"/>
                  </a:cubicBezTo>
                  <a:cubicBezTo>
                    <a:pt x="1" y="14788"/>
                    <a:pt x="4253" y="19040"/>
                    <a:pt x="9539" y="19040"/>
                  </a:cubicBezTo>
                  <a:cubicBezTo>
                    <a:pt x="14789" y="19040"/>
                    <a:pt x="19041" y="14788"/>
                    <a:pt x="19041" y="9502"/>
                  </a:cubicBezTo>
                  <a:cubicBezTo>
                    <a:pt x="19041" y="4252"/>
                    <a:pt x="14789" y="0"/>
                    <a:pt x="9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2807;p51">
              <a:extLst>
                <a:ext uri="{FF2B5EF4-FFF2-40B4-BE49-F238E27FC236}">
                  <a16:creationId xmlns:a16="http://schemas.microsoft.com/office/drawing/2014/main" id="{1E6BD740-D2DE-330D-BB0F-5B821AECC879}"/>
                </a:ext>
              </a:extLst>
            </p:cNvPr>
            <p:cNvSpPr/>
            <p:nvPr/>
          </p:nvSpPr>
          <p:spPr>
            <a:xfrm>
              <a:off x="4811425" y="2592225"/>
              <a:ext cx="490800" cy="490800"/>
            </a:xfrm>
            <a:custGeom>
              <a:avLst/>
              <a:gdLst/>
              <a:ahLst/>
              <a:cxnLst/>
              <a:rect l="l" t="t" r="r" b="b"/>
              <a:pathLst>
                <a:path w="19632" h="19632" extrusionOk="0">
                  <a:moveTo>
                    <a:pt x="9834" y="592"/>
                  </a:moveTo>
                  <a:cubicBezTo>
                    <a:pt x="12348" y="592"/>
                    <a:pt x="14677" y="1627"/>
                    <a:pt x="16341" y="3291"/>
                  </a:cubicBezTo>
                  <a:cubicBezTo>
                    <a:pt x="18005" y="4954"/>
                    <a:pt x="19040" y="7284"/>
                    <a:pt x="19040" y="9798"/>
                  </a:cubicBezTo>
                  <a:cubicBezTo>
                    <a:pt x="19040" y="12349"/>
                    <a:pt x="18005" y="14641"/>
                    <a:pt x="16341" y="16304"/>
                  </a:cubicBezTo>
                  <a:cubicBezTo>
                    <a:pt x="14677" y="18005"/>
                    <a:pt x="12348" y="19003"/>
                    <a:pt x="9834" y="19003"/>
                  </a:cubicBezTo>
                  <a:cubicBezTo>
                    <a:pt x="7283" y="19003"/>
                    <a:pt x="4991" y="18005"/>
                    <a:pt x="3291" y="16304"/>
                  </a:cubicBezTo>
                  <a:cubicBezTo>
                    <a:pt x="1627" y="14641"/>
                    <a:pt x="629" y="12349"/>
                    <a:pt x="629" y="9798"/>
                  </a:cubicBezTo>
                  <a:cubicBezTo>
                    <a:pt x="629" y="7284"/>
                    <a:pt x="1627" y="4954"/>
                    <a:pt x="3291" y="3291"/>
                  </a:cubicBezTo>
                  <a:cubicBezTo>
                    <a:pt x="4991" y="1627"/>
                    <a:pt x="7283" y="592"/>
                    <a:pt x="9834" y="592"/>
                  </a:cubicBezTo>
                  <a:close/>
                  <a:moveTo>
                    <a:pt x="9834" y="0"/>
                  </a:moveTo>
                  <a:cubicBezTo>
                    <a:pt x="4400" y="0"/>
                    <a:pt x="0" y="4400"/>
                    <a:pt x="0" y="9798"/>
                  </a:cubicBezTo>
                  <a:cubicBezTo>
                    <a:pt x="0" y="15232"/>
                    <a:pt x="4400" y="19632"/>
                    <a:pt x="9834" y="19632"/>
                  </a:cubicBezTo>
                  <a:cubicBezTo>
                    <a:pt x="15232" y="19632"/>
                    <a:pt x="19632" y="15232"/>
                    <a:pt x="19632" y="9798"/>
                  </a:cubicBezTo>
                  <a:cubicBezTo>
                    <a:pt x="19632" y="4400"/>
                    <a:pt x="15232" y="0"/>
                    <a:pt x="98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2808;p51">
              <a:extLst>
                <a:ext uri="{FF2B5EF4-FFF2-40B4-BE49-F238E27FC236}">
                  <a16:creationId xmlns:a16="http://schemas.microsoft.com/office/drawing/2014/main" id="{A802B972-48A9-1C43-66C3-ACC159B8713A}"/>
                </a:ext>
              </a:extLst>
            </p:cNvPr>
            <p:cNvSpPr/>
            <p:nvPr/>
          </p:nvSpPr>
          <p:spPr>
            <a:xfrm>
              <a:off x="5000900" y="3058050"/>
              <a:ext cx="93375" cy="306875"/>
            </a:xfrm>
            <a:custGeom>
              <a:avLst/>
              <a:gdLst/>
              <a:ahLst/>
              <a:cxnLst/>
              <a:rect l="l" t="t" r="r" b="b"/>
              <a:pathLst>
                <a:path w="3735" h="12275" extrusionOk="0">
                  <a:moveTo>
                    <a:pt x="3734" y="1"/>
                  </a:moveTo>
                  <a:lnTo>
                    <a:pt x="0" y="481"/>
                  </a:lnTo>
                  <a:lnTo>
                    <a:pt x="1738" y="12275"/>
                  </a:lnTo>
                  <a:lnTo>
                    <a:pt x="37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2809;p51">
              <a:extLst>
                <a:ext uri="{FF2B5EF4-FFF2-40B4-BE49-F238E27FC236}">
                  <a16:creationId xmlns:a16="http://schemas.microsoft.com/office/drawing/2014/main" id="{02622668-92C2-8E19-D10A-E0115B2146F7}"/>
                </a:ext>
              </a:extLst>
            </p:cNvPr>
            <p:cNvSpPr/>
            <p:nvPr/>
          </p:nvSpPr>
          <p:spPr>
            <a:xfrm>
              <a:off x="4992575" y="3050475"/>
              <a:ext cx="110000" cy="321850"/>
            </a:xfrm>
            <a:custGeom>
              <a:avLst/>
              <a:gdLst/>
              <a:ahLst/>
              <a:cxnLst/>
              <a:rect l="l" t="t" r="r" b="b"/>
              <a:pathLst>
                <a:path w="4400" h="12874" extrusionOk="0">
                  <a:moveTo>
                    <a:pt x="4071" y="1"/>
                  </a:moveTo>
                  <a:cubicBezTo>
                    <a:pt x="3920" y="1"/>
                    <a:pt x="3804" y="106"/>
                    <a:pt x="3771" y="267"/>
                  </a:cubicBezTo>
                  <a:lnTo>
                    <a:pt x="2108" y="10582"/>
                  </a:lnTo>
                  <a:lnTo>
                    <a:pt x="629" y="747"/>
                  </a:lnTo>
                  <a:cubicBezTo>
                    <a:pt x="592" y="599"/>
                    <a:pt x="444" y="489"/>
                    <a:pt x="296" y="489"/>
                  </a:cubicBezTo>
                  <a:cubicBezTo>
                    <a:pt x="111" y="525"/>
                    <a:pt x="0" y="673"/>
                    <a:pt x="37" y="858"/>
                  </a:cubicBezTo>
                  <a:lnTo>
                    <a:pt x="1775" y="12615"/>
                  </a:lnTo>
                  <a:cubicBezTo>
                    <a:pt x="1812" y="12763"/>
                    <a:pt x="1923" y="12874"/>
                    <a:pt x="2071" y="12874"/>
                  </a:cubicBezTo>
                  <a:cubicBezTo>
                    <a:pt x="2219" y="12874"/>
                    <a:pt x="2366" y="12763"/>
                    <a:pt x="2366" y="12615"/>
                  </a:cubicBezTo>
                  <a:lnTo>
                    <a:pt x="4400" y="341"/>
                  </a:lnTo>
                  <a:cubicBezTo>
                    <a:pt x="4400" y="193"/>
                    <a:pt x="4289" y="8"/>
                    <a:pt x="4141" y="8"/>
                  </a:cubicBezTo>
                  <a:cubicBezTo>
                    <a:pt x="4117" y="3"/>
                    <a:pt x="4094" y="1"/>
                    <a:pt x="40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2810;p51">
              <a:extLst>
                <a:ext uri="{FF2B5EF4-FFF2-40B4-BE49-F238E27FC236}">
                  <a16:creationId xmlns:a16="http://schemas.microsoft.com/office/drawing/2014/main" id="{3A2CBED6-09A4-3B71-F115-1CF811CC1AD4}"/>
                </a:ext>
              </a:extLst>
            </p:cNvPr>
            <p:cNvSpPr/>
            <p:nvPr/>
          </p:nvSpPr>
          <p:spPr>
            <a:xfrm>
              <a:off x="3524850" y="3248450"/>
              <a:ext cx="631275" cy="374350"/>
            </a:xfrm>
            <a:custGeom>
              <a:avLst/>
              <a:gdLst/>
              <a:ahLst/>
              <a:cxnLst/>
              <a:rect l="l" t="t" r="r" b="b"/>
              <a:pathLst>
                <a:path w="25251" h="14974" extrusionOk="0">
                  <a:moveTo>
                    <a:pt x="1553" y="1"/>
                  </a:moveTo>
                  <a:cubicBezTo>
                    <a:pt x="703" y="1"/>
                    <a:pt x="0" y="666"/>
                    <a:pt x="0" y="1516"/>
                  </a:cubicBezTo>
                  <a:lnTo>
                    <a:pt x="0" y="14974"/>
                  </a:lnTo>
                  <a:lnTo>
                    <a:pt x="25251" y="14974"/>
                  </a:lnTo>
                  <a:lnTo>
                    <a:pt x="25251" y="1516"/>
                  </a:lnTo>
                  <a:cubicBezTo>
                    <a:pt x="25251" y="666"/>
                    <a:pt x="24586" y="1"/>
                    <a:pt x="237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2811;p51">
              <a:extLst>
                <a:ext uri="{FF2B5EF4-FFF2-40B4-BE49-F238E27FC236}">
                  <a16:creationId xmlns:a16="http://schemas.microsoft.com/office/drawing/2014/main" id="{60AC764A-A2B9-87F5-7C96-7DBCD0288D36}"/>
                </a:ext>
              </a:extLst>
            </p:cNvPr>
            <p:cNvSpPr/>
            <p:nvPr/>
          </p:nvSpPr>
          <p:spPr>
            <a:xfrm>
              <a:off x="3517450" y="3240125"/>
              <a:ext cx="647000" cy="391000"/>
            </a:xfrm>
            <a:custGeom>
              <a:avLst/>
              <a:gdLst/>
              <a:ahLst/>
              <a:cxnLst/>
              <a:rect l="l" t="t" r="r" b="b"/>
              <a:pathLst>
                <a:path w="25880" h="15640" extrusionOk="0">
                  <a:moveTo>
                    <a:pt x="24031" y="629"/>
                  </a:moveTo>
                  <a:cubicBezTo>
                    <a:pt x="24697" y="629"/>
                    <a:pt x="25251" y="1184"/>
                    <a:pt x="25251" y="1849"/>
                  </a:cubicBezTo>
                  <a:lnTo>
                    <a:pt x="25251" y="15011"/>
                  </a:lnTo>
                  <a:lnTo>
                    <a:pt x="592" y="15011"/>
                  </a:lnTo>
                  <a:lnTo>
                    <a:pt x="592" y="1849"/>
                  </a:lnTo>
                  <a:cubicBezTo>
                    <a:pt x="629" y="1184"/>
                    <a:pt x="1146" y="629"/>
                    <a:pt x="1849" y="629"/>
                  </a:cubicBezTo>
                  <a:close/>
                  <a:moveTo>
                    <a:pt x="1849" y="1"/>
                  </a:moveTo>
                  <a:cubicBezTo>
                    <a:pt x="814" y="1"/>
                    <a:pt x="0" y="851"/>
                    <a:pt x="0" y="1849"/>
                  </a:cubicBezTo>
                  <a:lnTo>
                    <a:pt x="0" y="15307"/>
                  </a:lnTo>
                  <a:cubicBezTo>
                    <a:pt x="0" y="15418"/>
                    <a:pt x="37" y="15492"/>
                    <a:pt x="74" y="15529"/>
                  </a:cubicBezTo>
                  <a:cubicBezTo>
                    <a:pt x="148" y="15603"/>
                    <a:pt x="222" y="15639"/>
                    <a:pt x="296" y="15639"/>
                  </a:cubicBezTo>
                  <a:lnTo>
                    <a:pt x="25547" y="15639"/>
                  </a:lnTo>
                  <a:cubicBezTo>
                    <a:pt x="25658" y="15639"/>
                    <a:pt x="25732" y="15603"/>
                    <a:pt x="25769" y="15529"/>
                  </a:cubicBezTo>
                  <a:cubicBezTo>
                    <a:pt x="25843" y="15492"/>
                    <a:pt x="25880" y="15418"/>
                    <a:pt x="25880" y="15307"/>
                  </a:cubicBezTo>
                  <a:lnTo>
                    <a:pt x="25880" y="1849"/>
                  </a:lnTo>
                  <a:cubicBezTo>
                    <a:pt x="25880" y="851"/>
                    <a:pt x="25029" y="1"/>
                    <a:pt x="240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2812;p51">
              <a:extLst>
                <a:ext uri="{FF2B5EF4-FFF2-40B4-BE49-F238E27FC236}">
                  <a16:creationId xmlns:a16="http://schemas.microsoft.com/office/drawing/2014/main" id="{81C54833-08CD-CE31-40A5-4FB270F2AE72}"/>
                </a:ext>
              </a:extLst>
            </p:cNvPr>
            <p:cNvSpPr/>
            <p:nvPr/>
          </p:nvSpPr>
          <p:spPr>
            <a:xfrm>
              <a:off x="4051675" y="2338050"/>
              <a:ext cx="475100" cy="475100"/>
            </a:xfrm>
            <a:custGeom>
              <a:avLst/>
              <a:gdLst/>
              <a:ahLst/>
              <a:cxnLst/>
              <a:rect l="l" t="t" r="r" b="b"/>
              <a:pathLst>
                <a:path w="19004" h="19004" extrusionOk="0">
                  <a:moveTo>
                    <a:pt x="9502" y="0"/>
                  </a:moveTo>
                  <a:cubicBezTo>
                    <a:pt x="4252" y="0"/>
                    <a:pt x="0" y="4252"/>
                    <a:pt x="0" y="9502"/>
                  </a:cubicBezTo>
                  <a:cubicBezTo>
                    <a:pt x="0" y="14752"/>
                    <a:pt x="4252" y="19003"/>
                    <a:pt x="9502" y="19003"/>
                  </a:cubicBezTo>
                  <a:cubicBezTo>
                    <a:pt x="14752" y="19003"/>
                    <a:pt x="19003" y="14752"/>
                    <a:pt x="19003" y="9502"/>
                  </a:cubicBezTo>
                  <a:cubicBezTo>
                    <a:pt x="19003" y="4252"/>
                    <a:pt x="14752" y="0"/>
                    <a:pt x="95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2813;p51">
              <a:extLst>
                <a:ext uri="{FF2B5EF4-FFF2-40B4-BE49-F238E27FC236}">
                  <a16:creationId xmlns:a16="http://schemas.microsoft.com/office/drawing/2014/main" id="{DCFBE206-2477-CF09-3DD4-AEE923ED8C1F}"/>
                </a:ext>
              </a:extLst>
            </p:cNvPr>
            <p:cNvSpPr/>
            <p:nvPr/>
          </p:nvSpPr>
          <p:spPr>
            <a:xfrm>
              <a:off x="4043350" y="2329725"/>
              <a:ext cx="491725" cy="491750"/>
            </a:xfrm>
            <a:custGeom>
              <a:avLst/>
              <a:gdLst/>
              <a:ahLst/>
              <a:cxnLst/>
              <a:rect l="l" t="t" r="r" b="b"/>
              <a:pathLst>
                <a:path w="19669" h="19670" extrusionOk="0">
                  <a:moveTo>
                    <a:pt x="9835" y="629"/>
                  </a:moveTo>
                  <a:cubicBezTo>
                    <a:pt x="12386" y="629"/>
                    <a:pt x="14678" y="1664"/>
                    <a:pt x="16342" y="3328"/>
                  </a:cubicBezTo>
                  <a:cubicBezTo>
                    <a:pt x="18005" y="4992"/>
                    <a:pt x="19040" y="7284"/>
                    <a:pt x="19040" y="9835"/>
                  </a:cubicBezTo>
                  <a:cubicBezTo>
                    <a:pt x="19040" y="12386"/>
                    <a:pt x="18005" y="14678"/>
                    <a:pt x="16342" y="16342"/>
                  </a:cubicBezTo>
                  <a:cubicBezTo>
                    <a:pt x="14678" y="18005"/>
                    <a:pt x="12386" y="19041"/>
                    <a:pt x="9835" y="19041"/>
                  </a:cubicBezTo>
                  <a:cubicBezTo>
                    <a:pt x="7284" y="19041"/>
                    <a:pt x="4992" y="18005"/>
                    <a:pt x="3328" y="16342"/>
                  </a:cubicBezTo>
                  <a:cubicBezTo>
                    <a:pt x="1664" y="14678"/>
                    <a:pt x="629" y="12386"/>
                    <a:pt x="629" y="9835"/>
                  </a:cubicBezTo>
                  <a:cubicBezTo>
                    <a:pt x="629" y="7284"/>
                    <a:pt x="1664" y="4992"/>
                    <a:pt x="3328" y="3328"/>
                  </a:cubicBezTo>
                  <a:cubicBezTo>
                    <a:pt x="4992" y="1664"/>
                    <a:pt x="7284" y="629"/>
                    <a:pt x="9835" y="629"/>
                  </a:cubicBezTo>
                  <a:close/>
                  <a:moveTo>
                    <a:pt x="9835" y="1"/>
                  </a:moveTo>
                  <a:cubicBezTo>
                    <a:pt x="4400" y="1"/>
                    <a:pt x="1" y="4400"/>
                    <a:pt x="1" y="9835"/>
                  </a:cubicBezTo>
                  <a:cubicBezTo>
                    <a:pt x="1" y="15270"/>
                    <a:pt x="4400" y="19669"/>
                    <a:pt x="9835" y="19669"/>
                  </a:cubicBezTo>
                  <a:cubicBezTo>
                    <a:pt x="15269" y="19669"/>
                    <a:pt x="19669" y="15270"/>
                    <a:pt x="19669" y="9835"/>
                  </a:cubicBezTo>
                  <a:cubicBezTo>
                    <a:pt x="19669" y="4400"/>
                    <a:pt x="15269" y="1"/>
                    <a:pt x="98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2814;p51">
              <a:extLst>
                <a:ext uri="{FF2B5EF4-FFF2-40B4-BE49-F238E27FC236}">
                  <a16:creationId xmlns:a16="http://schemas.microsoft.com/office/drawing/2014/main" id="{60B5F99E-B855-2711-7A75-A467814098B7}"/>
                </a:ext>
              </a:extLst>
            </p:cNvPr>
            <p:cNvSpPr/>
            <p:nvPr/>
          </p:nvSpPr>
          <p:spPr>
            <a:xfrm>
              <a:off x="4112675" y="2789100"/>
              <a:ext cx="193200" cy="368800"/>
            </a:xfrm>
            <a:custGeom>
              <a:avLst/>
              <a:gdLst/>
              <a:ahLst/>
              <a:cxnLst/>
              <a:rect l="l" t="t" r="r" b="b"/>
              <a:pathLst>
                <a:path w="7728" h="14752" extrusionOk="0">
                  <a:moveTo>
                    <a:pt x="7727" y="0"/>
                  </a:moveTo>
                  <a:lnTo>
                    <a:pt x="4511" y="481"/>
                  </a:lnTo>
                  <a:lnTo>
                    <a:pt x="0" y="14751"/>
                  </a:lnTo>
                  <a:lnTo>
                    <a:pt x="772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2815;p51">
              <a:extLst>
                <a:ext uri="{FF2B5EF4-FFF2-40B4-BE49-F238E27FC236}">
                  <a16:creationId xmlns:a16="http://schemas.microsoft.com/office/drawing/2014/main" id="{45F4358A-A4C9-A42D-0531-EFD068616DCA}"/>
                </a:ext>
              </a:extLst>
            </p:cNvPr>
            <p:cNvSpPr/>
            <p:nvPr/>
          </p:nvSpPr>
          <p:spPr>
            <a:xfrm>
              <a:off x="4103425" y="2780975"/>
              <a:ext cx="211675" cy="385050"/>
            </a:xfrm>
            <a:custGeom>
              <a:avLst/>
              <a:gdLst/>
              <a:ahLst/>
              <a:cxnLst/>
              <a:rect l="l" t="t" r="r" b="b"/>
              <a:pathLst>
                <a:path w="8467" h="15402" extrusionOk="0">
                  <a:moveTo>
                    <a:pt x="8121" y="0"/>
                  </a:moveTo>
                  <a:cubicBezTo>
                    <a:pt x="8006" y="0"/>
                    <a:pt x="7893" y="69"/>
                    <a:pt x="7838" y="177"/>
                  </a:cubicBezTo>
                  <a:lnTo>
                    <a:pt x="1701" y="11897"/>
                  </a:lnTo>
                  <a:lnTo>
                    <a:pt x="5140" y="917"/>
                  </a:lnTo>
                  <a:cubicBezTo>
                    <a:pt x="5214" y="769"/>
                    <a:pt x="5103" y="584"/>
                    <a:pt x="4955" y="510"/>
                  </a:cubicBezTo>
                  <a:cubicBezTo>
                    <a:pt x="4935" y="505"/>
                    <a:pt x="4915" y="503"/>
                    <a:pt x="4895" y="503"/>
                  </a:cubicBezTo>
                  <a:cubicBezTo>
                    <a:pt x="4761" y="503"/>
                    <a:pt x="4617" y="603"/>
                    <a:pt x="4585" y="732"/>
                  </a:cubicBezTo>
                  <a:lnTo>
                    <a:pt x="75" y="15003"/>
                  </a:lnTo>
                  <a:cubicBezTo>
                    <a:pt x="1" y="15150"/>
                    <a:pt x="75" y="15298"/>
                    <a:pt x="222" y="15372"/>
                  </a:cubicBezTo>
                  <a:cubicBezTo>
                    <a:pt x="262" y="15392"/>
                    <a:pt x="304" y="15401"/>
                    <a:pt x="346" y="15401"/>
                  </a:cubicBezTo>
                  <a:cubicBezTo>
                    <a:pt x="461" y="15401"/>
                    <a:pt x="575" y="15333"/>
                    <a:pt x="629" y="15224"/>
                  </a:cubicBezTo>
                  <a:lnTo>
                    <a:pt x="8393" y="473"/>
                  </a:lnTo>
                  <a:cubicBezTo>
                    <a:pt x="8467" y="325"/>
                    <a:pt x="8393" y="140"/>
                    <a:pt x="8245" y="29"/>
                  </a:cubicBezTo>
                  <a:cubicBezTo>
                    <a:pt x="8205" y="10"/>
                    <a:pt x="8163" y="0"/>
                    <a:pt x="81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2816;p51">
              <a:extLst>
                <a:ext uri="{FF2B5EF4-FFF2-40B4-BE49-F238E27FC236}">
                  <a16:creationId xmlns:a16="http://schemas.microsoft.com/office/drawing/2014/main" id="{43B35020-48CA-F670-B89B-226B54BA7CC8}"/>
                </a:ext>
              </a:extLst>
            </p:cNvPr>
            <p:cNvSpPr/>
            <p:nvPr/>
          </p:nvSpPr>
          <p:spPr>
            <a:xfrm>
              <a:off x="2612600" y="3247525"/>
              <a:ext cx="720950" cy="365125"/>
            </a:xfrm>
            <a:custGeom>
              <a:avLst/>
              <a:gdLst/>
              <a:ahLst/>
              <a:cxnLst/>
              <a:rect l="l" t="t" r="r" b="b"/>
              <a:pathLst>
                <a:path w="28838" h="14605" extrusionOk="0">
                  <a:moveTo>
                    <a:pt x="6544" y="1"/>
                  </a:moveTo>
                  <a:cubicBezTo>
                    <a:pt x="6359" y="1"/>
                    <a:pt x="6211" y="112"/>
                    <a:pt x="6137" y="259"/>
                  </a:cubicBezTo>
                  <a:lnTo>
                    <a:pt x="111" y="14013"/>
                  </a:lnTo>
                  <a:cubicBezTo>
                    <a:pt x="0" y="14271"/>
                    <a:pt x="222" y="14604"/>
                    <a:pt x="518" y="14604"/>
                  </a:cubicBezTo>
                  <a:lnTo>
                    <a:pt x="22293" y="14604"/>
                  </a:lnTo>
                  <a:cubicBezTo>
                    <a:pt x="22478" y="14604"/>
                    <a:pt x="22626" y="14493"/>
                    <a:pt x="22663" y="14345"/>
                  </a:cubicBezTo>
                  <a:lnTo>
                    <a:pt x="28726" y="592"/>
                  </a:lnTo>
                  <a:cubicBezTo>
                    <a:pt x="28837" y="333"/>
                    <a:pt x="28615" y="1"/>
                    <a:pt x="2832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2817;p51">
              <a:extLst>
                <a:ext uri="{FF2B5EF4-FFF2-40B4-BE49-F238E27FC236}">
                  <a16:creationId xmlns:a16="http://schemas.microsoft.com/office/drawing/2014/main" id="{DA51553D-D229-0064-0B39-DD429C457724}"/>
                </a:ext>
              </a:extLst>
            </p:cNvPr>
            <p:cNvSpPr/>
            <p:nvPr/>
          </p:nvSpPr>
          <p:spPr>
            <a:xfrm>
              <a:off x="2607050" y="3240125"/>
              <a:ext cx="732025" cy="379900"/>
            </a:xfrm>
            <a:custGeom>
              <a:avLst/>
              <a:gdLst/>
              <a:ahLst/>
              <a:cxnLst/>
              <a:rect l="l" t="t" r="r" b="b"/>
              <a:pathLst>
                <a:path w="29281" h="15196" extrusionOk="0">
                  <a:moveTo>
                    <a:pt x="28542" y="592"/>
                  </a:moveTo>
                  <a:lnTo>
                    <a:pt x="28616" y="629"/>
                  </a:lnTo>
                  <a:lnTo>
                    <a:pt x="28652" y="740"/>
                  </a:lnTo>
                  <a:lnTo>
                    <a:pt x="28652" y="777"/>
                  </a:lnTo>
                  <a:lnTo>
                    <a:pt x="22626" y="14530"/>
                  </a:lnTo>
                  <a:lnTo>
                    <a:pt x="22515" y="14604"/>
                  </a:lnTo>
                  <a:lnTo>
                    <a:pt x="740" y="14604"/>
                  </a:lnTo>
                  <a:lnTo>
                    <a:pt x="666" y="14567"/>
                  </a:lnTo>
                  <a:lnTo>
                    <a:pt x="629" y="14456"/>
                  </a:lnTo>
                  <a:lnTo>
                    <a:pt x="629" y="14419"/>
                  </a:lnTo>
                  <a:lnTo>
                    <a:pt x="6655" y="666"/>
                  </a:lnTo>
                  <a:lnTo>
                    <a:pt x="6766" y="592"/>
                  </a:lnTo>
                  <a:close/>
                  <a:moveTo>
                    <a:pt x="6766" y="1"/>
                  </a:moveTo>
                  <a:cubicBezTo>
                    <a:pt x="6470" y="1"/>
                    <a:pt x="6211" y="149"/>
                    <a:pt x="6100" y="445"/>
                  </a:cubicBezTo>
                  <a:lnTo>
                    <a:pt x="74" y="14198"/>
                  </a:lnTo>
                  <a:lnTo>
                    <a:pt x="74" y="14161"/>
                  </a:lnTo>
                  <a:cubicBezTo>
                    <a:pt x="37" y="14272"/>
                    <a:pt x="0" y="14382"/>
                    <a:pt x="0" y="14456"/>
                  </a:cubicBezTo>
                  <a:cubicBezTo>
                    <a:pt x="0" y="14863"/>
                    <a:pt x="296" y="15196"/>
                    <a:pt x="740" y="15196"/>
                  </a:cubicBezTo>
                  <a:lnTo>
                    <a:pt x="22515" y="15196"/>
                  </a:lnTo>
                  <a:cubicBezTo>
                    <a:pt x="22811" y="15196"/>
                    <a:pt x="23070" y="15048"/>
                    <a:pt x="23181" y="14752"/>
                  </a:cubicBezTo>
                  <a:lnTo>
                    <a:pt x="29207" y="999"/>
                  </a:lnTo>
                  <a:cubicBezTo>
                    <a:pt x="29244" y="925"/>
                    <a:pt x="29281" y="814"/>
                    <a:pt x="29281" y="740"/>
                  </a:cubicBezTo>
                  <a:cubicBezTo>
                    <a:pt x="29281" y="334"/>
                    <a:pt x="28948" y="1"/>
                    <a:pt x="285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2818;p51">
              <a:extLst>
                <a:ext uri="{FF2B5EF4-FFF2-40B4-BE49-F238E27FC236}">
                  <a16:creationId xmlns:a16="http://schemas.microsoft.com/office/drawing/2014/main" id="{110480F5-50AB-509A-3051-AE205956BDF7}"/>
                </a:ext>
              </a:extLst>
            </p:cNvPr>
            <p:cNvSpPr/>
            <p:nvPr/>
          </p:nvSpPr>
          <p:spPr>
            <a:xfrm>
              <a:off x="2665275" y="3274325"/>
              <a:ext cx="615575" cy="311500"/>
            </a:xfrm>
            <a:custGeom>
              <a:avLst/>
              <a:gdLst/>
              <a:ahLst/>
              <a:cxnLst/>
              <a:rect l="l" t="t" r="r" b="b"/>
              <a:pathLst>
                <a:path w="24623" h="12460" extrusionOk="0">
                  <a:moveTo>
                    <a:pt x="5583" y="1"/>
                  </a:moveTo>
                  <a:cubicBezTo>
                    <a:pt x="5435" y="1"/>
                    <a:pt x="5324" y="75"/>
                    <a:pt x="5250" y="223"/>
                  </a:cubicBezTo>
                  <a:lnTo>
                    <a:pt x="111" y="11942"/>
                  </a:lnTo>
                  <a:cubicBezTo>
                    <a:pt x="0" y="12201"/>
                    <a:pt x="185" y="12460"/>
                    <a:pt x="444" y="12460"/>
                  </a:cubicBezTo>
                  <a:lnTo>
                    <a:pt x="19040" y="12460"/>
                  </a:lnTo>
                  <a:cubicBezTo>
                    <a:pt x="19188" y="12460"/>
                    <a:pt x="19299" y="12386"/>
                    <a:pt x="19373" y="12238"/>
                  </a:cubicBezTo>
                  <a:lnTo>
                    <a:pt x="24512" y="518"/>
                  </a:lnTo>
                  <a:cubicBezTo>
                    <a:pt x="24623" y="260"/>
                    <a:pt x="24438" y="1"/>
                    <a:pt x="241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2819;p51">
              <a:extLst>
                <a:ext uri="{FF2B5EF4-FFF2-40B4-BE49-F238E27FC236}">
                  <a16:creationId xmlns:a16="http://schemas.microsoft.com/office/drawing/2014/main" id="{8D7DFD10-0DA4-8C15-3A32-D6D432B7B7ED}"/>
                </a:ext>
              </a:extLst>
            </p:cNvPr>
            <p:cNvSpPr/>
            <p:nvPr/>
          </p:nvSpPr>
          <p:spPr>
            <a:xfrm>
              <a:off x="2659725" y="3266950"/>
              <a:ext cx="626675" cy="326275"/>
            </a:xfrm>
            <a:custGeom>
              <a:avLst/>
              <a:gdLst/>
              <a:ahLst/>
              <a:cxnLst/>
              <a:rect l="l" t="t" r="r" b="b"/>
              <a:pathLst>
                <a:path w="25067" h="13051" extrusionOk="0">
                  <a:moveTo>
                    <a:pt x="24401" y="592"/>
                  </a:moveTo>
                  <a:lnTo>
                    <a:pt x="24438" y="629"/>
                  </a:lnTo>
                  <a:lnTo>
                    <a:pt x="24438" y="666"/>
                  </a:lnTo>
                  <a:lnTo>
                    <a:pt x="19299" y="12422"/>
                  </a:lnTo>
                  <a:lnTo>
                    <a:pt x="19262" y="12459"/>
                  </a:lnTo>
                  <a:lnTo>
                    <a:pt x="666" y="12459"/>
                  </a:lnTo>
                  <a:lnTo>
                    <a:pt x="629" y="12422"/>
                  </a:lnTo>
                  <a:lnTo>
                    <a:pt x="629" y="12385"/>
                  </a:lnTo>
                  <a:lnTo>
                    <a:pt x="5768" y="629"/>
                  </a:lnTo>
                  <a:lnTo>
                    <a:pt x="5805" y="592"/>
                  </a:lnTo>
                  <a:close/>
                  <a:moveTo>
                    <a:pt x="5805" y="0"/>
                  </a:moveTo>
                  <a:cubicBezTo>
                    <a:pt x="5546" y="0"/>
                    <a:pt x="5324" y="148"/>
                    <a:pt x="5213" y="407"/>
                  </a:cubicBezTo>
                  <a:lnTo>
                    <a:pt x="38" y="12126"/>
                  </a:lnTo>
                  <a:cubicBezTo>
                    <a:pt x="1" y="12200"/>
                    <a:pt x="1" y="12311"/>
                    <a:pt x="1" y="12385"/>
                  </a:cubicBezTo>
                  <a:cubicBezTo>
                    <a:pt x="1" y="12755"/>
                    <a:pt x="296" y="13051"/>
                    <a:pt x="666" y="13051"/>
                  </a:cubicBezTo>
                  <a:lnTo>
                    <a:pt x="19262" y="13051"/>
                  </a:lnTo>
                  <a:cubicBezTo>
                    <a:pt x="19521" y="13051"/>
                    <a:pt x="19743" y="12903"/>
                    <a:pt x="19854" y="12644"/>
                  </a:cubicBezTo>
                  <a:lnTo>
                    <a:pt x="24993" y="924"/>
                  </a:lnTo>
                  <a:cubicBezTo>
                    <a:pt x="25067" y="850"/>
                    <a:pt x="25067" y="739"/>
                    <a:pt x="25067" y="666"/>
                  </a:cubicBezTo>
                  <a:cubicBezTo>
                    <a:pt x="25067" y="296"/>
                    <a:pt x="24771" y="0"/>
                    <a:pt x="244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2820;p51">
              <a:extLst>
                <a:ext uri="{FF2B5EF4-FFF2-40B4-BE49-F238E27FC236}">
                  <a16:creationId xmlns:a16="http://schemas.microsoft.com/office/drawing/2014/main" id="{ABCD2DC9-EC14-6386-E54A-8D301EF1A06A}"/>
                </a:ext>
              </a:extLst>
            </p:cNvPr>
            <p:cNvSpPr/>
            <p:nvPr/>
          </p:nvSpPr>
          <p:spPr>
            <a:xfrm>
              <a:off x="2359350" y="3589500"/>
              <a:ext cx="818000" cy="26825"/>
            </a:xfrm>
            <a:custGeom>
              <a:avLst/>
              <a:gdLst/>
              <a:ahLst/>
              <a:cxnLst/>
              <a:rect l="l" t="t" r="r" b="b"/>
              <a:pathLst>
                <a:path w="32720" h="1073" extrusionOk="0">
                  <a:moveTo>
                    <a:pt x="0" y="1"/>
                  </a:moveTo>
                  <a:lnTo>
                    <a:pt x="0" y="1073"/>
                  </a:lnTo>
                  <a:lnTo>
                    <a:pt x="32719" y="1073"/>
                  </a:lnTo>
                  <a:lnTo>
                    <a:pt x="3271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2821;p51">
              <a:extLst>
                <a:ext uri="{FF2B5EF4-FFF2-40B4-BE49-F238E27FC236}">
                  <a16:creationId xmlns:a16="http://schemas.microsoft.com/office/drawing/2014/main" id="{E4D99312-F3FF-5CC6-FC7D-A6FB8428B408}"/>
                </a:ext>
              </a:extLst>
            </p:cNvPr>
            <p:cNvSpPr/>
            <p:nvPr/>
          </p:nvSpPr>
          <p:spPr>
            <a:xfrm>
              <a:off x="2351950" y="3582125"/>
              <a:ext cx="833700" cy="42525"/>
            </a:xfrm>
            <a:custGeom>
              <a:avLst/>
              <a:gdLst/>
              <a:ahLst/>
              <a:cxnLst/>
              <a:rect l="l" t="t" r="r" b="b"/>
              <a:pathLst>
                <a:path w="33348" h="1701" extrusionOk="0">
                  <a:moveTo>
                    <a:pt x="32719" y="629"/>
                  </a:moveTo>
                  <a:lnTo>
                    <a:pt x="32719" y="1072"/>
                  </a:lnTo>
                  <a:lnTo>
                    <a:pt x="592" y="1072"/>
                  </a:lnTo>
                  <a:lnTo>
                    <a:pt x="592" y="629"/>
                  </a:lnTo>
                  <a:close/>
                  <a:moveTo>
                    <a:pt x="296" y="0"/>
                  </a:moveTo>
                  <a:cubicBezTo>
                    <a:pt x="222" y="0"/>
                    <a:pt x="148" y="37"/>
                    <a:pt x="74" y="74"/>
                  </a:cubicBezTo>
                  <a:cubicBezTo>
                    <a:pt x="37" y="148"/>
                    <a:pt x="0" y="222"/>
                    <a:pt x="0" y="296"/>
                  </a:cubicBezTo>
                  <a:lnTo>
                    <a:pt x="0" y="1368"/>
                  </a:lnTo>
                  <a:cubicBezTo>
                    <a:pt x="0" y="1442"/>
                    <a:pt x="37" y="1553"/>
                    <a:pt x="74" y="1590"/>
                  </a:cubicBezTo>
                  <a:cubicBezTo>
                    <a:pt x="148" y="1664"/>
                    <a:pt x="222" y="1701"/>
                    <a:pt x="296" y="1701"/>
                  </a:cubicBezTo>
                  <a:lnTo>
                    <a:pt x="33015" y="1701"/>
                  </a:lnTo>
                  <a:cubicBezTo>
                    <a:pt x="33089" y="1701"/>
                    <a:pt x="33200" y="1664"/>
                    <a:pt x="33237" y="1590"/>
                  </a:cubicBezTo>
                  <a:cubicBezTo>
                    <a:pt x="33311" y="1553"/>
                    <a:pt x="33348" y="1442"/>
                    <a:pt x="33348" y="1368"/>
                  </a:cubicBezTo>
                  <a:lnTo>
                    <a:pt x="33348" y="296"/>
                  </a:lnTo>
                  <a:cubicBezTo>
                    <a:pt x="33348" y="222"/>
                    <a:pt x="33311" y="148"/>
                    <a:pt x="33237" y="74"/>
                  </a:cubicBezTo>
                  <a:cubicBezTo>
                    <a:pt x="33200" y="37"/>
                    <a:pt x="33089" y="0"/>
                    <a:pt x="330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2822;p51">
              <a:extLst>
                <a:ext uri="{FF2B5EF4-FFF2-40B4-BE49-F238E27FC236}">
                  <a16:creationId xmlns:a16="http://schemas.microsoft.com/office/drawing/2014/main" id="{25ED317B-801A-9D06-EB83-95524C997E84}"/>
                </a:ext>
              </a:extLst>
            </p:cNvPr>
            <p:cNvSpPr/>
            <p:nvPr/>
          </p:nvSpPr>
          <p:spPr>
            <a:xfrm>
              <a:off x="2780800" y="3589500"/>
              <a:ext cx="396550" cy="26825"/>
            </a:xfrm>
            <a:custGeom>
              <a:avLst/>
              <a:gdLst/>
              <a:ahLst/>
              <a:cxnLst/>
              <a:rect l="l" t="t" r="r" b="b"/>
              <a:pathLst>
                <a:path w="15862" h="1073" extrusionOk="0">
                  <a:moveTo>
                    <a:pt x="1" y="1"/>
                  </a:moveTo>
                  <a:lnTo>
                    <a:pt x="1" y="1073"/>
                  </a:lnTo>
                  <a:lnTo>
                    <a:pt x="15861" y="1073"/>
                  </a:lnTo>
                  <a:lnTo>
                    <a:pt x="1586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2823;p51">
              <a:extLst>
                <a:ext uri="{FF2B5EF4-FFF2-40B4-BE49-F238E27FC236}">
                  <a16:creationId xmlns:a16="http://schemas.microsoft.com/office/drawing/2014/main" id="{069E9735-AD3C-23F0-F35F-91AD11085A55}"/>
                </a:ext>
              </a:extLst>
            </p:cNvPr>
            <p:cNvSpPr/>
            <p:nvPr/>
          </p:nvSpPr>
          <p:spPr>
            <a:xfrm>
              <a:off x="2773400" y="3582125"/>
              <a:ext cx="412250" cy="42525"/>
            </a:xfrm>
            <a:custGeom>
              <a:avLst/>
              <a:gdLst/>
              <a:ahLst/>
              <a:cxnLst/>
              <a:rect l="l" t="t" r="r" b="b"/>
              <a:pathLst>
                <a:path w="16490" h="1701" extrusionOk="0">
                  <a:moveTo>
                    <a:pt x="15861" y="629"/>
                  </a:moveTo>
                  <a:lnTo>
                    <a:pt x="15861" y="1072"/>
                  </a:lnTo>
                  <a:lnTo>
                    <a:pt x="593" y="1072"/>
                  </a:lnTo>
                  <a:lnTo>
                    <a:pt x="593" y="629"/>
                  </a:lnTo>
                  <a:close/>
                  <a:moveTo>
                    <a:pt x="297" y="0"/>
                  </a:moveTo>
                  <a:cubicBezTo>
                    <a:pt x="223" y="0"/>
                    <a:pt x="149" y="37"/>
                    <a:pt x="75" y="74"/>
                  </a:cubicBezTo>
                  <a:cubicBezTo>
                    <a:pt x="38" y="148"/>
                    <a:pt x="1" y="222"/>
                    <a:pt x="1" y="296"/>
                  </a:cubicBezTo>
                  <a:lnTo>
                    <a:pt x="1" y="1368"/>
                  </a:lnTo>
                  <a:cubicBezTo>
                    <a:pt x="1" y="1442"/>
                    <a:pt x="38" y="1553"/>
                    <a:pt x="75" y="1590"/>
                  </a:cubicBezTo>
                  <a:cubicBezTo>
                    <a:pt x="149" y="1664"/>
                    <a:pt x="223" y="1701"/>
                    <a:pt x="297" y="1701"/>
                  </a:cubicBezTo>
                  <a:lnTo>
                    <a:pt x="16157" y="1701"/>
                  </a:lnTo>
                  <a:cubicBezTo>
                    <a:pt x="16231" y="1701"/>
                    <a:pt x="16342" y="1664"/>
                    <a:pt x="16379" y="1590"/>
                  </a:cubicBezTo>
                  <a:cubicBezTo>
                    <a:pt x="16453" y="1553"/>
                    <a:pt x="16490" y="1442"/>
                    <a:pt x="16490" y="1368"/>
                  </a:cubicBezTo>
                  <a:lnTo>
                    <a:pt x="16490" y="296"/>
                  </a:lnTo>
                  <a:cubicBezTo>
                    <a:pt x="16490" y="222"/>
                    <a:pt x="16453" y="148"/>
                    <a:pt x="16379" y="74"/>
                  </a:cubicBezTo>
                  <a:cubicBezTo>
                    <a:pt x="16342" y="37"/>
                    <a:pt x="16231" y="0"/>
                    <a:pt x="161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2824;p51">
              <a:extLst>
                <a:ext uri="{FF2B5EF4-FFF2-40B4-BE49-F238E27FC236}">
                  <a16:creationId xmlns:a16="http://schemas.microsoft.com/office/drawing/2014/main" id="{20DC7667-C5AA-0DFF-A5ED-1435880A5B1F}"/>
                </a:ext>
              </a:extLst>
            </p:cNvPr>
            <p:cNvSpPr/>
            <p:nvPr/>
          </p:nvSpPr>
          <p:spPr>
            <a:xfrm>
              <a:off x="2617200" y="2599625"/>
              <a:ext cx="476025" cy="476025"/>
            </a:xfrm>
            <a:custGeom>
              <a:avLst/>
              <a:gdLst/>
              <a:ahLst/>
              <a:cxnLst/>
              <a:rect l="l" t="t" r="r" b="b"/>
              <a:pathLst>
                <a:path w="19041" h="19041" extrusionOk="0">
                  <a:moveTo>
                    <a:pt x="9539" y="0"/>
                  </a:moveTo>
                  <a:cubicBezTo>
                    <a:pt x="4290" y="0"/>
                    <a:pt x="1" y="4252"/>
                    <a:pt x="1" y="9502"/>
                  </a:cubicBezTo>
                  <a:cubicBezTo>
                    <a:pt x="1" y="14788"/>
                    <a:pt x="4290" y="19040"/>
                    <a:pt x="9539" y="19040"/>
                  </a:cubicBezTo>
                  <a:cubicBezTo>
                    <a:pt x="14789" y="19040"/>
                    <a:pt x="19041" y="14788"/>
                    <a:pt x="19041" y="9502"/>
                  </a:cubicBezTo>
                  <a:cubicBezTo>
                    <a:pt x="19041" y="4252"/>
                    <a:pt x="14789" y="0"/>
                    <a:pt x="9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2825;p51">
              <a:extLst>
                <a:ext uri="{FF2B5EF4-FFF2-40B4-BE49-F238E27FC236}">
                  <a16:creationId xmlns:a16="http://schemas.microsoft.com/office/drawing/2014/main" id="{EAF686EC-AFCC-0B4D-5556-CAB8F8EEF2E6}"/>
                </a:ext>
              </a:extLst>
            </p:cNvPr>
            <p:cNvSpPr/>
            <p:nvPr/>
          </p:nvSpPr>
          <p:spPr>
            <a:xfrm>
              <a:off x="2609825" y="2592225"/>
              <a:ext cx="490800" cy="490800"/>
            </a:xfrm>
            <a:custGeom>
              <a:avLst/>
              <a:gdLst/>
              <a:ahLst/>
              <a:cxnLst/>
              <a:rect l="l" t="t" r="r" b="b"/>
              <a:pathLst>
                <a:path w="19632" h="19632" extrusionOk="0">
                  <a:moveTo>
                    <a:pt x="9834" y="592"/>
                  </a:moveTo>
                  <a:cubicBezTo>
                    <a:pt x="12385" y="592"/>
                    <a:pt x="14678" y="1627"/>
                    <a:pt x="16341" y="3291"/>
                  </a:cubicBezTo>
                  <a:cubicBezTo>
                    <a:pt x="18005" y="4954"/>
                    <a:pt x="19040" y="7284"/>
                    <a:pt x="19040" y="9798"/>
                  </a:cubicBezTo>
                  <a:cubicBezTo>
                    <a:pt x="19040" y="12349"/>
                    <a:pt x="18005" y="14641"/>
                    <a:pt x="16341" y="16304"/>
                  </a:cubicBezTo>
                  <a:cubicBezTo>
                    <a:pt x="14678" y="18005"/>
                    <a:pt x="12385" y="19003"/>
                    <a:pt x="9834" y="19003"/>
                  </a:cubicBezTo>
                  <a:cubicBezTo>
                    <a:pt x="7283" y="19003"/>
                    <a:pt x="4991" y="18005"/>
                    <a:pt x="3328" y="16304"/>
                  </a:cubicBezTo>
                  <a:cubicBezTo>
                    <a:pt x="1664" y="14641"/>
                    <a:pt x="629" y="12349"/>
                    <a:pt x="629" y="9798"/>
                  </a:cubicBezTo>
                  <a:cubicBezTo>
                    <a:pt x="629" y="7284"/>
                    <a:pt x="1664" y="4954"/>
                    <a:pt x="3328" y="3291"/>
                  </a:cubicBezTo>
                  <a:cubicBezTo>
                    <a:pt x="4991" y="1627"/>
                    <a:pt x="7283" y="592"/>
                    <a:pt x="9834" y="592"/>
                  </a:cubicBezTo>
                  <a:close/>
                  <a:moveTo>
                    <a:pt x="9834" y="0"/>
                  </a:moveTo>
                  <a:cubicBezTo>
                    <a:pt x="4400" y="0"/>
                    <a:pt x="0" y="4400"/>
                    <a:pt x="0" y="9798"/>
                  </a:cubicBezTo>
                  <a:cubicBezTo>
                    <a:pt x="0" y="15232"/>
                    <a:pt x="4400" y="19632"/>
                    <a:pt x="9834" y="19632"/>
                  </a:cubicBezTo>
                  <a:cubicBezTo>
                    <a:pt x="15232" y="19632"/>
                    <a:pt x="19632" y="15232"/>
                    <a:pt x="19632" y="9798"/>
                  </a:cubicBezTo>
                  <a:cubicBezTo>
                    <a:pt x="19632" y="4400"/>
                    <a:pt x="15232" y="0"/>
                    <a:pt x="98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2826;p51">
              <a:extLst>
                <a:ext uri="{FF2B5EF4-FFF2-40B4-BE49-F238E27FC236}">
                  <a16:creationId xmlns:a16="http://schemas.microsoft.com/office/drawing/2014/main" id="{CC187AFA-869B-7AA9-5880-398F0A5F2B43}"/>
                </a:ext>
              </a:extLst>
            </p:cNvPr>
            <p:cNvSpPr/>
            <p:nvPr/>
          </p:nvSpPr>
          <p:spPr>
            <a:xfrm>
              <a:off x="2855675" y="3045125"/>
              <a:ext cx="68425" cy="300400"/>
            </a:xfrm>
            <a:custGeom>
              <a:avLst/>
              <a:gdLst/>
              <a:ahLst/>
              <a:cxnLst/>
              <a:rect l="l" t="t" r="r" b="b"/>
              <a:pathLst>
                <a:path w="2737" h="12016" extrusionOk="0">
                  <a:moveTo>
                    <a:pt x="2736" y="0"/>
                  </a:moveTo>
                  <a:lnTo>
                    <a:pt x="0" y="1220"/>
                  </a:lnTo>
                  <a:lnTo>
                    <a:pt x="2219" y="12016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2827;p51">
              <a:extLst>
                <a:ext uri="{FF2B5EF4-FFF2-40B4-BE49-F238E27FC236}">
                  <a16:creationId xmlns:a16="http://schemas.microsoft.com/office/drawing/2014/main" id="{7F0CC63C-C8BF-E6D6-EBB7-48639EB878D2}"/>
                </a:ext>
              </a:extLst>
            </p:cNvPr>
            <p:cNvSpPr/>
            <p:nvPr/>
          </p:nvSpPr>
          <p:spPr>
            <a:xfrm>
              <a:off x="2847350" y="3037950"/>
              <a:ext cx="84125" cy="315900"/>
            </a:xfrm>
            <a:custGeom>
              <a:avLst/>
              <a:gdLst/>
              <a:ahLst/>
              <a:cxnLst/>
              <a:rect l="l" t="t" r="r" b="b"/>
              <a:pathLst>
                <a:path w="3365" h="12636" extrusionOk="0">
                  <a:moveTo>
                    <a:pt x="2736" y="768"/>
                  </a:moveTo>
                  <a:lnTo>
                    <a:pt x="2367" y="9789"/>
                  </a:lnTo>
                  <a:lnTo>
                    <a:pt x="677" y="1664"/>
                  </a:lnTo>
                  <a:lnTo>
                    <a:pt x="677" y="1664"/>
                  </a:lnTo>
                  <a:lnTo>
                    <a:pt x="2736" y="768"/>
                  </a:lnTo>
                  <a:close/>
                  <a:moveTo>
                    <a:pt x="3083" y="1"/>
                  </a:moveTo>
                  <a:cubicBezTo>
                    <a:pt x="3032" y="1"/>
                    <a:pt x="2977" y="10"/>
                    <a:pt x="2921" y="28"/>
                  </a:cubicBezTo>
                  <a:lnTo>
                    <a:pt x="185" y="1211"/>
                  </a:lnTo>
                  <a:cubicBezTo>
                    <a:pt x="75" y="1285"/>
                    <a:pt x="1" y="1433"/>
                    <a:pt x="38" y="1544"/>
                  </a:cubicBezTo>
                  <a:lnTo>
                    <a:pt x="2256" y="12376"/>
                  </a:lnTo>
                  <a:cubicBezTo>
                    <a:pt x="2293" y="12524"/>
                    <a:pt x="2441" y="12635"/>
                    <a:pt x="2589" y="12635"/>
                  </a:cubicBezTo>
                  <a:cubicBezTo>
                    <a:pt x="2736" y="12598"/>
                    <a:pt x="2847" y="12487"/>
                    <a:pt x="2847" y="12340"/>
                  </a:cubicBezTo>
                  <a:lnTo>
                    <a:pt x="3365" y="324"/>
                  </a:lnTo>
                  <a:cubicBezTo>
                    <a:pt x="3365" y="213"/>
                    <a:pt x="3328" y="102"/>
                    <a:pt x="3217" y="28"/>
                  </a:cubicBezTo>
                  <a:cubicBezTo>
                    <a:pt x="3180" y="10"/>
                    <a:pt x="3134" y="1"/>
                    <a:pt x="30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2828;p51">
              <a:extLst>
                <a:ext uri="{FF2B5EF4-FFF2-40B4-BE49-F238E27FC236}">
                  <a16:creationId xmlns:a16="http://schemas.microsoft.com/office/drawing/2014/main" id="{522E261D-9C99-0CF5-E014-D1DD15A4F008}"/>
                </a:ext>
              </a:extLst>
            </p:cNvPr>
            <p:cNvSpPr/>
            <p:nvPr/>
          </p:nvSpPr>
          <p:spPr>
            <a:xfrm>
              <a:off x="4462975" y="3403725"/>
              <a:ext cx="145125" cy="213525"/>
            </a:xfrm>
            <a:custGeom>
              <a:avLst/>
              <a:gdLst/>
              <a:ahLst/>
              <a:cxnLst/>
              <a:rect l="l" t="t" r="r" b="b"/>
              <a:pathLst>
                <a:path w="5805" h="8541" extrusionOk="0">
                  <a:moveTo>
                    <a:pt x="0" y="1"/>
                  </a:moveTo>
                  <a:lnTo>
                    <a:pt x="0" y="8541"/>
                  </a:lnTo>
                  <a:lnTo>
                    <a:pt x="5805" y="8541"/>
                  </a:lnTo>
                  <a:lnTo>
                    <a:pt x="580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2829;p51">
              <a:extLst>
                <a:ext uri="{FF2B5EF4-FFF2-40B4-BE49-F238E27FC236}">
                  <a16:creationId xmlns:a16="http://schemas.microsoft.com/office/drawing/2014/main" id="{A0DCA475-66FF-A2A4-3289-CD40D3887AE7}"/>
                </a:ext>
              </a:extLst>
            </p:cNvPr>
            <p:cNvSpPr/>
            <p:nvPr/>
          </p:nvSpPr>
          <p:spPr>
            <a:xfrm>
              <a:off x="4455575" y="3396325"/>
              <a:ext cx="159925" cy="228325"/>
            </a:xfrm>
            <a:custGeom>
              <a:avLst/>
              <a:gdLst/>
              <a:ahLst/>
              <a:cxnLst/>
              <a:rect l="l" t="t" r="r" b="b"/>
              <a:pathLst>
                <a:path w="6397" h="9133" extrusionOk="0">
                  <a:moveTo>
                    <a:pt x="5768" y="592"/>
                  </a:moveTo>
                  <a:lnTo>
                    <a:pt x="5768" y="8504"/>
                  </a:lnTo>
                  <a:lnTo>
                    <a:pt x="629" y="8504"/>
                  </a:lnTo>
                  <a:lnTo>
                    <a:pt x="629" y="592"/>
                  </a:lnTo>
                  <a:close/>
                  <a:moveTo>
                    <a:pt x="296" y="1"/>
                  </a:moveTo>
                  <a:cubicBezTo>
                    <a:pt x="222" y="1"/>
                    <a:pt x="148" y="38"/>
                    <a:pt x="74" y="75"/>
                  </a:cubicBezTo>
                  <a:cubicBezTo>
                    <a:pt x="37" y="149"/>
                    <a:pt x="0" y="223"/>
                    <a:pt x="0" y="297"/>
                  </a:cubicBezTo>
                  <a:lnTo>
                    <a:pt x="0" y="8837"/>
                  </a:lnTo>
                  <a:cubicBezTo>
                    <a:pt x="0" y="8911"/>
                    <a:pt x="37" y="8985"/>
                    <a:pt x="74" y="9059"/>
                  </a:cubicBezTo>
                  <a:cubicBezTo>
                    <a:pt x="148" y="9096"/>
                    <a:pt x="222" y="9133"/>
                    <a:pt x="296" y="9133"/>
                  </a:cubicBezTo>
                  <a:lnTo>
                    <a:pt x="6101" y="9133"/>
                  </a:lnTo>
                  <a:cubicBezTo>
                    <a:pt x="6175" y="9133"/>
                    <a:pt x="6248" y="9096"/>
                    <a:pt x="6285" y="9059"/>
                  </a:cubicBezTo>
                  <a:cubicBezTo>
                    <a:pt x="6359" y="8985"/>
                    <a:pt x="6396" y="8911"/>
                    <a:pt x="6396" y="8837"/>
                  </a:cubicBezTo>
                  <a:lnTo>
                    <a:pt x="6396" y="297"/>
                  </a:lnTo>
                  <a:cubicBezTo>
                    <a:pt x="6396" y="223"/>
                    <a:pt x="6359" y="149"/>
                    <a:pt x="6285" y="75"/>
                  </a:cubicBezTo>
                  <a:cubicBezTo>
                    <a:pt x="6248" y="38"/>
                    <a:pt x="6175" y="1"/>
                    <a:pt x="61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2830;p51">
              <a:extLst>
                <a:ext uri="{FF2B5EF4-FFF2-40B4-BE49-F238E27FC236}">
                  <a16:creationId xmlns:a16="http://schemas.microsoft.com/office/drawing/2014/main" id="{06778B3E-A15A-1551-C9AA-1BE265D25845}"/>
                </a:ext>
              </a:extLst>
            </p:cNvPr>
            <p:cNvSpPr/>
            <p:nvPr/>
          </p:nvSpPr>
          <p:spPr>
            <a:xfrm>
              <a:off x="4570175" y="3443475"/>
              <a:ext cx="77675" cy="144200"/>
            </a:xfrm>
            <a:custGeom>
              <a:avLst/>
              <a:gdLst/>
              <a:ahLst/>
              <a:cxnLst/>
              <a:rect l="l" t="t" r="r" b="b"/>
              <a:pathLst>
                <a:path w="3107" h="5768" extrusionOk="0">
                  <a:moveTo>
                    <a:pt x="481" y="0"/>
                  </a:moveTo>
                  <a:cubicBezTo>
                    <a:pt x="186" y="0"/>
                    <a:pt x="1" y="222"/>
                    <a:pt x="1" y="481"/>
                  </a:cubicBezTo>
                  <a:cubicBezTo>
                    <a:pt x="1" y="740"/>
                    <a:pt x="186" y="962"/>
                    <a:pt x="481" y="962"/>
                  </a:cubicBezTo>
                  <a:lnTo>
                    <a:pt x="1258" y="962"/>
                  </a:lnTo>
                  <a:cubicBezTo>
                    <a:pt x="1738" y="962"/>
                    <a:pt x="2145" y="1368"/>
                    <a:pt x="2145" y="1849"/>
                  </a:cubicBezTo>
                  <a:lnTo>
                    <a:pt x="2145" y="3919"/>
                  </a:lnTo>
                  <a:cubicBezTo>
                    <a:pt x="2145" y="4437"/>
                    <a:pt x="1738" y="4844"/>
                    <a:pt x="1258" y="4844"/>
                  </a:cubicBezTo>
                  <a:lnTo>
                    <a:pt x="629" y="4844"/>
                  </a:lnTo>
                  <a:cubicBezTo>
                    <a:pt x="371" y="4844"/>
                    <a:pt x="149" y="5028"/>
                    <a:pt x="149" y="5287"/>
                  </a:cubicBezTo>
                  <a:cubicBezTo>
                    <a:pt x="149" y="5583"/>
                    <a:pt x="371" y="5768"/>
                    <a:pt x="629" y="5768"/>
                  </a:cubicBezTo>
                  <a:lnTo>
                    <a:pt x="1258" y="5768"/>
                  </a:lnTo>
                  <a:cubicBezTo>
                    <a:pt x="2256" y="5768"/>
                    <a:pt x="3106" y="4955"/>
                    <a:pt x="3106" y="3919"/>
                  </a:cubicBezTo>
                  <a:lnTo>
                    <a:pt x="3106" y="1849"/>
                  </a:lnTo>
                  <a:cubicBezTo>
                    <a:pt x="3106" y="851"/>
                    <a:pt x="2256" y="0"/>
                    <a:pt x="12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2831;p51">
              <a:extLst>
                <a:ext uri="{FF2B5EF4-FFF2-40B4-BE49-F238E27FC236}">
                  <a16:creationId xmlns:a16="http://schemas.microsoft.com/office/drawing/2014/main" id="{0382ED90-0FE3-A4AF-C0DE-7BACEDCC72E5}"/>
                </a:ext>
              </a:extLst>
            </p:cNvPr>
            <p:cNvSpPr/>
            <p:nvPr/>
          </p:nvSpPr>
          <p:spPr>
            <a:xfrm>
              <a:off x="4561875" y="3436075"/>
              <a:ext cx="93375" cy="159925"/>
            </a:xfrm>
            <a:custGeom>
              <a:avLst/>
              <a:gdLst/>
              <a:ahLst/>
              <a:cxnLst/>
              <a:rect l="l" t="t" r="r" b="b"/>
              <a:pathLst>
                <a:path w="3735" h="6397" extrusionOk="0">
                  <a:moveTo>
                    <a:pt x="1590" y="592"/>
                  </a:moveTo>
                  <a:cubicBezTo>
                    <a:pt x="2440" y="629"/>
                    <a:pt x="3106" y="1295"/>
                    <a:pt x="3106" y="2145"/>
                  </a:cubicBezTo>
                  <a:lnTo>
                    <a:pt x="3106" y="4215"/>
                  </a:lnTo>
                  <a:cubicBezTo>
                    <a:pt x="3106" y="5066"/>
                    <a:pt x="2440" y="5768"/>
                    <a:pt x="1590" y="5768"/>
                  </a:cubicBezTo>
                  <a:lnTo>
                    <a:pt x="961" y="5768"/>
                  </a:lnTo>
                  <a:cubicBezTo>
                    <a:pt x="887" y="5768"/>
                    <a:pt x="813" y="5694"/>
                    <a:pt x="813" y="5583"/>
                  </a:cubicBezTo>
                  <a:cubicBezTo>
                    <a:pt x="813" y="5509"/>
                    <a:pt x="887" y="5435"/>
                    <a:pt x="961" y="5435"/>
                  </a:cubicBezTo>
                  <a:lnTo>
                    <a:pt x="1590" y="5435"/>
                  </a:lnTo>
                  <a:cubicBezTo>
                    <a:pt x="2255" y="5435"/>
                    <a:pt x="2773" y="4881"/>
                    <a:pt x="2773" y="4215"/>
                  </a:cubicBezTo>
                  <a:lnTo>
                    <a:pt x="2773" y="2145"/>
                  </a:lnTo>
                  <a:cubicBezTo>
                    <a:pt x="2773" y="1480"/>
                    <a:pt x="2255" y="962"/>
                    <a:pt x="1590" y="962"/>
                  </a:cubicBezTo>
                  <a:lnTo>
                    <a:pt x="813" y="962"/>
                  </a:lnTo>
                  <a:cubicBezTo>
                    <a:pt x="703" y="962"/>
                    <a:pt x="629" y="888"/>
                    <a:pt x="629" y="777"/>
                  </a:cubicBezTo>
                  <a:cubicBezTo>
                    <a:pt x="629" y="703"/>
                    <a:pt x="703" y="592"/>
                    <a:pt x="813" y="592"/>
                  </a:cubicBezTo>
                  <a:close/>
                  <a:moveTo>
                    <a:pt x="813" y="1"/>
                  </a:moveTo>
                  <a:cubicBezTo>
                    <a:pt x="370" y="1"/>
                    <a:pt x="0" y="333"/>
                    <a:pt x="0" y="777"/>
                  </a:cubicBezTo>
                  <a:cubicBezTo>
                    <a:pt x="0" y="1221"/>
                    <a:pt x="370" y="1553"/>
                    <a:pt x="813" y="1553"/>
                  </a:cubicBezTo>
                  <a:lnTo>
                    <a:pt x="1590" y="1553"/>
                  </a:lnTo>
                  <a:cubicBezTo>
                    <a:pt x="1886" y="1553"/>
                    <a:pt x="2181" y="1812"/>
                    <a:pt x="2181" y="2145"/>
                  </a:cubicBezTo>
                  <a:lnTo>
                    <a:pt x="2181" y="4215"/>
                  </a:lnTo>
                  <a:cubicBezTo>
                    <a:pt x="2181" y="4548"/>
                    <a:pt x="1886" y="4807"/>
                    <a:pt x="1590" y="4807"/>
                  </a:cubicBezTo>
                  <a:lnTo>
                    <a:pt x="961" y="4807"/>
                  </a:lnTo>
                  <a:cubicBezTo>
                    <a:pt x="518" y="4807"/>
                    <a:pt x="185" y="5177"/>
                    <a:pt x="185" y="5583"/>
                  </a:cubicBezTo>
                  <a:cubicBezTo>
                    <a:pt x="185" y="6027"/>
                    <a:pt x="518" y="6397"/>
                    <a:pt x="961" y="6397"/>
                  </a:cubicBezTo>
                  <a:lnTo>
                    <a:pt x="1590" y="6397"/>
                  </a:lnTo>
                  <a:cubicBezTo>
                    <a:pt x="2773" y="6397"/>
                    <a:pt x="3734" y="5398"/>
                    <a:pt x="3734" y="4215"/>
                  </a:cubicBezTo>
                  <a:lnTo>
                    <a:pt x="3734" y="2145"/>
                  </a:lnTo>
                  <a:cubicBezTo>
                    <a:pt x="3734" y="962"/>
                    <a:pt x="2773" y="1"/>
                    <a:pt x="15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2832;p51">
              <a:extLst>
                <a:ext uri="{FF2B5EF4-FFF2-40B4-BE49-F238E27FC236}">
                  <a16:creationId xmlns:a16="http://schemas.microsoft.com/office/drawing/2014/main" id="{AF3D7B03-DDA9-A5B6-4799-652625B1BA87}"/>
                </a:ext>
              </a:extLst>
            </p:cNvPr>
            <p:cNvSpPr/>
            <p:nvPr/>
          </p:nvSpPr>
          <p:spPr>
            <a:xfrm>
              <a:off x="4999975" y="3728150"/>
              <a:ext cx="140500" cy="1346100"/>
            </a:xfrm>
            <a:custGeom>
              <a:avLst/>
              <a:gdLst/>
              <a:ahLst/>
              <a:cxnLst/>
              <a:rect l="l" t="t" r="r" b="b"/>
              <a:pathLst>
                <a:path w="5620" h="53844" extrusionOk="0">
                  <a:moveTo>
                    <a:pt x="0" y="0"/>
                  </a:moveTo>
                  <a:lnTo>
                    <a:pt x="4474" y="53312"/>
                  </a:lnTo>
                  <a:cubicBezTo>
                    <a:pt x="4506" y="53634"/>
                    <a:pt x="4762" y="53844"/>
                    <a:pt x="5048" y="53844"/>
                  </a:cubicBezTo>
                  <a:cubicBezTo>
                    <a:pt x="5090" y="53844"/>
                    <a:pt x="5133" y="53839"/>
                    <a:pt x="5176" y="53830"/>
                  </a:cubicBezTo>
                  <a:cubicBezTo>
                    <a:pt x="5435" y="53756"/>
                    <a:pt x="5620" y="53497"/>
                    <a:pt x="5620" y="53201"/>
                  </a:cubicBezTo>
                  <a:lnTo>
                    <a:pt x="25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2833;p51">
              <a:extLst>
                <a:ext uri="{FF2B5EF4-FFF2-40B4-BE49-F238E27FC236}">
                  <a16:creationId xmlns:a16="http://schemas.microsoft.com/office/drawing/2014/main" id="{BE4DB8A6-ECE9-63AC-D991-EFB4318D9FDA}"/>
                </a:ext>
              </a:extLst>
            </p:cNvPr>
            <p:cNvSpPr/>
            <p:nvPr/>
          </p:nvSpPr>
          <p:spPr>
            <a:xfrm>
              <a:off x="4991650" y="3720750"/>
              <a:ext cx="156225" cy="1360550"/>
            </a:xfrm>
            <a:custGeom>
              <a:avLst/>
              <a:gdLst/>
              <a:ahLst/>
              <a:cxnLst/>
              <a:rect l="l" t="t" r="r" b="b"/>
              <a:pathLst>
                <a:path w="6249" h="54422" extrusionOk="0">
                  <a:moveTo>
                    <a:pt x="2588" y="629"/>
                  </a:moveTo>
                  <a:lnTo>
                    <a:pt x="5620" y="53497"/>
                  </a:lnTo>
                  <a:lnTo>
                    <a:pt x="5620" y="53534"/>
                  </a:lnTo>
                  <a:lnTo>
                    <a:pt x="5620" y="53571"/>
                  </a:lnTo>
                  <a:cubicBezTo>
                    <a:pt x="5620" y="53682"/>
                    <a:pt x="5546" y="53793"/>
                    <a:pt x="5435" y="53793"/>
                  </a:cubicBezTo>
                  <a:lnTo>
                    <a:pt x="5361" y="53830"/>
                  </a:lnTo>
                  <a:cubicBezTo>
                    <a:pt x="5250" y="53830"/>
                    <a:pt x="5139" y="53719"/>
                    <a:pt x="5102" y="53571"/>
                  </a:cubicBezTo>
                  <a:lnTo>
                    <a:pt x="5099" y="53572"/>
                  </a:lnTo>
                  <a:lnTo>
                    <a:pt x="5099" y="53572"/>
                  </a:lnTo>
                  <a:lnTo>
                    <a:pt x="657" y="629"/>
                  </a:lnTo>
                  <a:close/>
                  <a:moveTo>
                    <a:pt x="333" y="1"/>
                  </a:moveTo>
                  <a:cubicBezTo>
                    <a:pt x="222" y="1"/>
                    <a:pt x="148" y="38"/>
                    <a:pt x="111" y="112"/>
                  </a:cubicBezTo>
                  <a:cubicBezTo>
                    <a:pt x="37" y="149"/>
                    <a:pt x="0" y="259"/>
                    <a:pt x="0" y="333"/>
                  </a:cubicBezTo>
                  <a:lnTo>
                    <a:pt x="4511" y="53645"/>
                  </a:lnTo>
                  <a:lnTo>
                    <a:pt x="4511" y="53682"/>
                  </a:lnTo>
                  <a:cubicBezTo>
                    <a:pt x="4548" y="54126"/>
                    <a:pt x="4954" y="54422"/>
                    <a:pt x="5361" y="54422"/>
                  </a:cubicBezTo>
                  <a:lnTo>
                    <a:pt x="5583" y="54422"/>
                  </a:lnTo>
                  <a:cubicBezTo>
                    <a:pt x="5990" y="54311"/>
                    <a:pt x="6248" y="53941"/>
                    <a:pt x="6248" y="53571"/>
                  </a:cubicBezTo>
                  <a:lnTo>
                    <a:pt x="6248" y="53460"/>
                  </a:lnTo>
                  <a:lnTo>
                    <a:pt x="3180" y="296"/>
                  </a:lnTo>
                  <a:cubicBezTo>
                    <a:pt x="3180" y="112"/>
                    <a:pt x="3069" y="1"/>
                    <a:pt x="28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2834;p51">
              <a:extLst>
                <a:ext uri="{FF2B5EF4-FFF2-40B4-BE49-F238E27FC236}">
                  <a16:creationId xmlns:a16="http://schemas.microsoft.com/office/drawing/2014/main" id="{5D5A4222-7EDD-16AB-05DB-6B780FBCD302}"/>
                </a:ext>
              </a:extLst>
            </p:cNvPr>
            <p:cNvSpPr/>
            <p:nvPr/>
          </p:nvSpPr>
          <p:spPr>
            <a:xfrm>
              <a:off x="5752325" y="3728150"/>
              <a:ext cx="141425" cy="1349800"/>
            </a:xfrm>
            <a:custGeom>
              <a:avLst/>
              <a:gdLst/>
              <a:ahLst/>
              <a:cxnLst/>
              <a:rect l="l" t="t" r="r" b="b"/>
              <a:pathLst>
                <a:path w="5657" h="53992" extrusionOk="0">
                  <a:moveTo>
                    <a:pt x="0" y="0"/>
                  </a:moveTo>
                  <a:lnTo>
                    <a:pt x="4474" y="53497"/>
                  </a:lnTo>
                  <a:cubicBezTo>
                    <a:pt x="4538" y="53786"/>
                    <a:pt x="4770" y="53992"/>
                    <a:pt x="5048" y="53992"/>
                  </a:cubicBezTo>
                  <a:cubicBezTo>
                    <a:pt x="5090" y="53992"/>
                    <a:pt x="5133" y="53987"/>
                    <a:pt x="5176" y="53978"/>
                  </a:cubicBezTo>
                  <a:cubicBezTo>
                    <a:pt x="5472" y="53941"/>
                    <a:pt x="5657" y="53645"/>
                    <a:pt x="5620" y="53386"/>
                  </a:cubicBezTo>
                  <a:lnTo>
                    <a:pt x="25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2835;p51">
              <a:extLst>
                <a:ext uri="{FF2B5EF4-FFF2-40B4-BE49-F238E27FC236}">
                  <a16:creationId xmlns:a16="http://schemas.microsoft.com/office/drawing/2014/main" id="{63EC3D13-AF03-0E55-5219-7235E60B4EE0}"/>
                </a:ext>
              </a:extLst>
            </p:cNvPr>
            <p:cNvSpPr/>
            <p:nvPr/>
          </p:nvSpPr>
          <p:spPr>
            <a:xfrm>
              <a:off x="5744000" y="3720750"/>
              <a:ext cx="156225" cy="1365175"/>
            </a:xfrm>
            <a:custGeom>
              <a:avLst/>
              <a:gdLst/>
              <a:ahLst/>
              <a:cxnLst/>
              <a:rect l="l" t="t" r="r" b="b"/>
              <a:pathLst>
                <a:path w="6249" h="54607" extrusionOk="0">
                  <a:moveTo>
                    <a:pt x="2588" y="629"/>
                  </a:moveTo>
                  <a:lnTo>
                    <a:pt x="5657" y="53682"/>
                  </a:lnTo>
                  <a:lnTo>
                    <a:pt x="5657" y="53719"/>
                  </a:lnTo>
                  <a:cubicBezTo>
                    <a:pt x="5657" y="53867"/>
                    <a:pt x="5583" y="53978"/>
                    <a:pt x="5435" y="53978"/>
                  </a:cubicBezTo>
                  <a:lnTo>
                    <a:pt x="5398" y="53978"/>
                  </a:lnTo>
                  <a:cubicBezTo>
                    <a:pt x="5250" y="53978"/>
                    <a:pt x="5139" y="53904"/>
                    <a:pt x="5139" y="53756"/>
                  </a:cubicBezTo>
                  <a:lnTo>
                    <a:pt x="657" y="629"/>
                  </a:lnTo>
                  <a:close/>
                  <a:moveTo>
                    <a:pt x="333" y="1"/>
                  </a:moveTo>
                  <a:cubicBezTo>
                    <a:pt x="222" y="1"/>
                    <a:pt x="148" y="38"/>
                    <a:pt x="111" y="112"/>
                  </a:cubicBezTo>
                  <a:cubicBezTo>
                    <a:pt x="37" y="149"/>
                    <a:pt x="0" y="259"/>
                    <a:pt x="0" y="333"/>
                  </a:cubicBezTo>
                  <a:lnTo>
                    <a:pt x="4511" y="53830"/>
                  </a:lnTo>
                  <a:cubicBezTo>
                    <a:pt x="4585" y="54274"/>
                    <a:pt x="4955" y="54606"/>
                    <a:pt x="5398" y="54606"/>
                  </a:cubicBezTo>
                  <a:cubicBezTo>
                    <a:pt x="5472" y="54606"/>
                    <a:pt x="5509" y="54606"/>
                    <a:pt x="5583" y="54569"/>
                  </a:cubicBezTo>
                  <a:cubicBezTo>
                    <a:pt x="5990" y="54495"/>
                    <a:pt x="6248" y="54126"/>
                    <a:pt x="6248" y="53719"/>
                  </a:cubicBezTo>
                  <a:lnTo>
                    <a:pt x="6248" y="53645"/>
                  </a:lnTo>
                  <a:lnTo>
                    <a:pt x="3217" y="296"/>
                  </a:lnTo>
                  <a:cubicBezTo>
                    <a:pt x="3180" y="112"/>
                    <a:pt x="3069" y="1"/>
                    <a:pt x="28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2836;p51">
              <a:extLst>
                <a:ext uri="{FF2B5EF4-FFF2-40B4-BE49-F238E27FC236}">
                  <a16:creationId xmlns:a16="http://schemas.microsoft.com/office/drawing/2014/main" id="{C9785D30-CD4C-843D-39BB-0BA37F6CA1C6}"/>
                </a:ext>
              </a:extLst>
            </p:cNvPr>
            <p:cNvSpPr/>
            <p:nvPr/>
          </p:nvSpPr>
          <p:spPr>
            <a:xfrm>
              <a:off x="2587625" y="3728150"/>
              <a:ext cx="123875" cy="1337800"/>
            </a:xfrm>
            <a:custGeom>
              <a:avLst/>
              <a:gdLst/>
              <a:ahLst/>
              <a:cxnLst/>
              <a:rect l="l" t="t" r="r" b="b"/>
              <a:pathLst>
                <a:path w="4955" h="53512" extrusionOk="0">
                  <a:moveTo>
                    <a:pt x="2404" y="0"/>
                  </a:moveTo>
                  <a:lnTo>
                    <a:pt x="38" y="52869"/>
                  </a:lnTo>
                  <a:cubicBezTo>
                    <a:pt x="1" y="53164"/>
                    <a:pt x="186" y="53423"/>
                    <a:pt x="482" y="53497"/>
                  </a:cubicBezTo>
                  <a:cubicBezTo>
                    <a:pt x="520" y="53507"/>
                    <a:pt x="559" y="53511"/>
                    <a:pt x="598" y="53511"/>
                  </a:cubicBezTo>
                  <a:cubicBezTo>
                    <a:pt x="859" y="53511"/>
                    <a:pt x="1115" y="53306"/>
                    <a:pt x="1147" y="53016"/>
                  </a:cubicBezTo>
                  <a:lnTo>
                    <a:pt x="495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2837;p51">
              <a:extLst>
                <a:ext uri="{FF2B5EF4-FFF2-40B4-BE49-F238E27FC236}">
                  <a16:creationId xmlns:a16="http://schemas.microsoft.com/office/drawing/2014/main" id="{B6578BAB-4A40-EC8E-17A2-6C5E291E9914}"/>
                </a:ext>
              </a:extLst>
            </p:cNvPr>
            <p:cNvSpPr/>
            <p:nvPr/>
          </p:nvSpPr>
          <p:spPr>
            <a:xfrm>
              <a:off x="2580250" y="3720750"/>
              <a:ext cx="138650" cy="1352225"/>
            </a:xfrm>
            <a:custGeom>
              <a:avLst/>
              <a:gdLst/>
              <a:ahLst/>
              <a:cxnLst/>
              <a:rect l="l" t="t" r="r" b="b"/>
              <a:pathLst>
                <a:path w="5546" h="54089" extrusionOk="0">
                  <a:moveTo>
                    <a:pt x="4917" y="629"/>
                  </a:moveTo>
                  <a:lnTo>
                    <a:pt x="1149" y="53239"/>
                  </a:lnTo>
                  <a:lnTo>
                    <a:pt x="1149" y="53239"/>
                  </a:lnTo>
                  <a:lnTo>
                    <a:pt x="1146" y="53238"/>
                  </a:lnTo>
                  <a:cubicBezTo>
                    <a:pt x="1146" y="53386"/>
                    <a:pt x="998" y="53497"/>
                    <a:pt x="887" y="53497"/>
                  </a:cubicBezTo>
                  <a:lnTo>
                    <a:pt x="850" y="53460"/>
                  </a:lnTo>
                  <a:cubicBezTo>
                    <a:pt x="703" y="53460"/>
                    <a:pt x="629" y="53349"/>
                    <a:pt x="629" y="53202"/>
                  </a:cubicBezTo>
                  <a:lnTo>
                    <a:pt x="629" y="53165"/>
                  </a:lnTo>
                  <a:lnTo>
                    <a:pt x="2982" y="629"/>
                  </a:lnTo>
                  <a:close/>
                  <a:moveTo>
                    <a:pt x="2699" y="1"/>
                  </a:moveTo>
                  <a:cubicBezTo>
                    <a:pt x="2514" y="1"/>
                    <a:pt x="2366" y="112"/>
                    <a:pt x="2366" y="296"/>
                  </a:cubicBezTo>
                  <a:lnTo>
                    <a:pt x="0" y="53128"/>
                  </a:lnTo>
                  <a:lnTo>
                    <a:pt x="0" y="53202"/>
                  </a:lnTo>
                  <a:cubicBezTo>
                    <a:pt x="0" y="53608"/>
                    <a:pt x="296" y="53978"/>
                    <a:pt x="703" y="54089"/>
                  </a:cubicBezTo>
                  <a:lnTo>
                    <a:pt x="887" y="54089"/>
                  </a:lnTo>
                  <a:cubicBezTo>
                    <a:pt x="1331" y="54089"/>
                    <a:pt x="1701" y="53793"/>
                    <a:pt x="1775" y="53349"/>
                  </a:cubicBezTo>
                  <a:lnTo>
                    <a:pt x="1775" y="53312"/>
                  </a:lnTo>
                  <a:lnTo>
                    <a:pt x="5546" y="333"/>
                  </a:lnTo>
                  <a:cubicBezTo>
                    <a:pt x="5546" y="259"/>
                    <a:pt x="5509" y="149"/>
                    <a:pt x="5472" y="112"/>
                  </a:cubicBezTo>
                  <a:cubicBezTo>
                    <a:pt x="5398" y="38"/>
                    <a:pt x="5324" y="1"/>
                    <a:pt x="52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2838;p51">
              <a:extLst>
                <a:ext uri="{FF2B5EF4-FFF2-40B4-BE49-F238E27FC236}">
                  <a16:creationId xmlns:a16="http://schemas.microsoft.com/office/drawing/2014/main" id="{5F4976F9-4375-525D-72D1-965F35F1C284}"/>
                </a:ext>
              </a:extLst>
            </p:cNvPr>
            <p:cNvSpPr/>
            <p:nvPr/>
          </p:nvSpPr>
          <p:spPr>
            <a:xfrm>
              <a:off x="1894425" y="3728150"/>
              <a:ext cx="122975" cy="1333175"/>
            </a:xfrm>
            <a:custGeom>
              <a:avLst/>
              <a:gdLst/>
              <a:ahLst/>
              <a:cxnLst/>
              <a:rect l="l" t="t" r="r" b="b"/>
              <a:pathLst>
                <a:path w="4919" h="53327" extrusionOk="0">
                  <a:moveTo>
                    <a:pt x="2367" y="0"/>
                  </a:moveTo>
                  <a:lnTo>
                    <a:pt x="38" y="52684"/>
                  </a:lnTo>
                  <a:cubicBezTo>
                    <a:pt x="1" y="52979"/>
                    <a:pt x="186" y="53238"/>
                    <a:pt x="445" y="53312"/>
                  </a:cubicBezTo>
                  <a:cubicBezTo>
                    <a:pt x="488" y="53322"/>
                    <a:pt x="531" y="53326"/>
                    <a:pt x="574" y="53326"/>
                  </a:cubicBezTo>
                  <a:cubicBezTo>
                    <a:pt x="859" y="53326"/>
                    <a:pt x="1115" y="53121"/>
                    <a:pt x="1147" y="52832"/>
                  </a:cubicBezTo>
                  <a:lnTo>
                    <a:pt x="49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2839;p51">
              <a:extLst>
                <a:ext uri="{FF2B5EF4-FFF2-40B4-BE49-F238E27FC236}">
                  <a16:creationId xmlns:a16="http://schemas.microsoft.com/office/drawing/2014/main" id="{041F9F4D-A075-9BB9-3960-5B3620F57592}"/>
                </a:ext>
              </a:extLst>
            </p:cNvPr>
            <p:cNvSpPr/>
            <p:nvPr/>
          </p:nvSpPr>
          <p:spPr>
            <a:xfrm>
              <a:off x="1887050" y="3720750"/>
              <a:ext cx="138650" cy="1348525"/>
            </a:xfrm>
            <a:custGeom>
              <a:avLst/>
              <a:gdLst/>
              <a:ahLst/>
              <a:cxnLst/>
              <a:rect l="l" t="t" r="r" b="b"/>
              <a:pathLst>
                <a:path w="5546" h="53941" extrusionOk="0">
                  <a:moveTo>
                    <a:pt x="4880" y="629"/>
                  </a:moveTo>
                  <a:lnTo>
                    <a:pt x="1146" y="53091"/>
                  </a:lnTo>
                  <a:cubicBezTo>
                    <a:pt x="1109" y="53202"/>
                    <a:pt x="998" y="53312"/>
                    <a:pt x="887" y="53312"/>
                  </a:cubicBezTo>
                  <a:lnTo>
                    <a:pt x="814" y="53312"/>
                  </a:lnTo>
                  <a:cubicBezTo>
                    <a:pt x="703" y="53275"/>
                    <a:pt x="629" y="53165"/>
                    <a:pt x="629" y="53017"/>
                  </a:cubicBezTo>
                  <a:lnTo>
                    <a:pt x="629" y="52980"/>
                  </a:lnTo>
                  <a:lnTo>
                    <a:pt x="2982" y="629"/>
                  </a:lnTo>
                  <a:close/>
                  <a:moveTo>
                    <a:pt x="2662" y="1"/>
                  </a:moveTo>
                  <a:cubicBezTo>
                    <a:pt x="2514" y="1"/>
                    <a:pt x="2366" y="112"/>
                    <a:pt x="2366" y="296"/>
                  </a:cubicBezTo>
                  <a:lnTo>
                    <a:pt x="2" y="52943"/>
                  </a:lnTo>
                  <a:lnTo>
                    <a:pt x="2" y="52943"/>
                  </a:lnTo>
                  <a:lnTo>
                    <a:pt x="0" y="52943"/>
                  </a:lnTo>
                  <a:lnTo>
                    <a:pt x="0" y="53017"/>
                  </a:lnTo>
                  <a:cubicBezTo>
                    <a:pt x="0" y="53423"/>
                    <a:pt x="296" y="53793"/>
                    <a:pt x="666" y="53904"/>
                  </a:cubicBezTo>
                  <a:cubicBezTo>
                    <a:pt x="740" y="53904"/>
                    <a:pt x="814" y="53941"/>
                    <a:pt x="887" y="53941"/>
                  </a:cubicBezTo>
                  <a:cubicBezTo>
                    <a:pt x="1331" y="53941"/>
                    <a:pt x="1701" y="53608"/>
                    <a:pt x="1775" y="53165"/>
                  </a:cubicBezTo>
                  <a:lnTo>
                    <a:pt x="1775" y="53128"/>
                  </a:lnTo>
                  <a:lnTo>
                    <a:pt x="5546" y="333"/>
                  </a:lnTo>
                  <a:cubicBezTo>
                    <a:pt x="5546" y="259"/>
                    <a:pt x="5509" y="149"/>
                    <a:pt x="5435" y="112"/>
                  </a:cubicBezTo>
                  <a:cubicBezTo>
                    <a:pt x="5398" y="38"/>
                    <a:pt x="5324" y="1"/>
                    <a:pt x="52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2840;p51">
              <a:extLst>
                <a:ext uri="{FF2B5EF4-FFF2-40B4-BE49-F238E27FC236}">
                  <a16:creationId xmlns:a16="http://schemas.microsoft.com/office/drawing/2014/main" id="{41231809-1ACD-7073-0169-E3F82E3F9035}"/>
                </a:ext>
              </a:extLst>
            </p:cNvPr>
            <p:cNvSpPr/>
            <p:nvPr/>
          </p:nvSpPr>
          <p:spPr>
            <a:xfrm>
              <a:off x="1912000" y="3654200"/>
              <a:ext cx="3986375" cy="114650"/>
            </a:xfrm>
            <a:custGeom>
              <a:avLst/>
              <a:gdLst/>
              <a:ahLst/>
              <a:cxnLst/>
              <a:rect l="l" t="t" r="r" b="b"/>
              <a:pathLst>
                <a:path w="159455" h="4586" extrusionOk="0">
                  <a:moveTo>
                    <a:pt x="0" y="1"/>
                  </a:moveTo>
                  <a:lnTo>
                    <a:pt x="0" y="4585"/>
                  </a:lnTo>
                  <a:lnTo>
                    <a:pt x="159455" y="4585"/>
                  </a:lnTo>
                  <a:lnTo>
                    <a:pt x="1594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2841;p51">
              <a:extLst>
                <a:ext uri="{FF2B5EF4-FFF2-40B4-BE49-F238E27FC236}">
                  <a16:creationId xmlns:a16="http://schemas.microsoft.com/office/drawing/2014/main" id="{F4242AAA-1469-3907-6799-6DB1D63E4B00}"/>
                </a:ext>
              </a:extLst>
            </p:cNvPr>
            <p:cNvSpPr/>
            <p:nvPr/>
          </p:nvSpPr>
          <p:spPr>
            <a:xfrm>
              <a:off x="1904600" y="3646800"/>
              <a:ext cx="4001175" cy="130350"/>
            </a:xfrm>
            <a:custGeom>
              <a:avLst/>
              <a:gdLst/>
              <a:ahLst/>
              <a:cxnLst/>
              <a:rect l="l" t="t" r="r" b="b"/>
              <a:pathLst>
                <a:path w="160047" h="5214" extrusionOk="0">
                  <a:moveTo>
                    <a:pt x="159455" y="629"/>
                  </a:moveTo>
                  <a:lnTo>
                    <a:pt x="159455" y="4585"/>
                  </a:lnTo>
                  <a:lnTo>
                    <a:pt x="592" y="4585"/>
                  </a:lnTo>
                  <a:lnTo>
                    <a:pt x="592" y="629"/>
                  </a:lnTo>
                  <a:close/>
                  <a:moveTo>
                    <a:pt x="296" y="1"/>
                  </a:moveTo>
                  <a:cubicBezTo>
                    <a:pt x="222" y="1"/>
                    <a:pt x="149" y="38"/>
                    <a:pt x="75" y="112"/>
                  </a:cubicBezTo>
                  <a:cubicBezTo>
                    <a:pt x="38" y="149"/>
                    <a:pt x="1" y="223"/>
                    <a:pt x="1" y="297"/>
                  </a:cubicBezTo>
                  <a:lnTo>
                    <a:pt x="1" y="4881"/>
                  </a:lnTo>
                  <a:cubicBezTo>
                    <a:pt x="1" y="4955"/>
                    <a:pt x="38" y="5066"/>
                    <a:pt x="75" y="5103"/>
                  </a:cubicBezTo>
                  <a:cubicBezTo>
                    <a:pt x="149" y="5177"/>
                    <a:pt x="222" y="5214"/>
                    <a:pt x="296" y="5214"/>
                  </a:cubicBezTo>
                  <a:lnTo>
                    <a:pt x="159751" y="5214"/>
                  </a:lnTo>
                  <a:cubicBezTo>
                    <a:pt x="159824" y="5214"/>
                    <a:pt x="159898" y="5177"/>
                    <a:pt x="159972" y="5103"/>
                  </a:cubicBezTo>
                  <a:cubicBezTo>
                    <a:pt x="160046" y="5066"/>
                    <a:pt x="160046" y="4955"/>
                    <a:pt x="160046" y="4881"/>
                  </a:cubicBezTo>
                  <a:lnTo>
                    <a:pt x="160046" y="297"/>
                  </a:lnTo>
                  <a:cubicBezTo>
                    <a:pt x="160046" y="223"/>
                    <a:pt x="160046" y="149"/>
                    <a:pt x="159972" y="112"/>
                  </a:cubicBezTo>
                  <a:cubicBezTo>
                    <a:pt x="159898" y="38"/>
                    <a:pt x="159824" y="1"/>
                    <a:pt x="1597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2842;p51">
              <a:extLst>
                <a:ext uri="{FF2B5EF4-FFF2-40B4-BE49-F238E27FC236}">
                  <a16:creationId xmlns:a16="http://schemas.microsoft.com/office/drawing/2014/main" id="{009AE9E5-8F1E-0D96-A58D-9F149BC6F295}"/>
                </a:ext>
              </a:extLst>
            </p:cNvPr>
            <p:cNvSpPr/>
            <p:nvPr/>
          </p:nvSpPr>
          <p:spPr>
            <a:xfrm>
              <a:off x="1912000" y="3654200"/>
              <a:ext cx="3986375" cy="39775"/>
            </a:xfrm>
            <a:custGeom>
              <a:avLst/>
              <a:gdLst/>
              <a:ahLst/>
              <a:cxnLst/>
              <a:rect l="l" t="t" r="r" b="b"/>
              <a:pathLst>
                <a:path w="159455" h="1591" extrusionOk="0">
                  <a:moveTo>
                    <a:pt x="0" y="1"/>
                  </a:moveTo>
                  <a:lnTo>
                    <a:pt x="0" y="1591"/>
                  </a:lnTo>
                  <a:lnTo>
                    <a:pt x="159455" y="1591"/>
                  </a:lnTo>
                  <a:lnTo>
                    <a:pt x="15945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2843;p51">
              <a:extLst>
                <a:ext uri="{FF2B5EF4-FFF2-40B4-BE49-F238E27FC236}">
                  <a16:creationId xmlns:a16="http://schemas.microsoft.com/office/drawing/2014/main" id="{D1635CF1-6BC2-33E9-71D3-7E726BCCADE8}"/>
                </a:ext>
              </a:extLst>
            </p:cNvPr>
            <p:cNvSpPr/>
            <p:nvPr/>
          </p:nvSpPr>
          <p:spPr>
            <a:xfrm>
              <a:off x="1904600" y="3646800"/>
              <a:ext cx="4001175" cy="54575"/>
            </a:xfrm>
            <a:custGeom>
              <a:avLst/>
              <a:gdLst/>
              <a:ahLst/>
              <a:cxnLst/>
              <a:rect l="l" t="t" r="r" b="b"/>
              <a:pathLst>
                <a:path w="160047" h="2183" extrusionOk="0">
                  <a:moveTo>
                    <a:pt x="159455" y="629"/>
                  </a:moveTo>
                  <a:lnTo>
                    <a:pt x="159455" y="1591"/>
                  </a:lnTo>
                  <a:lnTo>
                    <a:pt x="592" y="1591"/>
                  </a:lnTo>
                  <a:lnTo>
                    <a:pt x="592" y="629"/>
                  </a:lnTo>
                  <a:close/>
                  <a:moveTo>
                    <a:pt x="296" y="1"/>
                  </a:moveTo>
                  <a:cubicBezTo>
                    <a:pt x="222" y="1"/>
                    <a:pt x="149" y="38"/>
                    <a:pt x="75" y="112"/>
                  </a:cubicBezTo>
                  <a:cubicBezTo>
                    <a:pt x="38" y="149"/>
                    <a:pt x="1" y="223"/>
                    <a:pt x="1" y="297"/>
                  </a:cubicBezTo>
                  <a:lnTo>
                    <a:pt x="1" y="1887"/>
                  </a:lnTo>
                  <a:cubicBezTo>
                    <a:pt x="1" y="1960"/>
                    <a:pt x="38" y="2034"/>
                    <a:pt x="75" y="2108"/>
                  </a:cubicBezTo>
                  <a:cubicBezTo>
                    <a:pt x="149" y="2145"/>
                    <a:pt x="222" y="2182"/>
                    <a:pt x="296" y="2182"/>
                  </a:cubicBezTo>
                  <a:lnTo>
                    <a:pt x="159751" y="2182"/>
                  </a:lnTo>
                  <a:cubicBezTo>
                    <a:pt x="159824" y="2182"/>
                    <a:pt x="159898" y="2145"/>
                    <a:pt x="159972" y="2108"/>
                  </a:cubicBezTo>
                  <a:cubicBezTo>
                    <a:pt x="160046" y="2034"/>
                    <a:pt x="160046" y="1960"/>
                    <a:pt x="160046" y="1887"/>
                  </a:cubicBezTo>
                  <a:lnTo>
                    <a:pt x="160046" y="297"/>
                  </a:lnTo>
                  <a:cubicBezTo>
                    <a:pt x="160046" y="223"/>
                    <a:pt x="160046" y="149"/>
                    <a:pt x="159972" y="112"/>
                  </a:cubicBezTo>
                  <a:cubicBezTo>
                    <a:pt x="159898" y="38"/>
                    <a:pt x="159824" y="1"/>
                    <a:pt x="1597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2844;p51">
              <a:extLst>
                <a:ext uri="{FF2B5EF4-FFF2-40B4-BE49-F238E27FC236}">
                  <a16:creationId xmlns:a16="http://schemas.microsoft.com/office/drawing/2014/main" id="{7C442E46-00DA-46CD-8C0F-66CA13CFD629}"/>
                </a:ext>
              </a:extLst>
            </p:cNvPr>
            <p:cNvSpPr/>
            <p:nvPr/>
          </p:nvSpPr>
          <p:spPr>
            <a:xfrm>
              <a:off x="4901075" y="3654200"/>
              <a:ext cx="997300" cy="114650"/>
            </a:xfrm>
            <a:custGeom>
              <a:avLst/>
              <a:gdLst/>
              <a:ahLst/>
              <a:cxnLst/>
              <a:rect l="l" t="t" r="r" b="b"/>
              <a:pathLst>
                <a:path w="39892" h="4586" extrusionOk="0">
                  <a:moveTo>
                    <a:pt x="0" y="1"/>
                  </a:moveTo>
                  <a:lnTo>
                    <a:pt x="0" y="4585"/>
                  </a:lnTo>
                  <a:lnTo>
                    <a:pt x="39892" y="4585"/>
                  </a:lnTo>
                  <a:lnTo>
                    <a:pt x="3989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2845;p51">
              <a:extLst>
                <a:ext uri="{FF2B5EF4-FFF2-40B4-BE49-F238E27FC236}">
                  <a16:creationId xmlns:a16="http://schemas.microsoft.com/office/drawing/2014/main" id="{B8F45453-7373-CDAD-834D-B7056CFF2B65}"/>
                </a:ext>
              </a:extLst>
            </p:cNvPr>
            <p:cNvSpPr/>
            <p:nvPr/>
          </p:nvSpPr>
          <p:spPr>
            <a:xfrm>
              <a:off x="4893675" y="3646800"/>
              <a:ext cx="1012100" cy="130350"/>
            </a:xfrm>
            <a:custGeom>
              <a:avLst/>
              <a:gdLst/>
              <a:ahLst/>
              <a:cxnLst/>
              <a:rect l="l" t="t" r="r" b="b"/>
              <a:pathLst>
                <a:path w="40484" h="5214" extrusionOk="0">
                  <a:moveTo>
                    <a:pt x="39892" y="629"/>
                  </a:moveTo>
                  <a:lnTo>
                    <a:pt x="39892" y="4585"/>
                  </a:lnTo>
                  <a:lnTo>
                    <a:pt x="592" y="4585"/>
                  </a:lnTo>
                  <a:lnTo>
                    <a:pt x="592" y="629"/>
                  </a:lnTo>
                  <a:close/>
                  <a:moveTo>
                    <a:pt x="296" y="1"/>
                  </a:moveTo>
                  <a:cubicBezTo>
                    <a:pt x="222" y="1"/>
                    <a:pt x="148" y="38"/>
                    <a:pt x="74" y="112"/>
                  </a:cubicBezTo>
                  <a:cubicBezTo>
                    <a:pt x="1" y="149"/>
                    <a:pt x="1" y="223"/>
                    <a:pt x="1" y="297"/>
                  </a:cubicBezTo>
                  <a:lnTo>
                    <a:pt x="1" y="4881"/>
                  </a:lnTo>
                  <a:cubicBezTo>
                    <a:pt x="1" y="4955"/>
                    <a:pt x="1" y="5066"/>
                    <a:pt x="74" y="5103"/>
                  </a:cubicBezTo>
                  <a:cubicBezTo>
                    <a:pt x="148" y="5177"/>
                    <a:pt x="222" y="5214"/>
                    <a:pt x="296" y="5214"/>
                  </a:cubicBezTo>
                  <a:lnTo>
                    <a:pt x="40188" y="5214"/>
                  </a:lnTo>
                  <a:cubicBezTo>
                    <a:pt x="40261" y="5214"/>
                    <a:pt x="40335" y="5177"/>
                    <a:pt x="40409" y="5103"/>
                  </a:cubicBezTo>
                  <a:cubicBezTo>
                    <a:pt x="40483" y="5066"/>
                    <a:pt x="40483" y="4955"/>
                    <a:pt x="40483" y="4881"/>
                  </a:cubicBezTo>
                  <a:lnTo>
                    <a:pt x="40483" y="297"/>
                  </a:lnTo>
                  <a:cubicBezTo>
                    <a:pt x="40483" y="223"/>
                    <a:pt x="40483" y="149"/>
                    <a:pt x="40409" y="112"/>
                  </a:cubicBezTo>
                  <a:cubicBezTo>
                    <a:pt x="40335" y="38"/>
                    <a:pt x="40261" y="1"/>
                    <a:pt x="401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2846;p51">
              <a:extLst>
                <a:ext uri="{FF2B5EF4-FFF2-40B4-BE49-F238E27FC236}">
                  <a16:creationId xmlns:a16="http://schemas.microsoft.com/office/drawing/2014/main" id="{358EDC02-5A65-C6B9-41ED-2E3C27C5CA6D}"/>
                </a:ext>
              </a:extLst>
            </p:cNvPr>
            <p:cNvSpPr/>
            <p:nvPr/>
          </p:nvSpPr>
          <p:spPr>
            <a:xfrm>
              <a:off x="1876875" y="3616300"/>
              <a:ext cx="4057550" cy="43475"/>
            </a:xfrm>
            <a:custGeom>
              <a:avLst/>
              <a:gdLst/>
              <a:ahLst/>
              <a:cxnLst/>
              <a:rect l="l" t="t" r="r" b="b"/>
              <a:pathLst>
                <a:path w="162302" h="1739" extrusionOk="0">
                  <a:moveTo>
                    <a:pt x="1" y="1"/>
                  </a:moveTo>
                  <a:lnTo>
                    <a:pt x="1" y="1739"/>
                  </a:lnTo>
                  <a:lnTo>
                    <a:pt x="162301" y="1739"/>
                  </a:lnTo>
                  <a:lnTo>
                    <a:pt x="16230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2847;p51">
              <a:extLst>
                <a:ext uri="{FF2B5EF4-FFF2-40B4-BE49-F238E27FC236}">
                  <a16:creationId xmlns:a16="http://schemas.microsoft.com/office/drawing/2014/main" id="{EB7CD8FA-7AB0-C498-B487-40EF56A1DE49}"/>
                </a:ext>
              </a:extLst>
            </p:cNvPr>
            <p:cNvSpPr/>
            <p:nvPr/>
          </p:nvSpPr>
          <p:spPr>
            <a:xfrm>
              <a:off x="1868550" y="3608925"/>
              <a:ext cx="4073275" cy="59175"/>
            </a:xfrm>
            <a:custGeom>
              <a:avLst/>
              <a:gdLst/>
              <a:ahLst/>
              <a:cxnLst/>
              <a:rect l="l" t="t" r="r" b="b"/>
              <a:pathLst>
                <a:path w="162931" h="2367" extrusionOk="0">
                  <a:moveTo>
                    <a:pt x="162302" y="629"/>
                  </a:moveTo>
                  <a:lnTo>
                    <a:pt x="162302" y="1738"/>
                  </a:lnTo>
                  <a:lnTo>
                    <a:pt x="629" y="1738"/>
                  </a:lnTo>
                  <a:lnTo>
                    <a:pt x="629" y="629"/>
                  </a:lnTo>
                  <a:close/>
                  <a:moveTo>
                    <a:pt x="334" y="0"/>
                  </a:moveTo>
                  <a:cubicBezTo>
                    <a:pt x="223" y="0"/>
                    <a:pt x="149" y="37"/>
                    <a:pt x="112" y="74"/>
                  </a:cubicBezTo>
                  <a:cubicBezTo>
                    <a:pt x="38" y="148"/>
                    <a:pt x="1" y="222"/>
                    <a:pt x="1" y="296"/>
                  </a:cubicBezTo>
                  <a:lnTo>
                    <a:pt x="1" y="2034"/>
                  </a:lnTo>
                  <a:cubicBezTo>
                    <a:pt x="1" y="2144"/>
                    <a:pt x="38" y="2218"/>
                    <a:pt x="112" y="2255"/>
                  </a:cubicBezTo>
                  <a:cubicBezTo>
                    <a:pt x="149" y="2329"/>
                    <a:pt x="223" y="2366"/>
                    <a:pt x="334" y="2366"/>
                  </a:cubicBezTo>
                  <a:lnTo>
                    <a:pt x="162634" y="2366"/>
                  </a:lnTo>
                  <a:cubicBezTo>
                    <a:pt x="162708" y="2366"/>
                    <a:pt x="162782" y="2329"/>
                    <a:pt x="162819" y="2255"/>
                  </a:cubicBezTo>
                  <a:cubicBezTo>
                    <a:pt x="162893" y="2218"/>
                    <a:pt x="162930" y="2144"/>
                    <a:pt x="162930" y="2034"/>
                  </a:cubicBezTo>
                  <a:lnTo>
                    <a:pt x="162930" y="296"/>
                  </a:lnTo>
                  <a:cubicBezTo>
                    <a:pt x="162930" y="222"/>
                    <a:pt x="162893" y="148"/>
                    <a:pt x="162819" y="74"/>
                  </a:cubicBezTo>
                  <a:cubicBezTo>
                    <a:pt x="162782" y="37"/>
                    <a:pt x="162708" y="0"/>
                    <a:pt x="1626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2848;p51">
              <a:extLst>
                <a:ext uri="{FF2B5EF4-FFF2-40B4-BE49-F238E27FC236}">
                  <a16:creationId xmlns:a16="http://schemas.microsoft.com/office/drawing/2014/main" id="{3D9ABD49-40FB-1312-A384-AB0F0E6608B9}"/>
                </a:ext>
              </a:extLst>
            </p:cNvPr>
            <p:cNvSpPr/>
            <p:nvPr/>
          </p:nvSpPr>
          <p:spPr>
            <a:xfrm>
              <a:off x="4942650" y="3616300"/>
              <a:ext cx="991775" cy="43475"/>
            </a:xfrm>
            <a:custGeom>
              <a:avLst/>
              <a:gdLst/>
              <a:ahLst/>
              <a:cxnLst/>
              <a:rect l="l" t="t" r="r" b="b"/>
              <a:pathLst>
                <a:path w="39671" h="1739" extrusionOk="0">
                  <a:moveTo>
                    <a:pt x="1" y="1"/>
                  </a:moveTo>
                  <a:lnTo>
                    <a:pt x="1" y="1739"/>
                  </a:lnTo>
                  <a:lnTo>
                    <a:pt x="39670" y="1739"/>
                  </a:lnTo>
                  <a:lnTo>
                    <a:pt x="396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2849;p51">
              <a:extLst>
                <a:ext uri="{FF2B5EF4-FFF2-40B4-BE49-F238E27FC236}">
                  <a16:creationId xmlns:a16="http://schemas.microsoft.com/office/drawing/2014/main" id="{0044D757-C547-701D-3D6F-8BB000A399AC}"/>
                </a:ext>
              </a:extLst>
            </p:cNvPr>
            <p:cNvSpPr/>
            <p:nvPr/>
          </p:nvSpPr>
          <p:spPr>
            <a:xfrm>
              <a:off x="4935275" y="3608925"/>
              <a:ext cx="1006550" cy="59175"/>
            </a:xfrm>
            <a:custGeom>
              <a:avLst/>
              <a:gdLst/>
              <a:ahLst/>
              <a:cxnLst/>
              <a:rect l="l" t="t" r="r" b="b"/>
              <a:pathLst>
                <a:path w="40262" h="2367" extrusionOk="0">
                  <a:moveTo>
                    <a:pt x="39633" y="629"/>
                  </a:moveTo>
                  <a:lnTo>
                    <a:pt x="39633" y="1738"/>
                  </a:lnTo>
                  <a:lnTo>
                    <a:pt x="592" y="1738"/>
                  </a:lnTo>
                  <a:lnTo>
                    <a:pt x="592" y="629"/>
                  </a:lnTo>
                  <a:close/>
                  <a:moveTo>
                    <a:pt x="296" y="0"/>
                  </a:moveTo>
                  <a:cubicBezTo>
                    <a:pt x="222" y="0"/>
                    <a:pt x="148" y="37"/>
                    <a:pt x="74" y="74"/>
                  </a:cubicBezTo>
                  <a:cubicBezTo>
                    <a:pt x="0" y="148"/>
                    <a:pt x="0" y="222"/>
                    <a:pt x="0" y="296"/>
                  </a:cubicBezTo>
                  <a:lnTo>
                    <a:pt x="0" y="2034"/>
                  </a:lnTo>
                  <a:cubicBezTo>
                    <a:pt x="0" y="2144"/>
                    <a:pt x="0" y="2218"/>
                    <a:pt x="74" y="2255"/>
                  </a:cubicBezTo>
                  <a:cubicBezTo>
                    <a:pt x="148" y="2329"/>
                    <a:pt x="222" y="2366"/>
                    <a:pt x="296" y="2366"/>
                  </a:cubicBezTo>
                  <a:lnTo>
                    <a:pt x="39965" y="2366"/>
                  </a:lnTo>
                  <a:cubicBezTo>
                    <a:pt x="40039" y="2366"/>
                    <a:pt x="40113" y="2329"/>
                    <a:pt x="40150" y="2255"/>
                  </a:cubicBezTo>
                  <a:cubicBezTo>
                    <a:pt x="40224" y="2218"/>
                    <a:pt x="40261" y="2144"/>
                    <a:pt x="40261" y="2034"/>
                  </a:cubicBezTo>
                  <a:lnTo>
                    <a:pt x="40261" y="296"/>
                  </a:lnTo>
                  <a:cubicBezTo>
                    <a:pt x="40261" y="222"/>
                    <a:pt x="40224" y="148"/>
                    <a:pt x="40150" y="74"/>
                  </a:cubicBezTo>
                  <a:cubicBezTo>
                    <a:pt x="40113" y="37"/>
                    <a:pt x="40039" y="0"/>
                    <a:pt x="399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2850;p51">
              <a:extLst>
                <a:ext uri="{FF2B5EF4-FFF2-40B4-BE49-F238E27FC236}">
                  <a16:creationId xmlns:a16="http://schemas.microsoft.com/office/drawing/2014/main" id="{81250FA7-3302-4EFF-7157-D87A4F71CC8F}"/>
                </a:ext>
              </a:extLst>
            </p:cNvPr>
            <p:cNvSpPr/>
            <p:nvPr/>
          </p:nvSpPr>
          <p:spPr>
            <a:xfrm>
              <a:off x="5555450" y="2786125"/>
              <a:ext cx="416875" cy="365650"/>
            </a:xfrm>
            <a:custGeom>
              <a:avLst/>
              <a:gdLst/>
              <a:ahLst/>
              <a:cxnLst/>
              <a:rect l="l" t="t" r="r" b="b"/>
              <a:pathLst>
                <a:path w="16675" h="14626" extrusionOk="0">
                  <a:moveTo>
                    <a:pt x="6176" y="1"/>
                  </a:moveTo>
                  <a:cubicBezTo>
                    <a:pt x="5854" y="1"/>
                    <a:pt x="5521" y="27"/>
                    <a:pt x="5176" y="82"/>
                  </a:cubicBezTo>
                  <a:cubicBezTo>
                    <a:pt x="555" y="785"/>
                    <a:pt x="0" y="2966"/>
                    <a:pt x="296" y="4260"/>
                  </a:cubicBezTo>
                  <a:cubicBezTo>
                    <a:pt x="296" y="4260"/>
                    <a:pt x="2736" y="9842"/>
                    <a:pt x="4289" y="12320"/>
                  </a:cubicBezTo>
                  <a:cubicBezTo>
                    <a:pt x="5353" y="13953"/>
                    <a:pt x="6550" y="14625"/>
                    <a:pt x="7480" y="14625"/>
                  </a:cubicBezTo>
                  <a:cubicBezTo>
                    <a:pt x="7939" y="14625"/>
                    <a:pt x="8333" y="14461"/>
                    <a:pt x="8615" y="14168"/>
                  </a:cubicBezTo>
                  <a:lnTo>
                    <a:pt x="11055" y="11728"/>
                  </a:lnTo>
                  <a:lnTo>
                    <a:pt x="14086" y="14464"/>
                  </a:lnTo>
                  <a:lnTo>
                    <a:pt x="16674" y="10582"/>
                  </a:lnTo>
                  <a:cubicBezTo>
                    <a:pt x="16674" y="10582"/>
                    <a:pt x="14382" y="7550"/>
                    <a:pt x="13384" y="5702"/>
                  </a:cubicBezTo>
                  <a:cubicBezTo>
                    <a:pt x="12426" y="3958"/>
                    <a:pt x="10141" y="1"/>
                    <a:pt x="61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2851;p51">
              <a:extLst>
                <a:ext uri="{FF2B5EF4-FFF2-40B4-BE49-F238E27FC236}">
                  <a16:creationId xmlns:a16="http://schemas.microsoft.com/office/drawing/2014/main" id="{5A2F463D-AE98-2DF3-1BD2-851B05A280BA}"/>
                </a:ext>
              </a:extLst>
            </p:cNvPr>
            <p:cNvSpPr/>
            <p:nvPr/>
          </p:nvSpPr>
          <p:spPr>
            <a:xfrm>
              <a:off x="5552675" y="2778000"/>
              <a:ext cx="427950" cy="381750"/>
            </a:xfrm>
            <a:custGeom>
              <a:avLst/>
              <a:gdLst/>
              <a:ahLst/>
              <a:cxnLst/>
              <a:rect l="l" t="t" r="r" b="b"/>
              <a:pathLst>
                <a:path w="17118" h="15270" extrusionOk="0">
                  <a:moveTo>
                    <a:pt x="6249" y="629"/>
                  </a:moveTo>
                  <a:cubicBezTo>
                    <a:pt x="8134" y="629"/>
                    <a:pt x="9650" y="1553"/>
                    <a:pt x="10796" y="2736"/>
                  </a:cubicBezTo>
                  <a:cubicBezTo>
                    <a:pt x="11942" y="3919"/>
                    <a:pt x="12755" y="5287"/>
                    <a:pt x="13199" y="6175"/>
                  </a:cubicBezTo>
                  <a:cubicBezTo>
                    <a:pt x="14086" y="7790"/>
                    <a:pt x="15895" y="10246"/>
                    <a:pt x="16396" y="10917"/>
                  </a:cubicBezTo>
                  <a:lnTo>
                    <a:pt x="16396" y="10917"/>
                  </a:lnTo>
                  <a:lnTo>
                    <a:pt x="14123" y="14308"/>
                  </a:lnTo>
                  <a:lnTo>
                    <a:pt x="11387" y="11831"/>
                  </a:lnTo>
                  <a:cubicBezTo>
                    <a:pt x="11332" y="11776"/>
                    <a:pt x="11258" y="11748"/>
                    <a:pt x="11180" y="11748"/>
                  </a:cubicBezTo>
                  <a:cubicBezTo>
                    <a:pt x="11101" y="11748"/>
                    <a:pt x="11018" y="11776"/>
                    <a:pt x="10944" y="11831"/>
                  </a:cubicBezTo>
                  <a:cubicBezTo>
                    <a:pt x="10944" y="11831"/>
                    <a:pt x="9391" y="13421"/>
                    <a:pt x="8504" y="14271"/>
                  </a:cubicBezTo>
                  <a:cubicBezTo>
                    <a:pt x="8282" y="14493"/>
                    <a:pt x="7986" y="14641"/>
                    <a:pt x="7616" y="14641"/>
                  </a:cubicBezTo>
                  <a:cubicBezTo>
                    <a:pt x="6840" y="14641"/>
                    <a:pt x="5694" y="14049"/>
                    <a:pt x="4659" y="12460"/>
                  </a:cubicBezTo>
                  <a:cubicBezTo>
                    <a:pt x="3919" y="11277"/>
                    <a:pt x="2884" y="9243"/>
                    <a:pt x="2108" y="7543"/>
                  </a:cubicBezTo>
                  <a:cubicBezTo>
                    <a:pt x="1701" y="6692"/>
                    <a:pt x="1331" y="5916"/>
                    <a:pt x="1073" y="5361"/>
                  </a:cubicBezTo>
                  <a:cubicBezTo>
                    <a:pt x="883" y="4955"/>
                    <a:pt x="753" y="4647"/>
                    <a:pt x="697" y="4512"/>
                  </a:cubicBezTo>
                  <a:lnTo>
                    <a:pt x="697" y="4512"/>
                  </a:lnTo>
                  <a:lnTo>
                    <a:pt x="703" y="4511"/>
                  </a:lnTo>
                  <a:cubicBezTo>
                    <a:pt x="666" y="4363"/>
                    <a:pt x="629" y="4178"/>
                    <a:pt x="629" y="4030"/>
                  </a:cubicBezTo>
                  <a:cubicBezTo>
                    <a:pt x="629" y="3439"/>
                    <a:pt x="851" y="2810"/>
                    <a:pt x="1516" y="2182"/>
                  </a:cubicBezTo>
                  <a:cubicBezTo>
                    <a:pt x="2182" y="1590"/>
                    <a:pt x="3365" y="999"/>
                    <a:pt x="5324" y="703"/>
                  </a:cubicBezTo>
                  <a:cubicBezTo>
                    <a:pt x="5657" y="666"/>
                    <a:pt x="5953" y="629"/>
                    <a:pt x="6249" y="629"/>
                  </a:cubicBezTo>
                  <a:close/>
                  <a:moveTo>
                    <a:pt x="6249" y="1"/>
                  </a:moveTo>
                  <a:cubicBezTo>
                    <a:pt x="5916" y="1"/>
                    <a:pt x="5583" y="37"/>
                    <a:pt x="5250" y="111"/>
                  </a:cubicBezTo>
                  <a:cubicBezTo>
                    <a:pt x="3217" y="407"/>
                    <a:pt x="1923" y="999"/>
                    <a:pt x="1110" y="1738"/>
                  </a:cubicBezTo>
                  <a:cubicBezTo>
                    <a:pt x="296" y="2441"/>
                    <a:pt x="1" y="3291"/>
                    <a:pt x="38" y="4030"/>
                  </a:cubicBezTo>
                  <a:cubicBezTo>
                    <a:pt x="38" y="4252"/>
                    <a:pt x="38" y="4437"/>
                    <a:pt x="74" y="4659"/>
                  </a:cubicBezTo>
                  <a:lnTo>
                    <a:pt x="111" y="4696"/>
                  </a:lnTo>
                  <a:cubicBezTo>
                    <a:pt x="111" y="4696"/>
                    <a:pt x="740" y="6101"/>
                    <a:pt x="1516" y="7801"/>
                  </a:cubicBezTo>
                  <a:cubicBezTo>
                    <a:pt x="2330" y="9539"/>
                    <a:pt x="3365" y="11535"/>
                    <a:pt x="4141" y="12792"/>
                  </a:cubicBezTo>
                  <a:cubicBezTo>
                    <a:pt x="5250" y="14493"/>
                    <a:pt x="6507" y="15232"/>
                    <a:pt x="7616" y="15269"/>
                  </a:cubicBezTo>
                  <a:cubicBezTo>
                    <a:pt x="8134" y="15269"/>
                    <a:pt x="8615" y="15048"/>
                    <a:pt x="8947" y="14715"/>
                  </a:cubicBezTo>
                  <a:lnTo>
                    <a:pt x="10500" y="13162"/>
                  </a:lnTo>
                  <a:lnTo>
                    <a:pt x="11193" y="12469"/>
                  </a:lnTo>
                  <a:lnTo>
                    <a:pt x="13975" y="15011"/>
                  </a:lnTo>
                  <a:cubicBezTo>
                    <a:pt x="14030" y="15065"/>
                    <a:pt x="14103" y="15099"/>
                    <a:pt x="14168" y="15099"/>
                  </a:cubicBezTo>
                  <a:cubicBezTo>
                    <a:pt x="14192" y="15099"/>
                    <a:pt x="14214" y="15094"/>
                    <a:pt x="14234" y="15085"/>
                  </a:cubicBezTo>
                  <a:cubicBezTo>
                    <a:pt x="14308" y="15085"/>
                    <a:pt x="14419" y="15048"/>
                    <a:pt x="14456" y="14974"/>
                  </a:cubicBezTo>
                  <a:lnTo>
                    <a:pt x="17044" y="11092"/>
                  </a:lnTo>
                  <a:cubicBezTo>
                    <a:pt x="17118" y="10981"/>
                    <a:pt x="17118" y="10833"/>
                    <a:pt x="17044" y="10722"/>
                  </a:cubicBezTo>
                  <a:cubicBezTo>
                    <a:pt x="17044" y="10722"/>
                    <a:pt x="16896" y="10537"/>
                    <a:pt x="16674" y="10204"/>
                  </a:cubicBezTo>
                  <a:cubicBezTo>
                    <a:pt x="15972" y="9280"/>
                    <a:pt x="14493" y="7247"/>
                    <a:pt x="13754" y="5879"/>
                  </a:cubicBezTo>
                  <a:cubicBezTo>
                    <a:pt x="13273" y="4992"/>
                    <a:pt x="12460" y="3550"/>
                    <a:pt x="11240" y="2293"/>
                  </a:cubicBezTo>
                  <a:cubicBezTo>
                    <a:pt x="10020" y="1073"/>
                    <a:pt x="8356" y="1"/>
                    <a:pt x="62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2852;p51">
              <a:extLst>
                <a:ext uri="{FF2B5EF4-FFF2-40B4-BE49-F238E27FC236}">
                  <a16:creationId xmlns:a16="http://schemas.microsoft.com/office/drawing/2014/main" id="{46709FC9-EDB6-646F-B8BF-A612783EF441}"/>
                </a:ext>
              </a:extLst>
            </p:cNvPr>
            <p:cNvSpPr/>
            <p:nvPr/>
          </p:nvSpPr>
          <p:spPr>
            <a:xfrm>
              <a:off x="5414950" y="2624850"/>
              <a:ext cx="546275" cy="391175"/>
            </a:xfrm>
            <a:custGeom>
              <a:avLst/>
              <a:gdLst/>
              <a:ahLst/>
              <a:cxnLst/>
              <a:rect l="l" t="t" r="r" b="b"/>
              <a:pathLst>
                <a:path w="21851" h="15647" extrusionOk="0">
                  <a:moveTo>
                    <a:pt x="13545" y="0"/>
                  </a:moveTo>
                  <a:cubicBezTo>
                    <a:pt x="11427" y="0"/>
                    <a:pt x="9026" y="650"/>
                    <a:pt x="6619" y="2060"/>
                  </a:cubicBezTo>
                  <a:cubicBezTo>
                    <a:pt x="999" y="5387"/>
                    <a:pt x="1" y="11265"/>
                    <a:pt x="3033" y="12153"/>
                  </a:cubicBezTo>
                  <a:cubicBezTo>
                    <a:pt x="3273" y="12221"/>
                    <a:pt x="3520" y="12252"/>
                    <a:pt x="3773" y="12252"/>
                  </a:cubicBezTo>
                  <a:cubicBezTo>
                    <a:pt x="6670" y="12252"/>
                    <a:pt x="10204" y="8124"/>
                    <a:pt x="10205" y="8123"/>
                  </a:cubicBezTo>
                  <a:lnTo>
                    <a:pt x="10205" y="8123"/>
                  </a:lnTo>
                  <a:cubicBezTo>
                    <a:pt x="8763" y="10711"/>
                    <a:pt x="11351" y="10711"/>
                    <a:pt x="11351" y="10711"/>
                  </a:cubicBezTo>
                  <a:cubicBezTo>
                    <a:pt x="11351" y="10711"/>
                    <a:pt x="11499" y="12412"/>
                    <a:pt x="12238" y="13595"/>
                  </a:cubicBezTo>
                  <a:cubicBezTo>
                    <a:pt x="12355" y="13785"/>
                    <a:pt x="12456" y="13864"/>
                    <a:pt x="12544" y="13864"/>
                  </a:cubicBezTo>
                  <a:cubicBezTo>
                    <a:pt x="12986" y="13864"/>
                    <a:pt x="13089" y="11857"/>
                    <a:pt x="13089" y="11857"/>
                  </a:cubicBezTo>
                  <a:cubicBezTo>
                    <a:pt x="13089" y="11857"/>
                    <a:pt x="15529" y="14297"/>
                    <a:pt x="17414" y="15295"/>
                  </a:cubicBezTo>
                  <a:cubicBezTo>
                    <a:pt x="17865" y="15539"/>
                    <a:pt x="18268" y="15646"/>
                    <a:pt x="18625" y="15646"/>
                  </a:cubicBezTo>
                  <a:cubicBezTo>
                    <a:pt x="19731" y="15646"/>
                    <a:pt x="20397" y="14620"/>
                    <a:pt x="20704" y="13447"/>
                  </a:cubicBezTo>
                  <a:cubicBezTo>
                    <a:pt x="21148" y="11857"/>
                    <a:pt x="21851" y="6829"/>
                    <a:pt x="19854" y="3206"/>
                  </a:cubicBezTo>
                  <a:cubicBezTo>
                    <a:pt x="18692" y="1156"/>
                    <a:pt x="16370" y="0"/>
                    <a:pt x="135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2853;p51">
              <a:extLst>
                <a:ext uri="{FF2B5EF4-FFF2-40B4-BE49-F238E27FC236}">
                  <a16:creationId xmlns:a16="http://schemas.microsoft.com/office/drawing/2014/main" id="{0C166F02-2C53-8BD2-49B6-0EBDC26291C7}"/>
                </a:ext>
              </a:extLst>
            </p:cNvPr>
            <p:cNvSpPr/>
            <p:nvPr/>
          </p:nvSpPr>
          <p:spPr>
            <a:xfrm>
              <a:off x="5440850" y="2617175"/>
              <a:ext cx="512050" cy="406700"/>
            </a:xfrm>
            <a:custGeom>
              <a:avLst/>
              <a:gdLst/>
              <a:ahLst/>
              <a:cxnLst/>
              <a:rect l="l" t="t" r="r" b="b"/>
              <a:pathLst>
                <a:path w="20482" h="16268" extrusionOk="0">
                  <a:moveTo>
                    <a:pt x="12496" y="629"/>
                  </a:moveTo>
                  <a:cubicBezTo>
                    <a:pt x="15269" y="629"/>
                    <a:pt x="17450" y="1738"/>
                    <a:pt x="18559" y="3698"/>
                  </a:cubicBezTo>
                  <a:cubicBezTo>
                    <a:pt x="19558" y="5472"/>
                    <a:pt x="19853" y="7654"/>
                    <a:pt x="19853" y="9576"/>
                  </a:cubicBezTo>
                  <a:cubicBezTo>
                    <a:pt x="19853" y="11351"/>
                    <a:pt x="19595" y="12940"/>
                    <a:pt x="19373" y="13680"/>
                  </a:cubicBezTo>
                  <a:cubicBezTo>
                    <a:pt x="19225" y="14234"/>
                    <a:pt x="19003" y="14752"/>
                    <a:pt x="18707" y="15122"/>
                  </a:cubicBezTo>
                  <a:cubicBezTo>
                    <a:pt x="18374" y="15454"/>
                    <a:pt x="18042" y="15639"/>
                    <a:pt x="17598" y="15676"/>
                  </a:cubicBezTo>
                  <a:cubicBezTo>
                    <a:pt x="17302" y="15676"/>
                    <a:pt x="16933" y="15565"/>
                    <a:pt x="16526" y="15343"/>
                  </a:cubicBezTo>
                  <a:cubicBezTo>
                    <a:pt x="15639" y="14863"/>
                    <a:pt x="14567" y="14013"/>
                    <a:pt x="13716" y="13273"/>
                  </a:cubicBezTo>
                  <a:cubicBezTo>
                    <a:pt x="13310" y="12903"/>
                    <a:pt x="12940" y="12571"/>
                    <a:pt x="12681" y="12349"/>
                  </a:cubicBezTo>
                  <a:cubicBezTo>
                    <a:pt x="12533" y="12201"/>
                    <a:pt x="12459" y="12127"/>
                    <a:pt x="12385" y="12053"/>
                  </a:cubicBezTo>
                  <a:cubicBezTo>
                    <a:pt x="12311" y="11979"/>
                    <a:pt x="12274" y="11942"/>
                    <a:pt x="12274" y="11942"/>
                  </a:cubicBezTo>
                  <a:cubicBezTo>
                    <a:pt x="12220" y="11888"/>
                    <a:pt x="12126" y="11854"/>
                    <a:pt x="12037" y="11854"/>
                  </a:cubicBezTo>
                  <a:cubicBezTo>
                    <a:pt x="12004" y="11854"/>
                    <a:pt x="11971" y="11858"/>
                    <a:pt x="11942" y="11868"/>
                  </a:cubicBezTo>
                  <a:cubicBezTo>
                    <a:pt x="11831" y="11905"/>
                    <a:pt x="11757" y="12016"/>
                    <a:pt x="11757" y="12127"/>
                  </a:cubicBezTo>
                  <a:cubicBezTo>
                    <a:pt x="11757" y="12127"/>
                    <a:pt x="11757" y="12275"/>
                    <a:pt x="11720" y="12460"/>
                  </a:cubicBezTo>
                  <a:cubicBezTo>
                    <a:pt x="11720" y="12719"/>
                    <a:pt x="11646" y="13125"/>
                    <a:pt x="11572" y="13458"/>
                  </a:cubicBezTo>
                  <a:cubicBezTo>
                    <a:pt x="11544" y="13571"/>
                    <a:pt x="11515" y="13684"/>
                    <a:pt x="11487" y="13764"/>
                  </a:cubicBezTo>
                  <a:lnTo>
                    <a:pt x="11487" y="13764"/>
                  </a:lnTo>
                  <a:cubicBezTo>
                    <a:pt x="11479" y="13750"/>
                    <a:pt x="11470" y="13734"/>
                    <a:pt x="11461" y="13717"/>
                  </a:cubicBezTo>
                  <a:cubicBezTo>
                    <a:pt x="11128" y="13199"/>
                    <a:pt x="10906" y="12497"/>
                    <a:pt x="10796" y="11942"/>
                  </a:cubicBezTo>
                  <a:cubicBezTo>
                    <a:pt x="10722" y="11683"/>
                    <a:pt x="10685" y="11425"/>
                    <a:pt x="10685" y="11240"/>
                  </a:cubicBezTo>
                  <a:cubicBezTo>
                    <a:pt x="10648" y="11166"/>
                    <a:pt x="10648" y="11092"/>
                    <a:pt x="10648" y="11055"/>
                  </a:cubicBezTo>
                  <a:lnTo>
                    <a:pt x="10648" y="10981"/>
                  </a:lnTo>
                  <a:cubicBezTo>
                    <a:pt x="10611" y="10833"/>
                    <a:pt x="10500" y="10685"/>
                    <a:pt x="10315" y="10685"/>
                  </a:cubicBezTo>
                  <a:cubicBezTo>
                    <a:pt x="10241" y="10685"/>
                    <a:pt x="9908" y="10685"/>
                    <a:pt x="9575" y="10537"/>
                  </a:cubicBezTo>
                  <a:cubicBezTo>
                    <a:pt x="9428" y="10463"/>
                    <a:pt x="9317" y="10389"/>
                    <a:pt x="9206" y="10278"/>
                  </a:cubicBezTo>
                  <a:cubicBezTo>
                    <a:pt x="9132" y="10131"/>
                    <a:pt x="9058" y="9983"/>
                    <a:pt x="9058" y="9761"/>
                  </a:cubicBezTo>
                  <a:cubicBezTo>
                    <a:pt x="9058" y="9502"/>
                    <a:pt x="9169" y="9095"/>
                    <a:pt x="9465" y="8578"/>
                  </a:cubicBezTo>
                  <a:cubicBezTo>
                    <a:pt x="9539" y="8430"/>
                    <a:pt x="9502" y="8245"/>
                    <a:pt x="9354" y="8171"/>
                  </a:cubicBezTo>
                  <a:cubicBezTo>
                    <a:pt x="9307" y="8125"/>
                    <a:pt x="9248" y="8104"/>
                    <a:pt x="9186" y="8104"/>
                  </a:cubicBezTo>
                  <a:cubicBezTo>
                    <a:pt x="9101" y="8104"/>
                    <a:pt x="9011" y="8144"/>
                    <a:pt x="8947" y="8208"/>
                  </a:cubicBezTo>
                  <a:lnTo>
                    <a:pt x="8910" y="8245"/>
                  </a:lnTo>
                  <a:cubicBezTo>
                    <a:pt x="8725" y="8467"/>
                    <a:pt x="7801" y="9502"/>
                    <a:pt x="6618" y="10426"/>
                  </a:cubicBezTo>
                  <a:cubicBezTo>
                    <a:pt x="5435" y="11388"/>
                    <a:pt x="3956" y="12238"/>
                    <a:pt x="2736" y="12238"/>
                  </a:cubicBezTo>
                  <a:cubicBezTo>
                    <a:pt x="2514" y="12238"/>
                    <a:pt x="2292" y="12201"/>
                    <a:pt x="2070" y="12164"/>
                  </a:cubicBezTo>
                  <a:cubicBezTo>
                    <a:pt x="1590" y="12016"/>
                    <a:pt x="1257" y="11757"/>
                    <a:pt x="998" y="11351"/>
                  </a:cubicBezTo>
                  <a:cubicBezTo>
                    <a:pt x="740" y="10981"/>
                    <a:pt x="629" y="10463"/>
                    <a:pt x="629" y="9872"/>
                  </a:cubicBezTo>
                  <a:cubicBezTo>
                    <a:pt x="629" y="8800"/>
                    <a:pt x="1035" y="7506"/>
                    <a:pt x="1886" y="6249"/>
                  </a:cubicBezTo>
                  <a:cubicBezTo>
                    <a:pt x="2699" y="4955"/>
                    <a:pt x="3993" y="3661"/>
                    <a:pt x="5731" y="2626"/>
                  </a:cubicBezTo>
                  <a:cubicBezTo>
                    <a:pt x="8097" y="1258"/>
                    <a:pt x="10463" y="629"/>
                    <a:pt x="12496" y="629"/>
                  </a:cubicBezTo>
                  <a:close/>
                  <a:moveTo>
                    <a:pt x="12496" y="1"/>
                  </a:moveTo>
                  <a:cubicBezTo>
                    <a:pt x="10315" y="1"/>
                    <a:pt x="7875" y="666"/>
                    <a:pt x="5435" y="2108"/>
                  </a:cubicBezTo>
                  <a:cubicBezTo>
                    <a:pt x="3623" y="3180"/>
                    <a:pt x="2255" y="4511"/>
                    <a:pt x="1368" y="5879"/>
                  </a:cubicBezTo>
                  <a:cubicBezTo>
                    <a:pt x="444" y="7284"/>
                    <a:pt x="0" y="8652"/>
                    <a:pt x="0" y="9872"/>
                  </a:cubicBezTo>
                  <a:cubicBezTo>
                    <a:pt x="0" y="10537"/>
                    <a:pt x="148" y="11166"/>
                    <a:pt x="481" y="11683"/>
                  </a:cubicBezTo>
                  <a:cubicBezTo>
                    <a:pt x="776" y="12201"/>
                    <a:pt x="1294" y="12571"/>
                    <a:pt x="1886" y="12756"/>
                  </a:cubicBezTo>
                  <a:cubicBezTo>
                    <a:pt x="2181" y="12829"/>
                    <a:pt x="2440" y="12866"/>
                    <a:pt x="2736" y="12866"/>
                  </a:cubicBezTo>
                  <a:cubicBezTo>
                    <a:pt x="4363" y="12829"/>
                    <a:pt x="5989" y="11757"/>
                    <a:pt x="7246" y="10722"/>
                  </a:cubicBezTo>
                  <a:cubicBezTo>
                    <a:pt x="7697" y="10351"/>
                    <a:pt x="8100" y="9975"/>
                    <a:pt x="8433" y="9646"/>
                  </a:cubicBezTo>
                  <a:lnTo>
                    <a:pt x="8433" y="9646"/>
                  </a:lnTo>
                  <a:cubicBezTo>
                    <a:pt x="8431" y="9685"/>
                    <a:pt x="8429" y="9723"/>
                    <a:pt x="8429" y="9761"/>
                  </a:cubicBezTo>
                  <a:cubicBezTo>
                    <a:pt x="8429" y="10131"/>
                    <a:pt x="8577" y="10463"/>
                    <a:pt x="8762" y="10685"/>
                  </a:cubicBezTo>
                  <a:cubicBezTo>
                    <a:pt x="9058" y="11018"/>
                    <a:pt x="9428" y="11166"/>
                    <a:pt x="9760" y="11240"/>
                  </a:cubicBezTo>
                  <a:cubicBezTo>
                    <a:pt x="9864" y="11266"/>
                    <a:pt x="9963" y="11283"/>
                    <a:pt x="10049" y="11293"/>
                  </a:cubicBezTo>
                  <a:lnTo>
                    <a:pt x="10049" y="11293"/>
                  </a:lnTo>
                  <a:cubicBezTo>
                    <a:pt x="10075" y="11486"/>
                    <a:pt x="10123" y="11766"/>
                    <a:pt x="10204" y="12090"/>
                  </a:cubicBezTo>
                  <a:cubicBezTo>
                    <a:pt x="10315" y="12682"/>
                    <a:pt x="10537" y="13421"/>
                    <a:pt x="10943" y="14049"/>
                  </a:cubicBezTo>
                  <a:cubicBezTo>
                    <a:pt x="11017" y="14160"/>
                    <a:pt x="11091" y="14271"/>
                    <a:pt x="11165" y="14345"/>
                  </a:cubicBezTo>
                  <a:cubicBezTo>
                    <a:pt x="11239" y="14419"/>
                    <a:pt x="11350" y="14456"/>
                    <a:pt x="11498" y="14456"/>
                  </a:cubicBezTo>
                  <a:cubicBezTo>
                    <a:pt x="11683" y="14456"/>
                    <a:pt x="11831" y="14345"/>
                    <a:pt x="11905" y="14271"/>
                  </a:cubicBezTo>
                  <a:cubicBezTo>
                    <a:pt x="12016" y="14086"/>
                    <a:pt x="12089" y="13902"/>
                    <a:pt x="12163" y="13680"/>
                  </a:cubicBezTo>
                  <a:cubicBezTo>
                    <a:pt x="12226" y="13412"/>
                    <a:pt x="12269" y="13104"/>
                    <a:pt x="12298" y="12836"/>
                  </a:cubicBezTo>
                  <a:lnTo>
                    <a:pt x="12298" y="12836"/>
                  </a:lnTo>
                  <a:cubicBezTo>
                    <a:pt x="12557" y="13081"/>
                    <a:pt x="12909" y="13405"/>
                    <a:pt x="13310" y="13754"/>
                  </a:cubicBezTo>
                  <a:cubicBezTo>
                    <a:pt x="14160" y="14493"/>
                    <a:pt x="15269" y="15343"/>
                    <a:pt x="16230" y="15898"/>
                  </a:cubicBezTo>
                  <a:cubicBezTo>
                    <a:pt x="16711" y="16157"/>
                    <a:pt x="17154" y="16268"/>
                    <a:pt x="17598" y="16268"/>
                  </a:cubicBezTo>
                  <a:cubicBezTo>
                    <a:pt x="18264" y="16268"/>
                    <a:pt x="18781" y="15972"/>
                    <a:pt x="19151" y="15491"/>
                  </a:cubicBezTo>
                  <a:cubicBezTo>
                    <a:pt x="19558" y="15048"/>
                    <a:pt x="19816" y="14456"/>
                    <a:pt x="19964" y="13828"/>
                  </a:cubicBezTo>
                  <a:cubicBezTo>
                    <a:pt x="20186" y="13014"/>
                    <a:pt x="20482" y="11425"/>
                    <a:pt x="20482" y="9576"/>
                  </a:cubicBezTo>
                  <a:cubicBezTo>
                    <a:pt x="20482" y="7580"/>
                    <a:pt x="20149" y="5287"/>
                    <a:pt x="19077" y="3365"/>
                  </a:cubicBezTo>
                  <a:cubicBezTo>
                    <a:pt x="17857" y="1221"/>
                    <a:pt x="15417" y="1"/>
                    <a:pt x="124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2854;p51">
              <a:extLst>
                <a:ext uri="{FF2B5EF4-FFF2-40B4-BE49-F238E27FC236}">
                  <a16:creationId xmlns:a16="http://schemas.microsoft.com/office/drawing/2014/main" id="{302E3C97-CFA1-CF63-CAA7-379EB15D0DD1}"/>
                </a:ext>
              </a:extLst>
            </p:cNvPr>
            <p:cNvSpPr/>
            <p:nvPr/>
          </p:nvSpPr>
          <p:spPr>
            <a:xfrm>
              <a:off x="5732875" y="2898975"/>
              <a:ext cx="70300" cy="90700"/>
            </a:xfrm>
            <a:custGeom>
              <a:avLst/>
              <a:gdLst/>
              <a:ahLst/>
              <a:cxnLst/>
              <a:rect l="l" t="t" r="r" b="b"/>
              <a:pathLst>
                <a:path w="2812" h="3628" extrusionOk="0">
                  <a:moveTo>
                    <a:pt x="1120" y="1"/>
                  </a:moveTo>
                  <a:cubicBezTo>
                    <a:pt x="0" y="1"/>
                    <a:pt x="519" y="2888"/>
                    <a:pt x="519" y="2888"/>
                  </a:cubicBezTo>
                  <a:lnTo>
                    <a:pt x="1961" y="3628"/>
                  </a:lnTo>
                  <a:cubicBezTo>
                    <a:pt x="2664" y="2334"/>
                    <a:pt x="2812" y="448"/>
                    <a:pt x="1370" y="42"/>
                  </a:cubicBezTo>
                  <a:cubicBezTo>
                    <a:pt x="1279" y="14"/>
                    <a:pt x="1196" y="1"/>
                    <a:pt x="112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2855;p51">
              <a:extLst>
                <a:ext uri="{FF2B5EF4-FFF2-40B4-BE49-F238E27FC236}">
                  <a16:creationId xmlns:a16="http://schemas.microsoft.com/office/drawing/2014/main" id="{6BC2DC0D-A1D0-B451-0262-3AC603272A07}"/>
                </a:ext>
              </a:extLst>
            </p:cNvPr>
            <p:cNvSpPr/>
            <p:nvPr/>
          </p:nvSpPr>
          <p:spPr>
            <a:xfrm>
              <a:off x="5735675" y="2890750"/>
              <a:ext cx="67500" cy="106325"/>
            </a:xfrm>
            <a:custGeom>
              <a:avLst/>
              <a:gdLst/>
              <a:ahLst/>
              <a:cxnLst/>
              <a:rect l="l" t="t" r="r" b="b"/>
              <a:pathLst>
                <a:path w="2700" h="4253" extrusionOk="0">
                  <a:moveTo>
                    <a:pt x="1036" y="1"/>
                  </a:moveTo>
                  <a:cubicBezTo>
                    <a:pt x="814" y="1"/>
                    <a:pt x="592" y="75"/>
                    <a:pt x="444" y="223"/>
                  </a:cubicBezTo>
                  <a:cubicBezTo>
                    <a:pt x="223" y="445"/>
                    <a:pt x="149" y="703"/>
                    <a:pt x="75" y="999"/>
                  </a:cubicBezTo>
                  <a:cubicBezTo>
                    <a:pt x="1" y="1258"/>
                    <a:pt x="1" y="1591"/>
                    <a:pt x="1" y="1886"/>
                  </a:cubicBezTo>
                  <a:cubicBezTo>
                    <a:pt x="1" y="2626"/>
                    <a:pt x="112" y="3291"/>
                    <a:pt x="112" y="3291"/>
                  </a:cubicBezTo>
                  <a:cubicBezTo>
                    <a:pt x="149" y="3439"/>
                    <a:pt x="296" y="3550"/>
                    <a:pt x="444" y="3550"/>
                  </a:cubicBezTo>
                  <a:cubicBezTo>
                    <a:pt x="629" y="3513"/>
                    <a:pt x="740" y="3328"/>
                    <a:pt x="703" y="3180"/>
                  </a:cubicBezTo>
                  <a:cubicBezTo>
                    <a:pt x="703" y="3180"/>
                    <a:pt x="703" y="3143"/>
                    <a:pt x="703" y="3070"/>
                  </a:cubicBezTo>
                  <a:cubicBezTo>
                    <a:pt x="666" y="2848"/>
                    <a:pt x="592" y="2367"/>
                    <a:pt x="592" y="1886"/>
                  </a:cubicBezTo>
                  <a:cubicBezTo>
                    <a:pt x="592" y="1517"/>
                    <a:pt x="629" y="1147"/>
                    <a:pt x="740" y="925"/>
                  </a:cubicBezTo>
                  <a:cubicBezTo>
                    <a:pt x="777" y="814"/>
                    <a:pt x="814" y="740"/>
                    <a:pt x="851" y="666"/>
                  </a:cubicBezTo>
                  <a:cubicBezTo>
                    <a:pt x="925" y="629"/>
                    <a:pt x="962" y="629"/>
                    <a:pt x="1036" y="629"/>
                  </a:cubicBezTo>
                  <a:cubicBezTo>
                    <a:pt x="1073" y="629"/>
                    <a:pt x="1110" y="629"/>
                    <a:pt x="1184" y="666"/>
                  </a:cubicBezTo>
                  <a:cubicBezTo>
                    <a:pt x="1517" y="740"/>
                    <a:pt x="1701" y="925"/>
                    <a:pt x="1849" y="1147"/>
                  </a:cubicBezTo>
                  <a:cubicBezTo>
                    <a:pt x="1997" y="1406"/>
                    <a:pt x="2071" y="1702"/>
                    <a:pt x="2071" y="2034"/>
                  </a:cubicBezTo>
                  <a:cubicBezTo>
                    <a:pt x="2071" y="2589"/>
                    <a:pt x="1886" y="3254"/>
                    <a:pt x="1590" y="3809"/>
                  </a:cubicBezTo>
                  <a:cubicBezTo>
                    <a:pt x="1480" y="3957"/>
                    <a:pt x="1553" y="4142"/>
                    <a:pt x="1701" y="4216"/>
                  </a:cubicBezTo>
                  <a:cubicBezTo>
                    <a:pt x="1751" y="4240"/>
                    <a:pt x="1804" y="4253"/>
                    <a:pt x="1856" y="4253"/>
                  </a:cubicBezTo>
                  <a:cubicBezTo>
                    <a:pt x="1960" y="4253"/>
                    <a:pt x="2059" y="4203"/>
                    <a:pt x="2108" y="4105"/>
                  </a:cubicBezTo>
                  <a:cubicBezTo>
                    <a:pt x="2441" y="3476"/>
                    <a:pt x="2700" y="2737"/>
                    <a:pt x="2700" y="2034"/>
                  </a:cubicBezTo>
                  <a:cubicBezTo>
                    <a:pt x="2700" y="1628"/>
                    <a:pt x="2589" y="1184"/>
                    <a:pt x="2367" y="851"/>
                  </a:cubicBezTo>
                  <a:cubicBezTo>
                    <a:pt x="2182" y="482"/>
                    <a:pt x="1812" y="186"/>
                    <a:pt x="1369" y="75"/>
                  </a:cubicBezTo>
                  <a:cubicBezTo>
                    <a:pt x="1258" y="38"/>
                    <a:pt x="1147" y="1"/>
                    <a:pt x="10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2856;p51">
              <a:extLst>
                <a:ext uri="{FF2B5EF4-FFF2-40B4-BE49-F238E27FC236}">
                  <a16:creationId xmlns:a16="http://schemas.microsoft.com/office/drawing/2014/main" id="{95539FAD-03F3-0D42-6650-2C54E85B5D76}"/>
                </a:ext>
              </a:extLst>
            </p:cNvPr>
            <p:cNvSpPr/>
            <p:nvPr/>
          </p:nvSpPr>
          <p:spPr>
            <a:xfrm>
              <a:off x="5487050" y="4141300"/>
              <a:ext cx="251425" cy="785650"/>
            </a:xfrm>
            <a:custGeom>
              <a:avLst/>
              <a:gdLst/>
              <a:ahLst/>
              <a:cxnLst/>
              <a:rect l="l" t="t" r="r" b="b"/>
              <a:pathLst>
                <a:path w="10057" h="31426" extrusionOk="0">
                  <a:moveTo>
                    <a:pt x="7395" y="0"/>
                  </a:moveTo>
                  <a:lnTo>
                    <a:pt x="1" y="407"/>
                  </a:lnTo>
                  <a:lnTo>
                    <a:pt x="6581" y="31241"/>
                  </a:lnTo>
                  <a:lnTo>
                    <a:pt x="10057" y="31425"/>
                  </a:lnTo>
                  <a:lnTo>
                    <a:pt x="739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2857;p51">
              <a:extLst>
                <a:ext uri="{FF2B5EF4-FFF2-40B4-BE49-F238E27FC236}">
                  <a16:creationId xmlns:a16="http://schemas.microsoft.com/office/drawing/2014/main" id="{5251F62E-28C5-6424-425D-E8D84EDC8DE3}"/>
                </a:ext>
              </a:extLst>
            </p:cNvPr>
            <p:cNvSpPr/>
            <p:nvPr/>
          </p:nvSpPr>
          <p:spPr>
            <a:xfrm>
              <a:off x="5478725" y="4133900"/>
              <a:ext cx="268075" cy="801375"/>
            </a:xfrm>
            <a:custGeom>
              <a:avLst/>
              <a:gdLst/>
              <a:ahLst/>
              <a:cxnLst/>
              <a:rect l="l" t="t" r="r" b="b"/>
              <a:pathLst>
                <a:path w="10723" h="32055" extrusionOk="0">
                  <a:moveTo>
                    <a:pt x="7432" y="629"/>
                  </a:moveTo>
                  <a:lnTo>
                    <a:pt x="10057" y="31389"/>
                  </a:lnTo>
                  <a:lnTo>
                    <a:pt x="7173" y="31241"/>
                  </a:lnTo>
                  <a:lnTo>
                    <a:pt x="704" y="1017"/>
                  </a:lnTo>
                  <a:lnTo>
                    <a:pt x="704" y="1017"/>
                  </a:lnTo>
                  <a:lnTo>
                    <a:pt x="7432" y="629"/>
                  </a:lnTo>
                  <a:close/>
                  <a:moveTo>
                    <a:pt x="7728" y="1"/>
                  </a:moveTo>
                  <a:lnTo>
                    <a:pt x="334" y="407"/>
                  </a:lnTo>
                  <a:cubicBezTo>
                    <a:pt x="223" y="407"/>
                    <a:pt x="149" y="444"/>
                    <a:pt x="75" y="518"/>
                  </a:cubicBezTo>
                  <a:cubicBezTo>
                    <a:pt x="38" y="592"/>
                    <a:pt x="1" y="703"/>
                    <a:pt x="38" y="777"/>
                  </a:cubicBezTo>
                  <a:lnTo>
                    <a:pt x="6619" y="31574"/>
                  </a:lnTo>
                  <a:cubicBezTo>
                    <a:pt x="6619" y="31721"/>
                    <a:pt x="6767" y="31832"/>
                    <a:pt x="6877" y="31832"/>
                  </a:cubicBezTo>
                  <a:lnTo>
                    <a:pt x="10390" y="32054"/>
                  </a:lnTo>
                  <a:cubicBezTo>
                    <a:pt x="10464" y="32054"/>
                    <a:pt x="10574" y="32017"/>
                    <a:pt x="10611" y="31943"/>
                  </a:cubicBezTo>
                  <a:cubicBezTo>
                    <a:pt x="10685" y="31869"/>
                    <a:pt x="10722" y="31795"/>
                    <a:pt x="10722" y="31721"/>
                  </a:cubicBezTo>
                  <a:lnTo>
                    <a:pt x="8024" y="296"/>
                  </a:lnTo>
                  <a:cubicBezTo>
                    <a:pt x="8024" y="111"/>
                    <a:pt x="7876" y="1"/>
                    <a:pt x="77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2858;p51">
              <a:extLst>
                <a:ext uri="{FF2B5EF4-FFF2-40B4-BE49-F238E27FC236}">
                  <a16:creationId xmlns:a16="http://schemas.microsoft.com/office/drawing/2014/main" id="{50C646AE-7343-7E0D-33BE-CF89B5409F93}"/>
                </a:ext>
              </a:extLst>
            </p:cNvPr>
            <p:cNvSpPr/>
            <p:nvPr/>
          </p:nvSpPr>
          <p:spPr>
            <a:xfrm>
              <a:off x="5471350" y="4922300"/>
              <a:ext cx="282850" cy="117400"/>
            </a:xfrm>
            <a:custGeom>
              <a:avLst/>
              <a:gdLst/>
              <a:ahLst/>
              <a:cxnLst/>
              <a:rect l="l" t="t" r="r" b="b"/>
              <a:pathLst>
                <a:path w="11314" h="4696" extrusionOk="0">
                  <a:moveTo>
                    <a:pt x="7209" y="1"/>
                  </a:moveTo>
                  <a:lnTo>
                    <a:pt x="0" y="4696"/>
                  </a:lnTo>
                  <a:lnTo>
                    <a:pt x="11313" y="4696"/>
                  </a:lnTo>
                  <a:lnTo>
                    <a:pt x="10685" y="185"/>
                  </a:lnTo>
                  <a:lnTo>
                    <a:pt x="720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2859;p51">
              <a:extLst>
                <a:ext uri="{FF2B5EF4-FFF2-40B4-BE49-F238E27FC236}">
                  <a16:creationId xmlns:a16="http://schemas.microsoft.com/office/drawing/2014/main" id="{552F2C7A-E470-0E1C-A6FD-35891BA55249}"/>
                </a:ext>
              </a:extLst>
            </p:cNvPr>
            <p:cNvSpPr/>
            <p:nvPr/>
          </p:nvSpPr>
          <p:spPr>
            <a:xfrm>
              <a:off x="5463025" y="4913975"/>
              <a:ext cx="299475" cy="134050"/>
            </a:xfrm>
            <a:custGeom>
              <a:avLst/>
              <a:gdLst/>
              <a:ahLst/>
              <a:cxnLst/>
              <a:rect l="l" t="t" r="r" b="b"/>
              <a:pathLst>
                <a:path w="11979" h="5362" extrusionOk="0">
                  <a:moveTo>
                    <a:pt x="7624" y="636"/>
                  </a:moveTo>
                  <a:lnTo>
                    <a:pt x="10759" y="814"/>
                  </a:lnTo>
                  <a:lnTo>
                    <a:pt x="11276" y="4733"/>
                  </a:lnTo>
                  <a:lnTo>
                    <a:pt x="1368" y="4733"/>
                  </a:lnTo>
                  <a:lnTo>
                    <a:pt x="7624" y="636"/>
                  </a:lnTo>
                  <a:close/>
                  <a:moveTo>
                    <a:pt x="7542" y="1"/>
                  </a:moveTo>
                  <a:cubicBezTo>
                    <a:pt x="7505" y="1"/>
                    <a:pt x="7431" y="38"/>
                    <a:pt x="7358" y="75"/>
                  </a:cubicBezTo>
                  <a:lnTo>
                    <a:pt x="185" y="4807"/>
                  </a:lnTo>
                  <a:cubicBezTo>
                    <a:pt x="74" y="4881"/>
                    <a:pt x="0" y="4992"/>
                    <a:pt x="37" y="5140"/>
                  </a:cubicBezTo>
                  <a:cubicBezTo>
                    <a:pt x="74" y="5251"/>
                    <a:pt x="222" y="5362"/>
                    <a:pt x="333" y="5362"/>
                  </a:cubicBezTo>
                  <a:lnTo>
                    <a:pt x="11646" y="5362"/>
                  </a:lnTo>
                  <a:cubicBezTo>
                    <a:pt x="11720" y="5362"/>
                    <a:pt x="11831" y="5325"/>
                    <a:pt x="11868" y="5251"/>
                  </a:cubicBezTo>
                  <a:cubicBezTo>
                    <a:pt x="11942" y="5177"/>
                    <a:pt x="11979" y="5103"/>
                    <a:pt x="11942" y="4992"/>
                  </a:cubicBezTo>
                  <a:lnTo>
                    <a:pt x="11350" y="481"/>
                  </a:lnTo>
                  <a:cubicBezTo>
                    <a:pt x="11313" y="334"/>
                    <a:pt x="11202" y="223"/>
                    <a:pt x="11055" y="223"/>
                  </a:cubicBezTo>
                  <a:lnTo>
                    <a:pt x="754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2860;p51">
              <a:extLst>
                <a:ext uri="{FF2B5EF4-FFF2-40B4-BE49-F238E27FC236}">
                  <a16:creationId xmlns:a16="http://schemas.microsoft.com/office/drawing/2014/main" id="{A1C0A6BF-621A-A596-C292-E3C73F900229}"/>
                </a:ext>
              </a:extLst>
            </p:cNvPr>
            <p:cNvSpPr/>
            <p:nvPr/>
          </p:nvSpPr>
          <p:spPr>
            <a:xfrm>
              <a:off x="5231950" y="3802100"/>
              <a:ext cx="1096200" cy="1127625"/>
            </a:xfrm>
            <a:custGeom>
              <a:avLst/>
              <a:gdLst/>
              <a:ahLst/>
              <a:cxnLst/>
              <a:rect l="l" t="t" r="r" b="b"/>
              <a:pathLst>
                <a:path w="43848" h="45105" extrusionOk="0">
                  <a:moveTo>
                    <a:pt x="41704" y="0"/>
                  </a:moveTo>
                  <a:lnTo>
                    <a:pt x="28024" y="148"/>
                  </a:lnTo>
                  <a:lnTo>
                    <a:pt x="26730" y="3180"/>
                  </a:lnTo>
                  <a:cubicBezTo>
                    <a:pt x="26730" y="3180"/>
                    <a:pt x="16674" y="5028"/>
                    <a:pt x="11351" y="6174"/>
                  </a:cubicBezTo>
                  <a:cubicBezTo>
                    <a:pt x="6027" y="7357"/>
                    <a:pt x="1" y="9502"/>
                    <a:pt x="1" y="10796"/>
                  </a:cubicBezTo>
                  <a:cubicBezTo>
                    <a:pt x="1" y="12089"/>
                    <a:pt x="4474" y="44956"/>
                    <a:pt x="4474" y="44956"/>
                  </a:cubicBezTo>
                  <a:lnTo>
                    <a:pt x="7210" y="45104"/>
                  </a:lnTo>
                  <a:lnTo>
                    <a:pt x="7765" y="15269"/>
                  </a:lnTo>
                  <a:cubicBezTo>
                    <a:pt x="7765" y="15269"/>
                    <a:pt x="24290" y="14086"/>
                    <a:pt x="28912" y="13938"/>
                  </a:cubicBezTo>
                  <a:cubicBezTo>
                    <a:pt x="29406" y="13926"/>
                    <a:pt x="29890" y="13924"/>
                    <a:pt x="30365" y="13924"/>
                  </a:cubicBezTo>
                  <a:cubicBezTo>
                    <a:pt x="30708" y="13924"/>
                    <a:pt x="31045" y="13925"/>
                    <a:pt x="31379" y="13925"/>
                  </a:cubicBezTo>
                  <a:cubicBezTo>
                    <a:pt x="34868" y="13925"/>
                    <a:pt x="37847" y="13782"/>
                    <a:pt x="40557" y="10500"/>
                  </a:cubicBezTo>
                  <a:cubicBezTo>
                    <a:pt x="43848" y="6470"/>
                    <a:pt x="41704" y="0"/>
                    <a:pt x="417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2861;p51">
              <a:extLst>
                <a:ext uri="{FF2B5EF4-FFF2-40B4-BE49-F238E27FC236}">
                  <a16:creationId xmlns:a16="http://schemas.microsoft.com/office/drawing/2014/main" id="{70A364C7-0754-5F31-9ADA-0F036C4FB3BE}"/>
                </a:ext>
              </a:extLst>
            </p:cNvPr>
            <p:cNvSpPr/>
            <p:nvPr/>
          </p:nvSpPr>
          <p:spPr>
            <a:xfrm>
              <a:off x="5223650" y="3794700"/>
              <a:ext cx="1075850" cy="1142425"/>
            </a:xfrm>
            <a:custGeom>
              <a:avLst/>
              <a:gdLst/>
              <a:ahLst/>
              <a:cxnLst/>
              <a:rect l="l" t="t" r="r" b="b"/>
              <a:pathLst>
                <a:path w="43034" h="45697" extrusionOk="0">
                  <a:moveTo>
                    <a:pt x="41808" y="594"/>
                  </a:moveTo>
                  <a:cubicBezTo>
                    <a:pt x="41961" y="1163"/>
                    <a:pt x="42405" y="2897"/>
                    <a:pt x="42405" y="4917"/>
                  </a:cubicBezTo>
                  <a:cubicBezTo>
                    <a:pt x="42405" y="6803"/>
                    <a:pt x="41999" y="8947"/>
                    <a:pt x="40631" y="10611"/>
                  </a:cubicBezTo>
                  <a:cubicBezTo>
                    <a:pt x="39041" y="12570"/>
                    <a:pt x="37377" y="13347"/>
                    <a:pt x="35492" y="13679"/>
                  </a:cubicBezTo>
                  <a:cubicBezTo>
                    <a:pt x="33606" y="14012"/>
                    <a:pt x="31536" y="13864"/>
                    <a:pt x="29207" y="13938"/>
                  </a:cubicBezTo>
                  <a:cubicBezTo>
                    <a:pt x="24585" y="14086"/>
                    <a:pt x="8060" y="15232"/>
                    <a:pt x="8060" y="15232"/>
                  </a:cubicBezTo>
                  <a:cubicBezTo>
                    <a:pt x="7912" y="15269"/>
                    <a:pt x="7764" y="15380"/>
                    <a:pt x="7764" y="15528"/>
                  </a:cubicBezTo>
                  <a:lnTo>
                    <a:pt x="7246" y="45068"/>
                  </a:lnTo>
                  <a:lnTo>
                    <a:pt x="5102" y="44969"/>
                  </a:lnTo>
                  <a:lnTo>
                    <a:pt x="5102" y="44969"/>
                  </a:lnTo>
                  <a:cubicBezTo>
                    <a:pt x="5067" y="44733"/>
                    <a:pt x="5005" y="44337"/>
                    <a:pt x="4917" y="43811"/>
                  </a:cubicBezTo>
                  <a:cubicBezTo>
                    <a:pt x="4510" y="40631"/>
                    <a:pt x="3438" y="32756"/>
                    <a:pt x="2440" y="25473"/>
                  </a:cubicBezTo>
                  <a:cubicBezTo>
                    <a:pt x="1959" y="21850"/>
                    <a:pt x="1516" y="18375"/>
                    <a:pt x="1183" y="15750"/>
                  </a:cubicBezTo>
                  <a:cubicBezTo>
                    <a:pt x="998" y="14456"/>
                    <a:pt x="887" y="13347"/>
                    <a:pt x="776" y="12533"/>
                  </a:cubicBezTo>
                  <a:cubicBezTo>
                    <a:pt x="739" y="12127"/>
                    <a:pt x="702" y="11794"/>
                    <a:pt x="665" y="11535"/>
                  </a:cubicBezTo>
                  <a:cubicBezTo>
                    <a:pt x="629" y="11313"/>
                    <a:pt x="629" y="11128"/>
                    <a:pt x="629" y="11092"/>
                  </a:cubicBezTo>
                  <a:cubicBezTo>
                    <a:pt x="629" y="11055"/>
                    <a:pt x="665" y="10944"/>
                    <a:pt x="813" y="10759"/>
                  </a:cubicBezTo>
                  <a:cubicBezTo>
                    <a:pt x="1072" y="10500"/>
                    <a:pt x="1590" y="10167"/>
                    <a:pt x="2329" y="9798"/>
                  </a:cubicBezTo>
                  <a:cubicBezTo>
                    <a:pt x="4473" y="8725"/>
                    <a:pt x="8281" y="7542"/>
                    <a:pt x="11757" y="6803"/>
                  </a:cubicBezTo>
                  <a:cubicBezTo>
                    <a:pt x="14419" y="6211"/>
                    <a:pt x="18263" y="5472"/>
                    <a:pt x="21443" y="4843"/>
                  </a:cubicBezTo>
                  <a:cubicBezTo>
                    <a:pt x="23033" y="4548"/>
                    <a:pt x="24438" y="4289"/>
                    <a:pt x="25473" y="4067"/>
                  </a:cubicBezTo>
                  <a:cubicBezTo>
                    <a:pt x="26508" y="3882"/>
                    <a:pt x="27136" y="3771"/>
                    <a:pt x="27136" y="3771"/>
                  </a:cubicBezTo>
                  <a:cubicBezTo>
                    <a:pt x="27247" y="3734"/>
                    <a:pt x="27321" y="3697"/>
                    <a:pt x="27358" y="3586"/>
                  </a:cubicBezTo>
                  <a:lnTo>
                    <a:pt x="28574" y="737"/>
                  </a:lnTo>
                  <a:lnTo>
                    <a:pt x="28574" y="737"/>
                  </a:lnTo>
                  <a:lnTo>
                    <a:pt x="41808" y="594"/>
                  </a:lnTo>
                  <a:close/>
                  <a:moveTo>
                    <a:pt x="42036" y="0"/>
                  </a:moveTo>
                  <a:lnTo>
                    <a:pt x="28356" y="148"/>
                  </a:lnTo>
                  <a:cubicBezTo>
                    <a:pt x="28246" y="148"/>
                    <a:pt x="28135" y="222"/>
                    <a:pt x="28098" y="333"/>
                  </a:cubicBezTo>
                  <a:lnTo>
                    <a:pt x="26854" y="3211"/>
                  </a:lnTo>
                  <a:lnTo>
                    <a:pt x="26854" y="3211"/>
                  </a:lnTo>
                  <a:cubicBezTo>
                    <a:pt x="25505" y="3459"/>
                    <a:pt x="16524" y="5116"/>
                    <a:pt x="11609" y="6174"/>
                  </a:cubicBezTo>
                  <a:cubicBezTo>
                    <a:pt x="8947" y="6766"/>
                    <a:pt x="6100" y="7579"/>
                    <a:pt x="3882" y="8430"/>
                  </a:cubicBezTo>
                  <a:cubicBezTo>
                    <a:pt x="2810" y="8873"/>
                    <a:pt x="1849" y="9317"/>
                    <a:pt x="1183" y="9724"/>
                  </a:cubicBezTo>
                  <a:cubicBezTo>
                    <a:pt x="850" y="9945"/>
                    <a:pt x="555" y="10130"/>
                    <a:pt x="370" y="10352"/>
                  </a:cubicBezTo>
                  <a:cubicBezTo>
                    <a:pt x="148" y="10574"/>
                    <a:pt x="0" y="10796"/>
                    <a:pt x="0" y="11092"/>
                  </a:cubicBezTo>
                  <a:cubicBezTo>
                    <a:pt x="0" y="11202"/>
                    <a:pt x="37" y="11387"/>
                    <a:pt x="74" y="11720"/>
                  </a:cubicBezTo>
                  <a:cubicBezTo>
                    <a:pt x="555" y="16415"/>
                    <a:pt x="4510" y="45289"/>
                    <a:pt x="4510" y="45289"/>
                  </a:cubicBezTo>
                  <a:cubicBezTo>
                    <a:pt x="4547" y="45437"/>
                    <a:pt x="4658" y="45548"/>
                    <a:pt x="4806" y="45548"/>
                  </a:cubicBezTo>
                  <a:lnTo>
                    <a:pt x="7542" y="45696"/>
                  </a:lnTo>
                  <a:cubicBezTo>
                    <a:pt x="7616" y="45696"/>
                    <a:pt x="7690" y="45696"/>
                    <a:pt x="7764" y="45622"/>
                  </a:cubicBezTo>
                  <a:cubicBezTo>
                    <a:pt x="7838" y="45585"/>
                    <a:pt x="7875" y="45474"/>
                    <a:pt x="7875" y="45400"/>
                  </a:cubicBezTo>
                  <a:lnTo>
                    <a:pt x="8388" y="15840"/>
                  </a:lnTo>
                  <a:lnTo>
                    <a:pt x="8388" y="15840"/>
                  </a:lnTo>
                  <a:cubicBezTo>
                    <a:pt x="8803" y="15811"/>
                    <a:pt x="9641" y="15752"/>
                    <a:pt x="10758" y="15676"/>
                  </a:cubicBezTo>
                  <a:cubicBezTo>
                    <a:pt x="15639" y="15343"/>
                    <a:pt x="25805" y="14678"/>
                    <a:pt x="29244" y="14567"/>
                  </a:cubicBezTo>
                  <a:cubicBezTo>
                    <a:pt x="31536" y="14493"/>
                    <a:pt x="33606" y="14641"/>
                    <a:pt x="35603" y="14271"/>
                  </a:cubicBezTo>
                  <a:cubicBezTo>
                    <a:pt x="37562" y="13938"/>
                    <a:pt x="39411" y="13051"/>
                    <a:pt x="41111" y="10981"/>
                  </a:cubicBezTo>
                  <a:cubicBezTo>
                    <a:pt x="42627" y="9169"/>
                    <a:pt x="43034" y="6877"/>
                    <a:pt x="43034" y="4917"/>
                  </a:cubicBezTo>
                  <a:cubicBezTo>
                    <a:pt x="43034" y="2329"/>
                    <a:pt x="42331" y="222"/>
                    <a:pt x="42331" y="185"/>
                  </a:cubicBezTo>
                  <a:cubicBezTo>
                    <a:pt x="42294" y="74"/>
                    <a:pt x="42146" y="0"/>
                    <a:pt x="420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2862;p51">
              <a:extLst>
                <a:ext uri="{FF2B5EF4-FFF2-40B4-BE49-F238E27FC236}">
                  <a16:creationId xmlns:a16="http://schemas.microsoft.com/office/drawing/2014/main" id="{9492EA5E-BB63-7DDD-C84A-44BDE2941C81}"/>
                </a:ext>
              </a:extLst>
            </p:cNvPr>
            <p:cNvSpPr/>
            <p:nvPr/>
          </p:nvSpPr>
          <p:spPr>
            <a:xfrm>
              <a:off x="5111800" y="4926000"/>
              <a:ext cx="308725" cy="134975"/>
            </a:xfrm>
            <a:custGeom>
              <a:avLst/>
              <a:gdLst/>
              <a:ahLst/>
              <a:cxnLst/>
              <a:rect l="l" t="t" r="r" b="b"/>
              <a:pathLst>
                <a:path w="12349" h="5399" extrusionOk="0">
                  <a:moveTo>
                    <a:pt x="9280" y="0"/>
                  </a:moveTo>
                  <a:lnTo>
                    <a:pt x="8837" y="259"/>
                  </a:lnTo>
                  <a:lnTo>
                    <a:pt x="1" y="5398"/>
                  </a:lnTo>
                  <a:lnTo>
                    <a:pt x="12349" y="5398"/>
                  </a:lnTo>
                  <a:lnTo>
                    <a:pt x="12016" y="148"/>
                  </a:lnTo>
                  <a:lnTo>
                    <a:pt x="92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2863;p51">
              <a:extLst>
                <a:ext uri="{FF2B5EF4-FFF2-40B4-BE49-F238E27FC236}">
                  <a16:creationId xmlns:a16="http://schemas.microsoft.com/office/drawing/2014/main" id="{14A5C5F7-72A2-F78A-EAD0-C2BDE9124703}"/>
                </a:ext>
              </a:extLst>
            </p:cNvPr>
            <p:cNvSpPr/>
            <p:nvPr/>
          </p:nvSpPr>
          <p:spPr>
            <a:xfrm>
              <a:off x="5103475" y="4918600"/>
              <a:ext cx="324450" cy="150675"/>
            </a:xfrm>
            <a:custGeom>
              <a:avLst/>
              <a:gdLst/>
              <a:ahLst/>
              <a:cxnLst/>
              <a:rect l="l" t="t" r="r" b="b"/>
              <a:pathLst>
                <a:path w="12978" h="6027" extrusionOk="0">
                  <a:moveTo>
                    <a:pt x="9698" y="597"/>
                  </a:moveTo>
                  <a:lnTo>
                    <a:pt x="12053" y="740"/>
                  </a:lnTo>
                  <a:lnTo>
                    <a:pt x="12349" y="5398"/>
                  </a:lnTo>
                  <a:lnTo>
                    <a:pt x="1480" y="5398"/>
                  </a:lnTo>
                  <a:lnTo>
                    <a:pt x="9317" y="851"/>
                  </a:lnTo>
                  <a:lnTo>
                    <a:pt x="9698" y="597"/>
                  </a:lnTo>
                  <a:close/>
                  <a:moveTo>
                    <a:pt x="9650" y="1"/>
                  </a:moveTo>
                  <a:cubicBezTo>
                    <a:pt x="9576" y="1"/>
                    <a:pt x="9539" y="1"/>
                    <a:pt x="9465" y="38"/>
                  </a:cubicBezTo>
                  <a:lnTo>
                    <a:pt x="9022" y="296"/>
                  </a:lnTo>
                  <a:lnTo>
                    <a:pt x="186" y="5435"/>
                  </a:lnTo>
                  <a:cubicBezTo>
                    <a:pt x="38" y="5509"/>
                    <a:pt x="1" y="5657"/>
                    <a:pt x="38" y="5805"/>
                  </a:cubicBezTo>
                  <a:cubicBezTo>
                    <a:pt x="75" y="5916"/>
                    <a:pt x="186" y="6027"/>
                    <a:pt x="334" y="6027"/>
                  </a:cubicBezTo>
                  <a:lnTo>
                    <a:pt x="12682" y="6027"/>
                  </a:lnTo>
                  <a:cubicBezTo>
                    <a:pt x="12756" y="6027"/>
                    <a:pt x="12830" y="5990"/>
                    <a:pt x="12904" y="5916"/>
                  </a:cubicBezTo>
                  <a:cubicBezTo>
                    <a:pt x="12941" y="5842"/>
                    <a:pt x="12978" y="5768"/>
                    <a:pt x="12978" y="5694"/>
                  </a:cubicBezTo>
                  <a:lnTo>
                    <a:pt x="12682" y="407"/>
                  </a:lnTo>
                  <a:cubicBezTo>
                    <a:pt x="12645" y="259"/>
                    <a:pt x="12534" y="149"/>
                    <a:pt x="12386" y="149"/>
                  </a:cubicBezTo>
                  <a:lnTo>
                    <a:pt x="96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2864;p51">
              <a:extLst>
                <a:ext uri="{FF2B5EF4-FFF2-40B4-BE49-F238E27FC236}">
                  <a16:creationId xmlns:a16="http://schemas.microsoft.com/office/drawing/2014/main" id="{D9A2E786-E89F-C542-90DD-089A6FA8DA63}"/>
                </a:ext>
              </a:extLst>
            </p:cNvPr>
            <p:cNvSpPr/>
            <p:nvPr/>
          </p:nvSpPr>
          <p:spPr>
            <a:xfrm>
              <a:off x="5408500" y="3494300"/>
              <a:ext cx="201500" cy="90600"/>
            </a:xfrm>
            <a:custGeom>
              <a:avLst/>
              <a:gdLst/>
              <a:ahLst/>
              <a:cxnLst/>
              <a:rect l="l" t="t" r="r" b="b"/>
              <a:pathLst>
                <a:path w="8060" h="3624" extrusionOk="0">
                  <a:moveTo>
                    <a:pt x="2884" y="1"/>
                  </a:moveTo>
                  <a:cubicBezTo>
                    <a:pt x="1960" y="1"/>
                    <a:pt x="0" y="2367"/>
                    <a:pt x="0" y="2700"/>
                  </a:cubicBezTo>
                  <a:cubicBezTo>
                    <a:pt x="0" y="2933"/>
                    <a:pt x="46" y="3306"/>
                    <a:pt x="321" y="3306"/>
                  </a:cubicBezTo>
                  <a:cubicBezTo>
                    <a:pt x="394" y="3306"/>
                    <a:pt x="483" y="3279"/>
                    <a:pt x="592" y="3217"/>
                  </a:cubicBezTo>
                  <a:cubicBezTo>
                    <a:pt x="1109" y="2885"/>
                    <a:pt x="2366" y="2071"/>
                    <a:pt x="2366" y="2071"/>
                  </a:cubicBezTo>
                  <a:lnTo>
                    <a:pt x="7542" y="3624"/>
                  </a:lnTo>
                  <a:lnTo>
                    <a:pt x="8060" y="1443"/>
                  </a:lnTo>
                  <a:lnTo>
                    <a:pt x="5287" y="297"/>
                  </a:lnTo>
                  <a:cubicBezTo>
                    <a:pt x="5287" y="297"/>
                    <a:pt x="3808" y="1"/>
                    <a:pt x="288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2865;p51">
              <a:extLst>
                <a:ext uri="{FF2B5EF4-FFF2-40B4-BE49-F238E27FC236}">
                  <a16:creationId xmlns:a16="http://schemas.microsoft.com/office/drawing/2014/main" id="{6620F014-5328-24BF-3C93-98A2676F9C32}"/>
                </a:ext>
              </a:extLst>
            </p:cNvPr>
            <p:cNvSpPr/>
            <p:nvPr/>
          </p:nvSpPr>
          <p:spPr>
            <a:xfrm>
              <a:off x="5400175" y="3486925"/>
              <a:ext cx="218150" cy="105775"/>
            </a:xfrm>
            <a:custGeom>
              <a:avLst/>
              <a:gdLst/>
              <a:ahLst/>
              <a:cxnLst/>
              <a:rect l="l" t="t" r="r" b="b"/>
              <a:pathLst>
                <a:path w="8726" h="4231" extrusionOk="0">
                  <a:moveTo>
                    <a:pt x="3217" y="592"/>
                  </a:moveTo>
                  <a:cubicBezTo>
                    <a:pt x="3660" y="592"/>
                    <a:pt x="4252" y="666"/>
                    <a:pt x="4696" y="739"/>
                  </a:cubicBezTo>
                  <a:cubicBezTo>
                    <a:pt x="4954" y="776"/>
                    <a:pt x="5139" y="813"/>
                    <a:pt x="5287" y="850"/>
                  </a:cubicBezTo>
                  <a:cubicBezTo>
                    <a:pt x="5362" y="869"/>
                    <a:pt x="5428" y="878"/>
                    <a:pt x="5474" y="883"/>
                  </a:cubicBezTo>
                  <a:lnTo>
                    <a:pt x="5474" y="883"/>
                  </a:lnTo>
                  <a:lnTo>
                    <a:pt x="5472" y="887"/>
                  </a:lnTo>
                  <a:lnTo>
                    <a:pt x="8023" y="1923"/>
                  </a:lnTo>
                  <a:lnTo>
                    <a:pt x="7653" y="3512"/>
                  </a:lnTo>
                  <a:lnTo>
                    <a:pt x="2773" y="2070"/>
                  </a:lnTo>
                  <a:cubicBezTo>
                    <a:pt x="2752" y="2060"/>
                    <a:pt x="2730" y="2055"/>
                    <a:pt x="2707" y="2055"/>
                  </a:cubicBezTo>
                  <a:cubicBezTo>
                    <a:pt x="2653" y="2055"/>
                    <a:pt x="2593" y="2081"/>
                    <a:pt x="2514" y="2107"/>
                  </a:cubicBezTo>
                  <a:cubicBezTo>
                    <a:pt x="2514" y="2107"/>
                    <a:pt x="2219" y="2329"/>
                    <a:pt x="1849" y="2551"/>
                  </a:cubicBezTo>
                  <a:cubicBezTo>
                    <a:pt x="1479" y="2810"/>
                    <a:pt x="1036" y="3106"/>
                    <a:pt x="777" y="3253"/>
                  </a:cubicBezTo>
                  <a:cubicBezTo>
                    <a:pt x="743" y="3271"/>
                    <a:pt x="716" y="3280"/>
                    <a:pt x="698" y="3285"/>
                  </a:cubicBezTo>
                  <a:lnTo>
                    <a:pt x="698" y="3285"/>
                  </a:lnTo>
                  <a:cubicBezTo>
                    <a:pt x="688" y="3272"/>
                    <a:pt x="666" y="3237"/>
                    <a:pt x="666" y="3180"/>
                  </a:cubicBezTo>
                  <a:cubicBezTo>
                    <a:pt x="635" y="3149"/>
                    <a:pt x="630" y="3092"/>
                    <a:pt x="629" y="3031"/>
                  </a:cubicBezTo>
                  <a:lnTo>
                    <a:pt x="629" y="3031"/>
                  </a:lnTo>
                  <a:cubicBezTo>
                    <a:pt x="632" y="3026"/>
                    <a:pt x="669" y="2953"/>
                    <a:pt x="740" y="2847"/>
                  </a:cubicBezTo>
                  <a:cubicBezTo>
                    <a:pt x="962" y="2514"/>
                    <a:pt x="1442" y="1923"/>
                    <a:pt x="1960" y="1442"/>
                  </a:cubicBezTo>
                  <a:cubicBezTo>
                    <a:pt x="2182" y="1183"/>
                    <a:pt x="2477" y="961"/>
                    <a:pt x="2699" y="813"/>
                  </a:cubicBezTo>
                  <a:cubicBezTo>
                    <a:pt x="2921" y="666"/>
                    <a:pt x="3143" y="592"/>
                    <a:pt x="3217" y="592"/>
                  </a:cubicBezTo>
                  <a:close/>
                  <a:moveTo>
                    <a:pt x="3217" y="0"/>
                  </a:moveTo>
                  <a:cubicBezTo>
                    <a:pt x="2847" y="0"/>
                    <a:pt x="2551" y="185"/>
                    <a:pt x="2182" y="407"/>
                  </a:cubicBezTo>
                  <a:cubicBezTo>
                    <a:pt x="1701" y="776"/>
                    <a:pt x="1183" y="1331"/>
                    <a:pt x="740" y="1812"/>
                  </a:cubicBezTo>
                  <a:cubicBezTo>
                    <a:pt x="555" y="2033"/>
                    <a:pt x="370" y="2255"/>
                    <a:pt x="259" y="2440"/>
                  </a:cubicBezTo>
                  <a:cubicBezTo>
                    <a:pt x="185" y="2551"/>
                    <a:pt x="148" y="2625"/>
                    <a:pt x="111" y="2699"/>
                  </a:cubicBezTo>
                  <a:lnTo>
                    <a:pt x="37" y="2810"/>
                  </a:lnTo>
                  <a:cubicBezTo>
                    <a:pt x="37" y="2884"/>
                    <a:pt x="0" y="2921"/>
                    <a:pt x="0" y="2995"/>
                  </a:cubicBezTo>
                  <a:cubicBezTo>
                    <a:pt x="0" y="3143"/>
                    <a:pt x="37" y="3327"/>
                    <a:pt x="111" y="3512"/>
                  </a:cubicBezTo>
                  <a:cubicBezTo>
                    <a:pt x="148" y="3586"/>
                    <a:pt x="185" y="3697"/>
                    <a:pt x="296" y="3771"/>
                  </a:cubicBezTo>
                  <a:cubicBezTo>
                    <a:pt x="370" y="3845"/>
                    <a:pt x="518" y="3919"/>
                    <a:pt x="666" y="3919"/>
                  </a:cubicBezTo>
                  <a:cubicBezTo>
                    <a:pt x="814" y="3919"/>
                    <a:pt x="962" y="3845"/>
                    <a:pt x="1110" y="3771"/>
                  </a:cubicBezTo>
                  <a:cubicBezTo>
                    <a:pt x="1529" y="3501"/>
                    <a:pt x="2436" y="2915"/>
                    <a:pt x="2763" y="2703"/>
                  </a:cubicBezTo>
                  <a:lnTo>
                    <a:pt x="2763" y="2703"/>
                  </a:lnTo>
                  <a:lnTo>
                    <a:pt x="7801" y="4215"/>
                  </a:lnTo>
                  <a:cubicBezTo>
                    <a:pt x="7823" y="4226"/>
                    <a:pt x="7845" y="4230"/>
                    <a:pt x="7866" y="4230"/>
                  </a:cubicBezTo>
                  <a:cubicBezTo>
                    <a:pt x="7918" y="4230"/>
                    <a:pt x="7971" y="4204"/>
                    <a:pt x="8023" y="4178"/>
                  </a:cubicBezTo>
                  <a:cubicBezTo>
                    <a:pt x="8097" y="4141"/>
                    <a:pt x="8171" y="4067"/>
                    <a:pt x="8171" y="3993"/>
                  </a:cubicBezTo>
                  <a:lnTo>
                    <a:pt x="8688" y="1812"/>
                  </a:lnTo>
                  <a:cubicBezTo>
                    <a:pt x="8725" y="1664"/>
                    <a:pt x="8652" y="1516"/>
                    <a:pt x="8504" y="1442"/>
                  </a:cubicBezTo>
                  <a:lnTo>
                    <a:pt x="5731" y="333"/>
                  </a:lnTo>
                  <a:lnTo>
                    <a:pt x="5657" y="296"/>
                  </a:lnTo>
                  <a:cubicBezTo>
                    <a:pt x="5657" y="296"/>
                    <a:pt x="4215" y="0"/>
                    <a:pt x="32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2866;p51">
              <a:extLst>
                <a:ext uri="{FF2B5EF4-FFF2-40B4-BE49-F238E27FC236}">
                  <a16:creationId xmlns:a16="http://schemas.microsoft.com/office/drawing/2014/main" id="{EBEC0030-61D2-FDD1-8CB8-2C6BDF8E17A9}"/>
                </a:ext>
              </a:extLst>
            </p:cNvPr>
            <p:cNvSpPr/>
            <p:nvPr/>
          </p:nvSpPr>
          <p:spPr>
            <a:xfrm>
              <a:off x="5410350" y="3530350"/>
              <a:ext cx="171000" cy="49025"/>
            </a:xfrm>
            <a:custGeom>
              <a:avLst/>
              <a:gdLst/>
              <a:ahLst/>
              <a:cxnLst/>
              <a:rect l="l" t="t" r="r" b="b"/>
              <a:pathLst>
                <a:path w="6840" h="1961" extrusionOk="0">
                  <a:moveTo>
                    <a:pt x="5213" y="1"/>
                  </a:moveTo>
                  <a:cubicBezTo>
                    <a:pt x="5213" y="1"/>
                    <a:pt x="1775" y="223"/>
                    <a:pt x="1035" y="333"/>
                  </a:cubicBezTo>
                  <a:cubicBezTo>
                    <a:pt x="333" y="407"/>
                    <a:pt x="0" y="1258"/>
                    <a:pt x="961" y="1258"/>
                  </a:cubicBezTo>
                  <a:cubicBezTo>
                    <a:pt x="1886" y="1258"/>
                    <a:pt x="3106" y="1147"/>
                    <a:pt x="3106" y="1147"/>
                  </a:cubicBezTo>
                  <a:cubicBezTo>
                    <a:pt x="3106" y="1147"/>
                    <a:pt x="3845" y="1775"/>
                    <a:pt x="5213" y="1886"/>
                  </a:cubicBezTo>
                  <a:cubicBezTo>
                    <a:pt x="6544" y="1960"/>
                    <a:pt x="6840" y="1960"/>
                    <a:pt x="6840" y="1960"/>
                  </a:cubicBezTo>
                  <a:lnTo>
                    <a:pt x="521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2867;p51">
              <a:extLst>
                <a:ext uri="{FF2B5EF4-FFF2-40B4-BE49-F238E27FC236}">
                  <a16:creationId xmlns:a16="http://schemas.microsoft.com/office/drawing/2014/main" id="{2A133A98-A3A0-3E7F-B4E5-2E275DB805AE}"/>
                </a:ext>
              </a:extLst>
            </p:cNvPr>
            <p:cNvSpPr/>
            <p:nvPr/>
          </p:nvSpPr>
          <p:spPr>
            <a:xfrm>
              <a:off x="5412200" y="3522950"/>
              <a:ext cx="177475" cy="64725"/>
            </a:xfrm>
            <a:custGeom>
              <a:avLst/>
              <a:gdLst/>
              <a:ahLst/>
              <a:cxnLst/>
              <a:rect l="l" t="t" r="r" b="b"/>
              <a:pathLst>
                <a:path w="7099" h="2589" extrusionOk="0">
                  <a:moveTo>
                    <a:pt x="5102" y="1"/>
                  </a:moveTo>
                  <a:cubicBezTo>
                    <a:pt x="5102" y="1"/>
                    <a:pt x="4252" y="38"/>
                    <a:pt x="3290" y="112"/>
                  </a:cubicBezTo>
                  <a:cubicBezTo>
                    <a:pt x="2366" y="186"/>
                    <a:pt x="1331" y="260"/>
                    <a:pt x="924" y="297"/>
                  </a:cubicBezTo>
                  <a:cubicBezTo>
                    <a:pt x="665" y="334"/>
                    <a:pt x="444" y="445"/>
                    <a:pt x="296" y="592"/>
                  </a:cubicBezTo>
                  <a:cubicBezTo>
                    <a:pt x="111" y="777"/>
                    <a:pt x="0" y="962"/>
                    <a:pt x="0" y="1184"/>
                  </a:cubicBezTo>
                  <a:cubicBezTo>
                    <a:pt x="0" y="1369"/>
                    <a:pt x="74" y="1591"/>
                    <a:pt x="259" y="1702"/>
                  </a:cubicBezTo>
                  <a:cubicBezTo>
                    <a:pt x="444" y="1812"/>
                    <a:pt x="629" y="1849"/>
                    <a:pt x="887" y="1849"/>
                  </a:cubicBezTo>
                  <a:cubicBezTo>
                    <a:pt x="1642" y="1849"/>
                    <a:pt x="2618" y="1776"/>
                    <a:pt x="2951" y="1748"/>
                  </a:cubicBezTo>
                  <a:lnTo>
                    <a:pt x="2951" y="1748"/>
                  </a:lnTo>
                  <a:cubicBezTo>
                    <a:pt x="3210" y="1939"/>
                    <a:pt x="3940" y="2389"/>
                    <a:pt x="5102" y="2478"/>
                  </a:cubicBezTo>
                  <a:cubicBezTo>
                    <a:pt x="6433" y="2589"/>
                    <a:pt x="6766" y="2589"/>
                    <a:pt x="6766" y="2589"/>
                  </a:cubicBezTo>
                  <a:cubicBezTo>
                    <a:pt x="6950" y="2589"/>
                    <a:pt x="7098" y="2441"/>
                    <a:pt x="7098" y="2256"/>
                  </a:cubicBezTo>
                  <a:cubicBezTo>
                    <a:pt x="7098" y="2108"/>
                    <a:pt x="6950" y="1960"/>
                    <a:pt x="6766" y="1960"/>
                  </a:cubicBezTo>
                  <a:cubicBezTo>
                    <a:pt x="6692" y="1960"/>
                    <a:pt x="6322" y="1960"/>
                    <a:pt x="5139" y="1849"/>
                  </a:cubicBezTo>
                  <a:cubicBezTo>
                    <a:pt x="4510" y="1812"/>
                    <a:pt x="4030" y="1628"/>
                    <a:pt x="3697" y="1480"/>
                  </a:cubicBezTo>
                  <a:cubicBezTo>
                    <a:pt x="3549" y="1406"/>
                    <a:pt x="3438" y="1332"/>
                    <a:pt x="3364" y="1295"/>
                  </a:cubicBezTo>
                  <a:lnTo>
                    <a:pt x="3253" y="1221"/>
                  </a:lnTo>
                  <a:cubicBezTo>
                    <a:pt x="3199" y="1167"/>
                    <a:pt x="3145" y="1133"/>
                    <a:pt x="3091" y="1133"/>
                  </a:cubicBezTo>
                  <a:cubicBezTo>
                    <a:pt x="3071" y="1133"/>
                    <a:pt x="3051" y="1137"/>
                    <a:pt x="3032" y="1147"/>
                  </a:cubicBezTo>
                  <a:cubicBezTo>
                    <a:pt x="3032" y="1147"/>
                    <a:pt x="2699" y="1147"/>
                    <a:pt x="2292" y="1184"/>
                  </a:cubicBezTo>
                  <a:cubicBezTo>
                    <a:pt x="1886" y="1221"/>
                    <a:pt x="1331" y="1221"/>
                    <a:pt x="887" y="1221"/>
                  </a:cubicBezTo>
                  <a:cubicBezTo>
                    <a:pt x="702" y="1221"/>
                    <a:pt x="629" y="1184"/>
                    <a:pt x="592" y="1184"/>
                  </a:cubicBezTo>
                  <a:lnTo>
                    <a:pt x="629" y="1147"/>
                  </a:lnTo>
                  <a:cubicBezTo>
                    <a:pt x="665" y="1073"/>
                    <a:pt x="813" y="962"/>
                    <a:pt x="1035" y="925"/>
                  </a:cubicBezTo>
                  <a:cubicBezTo>
                    <a:pt x="1368" y="851"/>
                    <a:pt x="2403" y="777"/>
                    <a:pt x="3327" y="740"/>
                  </a:cubicBezTo>
                  <a:cubicBezTo>
                    <a:pt x="4289" y="666"/>
                    <a:pt x="5139" y="592"/>
                    <a:pt x="5139" y="592"/>
                  </a:cubicBezTo>
                  <a:cubicBezTo>
                    <a:pt x="5324" y="592"/>
                    <a:pt x="5435" y="445"/>
                    <a:pt x="5435" y="297"/>
                  </a:cubicBezTo>
                  <a:cubicBezTo>
                    <a:pt x="5435" y="112"/>
                    <a:pt x="5287" y="1"/>
                    <a:pt x="51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2868;p51">
              <a:extLst>
                <a:ext uri="{FF2B5EF4-FFF2-40B4-BE49-F238E27FC236}">
                  <a16:creationId xmlns:a16="http://schemas.microsoft.com/office/drawing/2014/main" id="{D1B7E9F2-AC3F-C4E0-A065-AA74822124C8}"/>
                </a:ext>
              </a:extLst>
            </p:cNvPr>
            <p:cNvSpPr/>
            <p:nvPr/>
          </p:nvSpPr>
          <p:spPr>
            <a:xfrm>
              <a:off x="5597050" y="3530350"/>
              <a:ext cx="448275" cy="196900"/>
            </a:xfrm>
            <a:custGeom>
              <a:avLst/>
              <a:gdLst/>
              <a:ahLst/>
              <a:cxnLst/>
              <a:rect l="l" t="t" r="r" b="b"/>
              <a:pathLst>
                <a:path w="17931" h="7876" extrusionOk="0">
                  <a:moveTo>
                    <a:pt x="518" y="1"/>
                  </a:moveTo>
                  <a:lnTo>
                    <a:pt x="0" y="2182"/>
                  </a:lnTo>
                  <a:lnTo>
                    <a:pt x="17487" y="7875"/>
                  </a:lnTo>
                  <a:lnTo>
                    <a:pt x="17931" y="2810"/>
                  </a:lnTo>
                  <a:lnTo>
                    <a:pt x="5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2869;p51">
              <a:extLst>
                <a:ext uri="{FF2B5EF4-FFF2-40B4-BE49-F238E27FC236}">
                  <a16:creationId xmlns:a16="http://schemas.microsoft.com/office/drawing/2014/main" id="{0D12631A-7FED-FC96-8E86-552E2CBB679B}"/>
                </a:ext>
              </a:extLst>
            </p:cNvPr>
            <p:cNvSpPr/>
            <p:nvPr/>
          </p:nvSpPr>
          <p:spPr>
            <a:xfrm>
              <a:off x="5588725" y="3522775"/>
              <a:ext cx="464000" cy="212250"/>
            </a:xfrm>
            <a:custGeom>
              <a:avLst/>
              <a:gdLst/>
              <a:ahLst/>
              <a:cxnLst/>
              <a:rect l="l" t="t" r="r" b="b"/>
              <a:pathLst>
                <a:path w="18560" h="8490" extrusionOk="0">
                  <a:moveTo>
                    <a:pt x="1084" y="643"/>
                  </a:moveTo>
                  <a:lnTo>
                    <a:pt x="17931" y="3372"/>
                  </a:lnTo>
                  <a:lnTo>
                    <a:pt x="17561" y="7772"/>
                  </a:lnTo>
                  <a:lnTo>
                    <a:pt x="703" y="2263"/>
                  </a:lnTo>
                  <a:lnTo>
                    <a:pt x="1084" y="643"/>
                  </a:lnTo>
                  <a:close/>
                  <a:moveTo>
                    <a:pt x="830" y="1"/>
                  </a:moveTo>
                  <a:cubicBezTo>
                    <a:pt x="703" y="1"/>
                    <a:pt x="587" y="101"/>
                    <a:pt x="555" y="230"/>
                  </a:cubicBezTo>
                  <a:lnTo>
                    <a:pt x="37" y="2411"/>
                  </a:lnTo>
                  <a:cubicBezTo>
                    <a:pt x="0" y="2559"/>
                    <a:pt x="74" y="2744"/>
                    <a:pt x="259" y="2781"/>
                  </a:cubicBezTo>
                  <a:lnTo>
                    <a:pt x="17746" y="8474"/>
                  </a:lnTo>
                  <a:cubicBezTo>
                    <a:pt x="17768" y="8485"/>
                    <a:pt x="17793" y="8490"/>
                    <a:pt x="17819" y="8490"/>
                  </a:cubicBezTo>
                  <a:cubicBezTo>
                    <a:pt x="17882" y="8490"/>
                    <a:pt x="17953" y="8463"/>
                    <a:pt x="18005" y="8437"/>
                  </a:cubicBezTo>
                  <a:cubicBezTo>
                    <a:pt x="18079" y="8400"/>
                    <a:pt x="18153" y="8289"/>
                    <a:pt x="18153" y="8215"/>
                  </a:cubicBezTo>
                  <a:lnTo>
                    <a:pt x="18560" y="3113"/>
                  </a:lnTo>
                  <a:cubicBezTo>
                    <a:pt x="18560" y="2966"/>
                    <a:pt x="18449" y="2818"/>
                    <a:pt x="18301" y="2818"/>
                  </a:cubicBezTo>
                  <a:lnTo>
                    <a:pt x="888" y="8"/>
                  </a:lnTo>
                  <a:cubicBezTo>
                    <a:pt x="868" y="3"/>
                    <a:pt x="849" y="1"/>
                    <a:pt x="8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2870;p51">
              <a:extLst>
                <a:ext uri="{FF2B5EF4-FFF2-40B4-BE49-F238E27FC236}">
                  <a16:creationId xmlns:a16="http://schemas.microsoft.com/office/drawing/2014/main" id="{05FD1044-FA25-1E81-4F7B-48ED26F6EBCF}"/>
                </a:ext>
              </a:extLst>
            </p:cNvPr>
            <p:cNvSpPr/>
            <p:nvPr/>
          </p:nvSpPr>
          <p:spPr>
            <a:xfrm>
              <a:off x="5831800" y="3033350"/>
              <a:ext cx="475100" cy="853075"/>
            </a:xfrm>
            <a:custGeom>
              <a:avLst/>
              <a:gdLst/>
              <a:ahLst/>
              <a:cxnLst/>
              <a:rect l="l" t="t" r="r" b="b"/>
              <a:pathLst>
                <a:path w="19004" h="34123" extrusionOk="0">
                  <a:moveTo>
                    <a:pt x="9555" y="1"/>
                  </a:moveTo>
                  <a:cubicBezTo>
                    <a:pt x="8899" y="1"/>
                    <a:pt x="8262" y="269"/>
                    <a:pt x="7654" y="841"/>
                  </a:cubicBezTo>
                  <a:cubicBezTo>
                    <a:pt x="7654" y="841"/>
                    <a:pt x="2330" y="6571"/>
                    <a:pt x="1147" y="8605"/>
                  </a:cubicBezTo>
                  <a:cubicBezTo>
                    <a:pt x="1" y="10601"/>
                    <a:pt x="3476" y="19955"/>
                    <a:pt x="3772" y="22690"/>
                  </a:cubicBezTo>
                  <a:cubicBezTo>
                    <a:pt x="4030" y="25426"/>
                    <a:pt x="4918" y="27164"/>
                    <a:pt x="3624" y="28606"/>
                  </a:cubicBezTo>
                  <a:cubicBezTo>
                    <a:pt x="2330" y="30048"/>
                    <a:pt x="3476" y="30898"/>
                    <a:pt x="4178" y="31489"/>
                  </a:cubicBezTo>
                  <a:cubicBezTo>
                    <a:pt x="4861" y="32002"/>
                    <a:pt x="10182" y="34123"/>
                    <a:pt x="13583" y="34123"/>
                  </a:cubicBezTo>
                  <a:cubicBezTo>
                    <a:pt x="13864" y="34123"/>
                    <a:pt x="14131" y="34108"/>
                    <a:pt x="14382" y="34077"/>
                  </a:cubicBezTo>
                  <a:cubicBezTo>
                    <a:pt x="17710" y="33634"/>
                    <a:pt x="18412" y="31342"/>
                    <a:pt x="18708" y="27718"/>
                  </a:cubicBezTo>
                  <a:cubicBezTo>
                    <a:pt x="19004" y="24132"/>
                    <a:pt x="18708" y="11488"/>
                    <a:pt x="15824" y="6312"/>
                  </a:cubicBezTo>
                  <a:cubicBezTo>
                    <a:pt x="13687" y="2428"/>
                    <a:pt x="11530" y="1"/>
                    <a:pt x="955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2871;p51">
              <a:extLst>
                <a:ext uri="{FF2B5EF4-FFF2-40B4-BE49-F238E27FC236}">
                  <a16:creationId xmlns:a16="http://schemas.microsoft.com/office/drawing/2014/main" id="{9BD56DCA-A6AC-3087-D731-6655395DEA53}"/>
                </a:ext>
              </a:extLst>
            </p:cNvPr>
            <p:cNvSpPr/>
            <p:nvPr/>
          </p:nvSpPr>
          <p:spPr>
            <a:xfrm>
              <a:off x="5847525" y="3025700"/>
              <a:ext cx="462150" cy="867925"/>
            </a:xfrm>
            <a:custGeom>
              <a:avLst/>
              <a:gdLst/>
              <a:ahLst/>
              <a:cxnLst/>
              <a:rect l="l" t="t" r="r" b="b"/>
              <a:pathLst>
                <a:path w="18486" h="34717" extrusionOk="0">
                  <a:moveTo>
                    <a:pt x="8910" y="592"/>
                  </a:moveTo>
                  <a:cubicBezTo>
                    <a:pt x="9760" y="592"/>
                    <a:pt x="10759" y="1147"/>
                    <a:pt x="11757" y="2219"/>
                  </a:cubicBezTo>
                  <a:cubicBezTo>
                    <a:pt x="12792" y="3254"/>
                    <a:pt x="13864" y="4844"/>
                    <a:pt x="14936" y="6766"/>
                  </a:cubicBezTo>
                  <a:cubicBezTo>
                    <a:pt x="16082" y="8800"/>
                    <a:pt x="16822" y="12090"/>
                    <a:pt x="17265" y="15528"/>
                  </a:cubicBezTo>
                  <a:cubicBezTo>
                    <a:pt x="17709" y="19004"/>
                    <a:pt x="17857" y="22553"/>
                    <a:pt x="17857" y="25141"/>
                  </a:cubicBezTo>
                  <a:cubicBezTo>
                    <a:pt x="17857" y="26361"/>
                    <a:pt x="17820" y="27359"/>
                    <a:pt x="17783" y="28024"/>
                  </a:cubicBezTo>
                  <a:cubicBezTo>
                    <a:pt x="17635" y="29799"/>
                    <a:pt x="17376" y="31241"/>
                    <a:pt x="16785" y="32239"/>
                  </a:cubicBezTo>
                  <a:cubicBezTo>
                    <a:pt x="16193" y="33237"/>
                    <a:pt x="15306" y="33866"/>
                    <a:pt x="13716" y="34051"/>
                  </a:cubicBezTo>
                  <a:cubicBezTo>
                    <a:pt x="13494" y="34088"/>
                    <a:pt x="13199" y="34125"/>
                    <a:pt x="12903" y="34125"/>
                  </a:cubicBezTo>
                  <a:cubicBezTo>
                    <a:pt x="11276" y="34125"/>
                    <a:pt x="9095" y="33607"/>
                    <a:pt x="7283" y="33016"/>
                  </a:cubicBezTo>
                  <a:cubicBezTo>
                    <a:pt x="6396" y="32720"/>
                    <a:pt x="5583" y="32387"/>
                    <a:pt x="4954" y="32128"/>
                  </a:cubicBezTo>
                  <a:cubicBezTo>
                    <a:pt x="4621" y="31980"/>
                    <a:pt x="4363" y="31869"/>
                    <a:pt x="4141" y="31759"/>
                  </a:cubicBezTo>
                  <a:cubicBezTo>
                    <a:pt x="3956" y="31685"/>
                    <a:pt x="3808" y="31574"/>
                    <a:pt x="3734" y="31537"/>
                  </a:cubicBezTo>
                  <a:cubicBezTo>
                    <a:pt x="3512" y="31352"/>
                    <a:pt x="3217" y="31130"/>
                    <a:pt x="3032" y="30908"/>
                  </a:cubicBezTo>
                  <a:cubicBezTo>
                    <a:pt x="2810" y="30649"/>
                    <a:pt x="2699" y="30428"/>
                    <a:pt x="2699" y="30132"/>
                  </a:cubicBezTo>
                  <a:cubicBezTo>
                    <a:pt x="2699" y="29873"/>
                    <a:pt x="2810" y="29540"/>
                    <a:pt x="3217" y="29097"/>
                  </a:cubicBezTo>
                  <a:cubicBezTo>
                    <a:pt x="3771" y="28468"/>
                    <a:pt x="3993" y="27729"/>
                    <a:pt x="3993" y="26989"/>
                  </a:cubicBezTo>
                  <a:cubicBezTo>
                    <a:pt x="3993" y="25843"/>
                    <a:pt x="3586" y="24586"/>
                    <a:pt x="3438" y="22959"/>
                  </a:cubicBezTo>
                  <a:cubicBezTo>
                    <a:pt x="3291" y="21739"/>
                    <a:pt x="2588" y="19373"/>
                    <a:pt x="1923" y="16859"/>
                  </a:cubicBezTo>
                  <a:cubicBezTo>
                    <a:pt x="1257" y="14345"/>
                    <a:pt x="592" y="11720"/>
                    <a:pt x="592" y="10168"/>
                  </a:cubicBezTo>
                  <a:cubicBezTo>
                    <a:pt x="592" y="9650"/>
                    <a:pt x="703" y="9280"/>
                    <a:pt x="814" y="9058"/>
                  </a:cubicBezTo>
                  <a:cubicBezTo>
                    <a:pt x="1072" y="8578"/>
                    <a:pt x="1627" y="7838"/>
                    <a:pt x="2255" y="7025"/>
                  </a:cubicBezTo>
                  <a:cubicBezTo>
                    <a:pt x="3254" y="5805"/>
                    <a:pt x="4511" y="4400"/>
                    <a:pt x="5509" y="3291"/>
                  </a:cubicBezTo>
                  <a:cubicBezTo>
                    <a:pt x="5989" y="2700"/>
                    <a:pt x="6433" y="2219"/>
                    <a:pt x="6729" y="1886"/>
                  </a:cubicBezTo>
                  <a:cubicBezTo>
                    <a:pt x="7062" y="1553"/>
                    <a:pt x="7246" y="1369"/>
                    <a:pt x="7246" y="1369"/>
                  </a:cubicBezTo>
                  <a:lnTo>
                    <a:pt x="7229" y="1351"/>
                  </a:lnTo>
                  <a:lnTo>
                    <a:pt x="7229" y="1351"/>
                  </a:lnTo>
                  <a:cubicBezTo>
                    <a:pt x="7813" y="809"/>
                    <a:pt x="8361" y="592"/>
                    <a:pt x="8910" y="592"/>
                  </a:cubicBezTo>
                  <a:close/>
                  <a:moveTo>
                    <a:pt x="8910" y="1"/>
                  </a:moveTo>
                  <a:cubicBezTo>
                    <a:pt x="8171" y="1"/>
                    <a:pt x="7431" y="296"/>
                    <a:pt x="6803" y="925"/>
                  </a:cubicBezTo>
                  <a:lnTo>
                    <a:pt x="6766" y="925"/>
                  </a:lnTo>
                  <a:cubicBezTo>
                    <a:pt x="6766" y="925"/>
                    <a:pt x="5435" y="2367"/>
                    <a:pt x="3956" y="4067"/>
                  </a:cubicBezTo>
                  <a:cubicBezTo>
                    <a:pt x="3217" y="4918"/>
                    <a:pt x="2440" y="5842"/>
                    <a:pt x="1775" y="6655"/>
                  </a:cubicBezTo>
                  <a:cubicBezTo>
                    <a:pt x="1109" y="7469"/>
                    <a:pt x="592" y="8208"/>
                    <a:pt x="259" y="8763"/>
                  </a:cubicBezTo>
                  <a:cubicBezTo>
                    <a:pt x="74" y="9132"/>
                    <a:pt x="0" y="9613"/>
                    <a:pt x="0" y="10168"/>
                  </a:cubicBezTo>
                  <a:cubicBezTo>
                    <a:pt x="0" y="11868"/>
                    <a:pt x="666" y="14493"/>
                    <a:pt x="1331" y="17007"/>
                  </a:cubicBezTo>
                  <a:cubicBezTo>
                    <a:pt x="1997" y="19521"/>
                    <a:pt x="2699" y="21924"/>
                    <a:pt x="2810" y="23033"/>
                  </a:cubicBezTo>
                  <a:cubicBezTo>
                    <a:pt x="2995" y="24697"/>
                    <a:pt x="3364" y="25991"/>
                    <a:pt x="3364" y="26989"/>
                  </a:cubicBezTo>
                  <a:cubicBezTo>
                    <a:pt x="3364" y="27655"/>
                    <a:pt x="3217" y="28172"/>
                    <a:pt x="2736" y="28690"/>
                  </a:cubicBezTo>
                  <a:cubicBezTo>
                    <a:pt x="2292" y="29208"/>
                    <a:pt x="2071" y="29688"/>
                    <a:pt x="2071" y="30132"/>
                  </a:cubicBezTo>
                  <a:cubicBezTo>
                    <a:pt x="2071" y="30612"/>
                    <a:pt x="2292" y="30982"/>
                    <a:pt x="2551" y="31278"/>
                  </a:cubicBezTo>
                  <a:cubicBezTo>
                    <a:pt x="2810" y="31574"/>
                    <a:pt x="3143" y="31832"/>
                    <a:pt x="3364" y="32017"/>
                  </a:cubicBezTo>
                  <a:cubicBezTo>
                    <a:pt x="3475" y="32128"/>
                    <a:pt x="3660" y="32202"/>
                    <a:pt x="3882" y="32313"/>
                  </a:cubicBezTo>
                  <a:cubicBezTo>
                    <a:pt x="4658" y="32720"/>
                    <a:pt x="6137" y="33311"/>
                    <a:pt x="7801" y="33829"/>
                  </a:cubicBezTo>
                  <a:cubicBezTo>
                    <a:pt x="9502" y="34309"/>
                    <a:pt x="11387" y="34716"/>
                    <a:pt x="12903" y="34716"/>
                  </a:cubicBezTo>
                  <a:cubicBezTo>
                    <a:pt x="13236" y="34716"/>
                    <a:pt x="13531" y="34716"/>
                    <a:pt x="13827" y="34679"/>
                  </a:cubicBezTo>
                  <a:cubicBezTo>
                    <a:pt x="15528" y="34457"/>
                    <a:pt x="16674" y="33718"/>
                    <a:pt x="17339" y="32535"/>
                  </a:cubicBezTo>
                  <a:cubicBezTo>
                    <a:pt x="18005" y="31389"/>
                    <a:pt x="18227" y="29873"/>
                    <a:pt x="18375" y="28061"/>
                  </a:cubicBezTo>
                  <a:cubicBezTo>
                    <a:pt x="18448" y="27359"/>
                    <a:pt x="18485" y="26361"/>
                    <a:pt x="18485" y="25141"/>
                  </a:cubicBezTo>
                  <a:cubicBezTo>
                    <a:pt x="18485" y="22553"/>
                    <a:pt x="18338" y="18930"/>
                    <a:pt x="17857" y="15454"/>
                  </a:cubicBezTo>
                  <a:cubicBezTo>
                    <a:pt x="17413" y="11979"/>
                    <a:pt x="16674" y="8615"/>
                    <a:pt x="15491" y="6471"/>
                  </a:cubicBezTo>
                  <a:cubicBezTo>
                    <a:pt x="14382" y="4511"/>
                    <a:pt x="13310" y="2921"/>
                    <a:pt x="12200" y="1775"/>
                  </a:cubicBezTo>
                  <a:cubicBezTo>
                    <a:pt x="11128" y="666"/>
                    <a:pt x="10019" y="1"/>
                    <a:pt x="89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2872;p51">
              <a:extLst>
                <a:ext uri="{FF2B5EF4-FFF2-40B4-BE49-F238E27FC236}">
                  <a16:creationId xmlns:a16="http://schemas.microsoft.com/office/drawing/2014/main" id="{D3D2B57F-1197-2968-A301-D2B3E5CE9271}"/>
                </a:ext>
              </a:extLst>
            </p:cNvPr>
            <p:cNvSpPr/>
            <p:nvPr/>
          </p:nvSpPr>
          <p:spPr>
            <a:xfrm>
              <a:off x="5828100" y="2996750"/>
              <a:ext cx="275450" cy="262825"/>
            </a:xfrm>
            <a:custGeom>
              <a:avLst/>
              <a:gdLst/>
              <a:ahLst/>
              <a:cxnLst/>
              <a:rect l="l" t="t" r="r" b="b"/>
              <a:pathLst>
                <a:path w="11018" h="10513" extrusionOk="0">
                  <a:moveTo>
                    <a:pt x="7766" y="0"/>
                  </a:moveTo>
                  <a:cubicBezTo>
                    <a:pt x="7188" y="0"/>
                    <a:pt x="6562" y="157"/>
                    <a:pt x="5916" y="567"/>
                  </a:cubicBezTo>
                  <a:lnTo>
                    <a:pt x="1" y="8331"/>
                  </a:lnTo>
                  <a:lnTo>
                    <a:pt x="740" y="10512"/>
                  </a:lnTo>
                  <a:cubicBezTo>
                    <a:pt x="740" y="10512"/>
                    <a:pt x="4215" y="6815"/>
                    <a:pt x="5657" y="5928"/>
                  </a:cubicBezTo>
                  <a:cubicBezTo>
                    <a:pt x="7099" y="5078"/>
                    <a:pt x="11018" y="1639"/>
                    <a:pt x="11018" y="1639"/>
                  </a:cubicBezTo>
                  <a:cubicBezTo>
                    <a:pt x="11018" y="1639"/>
                    <a:pt x="9638" y="0"/>
                    <a:pt x="77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2873;p51">
              <a:extLst>
                <a:ext uri="{FF2B5EF4-FFF2-40B4-BE49-F238E27FC236}">
                  <a16:creationId xmlns:a16="http://schemas.microsoft.com/office/drawing/2014/main" id="{1ADA408C-FD65-0E9B-E577-7C72137B3234}"/>
                </a:ext>
              </a:extLst>
            </p:cNvPr>
            <p:cNvSpPr/>
            <p:nvPr/>
          </p:nvSpPr>
          <p:spPr>
            <a:xfrm>
              <a:off x="5820725" y="2989650"/>
              <a:ext cx="291150" cy="277325"/>
            </a:xfrm>
            <a:custGeom>
              <a:avLst/>
              <a:gdLst/>
              <a:ahLst/>
              <a:cxnLst/>
              <a:rect l="l" t="t" r="r" b="b"/>
              <a:pathLst>
                <a:path w="11646" h="11093" extrusionOk="0">
                  <a:moveTo>
                    <a:pt x="8060" y="592"/>
                  </a:moveTo>
                  <a:cubicBezTo>
                    <a:pt x="8910" y="592"/>
                    <a:pt x="9649" y="962"/>
                    <a:pt x="10204" y="1369"/>
                  </a:cubicBezTo>
                  <a:cubicBezTo>
                    <a:pt x="10463" y="1554"/>
                    <a:pt x="10685" y="1738"/>
                    <a:pt x="10832" y="1886"/>
                  </a:cubicBezTo>
                  <a:cubicBezTo>
                    <a:pt x="10838" y="1892"/>
                    <a:pt x="10843" y="1897"/>
                    <a:pt x="10848" y="1902"/>
                  </a:cubicBezTo>
                  <a:lnTo>
                    <a:pt x="10848" y="1902"/>
                  </a:lnTo>
                  <a:cubicBezTo>
                    <a:pt x="10749" y="1985"/>
                    <a:pt x="10619" y="2091"/>
                    <a:pt x="10463" y="2219"/>
                  </a:cubicBezTo>
                  <a:cubicBezTo>
                    <a:pt x="9871" y="2737"/>
                    <a:pt x="8984" y="3513"/>
                    <a:pt x="8097" y="4252"/>
                  </a:cubicBezTo>
                  <a:cubicBezTo>
                    <a:pt x="7209" y="4992"/>
                    <a:pt x="6322" y="5657"/>
                    <a:pt x="5804" y="5953"/>
                  </a:cubicBezTo>
                  <a:cubicBezTo>
                    <a:pt x="5398" y="6212"/>
                    <a:pt x="4917" y="6619"/>
                    <a:pt x="4400" y="7062"/>
                  </a:cubicBezTo>
                  <a:cubicBezTo>
                    <a:pt x="3195" y="8129"/>
                    <a:pt x="1809" y="9541"/>
                    <a:pt x="1170" y="10202"/>
                  </a:cubicBezTo>
                  <a:lnTo>
                    <a:pt x="1170" y="10202"/>
                  </a:lnTo>
                  <a:lnTo>
                    <a:pt x="665" y="8689"/>
                  </a:lnTo>
                  <a:lnTo>
                    <a:pt x="6456" y="1054"/>
                  </a:lnTo>
                  <a:lnTo>
                    <a:pt x="6456" y="1054"/>
                  </a:lnTo>
                  <a:cubicBezTo>
                    <a:pt x="7045" y="725"/>
                    <a:pt x="7569" y="592"/>
                    <a:pt x="8060" y="592"/>
                  </a:cubicBezTo>
                  <a:close/>
                  <a:moveTo>
                    <a:pt x="8060" y="1"/>
                  </a:moveTo>
                  <a:cubicBezTo>
                    <a:pt x="7431" y="1"/>
                    <a:pt x="6729" y="149"/>
                    <a:pt x="6063" y="592"/>
                  </a:cubicBezTo>
                  <a:lnTo>
                    <a:pt x="5952" y="666"/>
                  </a:lnTo>
                  <a:lnTo>
                    <a:pt x="74" y="8430"/>
                  </a:lnTo>
                  <a:cubicBezTo>
                    <a:pt x="0" y="8504"/>
                    <a:pt x="0" y="8615"/>
                    <a:pt x="37" y="8726"/>
                  </a:cubicBezTo>
                  <a:lnTo>
                    <a:pt x="739" y="10870"/>
                  </a:lnTo>
                  <a:cubicBezTo>
                    <a:pt x="776" y="10981"/>
                    <a:pt x="850" y="11055"/>
                    <a:pt x="961" y="11092"/>
                  </a:cubicBezTo>
                  <a:cubicBezTo>
                    <a:pt x="1072" y="11092"/>
                    <a:pt x="1183" y="11055"/>
                    <a:pt x="1257" y="10981"/>
                  </a:cubicBezTo>
                  <a:cubicBezTo>
                    <a:pt x="1257" y="10981"/>
                    <a:pt x="1479" y="10759"/>
                    <a:pt x="1812" y="10390"/>
                  </a:cubicBezTo>
                  <a:cubicBezTo>
                    <a:pt x="2329" y="9872"/>
                    <a:pt x="3179" y="9059"/>
                    <a:pt x="3993" y="8282"/>
                  </a:cubicBezTo>
                  <a:cubicBezTo>
                    <a:pt x="4806" y="7506"/>
                    <a:pt x="5620" y="6803"/>
                    <a:pt x="6137" y="6508"/>
                  </a:cubicBezTo>
                  <a:cubicBezTo>
                    <a:pt x="6877" y="6027"/>
                    <a:pt x="8207" y="4955"/>
                    <a:pt x="9354" y="3994"/>
                  </a:cubicBezTo>
                  <a:cubicBezTo>
                    <a:pt x="10537" y="2995"/>
                    <a:pt x="11498" y="2145"/>
                    <a:pt x="11498" y="2145"/>
                  </a:cubicBezTo>
                  <a:cubicBezTo>
                    <a:pt x="11646" y="2034"/>
                    <a:pt x="11646" y="1849"/>
                    <a:pt x="11535" y="1701"/>
                  </a:cubicBezTo>
                  <a:cubicBezTo>
                    <a:pt x="11535" y="1701"/>
                    <a:pt x="11165" y="1295"/>
                    <a:pt x="10574" y="851"/>
                  </a:cubicBezTo>
                  <a:cubicBezTo>
                    <a:pt x="9945" y="444"/>
                    <a:pt x="9095" y="1"/>
                    <a:pt x="80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2874;p51">
              <a:extLst>
                <a:ext uri="{FF2B5EF4-FFF2-40B4-BE49-F238E27FC236}">
                  <a16:creationId xmlns:a16="http://schemas.microsoft.com/office/drawing/2014/main" id="{E0017152-3639-D588-2500-68A6E8A546E4}"/>
                </a:ext>
              </a:extLst>
            </p:cNvPr>
            <p:cNvSpPr/>
            <p:nvPr/>
          </p:nvSpPr>
          <p:spPr>
            <a:xfrm>
              <a:off x="5256900" y="3187450"/>
              <a:ext cx="816150" cy="609925"/>
            </a:xfrm>
            <a:custGeom>
              <a:avLst/>
              <a:gdLst/>
              <a:ahLst/>
              <a:cxnLst/>
              <a:rect l="l" t="t" r="r" b="b"/>
              <a:pathLst>
                <a:path w="32646" h="24397" extrusionOk="0">
                  <a:moveTo>
                    <a:pt x="29060" y="1"/>
                  </a:moveTo>
                  <a:cubicBezTo>
                    <a:pt x="29060" y="1"/>
                    <a:pt x="25732" y="1590"/>
                    <a:pt x="24032" y="3882"/>
                  </a:cubicBezTo>
                  <a:cubicBezTo>
                    <a:pt x="22294" y="6175"/>
                    <a:pt x="15381" y="17820"/>
                    <a:pt x="15381" y="17820"/>
                  </a:cubicBezTo>
                  <a:lnTo>
                    <a:pt x="149" y="15085"/>
                  </a:lnTo>
                  <a:lnTo>
                    <a:pt x="1" y="17118"/>
                  </a:lnTo>
                  <a:cubicBezTo>
                    <a:pt x="1" y="17118"/>
                    <a:pt x="8911" y="21702"/>
                    <a:pt x="13089" y="22738"/>
                  </a:cubicBezTo>
                  <a:cubicBezTo>
                    <a:pt x="16084" y="23453"/>
                    <a:pt x="18338" y="24397"/>
                    <a:pt x="19633" y="24397"/>
                  </a:cubicBezTo>
                  <a:cubicBezTo>
                    <a:pt x="20144" y="24397"/>
                    <a:pt x="20506" y="24250"/>
                    <a:pt x="20704" y="23884"/>
                  </a:cubicBezTo>
                  <a:cubicBezTo>
                    <a:pt x="21444" y="22590"/>
                    <a:pt x="27914" y="11794"/>
                    <a:pt x="27914" y="11794"/>
                  </a:cubicBezTo>
                  <a:lnTo>
                    <a:pt x="32646" y="8208"/>
                  </a:lnTo>
                  <a:lnTo>
                    <a:pt x="2906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2875;p51">
              <a:extLst>
                <a:ext uri="{FF2B5EF4-FFF2-40B4-BE49-F238E27FC236}">
                  <a16:creationId xmlns:a16="http://schemas.microsoft.com/office/drawing/2014/main" id="{3DA7CEA6-FF16-C02F-4423-F458E43027C2}"/>
                </a:ext>
              </a:extLst>
            </p:cNvPr>
            <p:cNvSpPr/>
            <p:nvPr/>
          </p:nvSpPr>
          <p:spPr>
            <a:xfrm>
              <a:off x="5248600" y="3179325"/>
              <a:ext cx="832775" cy="625550"/>
            </a:xfrm>
            <a:custGeom>
              <a:avLst/>
              <a:gdLst/>
              <a:ahLst/>
              <a:cxnLst/>
              <a:rect l="l" t="t" r="r" b="b"/>
              <a:pathLst>
                <a:path w="33311" h="25022" extrusionOk="0">
                  <a:moveTo>
                    <a:pt x="29368" y="1"/>
                  </a:moveTo>
                  <a:cubicBezTo>
                    <a:pt x="29326" y="1"/>
                    <a:pt x="29284" y="10"/>
                    <a:pt x="29244" y="30"/>
                  </a:cubicBezTo>
                  <a:cubicBezTo>
                    <a:pt x="29244" y="67"/>
                    <a:pt x="25917" y="1620"/>
                    <a:pt x="24105" y="4023"/>
                  </a:cubicBezTo>
                  <a:cubicBezTo>
                    <a:pt x="23661" y="4614"/>
                    <a:pt x="22922" y="5760"/>
                    <a:pt x="21998" y="7202"/>
                  </a:cubicBezTo>
                  <a:cubicBezTo>
                    <a:pt x="19602" y="11029"/>
                    <a:pt x="16218" y="16711"/>
                    <a:pt x="15565" y="17810"/>
                  </a:cubicBezTo>
                  <a:lnTo>
                    <a:pt x="15565" y="17810"/>
                  </a:lnTo>
                  <a:lnTo>
                    <a:pt x="518" y="15114"/>
                  </a:lnTo>
                  <a:cubicBezTo>
                    <a:pt x="444" y="15114"/>
                    <a:pt x="333" y="15114"/>
                    <a:pt x="296" y="15188"/>
                  </a:cubicBezTo>
                  <a:cubicBezTo>
                    <a:pt x="222" y="15225"/>
                    <a:pt x="185" y="15299"/>
                    <a:pt x="148" y="15410"/>
                  </a:cubicBezTo>
                  <a:lnTo>
                    <a:pt x="37" y="17406"/>
                  </a:lnTo>
                  <a:cubicBezTo>
                    <a:pt x="0" y="17554"/>
                    <a:pt x="74" y="17665"/>
                    <a:pt x="185" y="17702"/>
                  </a:cubicBezTo>
                  <a:cubicBezTo>
                    <a:pt x="185" y="17702"/>
                    <a:pt x="2403" y="18848"/>
                    <a:pt x="5176" y="20142"/>
                  </a:cubicBezTo>
                  <a:cubicBezTo>
                    <a:pt x="7949" y="21436"/>
                    <a:pt x="11202" y="22841"/>
                    <a:pt x="13347" y="23358"/>
                  </a:cubicBezTo>
                  <a:cubicBezTo>
                    <a:pt x="14825" y="23691"/>
                    <a:pt x="16119" y="24098"/>
                    <a:pt x="17229" y="24430"/>
                  </a:cubicBezTo>
                  <a:cubicBezTo>
                    <a:pt x="18338" y="24763"/>
                    <a:pt x="19225" y="25022"/>
                    <a:pt x="19964" y="25022"/>
                  </a:cubicBezTo>
                  <a:cubicBezTo>
                    <a:pt x="20260" y="25022"/>
                    <a:pt x="20519" y="24985"/>
                    <a:pt x="20741" y="24874"/>
                  </a:cubicBezTo>
                  <a:cubicBezTo>
                    <a:pt x="20963" y="24763"/>
                    <a:pt x="21184" y="24578"/>
                    <a:pt x="21295" y="24357"/>
                  </a:cubicBezTo>
                  <a:cubicBezTo>
                    <a:pt x="21665" y="23728"/>
                    <a:pt x="23477" y="20696"/>
                    <a:pt x="25177" y="17813"/>
                  </a:cubicBezTo>
                  <a:cubicBezTo>
                    <a:pt x="26028" y="16408"/>
                    <a:pt x="26841" y="15003"/>
                    <a:pt x="27469" y="13968"/>
                  </a:cubicBezTo>
                  <a:cubicBezTo>
                    <a:pt x="28016" y="13068"/>
                    <a:pt x="28395" y="12447"/>
                    <a:pt x="28484" y="12300"/>
                  </a:cubicBezTo>
                  <a:lnTo>
                    <a:pt x="28484" y="12300"/>
                  </a:lnTo>
                  <a:lnTo>
                    <a:pt x="33163" y="8755"/>
                  </a:lnTo>
                  <a:cubicBezTo>
                    <a:pt x="33311" y="8644"/>
                    <a:pt x="33311" y="8459"/>
                    <a:pt x="33237" y="8348"/>
                  </a:cubicBezTo>
                  <a:cubicBezTo>
                    <a:pt x="33170" y="8259"/>
                    <a:pt x="33075" y="8210"/>
                    <a:pt x="32979" y="8210"/>
                  </a:cubicBezTo>
                  <a:cubicBezTo>
                    <a:pt x="32916" y="8210"/>
                    <a:pt x="32851" y="8231"/>
                    <a:pt x="32793" y="8274"/>
                  </a:cubicBezTo>
                  <a:lnTo>
                    <a:pt x="28061" y="11860"/>
                  </a:lnTo>
                  <a:lnTo>
                    <a:pt x="27950" y="11971"/>
                  </a:lnTo>
                  <a:cubicBezTo>
                    <a:pt x="27950" y="11971"/>
                    <a:pt x="26360" y="14633"/>
                    <a:pt x="24660" y="17517"/>
                  </a:cubicBezTo>
                  <a:cubicBezTo>
                    <a:pt x="22922" y="20364"/>
                    <a:pt x="21147" y="23395"/>
                    <a:pt x="20778" y="24061"/>
                  </a:cubicBezTo>
                  <a:cubicBezTo>
                    <a:pt x="20704" y="24172"/>
                    <a:pt x="20630" y="24246"/>
                    <a:pt x="20482" y="24320"/>
                  </a:cubicBezTo>
                  <a:cubicBezTo>
                    <a:pt x="20371" y="24357"/>
                    <a:pt x="20186" y="24393"/>
                    <a:pt x="19964" y="24393"/>
                  </a:cubicBezTo>
                  <a:cubicBezTo>
                    <a:pt x="19373" y="24393"/>
                    <a:pt x="18486" y="24172"/>
                    <a:pt x="17413" y="23839"/>
                  </a:cubicBezTo>
                  <a:cubicBezTo>
                    <a:pt x="16304" y="23543"/>
                    <a:pt x="15010" y="23100"/>
                    <a:pt x="13494" y="22730"/>
                  </a:cubicBezTo>
                  <a:cubicBezTo>
                    <a:pt x="11461" y="22249"/>
                    <a:pt x="8171" y="20844"/>
                    <a:pt x="5435" y="19587"/>
                  </a:cubicBezTo>
                  <a:cubicBezTo>
                    <a:pt x="4067" y="18959"/>
                    <a:pt x="2810" y="18330"/>
                    <a:pt x="1923" y="17887"/>
                  </a:cubicBezTo>
                  <a:cubicBezTo>
                    <a:pt x="1318" y="17584"/>
                    <a:pt x="868" y="17351"/>
                    <a:pt x="643" y="17233"/>
                  </a:cubicBezTo>
                  <a:lnTo>
                    <a:pt x="643" y="17233"/>
                  </a:lnTo>
                  <a:lnTo>
                    <a:pt x="740" y="15779"/>
                  </a:lnTo>
                  <a:lnTo>
                    <a:pt x="15676" y="18441"/>
                  </a:lnTo>
                  <a:cubicBezTo>
                    <a:pt x="15695" y="18448"/>
                    <a:pt x="15716" y="18451"/>
                    <a:pt x="15737" y="18451"/>
                  </a:cubicBezTo>
                  <a:cubicBezTo>
                    <a:pt x="15836" y="18451"/>
                    <a:pt x="15941" y="18385"/>
                    <a:pt x="15972" y="18293"/>
                  </a:cubicBezTo>
                  <a:cubicBezTo>
                    <a:pt x="15972" y="18293"/>
                    <a:pt x="16415" y="17591"/>
                    <a:pt x="17081" y="16445"/>
                  </a:cubicBezTo>
                  <a:cubicBezTo>
                    <a:pt x="18116" y="14781"/>
                    <a:pt x="19669" y="12156"/>
                    <a:pt x="21110" y="9790"/>
                  </a:cubicBezTo>
                  <a:cubicBezTo>
                    <a:pt x="22589" y="7424"/>
                    <a:pt x="23957" y="5243"/>
                    <a:pt x="24586" y="4392"/>
                  </a:cubicBezTo>
                  <a:cubicBezTo>
                    <a:pt x="25436" y="3283"/>
                    <a:pt x="26656" y="2322"/>
                    <a:pt x="27691" y="1656"/>
                  </a:cubicBezTo>
                  <a:cubicBezTo>
                    <a:pt x="28209" y="1324"/>
                    <a:pt x="28652" y="1065"/>
                    <a:pt x="28985" y="880"/>
                  </a:cubicBezTo>
                  <a:cubicBezTo>
                    <a:pt x="29170" y="769"/>
                    <a:pt x="29281" y="695"/>
                    <a:pt x="29392" y="658"/>
                  </a:cubicBezTo>
                  <a:cubicBezTo>
                    <a:pt x="29466" y="621"/>
                    <a:pt x="29503" y="584"/>
                    <a:pt x="29503" y="584"/>
                  </a:cubicBezTo>
                  <a:cubicBezTo>
                    <a:pt x="29688" y="510"/>
                    <a:pt x="29725" y="326"/>
                    <a:pt x="29651" y="178"/>
                  </a:cubicBezTo>
                  <a:cubicBezTo>
                    <a:pt x="29597" y="69"/>
                    <a:pt x="29483" y="1"/>
                    <a:pt x="293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2876;p51">
              <a:extLst>
                <a:ext uri="{FF2B5EF4-FFF2-40B4-BE49-F238E27FC236}">
                  <a16:creationId xmlns:a16="http://schemas.microsoft.com/office/drawing/2014/main" id="{1D256132-FE49-6C61-7642-2BAB3953A490}"/>
                </a:ext>
              </a:extLst>
            </p:cNvPr>
            <p:cNvSpPr/>
            <p:nvPr/>
          </p:nvSpPr>
          <p:spPr>
            <a:xfrm>
              <a:off x="5945500" y="3431225"/>
              <a:ext cx="158050" cy="58725"/>
            </a:xfrm>
            <a:custGeom>
              <a:avLst/>
              <a:gdLst/>
              <a:ahLst/>
              <a:cxnLst/>
              <a:rect l="l" t="t" r="r" b="b"/>
              <a:pathLst>
                <a:path w="6322" h="2349" extrusionOk="0">
                  <a:moveTo>
                    <a:pt x="5955" y="1"/>
                  </a:moveTo>
                  <a:cubicBezTo>
                    <a:pt x="5929" y="1"/>
                    <a:pt x="5903" y="4"/>
                    <a:pt x="5878" y="10"/>
                  </a:cubicBezTo>
                  <a:lnTo>
                    <a:pt x="259" y="1747"/>
                  </a:lnTo>
                  <a:cubicBezTo>
                    <a:pt x="111" y="1784"/>
                    <a:pt x="0" y="1969"/>
                    <a:pt x="74" y="2117"/>
                  </a:cubicBezTo>
                  <a:cubicBezTo>
                    <a:pt x="105" y="2271"/>
                    <a:pt x="238" y="2348"/>
                    <a:pt x="368" y="2348"/>
                  </a:cubicBezTo>
                  <a:cubicBezTo>
                    <a:pt x="393" y="2348"/>
                    <a:pt x="419" y="2345"/>
                    <a:pt x="444" y="2339"/>
                  </a:cubicBezTo>
                  <a:lnTo>
                    <a:pt x="6063" y="601"/>
                  </a:lnTo>
                  <a:cubicBezTo>
                    <a:pt x="6211" y="564"/>
                    <a:pt x="6322" y="380"/>
                    <a:pt x="6248" y="232"/>
                  </a:cubicBezTo>
                  <a:cubicBezTo>
                    <a:pt x="6217" y="78"/>
                    <a:pt x="6084" y="1"/>
                    <a:pt x="59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2877;p51">
              <a:extLst>
                <a:ext uri="{FF2B5EF4-FFF2-40B4-BE49-F238E27FC236}">
                  <a16:creationId xmlns:a16="http://schemas.microsoft.com/office/drawing/2014/main" id="{3CB0693C-5DA8-EC99-6D68-C7B3E993F32F}"/>
                </a:ext>
              </a:extLst>
            </p:cNvPr>
            <p:cNvSpPr/>
            <p:nvPr/>
          </p:nvSpPr>
          <p:spPr>
            <a:xfrm>
              <a:off x="5066625" y="3521850"/>
              <a:ext cx="194000" cy="95400"/>
            </a:xfrm>
            <a:custGeom>
              <a:avLst/>
              <a:gdLst/>
              <a:ahLst/>
              <a:cxnLst/>
              <a:rect l="l" t="t" r="r" b="b"/>
              <a:pathLst>
                <a:path w="7760" h="3816" extrusionOk="0">
                  <a:moveTo>
                    <a:pt x="3169" y="1"/>
                  </a:moveTo>
                  <a:cubicBezTo>
                    <a:pt x="2001" y="1"/>
                    <a:pt x="1" y="2029"/>
                    <a:pt x="144" y="2744"/>
                  </a:cubicBezTo>
                  <a:cubicBezTo>
                    <a:pt x="168" y="2894"/>
                    <a:pt x="286" y="2953"/>
                    <a:pt x="457" y="2953"/>
                  </a:cubicBezTo>
                  <a:cubicBezTo>
                    <a:pt x="1087" y="2953"/>
                    <a:pt x="2436" y="2152"/>
                    <a:pt x="2436" y="2152"/>
                  </a:cubicBezTo>
                  <a:cubicBezTo>
                    <a:pt x="2436" y="2152"/>
                    <a:pt x="2843" y="2855"/>
                    <a:pt x="4580" y="3446"/>
                  </a:cubicBezTo>
                  <a:cubicBezTo>
                    <a:pt x="5449" y="3742"/>
                    <a:pt x="6207" y="3816"/>
                    <a:pt x="6748" y="3816"/>
                  </a:cubicBezTo>
                  <a:cubicBezTo>
                    <a:pt x="7288" y="3816"/>
                    <a:pt x="7612" y="3742"/>
                    <a:pt x="7612" y="3742"/>
                  </a:cubicBezTo>
                  <a:lnTo>
                    <a:pt x="7760" y="1709"/>
                  </a:lnTo>
                  <a:cubicBezTo>
                    <a:pt x="7760" y="1709"/>
                    <a:pt x="4432" y="156"/>
                    <a:pt x="3286" y="8"/>
                  </a:cubicBezTo>
                  <a:cubicBezTo>
                    <a:pt x="3248" y="3"/>
                    <a:pt x="3209" y="1"/>
                    <a:pt x="31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2878;p51">
              <a:extLst>
                <a:ext uri="{FF2B5EF4-FFF2-40B4-BE49-F238E27FC236}">
                  <a16:creationId xmlns:a16="http://schemas.microsoft.com/office/drawing/2014/main" id="{A92CE341-5492-EBB2-14AE-2C23F4AF565A}"/>
                </a:ext>
              </a:extLst>
            </p:cNvPr>
            <p:cNvSpPr/>
            <p:nvPr/>
          </p:nvSpPr>
          <p:spPr>
            <a:xfrm>
              <a:off x="5061900" y="3513725"/>
              <a:ext cx="206125" cy="110925"/>
            </a:xfrm>
            <a:custGeom>
              <a:avLst/>
              <a:gdLst/>
              <a:ahLst/>
              <a:cxnLst/>
              <a:rect l="l" t="t" r="r" b="b"/>
              <a:pathLst>
                <a:path w="8245" h="4437" extrusionOk="0">
                  <a:moveTo>
                    <a:pt x="3438" y="629"/>
                  </a:moveTo>
                  <a:cubicBezTo>
                    <a:pt x="3697" y="666"/>
                    <a:pt x="4104" y="777"/>
                    <a:pt x="4548" y="924"/>
                  </a:cubicBezTo>
                  <a:cubicBezTo>
                    <a:pt x="5250" y="1183"/>
                    <a:pt x="6063" y="1553"/>
                    <a:pt x="6692" y="1812"/>
                  </a:cubicBezTo>
                  <a:cubicBezTo>
                    <a:pt x="7025" y="1960"/>
                    <a:pt x="7283" y="2071"/>
                    <a:pt x="7505" y="2181"/>
                  </a:cubicBezTo>
                  <a:cubicBezTo>
                    <a:pt x="7542" y="2196"/>
                    <a:pt x="7575" y="2211"/>
                    <a:pt x="7605" y="2225"/>
                  </a:cubicBezTo>
                  <a:lnTo>
                    <a:pt x="7605" y="2225"/>
                  </a:lnTo>
                  <a:lnTo>
                    <a:pt x="7519" y="3787"/>
                  </a:lnTo>
                  <a:lnTo>
                    <a:pt x="7519" y="3787"/>
                  </a:lnTo>
                  <a:cubicBezTo>
                    <a:pt x="7386" y="3797"/>
                    <a:pt x="7197" y="3808"/>
                    <a:pt x="6951" y="3808"/>
                  </a:cubicBezTo>
                  <a:cubicBezTo>
                    <a:pt x="6433" y="3808"/>
                    <a:pt x="5694" y="3771"/>
                    <a:pt x="4880" y="3475"/>
                  </a:cubicBezTo>
                  <a:cubicBezTo>
                    <a:pt x="4030" y="3217"/>
                    <a:pt x="3549" y="2884"/>
                    <a:pt x="3254" y="2662"/>
                  </a:cubicBezTo>
                  <a:cubicBezTo>
                    <a:pt x="3106" y="2551"/>
                    <a:pt x="2995" y="2440"/>
                    <a:pt x="2958" y="2403"/>
                  </a:cubicBezTo>
                  <a:lnTo>
                    <a:pt x="2884" y="2329"/>
                  </a:lnTo>
                  <a:cubicBezTo>
                    <a:pt x="2835" y="2231"/>
                    <a:pt x="2720" y="2165"/>
                    <a:pt x="2615" y="2165"/>
                  </a:cubicBezTo>
                  <a:cubicBezTo>
                    <a:pt x="2563" y="2165"/>
                    <a:pt x="2514" y="2181"/>
                    <a:pt x="2477" y="2218"/>
                  </a:cubicBezTo>
                  <a:lnTo>
                    <a:pt x="2403" y="2255"/>
                  </a:lnTo>
                  <a:cubicBezTo>
                    <a:pt x="2292" y="2329"/>
                    <a:pt x="1960" y="2514"/>
                    <a:pt x="1590" y="2662"/>
                  </a:cubicBezTo>
                  <a:cubicBezTo>
                    <a:pt x="1405" y="2736"/>
                    <a:pt x="1220" y="2810"/>
                    <a:pt x="1072" y="2884"/>
                  </a:cubicBezTo>
                  <a:cubicBezTo>
                    <a:pt x="887" y="2921"/>
                    <a:pt x="740" y="2958"/>
                    <a:pt x="666" y="2958"/>
                  </a:cubicBezTo>
                  <a:lnTo>
                    <a:pt x="622" y="2958"/>
                  </a:lnTo>
                  <a:cubicBezTo>
                    <a:pt x="621" y="2855"/>
                    <a:pt x="726" y="2629"/>
                    <a:pt x="887" y="2403"/>
                  </a:cubicBezTo>
                  <a:cubicBezTo>
                    <a:pt x="1146" y="2034"/>
                    <a:pt x="1590" y="1553"/>
                    <a:pt x="2071" y="1220"/>
                  </a:cubicBezTo>
                  <a:cubicBezTo>
                    <a:pt x="2551" y="851"/>
                    <a:pt x="3069" y="629"/>
                    <a:pt x="3364" y="629"/>
                  </a:cubicBezTo>
                  <a:close/>
                  <a:moveTo>
                    <a:pt x="3364" y="0"/>
                  </a:moveTo>
                  <a:cubicBezTo>
                    <a:pt x="2995" y="0"/>
                    <a:pt x="2625" y="148"/>
                    <a:pt x="2255" y="370"/>
                  </a:cubicBezTo>
                  <a:cubicBezTo>
                    <a:pt x="1701" y="666"/>
                    <a:pt x="1183" y="1109"/>
                    <a:pt x="740" y="1590"/>
                  </a:cubicBezTo>
                  <a:cubicBezTo>
                    <a:pt x="555" y="1849"/>
                    <a:pt x="370" y="2071"/>
                    <a:pt x="222" y="2292"/>
                  </a:cubicBezTo>
                  <a:cubicBezTo>
                    <a:pt x="111" y="2514"/>
                    <a:pt x="0" y="2736"/>
                    <a:pt x="0" y="2995"/>
                  </a:cubicBezTo>
                  <a:lnTo>
                    <a:pt x="0" y="3106"/>
                  </a:lnTo>
                  <a:cubicBezTo>
                    <a:pt x="37" y="3254"/>
                    <a:pt x="148" y="3402"/>
                    <a:pt x="259" y="3475"/>
                  </a:cubicBezTo>
                  <a:cubicBezTo>
                    <a:pt x="407" y="3549"/>
                    <a:pt x="518" y="3586"/>
                    <a:pt x="666" y="3586"/>
                  </a:cubicBezTo>
                  <a:cubicBezTo>
                    <a:pt x="887" y="3586"/>
                    <a:pt x="1109" y="3512"/>
                    <a:pt x="1331" y="3438"/>
                  </a:cubicBezTo>
                  <a:cubicBezTo>
                    <a:pt x="1796" y="3267"/>
                    <a:pt x="2277" y="3015"/>
                    <a:pt x="2549" y="2864"/>
                  </a:cubicBezTo>
                  <a:lnTo>
                    <a:pt x="2549" y="2864"/>
                  </a:lnTo>
                  <a:cubicBezTo>
                    <a:pt x="2821" y="3156"/>
                    <a:pt x="3437" y="3656"/>
                    <a:pt x="4695" y="4067"/>
                  </a:cubicBezTo>
                  <a:cubicBezTo>
                    <a:pt x="5583" y="4363"/>
                    <a:pt x="6359" y="4437"/>
                    <a:pt x="6951" y="4437"/>
                  </a:cubicBezTo>
                  <a:cubicBezTo>
                    <a:pt x="7505" y="4437"/>
                    <a:pt x="7838" y="4363"/>
                    <a:pt x="7875" y="4363"/>
                  </a:cubicBezTo>
                  <a:cubicBezTo>
                    <a:pt x="7986" y="4326"/>
                    <a:pt x="8097" y="4215"/>
                    <a:pt x="8097" y="4067"/>
                  </a:cubicBezTo>
                  <a:lnTo>
                    <a:pt x="8245" y="2071"/>
                  </a:lnTo>
                  <a:cubicBezTo>
                    <a:pt x="8245" y="1923"/>
                    <a:pt x="8171" y="1812"/>
                    <a:pt x="8060" y="1775"/>
                  </a:cubicBezTo>
                  <a:cubicBezTo>
                    <a:pt x="8060" y="1775"/>
                    <a:pt x="7246" y="1368"/>
                    <a:pt x="6248" y="961"/>
                  </a:cubicBezTo>
                  <a:cubicBezTo>
                    <a:pt x="5768" y="740"/>
                    <a:pt x="5250" y="518"/>
                    <a:pt x="4769" y="370"/>
                  </a:cubicBezTo>
                  <a:cubicBezTo>
                    <a:pt x="4289" y="185"/>
                    <a:pt x="3845" y="74"/>
                    <a:pt x="35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2879;p51">
              <a:extLst>
                <a:ext uri="{FF2B5EF4-FFF2-40B4-BE49-F238E27FC236}">
                  <a16:creationId xmlns:a16="http://schemas.microsoft.com/office/drawing/2014/main" id="{A57DCA54-7827-DB97-7DA7-C866238B641B}"/>
                </a:ext>
              </a:extLst>
            </p:cNvPr>
            <p:cNvSpPr/>
            <p:nvPr/>
          </p:nvSpPr>
          <p:spPr>
            <a:xfrm>
              <a:off x="5958425" y="4206925"/>
              <a:ext cx="147900" cy="871025"/>
            </a:xfrm>
            <a:custGeom>
              <a:avLst/>
              <a:gdLst/>
              <a:ahLst/>
              <a:cxnLst/>
              <a:rect l="l" t="t" r="r" b="b"/>
              <a:pathLst>
                <a:path w="5916" h="34841" extrusionOk="0">
                  <a:moveTo>
                    <a:pt x="3402" y="0"/>
                  </a:moveTo>
                  <a:lnTo>
                    <a:pt x="38" y="34235"/>
                  </a:lnTo>
                  <a:cubicBezTo>
                    <a:pt x="1" y="34531"/>
                    <a:pt x="185" y="34790"/>
                    <a:pt x="481" y="34827"/>
                  </a:cubicBezTo>
                  <a:cubicBezTo>
                    <a:pt x="525" y="34836"/>
                    <a:pt x="567" y="34841"/>
                    <a:pt x="609" y="34841"/>
                  </a:cubicBezTo>
                  <a:cubicBezTo>
                    <a:pt x="887" y="34841"/>
                    <a:pt x="1119" y="34635"/>
                    <a:pt x="1184" y="34346"/>
                  </a:cubicBezTo>
                  <a:lnTo>
                    <a:pt x="5916" y="555"/>
                  </a:lnTo>
                  <a:lnTo>
                    <a:pt x="34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2880;p51">
              <a:extLst>
                <a:ext uri="{FF2B5EF4-FFF2-40B4-BE49-F238E27FC236}">
                  <a16:creationId xmlns:a16="http://schemas.microsoft.com/office/drawing/2014/main" id="{1DB8AA5E-C762-BACE-2D82-636917EEC7BC}"/>
                </a:ext>
              </a:extLst>
            </p:cNvPr>
            <p:cNvSpPr/>
            <p:nvPr/>
          </p:nvSpPr>
          <p:spPr>
            <a:xfrm>
              <a:off x="5951950" y="4199525"/>
              <a:ext cx="162700" cy="886400"/>
            </a:xfrm>
            <a:custGeom>
              <a:avLst/>
              <a:gdLst/>
              <a:ahLst/>
              <a:cxnLst/>
              <a:rect l="l" t="t" r="r" b="b"/>
              <a:pathLst>
                <a:path w="6508" h="35456" extrusionOk="0">
                  <a:moveTo>
                    <a:pt x="3920" y="703"/>
                  </a:moveTo>
                  <a:lnTo>
                    <a:pt x="5835" y="1125"/>
                  </a:lnTo>
                  <a:lnTo>
                    <a:pt x="5835" y="1125"/>
                  </a:lnTo>
                  <a:lnTo>
                    <a:pt x="1110" y="34605"/>
                  </a:lnTo>
                  <a:cubicBezTo>
                    <a:pt x="1110" y="34753"/>
                    <a:pt x="999" y="34827"/>
                    <a:pt x="851" y="34827"/>
                  </a:cubicBezTo>
                  <a:lnTo>
                    <a:pt x="814" y="34827"/>
                  </a:lnTo>
                  <a:cubicBezTo>
                    <a:pt x="666" y="34790"/>
                    <a:pt x="592" y="34716"/>
                    <a:pt x="592" y="34568"/>
                  </a:cubicBezTo>
                  <a:lnTo>
                    <a:pt x="3920" y="703"/>
                  </a:lnTo>
                  <a:close/>
                  <a:moveTo>
                    <a:pt x="3698" y="0"/>
                  </a:moveTo>
                  <a:cubicBezTo>
                    <a:pt x="3624" y="0"/>
                    <a:pt x="3550" y="0"/>
                    <a:pt x="3476" y="74"/>
                  </a:cubicBezTo>
                  <a:cubicBezTo>
                    <a:pt x="3402" y="111"/>
                    <a:pt x="3328" y="185"/>
                    <a:pt x="3328" y="296"/>
                  </a:cubicBezTo>
                  <a:lnTo>
                    <a:pt x="1" y="34494"/>
                  </a:lnTo>
                  <a:lnTo>
                    <a:pt x="1" y="34568"/>
                  </a:lnTo>
                  <a:cubicBezTo>
                    <a:pt x="1" y="34975"/>
                    <a:pt x="260" y="35344"/>
                    <a:pt x="666" y="35418"/>
                  </a:cubicBezTo>
                  <a:cubicBezTo>
                    <a:pt x="740" y="35455"/>
                    <a:pt x="777" y="35455"/>
                    <a:pt x="851" y="35455"/>
                  </a:cubicBezTo>
                  <a:cubicBezTo>
                    <a:pt x="1295" y="35455"/>
                    <a:pt x="1665" y="35160"/>
                    <a:pt x="1738" y="34716"/>
                  </a:cubicBezTo>
                  <a:lnTo>
                    <a:pt x="6471" y="925"/>
                  </a:lnTo>
                  <a:cubicBezTo>
                    <a:pt x="6508" y="740"/>
                    <a:pt x="6397" y="592"/>
                    <a:pt x="6249" y="555"/>
                  </a:cubicBezTo>
                  <a:lnTo>
                    <a:pt x="36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2881;p51">
              <a:extLst>
                <a:ext uri="{FF2B5EF4-FFF2-40B4-BE49-F238E27FC236}">
                  <a16:creationId xmlns:a16="http://schemas.microsoft.com/office/drawing/2014/main" id="{9590E8F8-8948-D10D-F4EE-1A2BCF4C45F5}"/>
                </a:ext>
              </a:extLst>
            </p:cNvPr>
            <p:cNvSpPr/>
            <p:nvPr/>
          </p:nvSpPr>
          <p:spPr>
            <a:xfrm>
              <a:off x="6388200" y="4228175"/>
              <a:ext cx="260675" cy="847075"/>
            </a:xfrm>
            <a:custGeom>
              <a:avLst/>
              <a:gdLst/>
              <a:ahLst/>
              <a:cxnLst/>
              <a:rect l="l" t="t" r="r" b="b"/>
              <a:pathLst>
                <a:path w="10427" h="33883" extrusionOk="0">
                  <a:moveTo>
                    <a:pt x="2367" y="1"/>
                  </a:moveTo>
                  <a:lnTo>
                    <a:pt x="1" y="1258"/>
                  </a:lnTo>
                  <a:lnTo>
                    <a:pt x="9244" y="33459"/>
                  </a:lnTo>
                  <a:cubicBezTo>
                    <a:pt x="9307" y="33711"/>
                    <a:pt x="9503" y="33882"/>
                    <a:pt x="9743" y="33882"/>
                  </a:cubicBezTo>
                  <a:cubicBezTo>
                    <a:pt x="9785" y="33882"/>
                    <a:pt x="9828" y="33877"/>
                    <a:pt x="9872" y="33866"/>
                  </a:cubicBezTo>
                  <a:cubicBezTo>
                    <a:pt x="10205" y="33829"/>
                    <a:pt x="10427" y="33496"/>
                    <a:pt x="10316" y="33200"/>
                  </a:cubicBezTo>
                  <a:lnTo>
                    <a:pt x="23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2882;p51">
              <a:extLst>
                <a:ext uri="{FF2B5EF4-FFF2-40B4-BE49-F238E27FC236}">
                  <a16:creationId xmlns:a16="http://schemas.microsoft.com/office/drawing/2014/main" id="{DE71DA6B-7B80-B6F3-B9DA-EE399DCDBE84}"/>
                </a:ext>
              </a:extLst>
            </p:cNvPr>
            <p:cNvSpPr/>
            <p:nvPr/>
          </p:nvSpPr>
          <p:spPr>
            <a:xfrm>
              <a:off x="6379900" y="4220175"/>
              <a:ext cx="274525" cy="862975"/>
            </a:xfrm>
            <a:custGeom>
              <a:avLst/>
              <a:gdLst/>
              <a:ahLst/>
              <a:cxnLst/>
              <a:rect l="l" t="t" r="r" b="b"/>
              <a:pathLst>
                <a:path w="10981" h="34519" extrusionOk="0">
                  <a:moveTo>
                    <a:pt x="2493" y="769"/>
                  </a:moveTo>
                  <a:lnTo>
                    <a:pt x="10352" y="33594"/>
                  </a:lnTo>
                  <a:lnTo>
                    <a:pt x="10352" y="33631"/>
                  </a:lnTo>
                  <a:cubicBezTo>
                    <a:pt x="10352" y="33779"/>
                    <a:pt x="10278" y="33890"/>
                    <a:pt x="10130" y="33890"/>
                  </a:cubicBezTo>
                  <a:lnTo>
                    <a:pt x="10093" y="33890"/>
                  </a:lnTo>
                  <a:cubicBezTo>
                    <a:pt x="9982" y="33890"/>
                    <a:pt x="9871" y="33816"/>
                    <a:pt x="9871" y="33705"/>
                  </a:cubicBezTo>
                  <a:lnTo>
                    <a:pt x="703" y="1725"/>
                  </a:lnTo>
                  <a:lnTo>
                    <a:pt x="2493" y="769"/>
                  </a:lnTo>
                  <a:close/>
                  <a:moveTo>
                    <a:pt x="2741" y="1"/>
                  </a:moveTo>
                  <a:cubicBezTo>
                    <a:pt x="2687" y="1"/>
                    <a:pt x="2631" y="18"/>
                    <a:pt x="2588" y="62"/>
                  </a:cubicBezTo>
                  <a:lnTo>
                    <a:pt x="185" y="1319"/>
                  </a:lnTo>
                  <a:cubicBezTo>
                    <a:pt x="74" y="1393"/>
                    <a:pt x="0" y="1541"/>
                    <a:pt x="37" y="1688"/>
                  </a:cubicBezTo>
                  <a:lnTo>
                    <a:pt x="9280" y="33890"/>
                  </a:lnTo>
                  <a:cubicBezTo>
                    <a:pt x="9391" y="34260"/>
                    <a:pt x="9723" y="34518"/>
                    <a:pt x="10093" y="34518"/>
                  </a:cubicBezTo>
                  <a:lnTo>
                    <a:pt x="10241" y="34518"/>
                  </a:lnTo>
                  <a:cubicBezTo>
                    <a:pt x="10685" y="34445"/>
                    <a:pt x="10980" y="34075"/>
                    <a:pt x="10980" y="33631"/>
                  </a:cubicBezTo>
                  <a:cubicBezTo>
                    <a:pt x="10980" y="33557"/>
                    <a:pt x="10980" y="33520"/>
                    <a:pt x="10980" y="33446"/>
                  </a:cubicBezTo>
                  <a:lnTo>
                    <a:pt x="3032" y="247"/>
                  </a:lnTo>
                  <a:cubicBezTo>
                    <a:pt x="2995" y="173"/>
                    <a:pt x="2921" y="62"/>
                    <a:pt x="2847" y="25"/>
                  </a:cubicBezTo>
                  <a:cubicBezTo>
                    <a:pt x="2816" y="9"/>
                    <a:pt x="2779" y="1"/>
                    <a:pt x="27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2883;p51">
              <a:extLst>
                <a:ext uri="{FF2B5EF4-FFF2-40B4-BE49-F238E27FC236}">
                  <a16:creationId xmlns:a16="http://schemas.microsoft.com/office/drawing/2014/main" id="{489C50A6-8150-7E2F-0F3F-F48A37FA35FA}"/>
                </a:ext>
              </a:extLst>
            </p:cNvPr>
            <p:cNvSpPr/>
            <p:nvPr/>
          </p:nvSpPr>
          <p:spPr>
            <a:xfrm>
              <a:off x="6024975" y="4218000"/>
              <a:ext cx="189500" cy="859700"/>
            </a:xfrm>
            <a:custGeom>
              <a:avLst/>
              <a:gdLst/>
              <a:ahLst/>
              <a:cxnLst/>
              <a:rect l="l" t="t" r="r" b="b"/>
              <a:pathLst>
                <a:path w="7580" h="34388" extrusionOk="0">
                  <a:moveTo>
                    <a:pt x="2478" y="1"/>
                  </a:moveTo>
                  <a:lnTo>
                    <a:pt x="1" y="1073"/>
                  </a:lnTo>
                  <a:lnTo>
                    <a:pt x="6433" y="33940"/>
                  </a:lnTo>
                  <a:cubicBezTo>
                    <a:pt x="6468" y="34180"/>
                    <a:pt x="6692" y="34388"/>
                    <a:pt x="6960" y="34388"/>
                  </a:cubicBezTo>
                  <a:cubicBezTo>
                    <a:pt x="6981" y="34388"/>
                    <a:pt x="7003" y="34386"/>
                    <a:pt x="7025" y="34384"/>
                  </a:cubicBezTo>
                  <a:cubicBezTo>
                    <a:pt x="7358" y="34384"/>
                    <a:pt x="7579" y="34088"/>
                    <a:pt x="7543" y="33755"/>
                  </a:cubicBezTo>
                  <a:lnTo>
                    <a:pt x="247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2884;p51">
              <a:extLst>
                <a:ext uri="{FF2B5EF4-FFF2-40B4-BE49-F238E27FC236}">
                  <a16:creationId xmlns:a16="http://schemas.microsoft.com/office/drawing/2014/main" id="{D5AC5415-CBB3-B5C5-26BB-7EA500888BC3}"/>
                </a:ext>
              </a:extLst>
            </p:cNvPr>
            <p:cNvSpPr/>
            <p:nvPr/>
          </p:nvSpPr>
          <p:spPr>
            <a:xfrm>
              <a:off x="6016650" y="4210000"/>
              <a:ext cx="205225" cy="875925"/>
            </a:xfrm>
            <a:custGeom>
              <a:avLst/>
              <a:gdLst/>
              <a:ahLst/>
              <a:cxnLst/>
              <a:rect l="l" t="t" r="r" b="b"/>
              <a:pathLst>
                <a:path w="8209" h="35037" extrusionOk="0">
                  <a:moveTo>
                    <a:pt x="2576" y="766"/>
                  </a:moveTo>
                  <a:lnTo>
                    <a:pt x="7580" y="34112"/>
                  </a:lnTo>
                  <a:lnTo>
                    <a:pt x="7580" y="34149"/>
                  </a:lnTo>
                  <a:cubicBezTo>
                    <a:pt x="7580" y="34297"/>
                    <a:pt x="7469" y="34408"/>
                    <a:pt x="7321" y="34408"/>
                  </a:cubicBezTo>
                  <a:cubicBezTo>
                    <a:pt x="7173" y="34408"/>
                    <a:pt x="7062" y="34334"/>
                    <a:pt x="7062" y="34186"/>
                  </a:cubicBezTo>
                  <a:lnTo>
                    <a:pt x="703" y="1578"/>
                  </a:lnTo>
                  <a:lnTo>
                    <a:pt x="2576" y="766"/>
                  </a:lnTo>
                  <a:close/>
                  <a:moveTo>
                    <a:pt x="2805" y="1"/>
                  </a:moveTo>
                  <a:cubicBezTo>
                    <a:pt x="2767" y="1"/>
                    <a:pt x="2730" y="10"/>
                    <a:pt x="2700" y="25"/>
                  </a:cubicBezTo>
                  <a:lnTo>
                    <a:pt x="223" y="1097"/>
                  </a:lnTo>
                  <a:cubicBezTo>
                    <a:pt x="75" y="1134"/>
                    <a:pt x="1" y="1282"/>
                    <a:pt x="38" y="1430"/>
                  </a:cubicBezTo>
                  <a:lnTo>
                    <a:pt x="6434" y="34334"/>
                  </a:lnTo>
                  <a:cubicBezTo>
                    <a:pt x="6545" y="34741"/>
                    <a:pt x="6877" y="35036"/>
                    <a:pt x="7321" y="35036"/>
                  </a:cubicBezTo>
                  <a:lnTo>
                    <a:pt x="7358" y="35036"/>
                  </a:lnTo>
                  <a:cubicBezTo>
                    <a:pt x="7839" y="34999"/>
                    <a:pt x="8208" y="34593"/>
                    <a:pt x="8208" y="34149"/>
                  </a:cubicBezTo>
                  <a:lnTo>
                    <a:pt x="8171" y="34001"/>
                  </a:lnTo>
                  <a:lnTo>
                    <a:pt x="3106" y="284"/>
                  </a:lnTo>
                  <a:cubicBezTo>
                    <a:pt x="3106" y="173"/>
                    <a:pt x="3069" y="99"/>
                    <a:pt x="2958" y="62"/>
                  </a:cubicBezTo>
                  <a:cubicBezTo>
                    <a:pt x="2915" y="19"/>
                    <a:pt x="2859" y="1"/>
                    <a:pt x="28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2885;p51">
              <a:extLst>
                <a:ext uri="{FF2B5EF4-FFF2-40B4-BE49-F238E27FC236}">
                  <a16:creationId xmlns:a16="http://schemas.microsoft.com/office/drawing/2014/main" id="{ADFA4D64-C77C-9E94-3D88-80E316EBFBE3}"/>
                </a:ext>
              </a:extLst>
            </p:cNvPr>
            <p:cNvSpPr/>
            <p:nvPr/>
          </p:nvSpPr>
          <p:spPr>
            <a:xfrm>
              <a:off x="5491675" y="4206925"/>
              <a:ext cx="147900" cy="871025"/>
            </a:xfrm>
            <a:custGeom>
              <a:avLst/>
              <a:gdLst/>
              <a:ahLst/>
              <a:cxnLst/>
              <a:rect l="l" t="t" r="r" b="b"/>
              <a:pathLst>
                <a:path w="5916" h="34841" extrusionOk="0">
                  <a:moveTo>
                    <a:pt x="3365" y="0"/>
                  </a:moveTo>
                  <a:lnTo>
                    <a:pt x="37" y="34235"/>
                  </a:lnTo>
                  <a:cubicBezTo>
                    <a:pt x="0" y="34531"/>
                    <a:pt x="185" y="34790"/>
                    <a:pt x="481" y="34827"/>
                  </a:cubicBezTo>
                  <a:cubicBezTo>
                    <a:pt x="520" y="34836"/>
                    <a:pt x="559" y="34841"/>
                    <a:pt x="598" y="34841"/>
                  </a:cubicBezTo>
                  <a:cubicBezTo>
                    <a:pt x="859" y="34841"/>
                    <a:pt x="1114" y="34635"/>
                    <a:pt x="1147" y="34346"/>
                  </a:cubicBezTo>
                  <a:lnTo>
                    <a:pt x="5916" y="555"/>
                  </a:lnTo>
                  <a:lnTo>
                    <a:pt x="33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2886;p51">
              <a:extLst>
                <a:ext uri="{FF2B5EF4-FFF2-40B4-BE49-F238E27FC236}">
                  <a16:creationId xmlns:a16="http://schemas.microsoft.com/office/drawing/2014/main" id="{EF241D2E-4D50-6D86-5883-930844AAF9C2}"/>
                </a:ext>
              </a:extLst>
            </p:cNvPr>
            <p:cNvSpPr/>
            <p:nvPr/>
          </p:nvSpPr>
          <p:spPr>
            <a:xfrm>
              <a:off x="5484275" y="4199525"/>
              <a:ext cx="163625" cy="886400"/>
            </a:xfrm>
            <a:custGeom>
              <a:avLst/>
              <a:gdLst/>
              <a:ahLst/>
              <a:cxnLst/>
              <a:rect l="l" t="t" r="r" b="b"/>
              <a:pathLst>
                <a:path w="6545" h="35456" extrusionOk="0">
                  <a:moveTo>
                    <a:pt x="3957" y="703"/>
                  </a:moveTo>
                  <a:lnTo>
                    <a:pt x="5872" y="1125"/>
                  </a:lnTo>
                  <a:lnTo>
                    <a:pt x="5872" y="1125"/>
                  </a:lnTo>
                  <a:lnTo>
                    <a:pt x="1147" y="34605"/>
                  </a:lnTo>
                  <a:cubicBezTo>
                    <a:pt x="1147" y="34753"/>
                    <a:pt x="1036" y="34827"/>
                    <a:pt x="888" y="34827"/>
                  </a:cubicBezTo>
                  <a:lnTo>
                    <a:pt x="851" y="34827"/>
                  </a:lnTo>
                  <a:cubicBezTo>
                    <a:pt x="703" y="34790"/>
                    <a:pt x="629" y="34716"/>
                    <a:pt x="629" y="34568"/>
                  </a:cubicBezTo>
                  <a:lnTo>
                    <a:pt x="3957" y="703"/>
                  </a:lnTo>
                  <a:close/>
                  <a:moveTo>
                    <a:pt x="3735" y="0"/>
                  </a:moveTo>
                  <a:cubicBezTo>
                    <a:pt x="3661" y="0"/>
                    <a:pt x="3550" y="0"/>
                    <a:pt x="3513" y="74"/>
                  </a:cubicBezTo>
                  <a:cubicBezTo>
                    <a:pt x="3439" y="111"/>
                    <a:pt x="3365" y="185"/>
                    <a:pt x="3365" y="296"/>
                  </a:cubicBezTo>
                  <a:lnTo>
                    <a:pt x="38" y="34494"/>
                  </a:lnTo>
                  <a:lnTo>
                    <a:pt x="1" y="34568"/>
                  </a:lnTo>
                  <a:cubicBezTo>
                    <a:pt x="1" y="34975"/>
                    <a:pt x="296" y="35344"/>
                    <a:pt x="703" y="35418"/>
                  </a:cubicBezTo>
                  <a:cubicBezTo>
                    <a:pt x="777" y="35455"/>
                    <a:pt x="814" y="35455"/>
                    <a:pt x="888" y="35455"/>
                  </a:cubicBezTo>
                  <a:cubicBezTo>
                    <a:pt x="1332" y="35455"/>
                    <a:pt x="1701" y="35160"/>
                    <a:pt x="1775" y="34716"/>
                  </a:cubicBezTo>
                  <a:lnTo>
                    <a:pt x="6508" y="925"/>
                  </a:lnTo>
                  <a:cubicBezTo>
                    <a:pt x="6545" y="740"/>
                    <a:pt x="6434" y="592"/>
                    <a:pt x="6286" y="555"/>
                  </a:cubicBezTo>
                  <a:lnTo>
                    <a:pt x="3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2887;p51">
              <a:extLst>
                <a:ext uri="{FF2B5EF4-FFF2-40B4-BE49-F238E27FC236}">
                  <a16:creationId xmlns:a16="http://schemas.microsoft.com/office/drawing/2014/main" id="{44D8F988-EFFE-62AD-17A6-16EFD1AA0BC5}"/>
                </a:ext>
              </a:extLst>
            </p:cNvPr>
            <p:cNvSpPr/>
            <p:nvPr/>
          </p:nvSpPr>
          <p:spPr>
            <a:xfrm>
              <a:off x="5447300" y="3236425"/>
              <a:ext cx="1197875" cy="1049075"/>
            </a:xfrm>
            <a:custGeom>
              <a:avLst/>
              <a:gdLst/>
              <a:ahLst/>
              <a:cxnLst/>
              <a:rect l="l" t="t" r="r" b="b"/>
              <a:pathLst>
                <a:path w="47915" h="41963" extrusionOk="0">
                  <a:moveTo>
                    <a:pt x="29171" y="1"/>
                  </a:moveTo>
                  <a:cubicBezTo>
                    <a:pt x="26879" y="1"/>
                    <a:pt x="25104" y="2034"/>
                    <a:pt x="25437" y="4290"/>
                  </a:cubicBezTo>
                  <a:cubicBezTo>
                    <a:pt x="26546" y="11906"/>
                    <a:pt x="27433" y="31315"/>
                    <a:pt x="26842" y="31463"/>
                  </a:cubicBezTo>
                  <a:cubicBezTo>
                    <a:pt x="26831" y="31466"/>
                    <a:pt x="26816" y="31467"/>
                    <a:pt x="26798" y="31467"/>
                  </a:cubicBezTo>
                  <a:cubicBezTo>
                    <a:pt x="25697" y="31467"/>
                    <a:pt x="11235" y="26262"/>
                    <a:pt x="4776" y="26262"/>
                  </a:cubicBezTo>
                  <a:cubicBezTo>
                    <a:pt x="3239" y="26262"/>
                    <a:pt x="2156" y="26556"/>
                    <a:pt x="1812" y="27285"/>
                  </a:cubicBezTo>
                  <a:cubicBezTo>
                    <a:pt x="1" y="31130"/>
                    <a:pt x="592" y="41963"/>
                    <a:pt x="592" y="41963"/>
                  </a:cubicBezTo>
                  <a:lnTo>
                    <a:pt x="41778" y="41963"/>
                  </a:lnTo>
                  <a:lnTo>
                    <a:pt x="47545" y="4327"/>
                  </a:lnTo>
                  <a:cubicBezTo>
                    <a:pt x="47915" y="2071"/>
                    <a:pt x="46140" y="1"/>
                    <a:pt x="438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2888;p51">
              <a:extLst>
                <a:ext uri="{FF2B5EF4-FFF2-40B4-BE49-F238E27FC236}">
                  <a16:creationId xmlns:a16="http://schemas.microsoft.com/office/drawing/2014/main" id="{72098E6C-D19B-3556-66B5-4563B0FA2271}"/>
                </a:ext>
              </a:extLst>
            </p:cNvPr>
            <p:cNvSpPr/>
            <p:nvPr/>
          </p:nvSpPr>
          <p:spPr>
            <a:xfrm>
              <a:off x="5451925" y="3229050"/>
              <a:ext cx="1193250" cy="1063850"/>
            </a:xfrm>
            <a:custGeom>
              <a:avLst/>
              <a:gdLst/>
              <a:ahLst/>
              <a:cxnLst/>
              <a:rect l="l" t="t" r="r" b="b"/>
              <a:pathLst>
                <a:path w="47730" h="42554" extrusionOk="0">
                  <a:moveTo>
                    <a:pt x="43626" y="592"/>
                  </a:moveTo>
                  <a:cubicBezTo>
                    <a:pt x="44624" y="592"/>
                    <a:pt x="45475" y="998"/>
                    <a:pt x="46103" y="1627"/>
                  </a:cubicBezTo>
                  <a:cubicBezTo>
                    <a:pt x="46732" y="2255"/>
                    <a:pt x="47101" y="3106"/>
                    <a:pt x="47101" y="4067"/>
                  </a:cubicBezTo>
                  <a:cubicBezTo>
                    <a:pt x="47101" y="4215"/>
                    <a:pt x="47101" y="4400"/>
                    <a:pt x="47064" y="4585"/>
                  </a:cubicBezTo>
                  <a:lnTo>
                    <a:pt x="41297" y="41962"/>
                  </a:lnTo>
                  <a:lnTo>
                    <a:pt x="720" y="41962"/>
                  </a:lnTo>
                  <a:cubicBezTo>
                    <a:pt x="706" y="41768"/>
                    <a:pt x="686" y="41469"/>
                    <a:pt x="666" y="41075"/>
                  </a:cubicBezTo>
                  <a:cubicBezTo>
                    <a:pt x="666" y="40335"/>
                    <a:pt x="629" y="39337"/>
                    <a:pt x="629" y="38154"/>
                  </a:cubicBezTo>
                  <a:cubicBezTo>
                    <a:pt x="629" y="36416"/>
                    <a:pt x="703" y="34346"/>
                    <a:pt x="888" y="32461"/>
                  </a:cubicBezTo>
                  <a:cubicBezTo>
                    <a:pt x="1073" y="30538"/>
                    <a:pt x="1406" y="28800"/>
                    <a:pt x="1923" y="27728"/>
                  </a:cubicBezTo>
                  <a:cubicBezTo>
                    <a:pt x="2034" y="27469"/>
                    <a:pt x="2293" y="27248"/>
                    <a:pt x="2774" y="27100"/>
                  </a:cubicBezTo>
                  <a:cubicBezTo>
                    <a:pt x="3217" y="26952"/>
                    <a:pt x="3846" y="26878"/>
                    <a:pt x="4585" y="26878"/>
                  </a:cubicBezTo>
                  <a:cubicBezTo>
                    <a:pt x="7765" y="26878"/>
                    <a:pt x="12977" y="28172"/>
                    <a:pt x="17525" y="29466"/>
                  </a:cubicBezTo>
                  <a:cubicBezTo>
                    <a:pt x="19817" y="30094"/>
                    <a:pt x="21924" y="30760"/>
                    <a:pt x="23551" y="31240"/>
                  </a:cubicBezTo>
                  <a:cubicBezTo>
                    <a:pt x="24327" y="31499"/>
                    <a:pt x="25030" y="31684"/>
                    <a:pt x="25547" y="31832"/>
                  </a:cubicBezTo>
                  <a:cubicBezTo>
                    <a:pt x="25806" y="31906"/>
                    <a:pt x="26028" y="31980"/>
                    <a:pt x="26176" y="32017"/>
                  </a:cubicBezTo>
                  <a:cubicBezTo>
                    <a:pt x="26361" y="32054"/>
                    <a:pt x="26472" y="32091"/>
                    <a:pt x="26620" y="32091"/>
                  </a:cubicBezTo>
                  <a:lnTo>
                    <a:pt x="26730" y="32054"/>
                  </a:lnTo>
                  <a:cubicBezTo>
                    <a:pt x="26804" y="32054"/>
                    <a:pt x="26878" y="31980"/>
                    <a:pt x="26915" y="31943"/>
                  </a:cubicBezTo>
                  <a:cubicBezTo>
                    <a:pt x="26989" y="31869"/>
                    <a:pt x="26989" y="31795"/>
                    <a:pt x="26989" y="31758"/>
                  </a:cubicBezTo>
                  <a:cubicBezTo>
                    <a:pt x="27063" y="31536"/>
                    <a:pt x="27100" y="31240"/>
                    <a:pt x="27100" y="30797"/>
                  </a:cubicBezTo>
                  <a:cubicBezTo>
                    <a:pt x="27137" y="30353"/>
                    <a:pt x="27137" y="29762"/>
                    <a:pt x="27137" y="29096"/>
                  </a:cubicBezTo>
                  <a:cubicBezTo>
                    <a:pt x="27137" y="23477"/>
                    <a:pt x="26435" y="10463"/>
                    <a:pt x="25584" y="4548"/>
                  </a:cubicBezTo>
                  <a:cubicBezTo>
                    <a:pt x="25547" y="4400"/>
                    <a:pt x="25547" y="4215"/>
                    <a:pt x="25547" y="4067"/>
                  </a:cubicBezTo>
                  <a:cubicBezTo>
                    <a:pt x="25547" y="3106"/>
                    <a:pt x="25917" y="2255"/>
                    <a:pt x="26546" y="1627"/>
                  </a:cubicBezTo>
                  <a:cubicBezTo>
                    <a:pt x="27174" y="998"/>
                    <a:pt x="28024" y="592"/>
                    <a:pt x="28986" y="592"/>
                  </a:cubicBezTo>
                  <a:close/>
                  <a:moveTo>
                    <a:pt x="28986" y="0"/>
                  </a:moveTo>
                  <a:cubicBezTo>
                    <a:pt x="26694" y="0"/>
                    <a:pt x="24919" y="1849"/>
                    <a:pt x="24919" y="4067"/>
                  </a:cubicBezTo>
                  <a:cubicBezTo>
                    <a:pt x="24919" y="4252"/>
                    <a:pt x="24919" y="4437"/>
                    <a:pt x="24956" y="4659"/>
                  </a:cubicBezTo>
                  <a:cubicBezTo>
                    <a:pt x="25806" y="10500"/>
                    <a:pt x="26546" y="23514"/>
                    <a:pt x="26546" y="29096"/>
                  </a:cubicBezTo>
                  <a:cubicBezTo>
                    <a:pt x="26546" y="29910"/>
                    <a:pt x="26509" y="30575"/>
                    <a:pt x="26472" y="31019"/>
                  </a:cubicBezTo>
                  <a:cubicBezTo>
                    <a:pt x="26472" y="31208"/>
                    <a:pt x="26445" y="31344"/>
                    <a:pt x="26437" y="31448"/>
                  </a:cubicBezTo>
                  <a:lnTo>
                    <a:pt x="26437" y="31448"/>
                  </a:lnTo>
                  <a:cubicBezTo>
                    <a:pt x="26402" y="31443"/>
                    <a:pt x="26365" y="31436"/>
                    <a:pt x="26324" y="31425"/>
                  </a:cubicBezTo>
                  <a:cubicBezTo>
                    <a:pt x="25732" y="31277"/>
                    <a:pt x="24438" y="30871"/>
                    <a:pt x="22775" y="30353"/>
                  </a:cubicBezTo>
                  <a:cubicBezTo>
                    <a:pt x="20261" y="29614"/>
                    <a:pt x="16859" y="28579"/>
                    <a:pt x="13532" y="27728"/>
                  </a:cubicBezTo>
                  <a:cubicBezTo>
                    <a:pt x="10205" y="26915"/>
                    <a:pt x="6914" y="26249"/>
                    <a:pt x="4585" y="26249"/>
                  </a:cubicBezTo>
                  <a:cubicBezTo>
                    <a:pt x="3809" y="26249"/>
                    <a:pt x="3106" y="26323"/>
                    <a:pt x="2552" y="26508"/>
                  </a:cubicBezTo>
                  <a:cubicBezTo>
                    <a:pt x="2034" y="26693"/>
                    <a:pt x="1554" y="26989"/>
                    <a:pt x="1332" y="27433"/>
                  </a:cubicBezTo>
                  <a:cubicBezTo>
                    <a:pt x="777" y="28653"/>
                    <a:pt x="444" y="30464"/>
                    <a:pt x="260" y="32387"/>
                  </a:cubicBezTo>
                  <a:cubicBezTo>
                    <a:pt x="75" y="34309"/>
                    <a:pt x="1" y="36416"/>
                    <a:pt x="1" y="38154"/>
                  </a:cubicBezTo>
                  <a:cubicBezTo>
                    <a:pt x="1" y="40520"/>
                    <a:pt x="112" y="42258"/>
                    <a:pt x="112" y="42258"/>
                  </a:cubicBezTo>
                  <a:cubicBezTo>
                    <a:pt x="112" y="42443"/>
                    <a:pt x="260" y="42554"/>
                    <a:pt x="407" y="42554"/>
                  </a:cubicBezTo>
                  <a:lnTo>
                    <a:pt x="41593" y="42554"/>
                  </a:lnTo>
                  <a:cubicBezTo>
                    <a:pt x="41741" y="42554"/>
                    <a:pt x="41851" y="42443"/>
                    <a:pt x="41888" y="42295"/>
                  </a:cubicBezTo>
                  <a:lnTo>
                    <a:pt x="47656" y="4696"/>
                  </a:lnTo>
                  <a:cubicBezTo>
                    <a:pt x="47693" y="4474"/>
                    <a:pt x="47730" y="4252"/>
                    <a:pt x="47730" y="4067"/>
                  </a:cubicBezTo>
                  <a:cubicBezTo>
                    <a:pt x="47730" y="1849"/>
                    <a:pt x="45918" y="0"/>
                    <a:pt x="436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2889;p51">
              <a:extLst>
                <a:ext uri="{FF2B5EF4-FFF2-40B4-BE49-F238E27FC236}">
                  <a16:creationId xmlns:a16="http://schemas.microsoft.com/office/drawing/2014/main" id="{61EE7A10-021E-5AB3-5CE5-AD91A3A5AA33}"/>
                </a:ext>
              </a:extLst>
            </p:cNvPr>
            <p:cNvSpPr/>
            <p:nvPr/>
          </p:nvSpPr>
          <p:spPr>
            <a:xfrm>
              <a:off x="5447300" y="3236425"/>
              <a:ext cx="824475" cy="1049075"/>
            </a:xfrm>
            <a:custGeom>
              <a:avLst/>
              <a:gdLst/>
              <a:ahLst/>
              <a:cxnLst/>
              <a:rect l="l" t="t" r="r" b="b"/>
              <a:pathLst>
                <a:path w="32979" h="41963" extrusionOk="0">
                  <a:moveTo>
                    <a:pt x="29023" y="1"/>
                  </a:moveTo>
                  <a:cubicBezTo>
                    <a:pt x="26805" y="75"/>
                    <a:pt x="25141" y="2071"/>
                    <a:pt x="25437" y="4290"/>
                  </a:cubicBezTo>
                  <a:cubicBezTo>
                    <a:pt x="26546" y="11906"/>
                    <a:pt x="27433" y="31315"/>
                    <a:pt x="26842" y="31463"/>
                  </a:cubicBezTo>
                  <a:cubicBezTo>
                    <a:pt x="26831" y="31466"/>
                    <a:pt x="26816" y="31467"/>
                    <a:pt x="26798" y="31467"/>
                  </a:cubicBezTo>
                  <a:cubicBezTo>
                    <a:pt x="25697" y="31467"/>
                    <a:pt x="11235" y="26262"/>
                    <a:pt x="4776" y="26262"/>
                  </a:cubicBezTo>
                  <a:cubicBezTo>
                    <a:pt x="3239" y="26262"/>
                    <a:pt x="2156" y="26556"/>
                    <a:pt x="1812" y="27285"/>
                  </a:cubicBezTo>
                  <a:cubicBezTo>
                    <a:pt x="1" y="31130"/>
                    <a:pt x="592" y="41963"/>
                    <a:pt x="592" y="41963"/>
                  </a:cubicBezTo>
                  <a:lnTo>
                    <a:pt x="26842" y="41963"/>
                  </a:lnTo>
                  <a:lnTo>
                    <a:pt x="32609" y="4327"/>
                  </a:lnTo>
                  <a:cubicBezTo>
                    <a:pt x="32979" y="2108"/>
                    <a:pt x="31278" y="75"/>
                    <a:pt x="290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2890;p51">
              <a:extLst>
                <a:ext uri="{FF2B5EF4-FFF2-40B4-BE49-F238E27FC236}">
                  <a16:creationId xmlns:a16="http://schemas.microsoft.com/office/drawing/2014/main" id="{21C01D46-7E15-320E-5CDE-C35D4A517A4B}"/>
                </a:ext>
              </a:extLst>
            </p:cNvPr>
            <p:cNvSpPr/>
            <p:nvPr/>
          </p:nvSpPr>
          <p:spPr>
            <a:xfrm>
              <a:off x="5451925" y="3229050"/>
              <a:ext cx="819850" cy="1063850"/>
            </a:xfrm>
            <a:custGeom>
              <a:avLst/>
              <a:gdLst/>
              <a:ahLst/>
              <a:cxnLst/>
              <a:rect l="l" t="t" r="r" b="b"/>
              <a:pathLst>
                <a:path w="32794" h="42554" extrusionOk="0">
                  <a:moveTo>
                    <a:pt x="28856" y="629"/>
                  </a:moveTo>
                  <a:lnTo>
                    <a:pt x="28856" y="629"/>
                  </a:lnTo>
                  <a:cubicBezTo>
                    <a:pt x="30733" y="676"/>
                    <a:pt x="32165" y="2225"/>
                    <a:pt x="32165" y="4067"/>
                  </a:cubicBezTo>
                  <a:cubicBezTo>
                    <a:pt x="32165" y="4215"/>
                    <a:pt x="32165" y="4400"/>
                    <a:pt x="32128" y="4585"/>
                  </a:cubicBezTo>
                  <a:lnTo>
                    <a:pt x="26398" y="41962"/>
                  </a:lnTo>
                  <a:lnTo>
                    <a:pt x="720" y="41962"/>
                  </a:lnTo>
                  <a:cubicBezTo>
                    <a:pt x="706" y="41768"/>
                    <a:pt x="686" y="41469"/>
                    <a:pt x="666" y="41075"/>
                  </a:cubicBezTo>
                  <a:cubicBezTo>
                    <a:pt x="666" y="40335"/>
                    <a:pt x="629" y="39337"/>
                    <a:pt x="629" y="38154"/>
                  </a:cubicBezTo>
                  <a:cubicBezTo>
                    <a:pt x="629" y="36416"/>
                    <a:pt x="703" y="34346"/>
                    <a:pt x="888" y="32461"/>
                  </a:cubicBezTo>
                  <a:cubicBezTo>
                    <a:pt x="1073" y="30538"/>
                    <a:pt x="1406" y="28800"/>
                    <a:pt x="1923" y="27728"/>
                  </a:cubicBezTo>
                  <a:cubicBezTo>
                    <a:pt x="2034" y="27469"/>
                    <a:pt x="2293" y="27248"/>
                    <a:pt x="2774" y="27100"/>
                  </a:cubicBezTo>
                  <a:cubicBezTo>
                    <a:pt x="3217" y="26952"/>
                    <a:pt x="3846" y="26878"/>
                    <a:pt x="4585" y="26878"/>
                  </a:cubicBezTo>
                  <a:cubicBezTo>
                    <a:pt x="7765" y="26878"/>
                    <a:pt x="12977" y="28172"/>
                    <a:pt x="17525" y="29466"/>
                  </a:cubicBezTo>
                  <a:cubicBezTo>
                    <a:pt x="19817" y="30094"/>
                    <a:pt x="21924" y="30760"/>
                    <a:pt x="23551" y="31240"/>
                  </a:cubicBezTo>
                  <a:cubicBezTo>
                    <a:pt x="24327" y="31499"/>
                    <a:pt x="25030" y="31684"/>
                    <a:pt x="25547" y="31832"/>
                  </a:cubicBezTo>
                  <a:cubicBezTo>
                    <a:pt x="25806" y="31906"/>
                    <a:pt x="26028" y="31980"/>
                    <a:pt x="26176" y="32017"/>
                  </a:cubicBezTo>
                  <a:cubicBezTo>
                    <a:pt x="26361" y="32054"/>
                    <a:pt x="26472" y="32091"/>
                    <a:pt x="26620" y="32091"/>
                  </a:cubicBezTo>
                  <a:lnTo>
                    <a:pt x="26730" y="32054"/>
                  </a:lnTo>
                  <a:cubicBezTo>
                    <a:pt x="26804" y="32054"/>
                    <a:pt x="26878" y="31980"/>
                    <a:pt x="26915" y="31943"/>
                  </a:cubicBezTo>
                  <a:cubicBezTo>
                    <a:pt x="26989" y="31869"/>
                    <a:pt x="26989" y="31795"/>
                    <a:pt x="26989" y="31758"/>
                  </a:cubicBezTo>
                  <a:cubicBezTo>
                    <a:pt x="27063" y="31536"/>
                    <a:pt x="27100" y="31240"/>
                    <a:pt x="27100" y="30797"/>
                  </a:cubicBezTo>
                  <a:cubicBezTo>
                    <a:pt x="27137" y="30353"/>
                    <a:pt x="27137" y="29762"/>
                    <a:pt x="27137" y="29096"/>
                  </a:cubicBezTo>
                  <a:cubicBezTo>
                    <a:pt x="27137" y="23477"/>
                    <a:pt x="26435" y="10463"/>
                    <a:pt x="25584" y="4548"/>
                  </a:cubicBezTo>
                  <a:cubicBezTo>
                    <a:pt x="25547" y="4400"/>
                    <a:pt x="25547" y="4215"/>
                    <a:pt x="25547" y="4067"/>
                  </a:cubicBezTo>
                  <a:cubicBezTo>
                    <a:pt x="25547" y="2225"/>
                    <a:pt x="26980" y="676"/>
                    <a:pt x="28856" y="629"/>
                  </a:cubicBezTo>
                  <a:close/>
                  <a:moveTo>
                    <a:pt x="28838" y="0"/>
                  </a:moveTo>
                  <a:cubicBezTo>
                    <a:pt x="26620" y="74"/>
                    <a:pt x="24919" y="1886"/>
                    <a:pt x="24919" y="4067"/>
                  </a:cubicBezTo>
                  <a:cubicBezTo>
                    <a:pt x="24919" y="4252"/>
                    <a:pt x="24919" y="4437"/>
                    <a:pt x="24956" y="4659"/>
                  </a:cubicBezTo>
                  <a:cubicBezTo>
                    <a:pt x="25806" y="10500"/>
                    <a:pt x="26546" y="23514"/>
                    <a:pt x="26546" y="29096"/>
                  </a:cubicBezTo>
                  <a:cubicBezTo>
                    <a:pt x="26546" y="29910"/>
                    <a:pt x="26509" y="30575"/>
                    <a:pt x="26472" y="31019"/>
                  </a:cubicBezTo>
                  <a:cubicBezTo>
                    <a:pt x="26472" y="31208"/>
                    <a:pt x="26445" y="31344"/>
                    <a:pt x="26437" y="31448"/>
                  </a:cubicBezTo>
                  <a:lnTo>
                    <a:pt x="26437" y="31448"/>
                  </a:lnTo>
                  <a:cubicBezTo>
                    <a:pt x="26402" y="31443"/>
                    <a:pt x="26365" y="31436"/>
                    <a:pt x="26324" y="31425"/>
                  </a:cubicBezTo>
                  <a:cubicBezTo>
                    <a:pt x="25732" y="31277"/>
                    <a:pt x="24438" y="30871"/>
                    <a:pt x="22775" y="30353"/>
                  </a:cubicBezTo>
                  <a:cubicBezTo>
                    <a:pt x="20261" y="29614"/>
                    <a:pt x="16859" y="28579"/>
                    <a:pt x="13532" y="27728"/>
                  </a:cubicBezTo>
                  <a:cubicBezTo>
                    <a:pt x="10205" y="26915"/>
                    <a:pt x="6914" y="26249"/>
                    <a:pt x="4585" y="26249"/>
                  </a:cubicBezTo>
                  <a:cubicBezTo>
                    <a:pt x="3809" y="26249"/>
                    <a:pt x="3106" y="26323"/>
                    <a:pt x="2552" y="26508"/>
                  </a:cubicBezTo>
                  <a:cubicBezTo>
                    <a:pt x="2034" y="26693"/>
                    <a:pt x="1554" y="26989"/>
                    <a:pt x="1332" y="27433"/>
                  </a:cubicBezTo>
                  <a:cubicBezTo>
                    <a:pt x="777" y="28653"/>
                    <a:pt x="444" y="30464"/>
                    <a:pt x="260" y="32387"/>
                  </a:cubicBezTo>
                  <a:cubicBezTo>
                    <a:pt x="75" y="34309"/>
                    <a:pt x="1" y="36416"/>
                    <a:pt x="1" y="38154"/>
                  </a:cubicBezTo>
                  <a:cubicBezTo>
                    <a:pt x="1" y="40520"/>
                    <a:pt x="112" y="42258"/>
                    <a:pt x="112" y="42258"/>
                  </a:cubicBezTo>
                  <a:cubicBezTo>
                    <a:pt x="112" y="42443"/>
                    <a:pt x="260" y="42554"/>
                    <a:pt x="407" y="42554"/>
                  </a:cubicBezTo>
                  <a:lnTo>
                    <a:pt x="26657" y="42554"/>
                  </a:lnTo>
                  <a:cubicBezTo>
                    <a:pt x="26804" y="42554"/>
                    <a:pt x="26915" y="42443"/>
                    <a:pt x="26952" y="42295"/>
                  </a:cubicBezTo>
                  <a:lnTo>
                    <a:pt x="32757" y="4696"/>
                  </a:lnTo>
                  <a:cubicBezTo>
                    <a:pt x="32757" y="4474"/>
                    <a:pt x="32794" y="4252"/>
                    <a:pt x="32794" y="4067"/>
                  </a:cubicBezTo>
                  <a:cubicBezTo>
                    <a:pt x="32794" y="1886"/>
                    <a:pt x="31056" y="74"/>
                    <a:pt x="288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2891;p51">
              <a:extLst>
                <a:ext uri="{FF2B5EF4-FFF2-40B4-BE49-F238E27FC236}">
                  <a16:creationId xmlns:a16="http://schemas.microsoft.com/office/drawing/2014/main" id="{24359445-4C29-15DA-91A2-A97BE42631A6}"/>
                </a:ext>
              </a:extLst>
            </p:cNvPr>
            <p:cNvSpPr/>
            <p:nvPr/>
          </p:nvSpPr>
          <p:spPr>
            <a:xfrm>
              <a:off x="1921250" y="3013700"/>
              <a:ext cx="161750" cy="177475"/>
            </a:xfrm>
            <a:custGeom>
              <a:avLst/>
              <a:gdLst/>
              <a:ahLst/>
              <a:cxnLst/>
              <a:rect l="l" t="t" r="r" b="b"/>
              <a:pathLst>
                <a:path w="6470" h="7099" extrusionOk="0">
                  <a:moveTo>
                    <a:pt x="4880" y="0"/>
                  </a:moveTo>
                  <a:lnTo>
                    <a:pt x="0" y="4510"/>
                  </a:lnTo>
                  <a:lnTo>
                    <a:pt x="2921" y="7098"/>
                  </a:lnTo>
                  <a:lnTo>
                    <a:pt x="6470" y="4510"/>
                  </a:lnTo>
                  <a:lnTo>
                    <a:pt x="4880" y="0"/>
                  </a:lnTo>
                  <a:close/>
                </a:path>
              </a:pathLst>
            </a:custGeom>
            <a:solidFill>
              <a:srgbClr val="ADAD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2892;p51">
              <a:extLst>
                <a:ext uri="{FF2B5EF4-FFF2-40B4-BE49-F238E27FC236}">
                  <a16:creationId xmlns:a16="http://schemas.microsoft.com/office/drawing/2014/main" id="{4BEAB19A-A27F-5266-0252-2FF4B1E91F43}"/>
                </a:ext>
              </a:extLst>
            </p:cNvPr>
            <p:cNvSpPr/>
            <p:nvPr/>
          </p:nvSpPr>
          <p:spPr>
            <a:xfrm>
              <a:off x="1913850" y="3005375"/>
              <a:ext cx="178400" cy="193650"/>
            </a:xfrm>
            <a:custGeom>
              <a:avLst/>
              <a:gdLst/>
              <a:ahLst/>
              <a:cxnLst/>
              <a:rect l="l" t="t" r="r" b="b"/>
              <a:pathLst>
                <a:path w="7136" h="7746" extrusionOk="0">
                  <a:moveTo>
                    <a:pt x="5028" y="851"/>
                  </a:moveTo>
                  <a:lnTo>
                    <a:pt x="6435" y="4754"/>
                  </a:lnTo>
                  <a:lnTo>
                    <a:pt x="3254" y="7062"/>
                  </a:lnTo>
                  <a:lnTo>
                    <a:pt x="777" y="4843"/>
                  </a:lnTo>
                  <a:lnTo>
                    <a:pt x="5028" y="851"/>
                  </a:lnTo>
                  <a:close/>
                  <a:moveTo>
                    <a:pt x="5250" y="0"/>
                  </a:moveTo>
                  <a:cubicBezTo>
                    <a:pt x="5139" y="0"/>
                    <a:pt x="5028" y="37"/>
                    <a:pt x="4954" y="74"/>
                  </a:cubicBezTo>
                  <a:lnTo>
                    <a:pt x="74" y="4622"/>
                  </a:lnTo>
                  <a:cubicBezTo>
                    <a:pt x="37" y="4696"/>
                    <a:pt x="0" y="4770"/>
                    <a:pt x="0" y="4843"/>
                  </a:cubicBezTo>
                  <a:cubicBezTo>
                    <a:pt x="0" y="4954"/>
                    <a:pt x="37" y="5028"/>
                    <a:pt x="111" y="5065"/>
                  </a:cubicBezTo>
                  <a:lnTo>
                    <a:pt x="2995" y="7690"/>
                  </a:lnTo>
                  <a:cubicBezTo>
                    <a:pt x="3050" y="7727"/>
                    <a:pt x="3124" y="7746"/>
                    <a:pt x="3198" y="7746"/>
                  </a:cubicBezTo>
                  <a:cubicBezTo>
                    <a:pt x="3272" y="7746"/>
                    <a:pt x="3346" y="7727"/>
                    <a:pt x="3402" y="7690"/>
                  </a:cubicBezTo>
                  <a:lnTo>
                    <a:pt x="6951" y="5102"/>
                  </a:lnTo>
                  <a:cubicBezTo>
                    <a:pt x="7062" y="5028"/>
                    <a:pt x="7136" y="4880"/>
                    <a:pt x="7062" y="4733"/>
                  </a:cubicBezTo>
                  <a:lnTo>
                    <a:pt x="5435" y="222"/>
                  </a:lnTo>
                  <a:cubicBezTo>
                    <a:pt x="5435" y="111"/>
                    <a:pt x="5324" y="37"/>
                    <a:pt x="52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2893;p51">
              <a:extLst>
                <a:ext uri="{FF2B5EF4-FFF2-40B4-BE49-F238E27FC236}">
                  <a16:creationId xmlns:a16="http://schemas.microsoft.com/office/drawing/2014/main" id="{E48519A1-7A68-32A1-7E6E-0131B29BEDD7}"/>
                </a:ext>
              </a:extLst>
            </p:cNvPr>
            <p:cNvSpPr/>
            <p:nvPr/>
          </p:nvSpPr>
          <p:spPr>
            <a:xfrm>
              <a:off x="2021050" y="3965400"/>
              <a:ext cx="612825" cy="1046575"/>
            </a:xfrm>
            <a:custGeom>
              <a:avLst/>
              <a:gdLst/>
              <a:ahLst/>
              <a:cxnLst/>
              <a:rect l="l" t="t" r="r" b="b"/>
              <a:pathLst>
                <a:path w="24513" h="41863" extrusionOk="0">
                  <a:moveTo>
                    <a:pt x="19199" y="0"/>
                  </a:moveTo>
                  <a:cubicBezTo>
                    <a:pt x="13895" y="0"/>
                    <a:pt x="1258" y="2156"/>
                    <a:pt x="1258" y="2156"/>
                  </a:cubicBezTo>
                  <a:cubicBezTo>
                    <a:pt x="1258" y="2156"/>
                    <a:pt x="1" y="6879"/>
                    <a:pt x="2405" y="6879"/>
                  </a:cubicBezTo>
                  <a:cubicBezTo>
                    <a:pt x="2508" y="6879"/>
                    <a:pt x="2619" y="6870"/>
                    <a:pt x="2737" y="6851"/>
                  </a:cubicBezTo>
                  <a:cubicBezTo>
                    <a:pt x="4610" y="6556"/>
                    <a:pt x="9622" y="6506"/>
                    <a:pt x="12754" y="6506"/>
                  </a:cubicBezTo>
                  <a:cubicBezTo>
                    <a:pt x="14321" y="6506"/>
                    <a:pt x="15418" y="6519"/>
                    <a:pt x="15418" y="6519"/>
                  </a:cubicBezTo>
                  <a:cubicBezTo>
                    <a:pt x="15418" y="6519"/>
                    <a:pt x="9096" y="21270"/>
                    <a:pt x="7506" y="29182"/>
                  </a:cubicBezTo>
                  <a:cubicBezTo>
                    <a:pt x="6656" y="33470"/>
                    <a:pt x="4253" y="35800"/>
                    <a:pt x="3698" y="37648"/>
                  </a:cubicBezTo>
                  <a:cubicBezTo>
                    <a:pt x="3143" y="39460"/>
                    <a:pt x="4807" y="38757"/>
                    <a:pt x="6471" y="39829"/>
                  </a:cubicBezTo>
                  <a:cubicBezTo>
                    <a:pt x="8097" y="40938"/>
                    <a:pt x="10870" y="41863"/>
                    <a:pt x="12904" y="41863"/>
                  </a:cubicBezTo>
                  <a:cubicBezTo>
                    <a:pt x="14900" y="41863"/>
                    <a:pt x="9391" y="38203"/>
                    <a:pt x="9391" y="35245"/>
                  </a:cubicBezTo>
                  <a:cubicBezTo>
                    <a:pt x="9391" y="32287"/>
                    <a:pt x="16083" y="22527"/>
                    <a:pt x="19374" y="17018"/>
                  </a:cubicBezTo>
                  <a:cubicBezTo>
                    <a:pt x="21967" y="12729"/>
                    <a:pt x="22246" y="12240"/>
                    <a:pt x="22122" y="12240"/>
                  </a:cubicBezTo>
                  <a:cubicBezTo>
                    <a:pt x="22085" y="12240"/>
                    <a:pt x="22013" y="12282"/>
                    <a:pt x="21955" y="12282"/>
                  </a:cubicBezTo>
                  <a:cubicBezTo>
                    <a:pt x="21846" y="12282"/>
                    <a:pt x="21787" y="12130"/>
                    <a:pt x="22109" y="11251"/>
                  </a:cubicBezTo>
                  <a:cubicBezTo>
                    <a:pt x="22516" y="10733"/>
                    <a:pt x="22849" y="10142"/>
                    <a:pt x="23034" y="9513"/>
                  </a:cubicBezTo>
                  <a:cubicBezTo>
                    <a:pt x="24217" y="5668"/>
                    <a:pt x="24512" y="677"/>
                    <a:pt x="20667" y="86"/>
                  </a:cubicBezTo>
                  <a:cubicBezTo>
                    <a:pt x="20287" y="27"/>
                    <a:pt x="19788" y="0"/>
                    <a:pt x="19199" y="0"/>
                  </a:cubicBezTo>
                  <a:close/>
                </a:path>
              </a:pathLst>
            </a:custGeom>
            <a:solidFill>
              <a:srgbClr val="ADAD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2894;p51">
              <a:extLst>
                <a:ext uri="{FF2B5EF4-FFF2-40B4-BE49-F238E27FC236}">
                  <a16:creationId xmlns:a16="http://schemas.microsoft.com/office/drawing/2014/main" id="{DF3FFE38-0A71-6B3A-34FA-F01BDB9C97B8}"/>
                </a:ext>
              </a:extLst>
            </p:cNvPr>
            <p:cNvSpPr/>
            <p:nvPr/>
          </p:nvSpPr>
          <p:spPr>
            <a:xfrm>
              <a:off x="2036775" y="3957375"/>
              <a:ext cx="586925" cy="1062000"/>
            </a:xfrm>
            <a:custGeom>
              <a:avLst/>
              <a:gdLst/>
              <a:ahLst/>
              <a:cxnLst/>
              <a:rect l="l" t="t" r="r" b="b"/>
              <a:pathLst>
                <a:path w="23477" h="42480" extrusionOk="0">
                  <a:moveTo>
                    <a:pt x="18560" y="629"/>
                  </a:moveTo>
                  <a:cubicBezTo>
                    <a:pt x="19151" y="629"/>
                    <a:pt x="19632" y="666"/>
                    <a:pt x="20002" y="703"/>
                  </a:cubicBezTo>
                  <a:cubicBezTo>
                    <a:pt x="21074" y="887"/>
                    <a:pt x="21776" y="1405"/>
                    <a:pt x="22220" y="2181"/>
                  </a:cubicBezTo>
                  <a:cubicBezTo>
                    <a:pt x="22663" y="2958"/>
                    <a:pt x="22885" y="3993"/>
                    <a:pt x="22885" y="5139"/>
                  </a:cubicBezTo>
                  <a:cubicBezTo>
                    <a:pt x="22885" y="6618"/>
                    <a:pt x="22552" y="8245"/>
                    <a:pt x="22109" y="9723"/>
                  </a:cubicBezTo>
                  <a:cubicBezTo>
                    <a:pt x="21924" y="10315"/>
                    <a:pt x="21628" y="10870"/>
                    <a:pt x="21259" y="11387"/>
                  </a:cubicBezTo>
                  <a:lnTo>
                    <a:pt x="21222" y="11461"/>
                  </a:lnTo>
                  <a:cubicBezTo>
                    <a:pt x="21037" y="11979"/>
                    <a:pt x="20926" y="12237"/>
                    <a:pt x="20926" y="12459"/>
                  </a:cubicBezTo>
                  <a:cubicBezTo>
                    <a:pt x="20926" y="12570"/>
                    <a:pt x="20963" y="12644"/>
                    <a:pt x="21037" y="12755"/>
                  </a:cubicBezTo>
                  <a:cubicBezTo>
                    <a:pt x="21048" y="12766"/>
                    <a:pt x="21059" y="12781"/>
                    <a:pt x="21072" y="12796"/>
                  </a:cubicBezTo>
                  <a:lnTo>
                    <a:pt x="21072" y="12796"/>
                  </a:lnTo>
                  <a:cubicBezTo>
                    <a:pt x="20811" y="13316"/>
                    <a:pt x="20071" y="14537"/>
                    <a:pt x="18486" y="17192"/>
                  </a:cubicBezTo>
                  <a:cubicBezTo>
                    <a:pt x="16859" y="19927"/>
                    <a:pt x="14345" y="23735"/>
                    <a:pt x="12275" y="27248"/>
                  </a:cubicBezTo>
                  <a:cubicBezTo>
                    <a:pt x="11203" y="29022"/>
                    <a:pt x="10278" y="30686"/>
                    <a:pt x="9576" y="32128"/>
                  </a:cubicBezTo>
                  <a:cubicBezTo>
                    <a:pt x="9243" y="32830"/>
                    <a:pt x="8984" y="33496"/>
                    <a:pt x="8762" y="34050"/>
                  </a:cubicBezTo>
                  <a:cubicBezTo>
                    <a:pt x="8578" y="34642"/>
                    <a:pt x="8467" y="35159"/>
                    <a:pt x="8467" y="35566"/>
                  </a:cubicBezTo>
                  <a:cubicBezTo>
                    <a:pt x="8467" y="36268"/>
                    <a:pt x="8725" y="36971"/>
                    <a:pt x="9132" y="37636"/>
                  </a:cubicBezTo>
                  <a:cubicBezTo>
                    <a:pt x="9687" y="38635"/>
                    <a:pt x="10537" y="39596"/>
                    <a:pt x="11239" y="40409"/>
                  </a:cubicBezTo>
                  <a:cubicBezTo>
                    <a:pt x="11572" y="40779"/>
                    <a:pt x="11868" y="41149"/>
                    <a:pt x="12090" y="41444"/>
                  </a:cubicBezTo>
                  <a:cubicBezTo>
                    <a:pt x="12201" y="41555"/>
                    <a:pt x="12275" y="41703"/>
                    <a:pt x="12349" y="41777"/>
                  </a:cubicBezTo>
                  <a:lnTo>
                    <a:pt x="12386" y="41888"/>
                  </a:lnTo>
                  <a:lnTo>
                    <a:pt x="12275" y="41888"/>
                  </a:lnTo>
                  <a:cubicBezTo>
                    <a:pt x="10315" y="41888"/>
                    <a:pt x="7579" y="40964"/>
                    <a:pt x="5990" y="39892"/>
                  </a:cubicBezTo>
                  <a:cubicBezTo>
                    <a:pt x="5213" y="39411"/>
                    <a:pt x="4437" y="39263"/>
                    <a:pt x="3919" y="39115"/>
                  </a:cubicBezTo>
                  <a:cubicBezTo>
                    <a:pt x="3661" y="39041"/>
                    <a:pt x="3476" y="38967"/>
                    <a:pt x="3402" y="38893"/>
                  </a:cubicBezTo>
                  <a:cubicBezTo>
                    <a:pt x="3328" y="38819"/>
                    <a:pt x="3291" y="38782"/>
                    <a:pt x="3254" y="38561"/>
                  </a:cubicBezTo>
                  <a:cubicBezTo>
                    <a:pt x="3254" y="38450"/>
                    <a:pt x="3291" y="38265"/>
                    <a:pt x="3365" y="38043"/>
                  </a:cubicBezTo>
                  <a:cubicBezTo>
                    <a:pt x="3624" y="37193"/>
                    <a:pt x="4326" y="36158"/>
                    <a:pt x="5139" y="34827"/>
                  </a:cubicBezTo>
                  <a:cubicBezTo>
                    <a:pt x="5916" y="33459"/>
                    <a:pt x="6729" y="31758"/>
                    <a:pt x="7173" y="29577"/>
                  </a:cubicBezTo>
                  <a:cubicBezTo>
                    <a:pt x="7949" y="25658"/>
                    <a:pt x="9946" y="20001"/>
                    <a:pt x="11720" y="15306"/>
                  </a:cubicBezTo>
                  <a:cubicBezTo>
                    <a:pt x="12607" y="12977"/>
                    <a:pt x="13458" y="10907"/>
                    <a:pt x="14049" y="9391"/>
                  </a:cubicBezTo>
                  <a:cubicBezTo>
                    <a:pt x="14382" y="8651"/>
                    <a:pt x="14641" y="8023"/>
                    <a:pt x="14789" y="7616"/>
                  </a:cubicBezTo>
                  <a:cubicBezTo>
                    <a:pt x="14974" y="7172"/>
                    <a:pt x="15084" y="6951"/>
                    <a:pt x="15084" y="6951"/>
                  </a:cubicBezTo>
                  <a:cubicBezTo>
                    <a:pt x="15121" y="6877"/>
                    <a:pt x="15121" y="6766"/>
                    <a:pt x="15047" y="6655"/>
                  </a:cubicBezTo>
                  <a:cubicBezTo>
                    <a:pt x="15010" y="6581"/>
                    <a:pt x="14900" y="6544"/>
                    <a:pt x="14789" y="6544"/>
                  </a:cubicBezTo>
                  <a:cubicBezTo>
                    <a:pt x="14789" y="6544"/>
                    <a:pt x="13790" y="6507"/>
                    <a:pt x="12312" y="6507"/>
                  </a:cubicBezTo>
                  <a:cubicBezTo>
                    <a:pt x="10722" y="6507"/>
                    <a:pt x="8652" y="6544"/>
                    <a:pt x="6729" y="6581"/>
                  </a:cubicBezTo>
                  <a:cubicBezTo>
                    <a:pt x="4807" y="6618"/>
                    <a:pt x="3032" y="6729"/>
                    <a:pt x="2071" y="6877"/>
                  </a:cubicBezTo>
                  <a:lnTo>
                    <a:pt x="1775" y="6877"/>
                  </a:lnTo>
                  <a:cubicBezTo>
                    <a:pt x="1516" y="6877"/>
                    <a:pt x="1368" y="6840"/>
                    <a:pt x="1220" y="6729"/>
                  </a:cubicBezTo>
                  <a:cubicBezTo>
                    <a:pt x="999" y="6618"/>
                    <a:pt x="851" y="6359"/>
                    <a:pt x="740" y="6063"/>
                  </a:cubicBezTo>
                  <a:cubicBezTo>
                    <a:pt x="666" y="5731"/>
                    <a:pt x="629" y="5324"/>
                    <a:pt x="629" y="4917"/>
                  </a:cubicBezTo>
                  <a:cubicBezTo>
                    <a:pt x="629" y="4326"/>
                    <a:pt x="703" y="3734"/>
                    <a:pt x="777" y="3291"/>
                  </a:cubicBezTo>
                  <a:cubicBezTo>
                    <a:pt x="814" y="3069"/>
                    <a:pt x="851" y="2884"/>
                    <a:pt x="888" y="2736"/>
                  </a:cubicBezTo>
                  <a:cubicBezTo>
                    <a:pt x="888" y="2735"/>
                    <a:pt x="888" y="2735"/>
                    <a:pt x="888" y="2734"/>
                  </a:cubicBezTo>
                  <a:lnTo>
                    <a:pt x="888" y="2734"/>
                  </a:lnTo>
                  <a:cubicBezTo>
                    <a:pt x="1212" y="2678"/>
                    <a:pt x="1868" y="2568"/>
                    <a:pt x="2736" y="2440"/>
                  </a:cubicBezTo>
                  <a:cubicBezTo>
                    <a:pt x="6544" y="1812"/>
                    <a:pt x="14641" y="629"/>
                    <a:pt x="18560" y="629"/>
                  </a:cubicBezTo>
                  <a:close/>
                  <a:moveTo>
                    <a:pt x="18560" y="0"/>
                  </a:moveTo>
                  <a:cubicBezTo>
                    <a:pt x="15898" y="0"/>
                    <a:pt x="11387" y="555"/>
                    <a:pt x="7579" y="1072"/>
                  </a:cubicBezTo>
                  <a:cubicBezTo>
                    <a:pt x="3734" y="1627"/>
                    <a:pt x="592" y="2144"/>
                    <a:pt x="592" y="2144"/>
                  </a:cubicBezTo>
                  <a:cubicBezTo>
                    <a:pt x="444" y="2181"/>
                    <a:pt x="370" y="2255"/>
                    <a:pt x="333" y="2366"/>
                  </a:cubicBezTo>
                  <a:cubicBezTo>
                    <a:pt x="333" y="2403"/>
                    <a:pt x="0" y="3623"/>
                    <a:pt x="0" y="4917"/>
                  </a:cubicBezTo>
                  <a:cubicBezTo>
                    <a:pt x="0" y="5509"/>
                    <a:pt x="74" y="6137"/>
                    <a:pt x="333" y="6618"/>
                  </a:cubicBezTo>
                  <a:cubicBezTo>
                    <a:pt x="444" y="6877"/>
                    <a:pt x="629" y="7099"/>
                    <a:pt x="888" y="7246"/>
                  </a:cubicBezTo>
                  <a:cubicBezTo>
                    <a:pt x="1147" y="7431"/>
                    <a:pt x="1442" y="7505"/>
                    <a:pt x="1775" y="7505"/>
                  </a:cubicBezTo>
                  <a:cubicBezTo>
                    <a:pt x="1886" y="7505"/>
                    <a:pt x="2034" y="7505"/>
                    <a:pt x="2145" y="7468"/>
                  </a:cubicBezTo>
                  <a:cubicBezTo>
                    <a:pt x="3069" y="7320"/>
                    <a:pt x="4844" y="7246"/>
                    <a:pt x="6766" y="7209"/>
                  </a:cubicBezTo>
                  <a:cubicBezTo>
                    <a:pt x="8652" y="7136"/>
                    <a:pt x="10722" y="7136"/>
                    <a:pt x="12312" y="7136"/>
                  </a:cubicBezTo>
                  <a:lnTo>
                    <a:pt x="14323" y="7136"/>
                  </a:lnTo>
                  <a:cubicBezTo>
                    <a:pt x="13873" y="8217"/>
                    <a:pt x="12585" y="11340"/>
                    <a:pt x="11129" y="15084"/>
                  </a:cubicBezTo>
                  <a:cubicBezTo>
                    <a:pt x="9354" y="19779"/>
                    <a:pt x="7395" y="25473"/>
                    <a:pt x="6581" y="29466"/>
                  </a:cubicBezTo>
                  <a:cubicBezTo>
                    <a:pt x="6175" y="31573"/>
                    <a:pt x="5361" y="33163"/>
                    <a:pt x="4585" y="34494"/>
                  </a:cubicBezTo>
                  <a:cubicBezTo>
                    <a:pt x="3808" y="35825"/>
                    <a:pt x="3069" y="36860"/>
                    <a:pt x="2773" y="37858"/>
                  </a:cubicBezTo>
                  <a:cubicBezTo>
                    <a:pt x="2699" y="38117"/>
                    <a:pt x="2662" y="38376"/>
                    <a:pt x="2662" y="38561"/>
                  </a:cubicBezTo>
                  <a:cubicBezTo>
                    <a:pt x="2625" y="38893"/>
                    <a:pt x="2773" y="39189"/>
                    <a:pt x="3032" y="39374"/>
                  </a:cubicBezTo>
                  <a:cubicBezTo>
                    <a:pt x="3365" y="39633"/>
                    <a:pt x="3771" y="39707"/>
                    <a:pt x="4215" y="39818"/>
                  </a:cubicBezTo>
                  <a:cubicBezTo>
                    <a:pt x="4659" y="39929"/>
                    <a:pt x="5176" y="40076"/>
                    <a:pt x="5657" y="40409"/>
                  </a:cubicBezTo>
                  <a:cubicBezTo>
                    <a:pt x="7395" y="41555"/>
                    <a:pt x="10167" y="42480"/>
                    <a:pt x="12275" y="42480"/>
                  </a:cubicBezTo>
                  <a:cubicBezTo>
                    <a:pt x="12460" y="42480"/>
                    <a:pt x="12607" y="42480"/>
                    <a:pt x="12755" y="42406"/>
                  </a:cubicBezTo>
                  <a:cubicBezTo>
                    <a:pt x="12829" y="42332"/>
                    <a:pt x="12903" y="42295"/>
                    <a:pt x="12940" y="42184"/>
                  </a:cubicBezTo>
                  <a:cubicBezTo>
                    <a:pt x="13014" y="42110"/>
                    <a:pt x="13014" y="42036"/>
                    <a:pt x="13014" y="41925"/>
                  </a:cubicBezTo>
                  <a:cubicBezTo>
                    <a:pt x="13014" y="41703"/>
                    <a:pt x="12903" y="41555"/>
                    <a:pt x="12792" y="41370"/>
                  </a:cubicBezTo>
                  <a:cubicBezTo>
                    <a:pt x="12607" y="41038"/>
                    <a:pt x="12238" y="40631"/>
                    <a:pt x="11868" y="40187"/>
                  </a:cubicBezTo>
                  <a:cubicBezTo>
                    <a:pt x="11276" y="39522"/>
                    <a:pt x="10574" y="38745"/>
                    <a:pt x="10019" y="37932"/>
                  </a:cubicBezTo>
                  <a:cubicBezTo>
                    <a:pt x="9465" y="37119"/>
                    <a:pt x="9058" y="36268"/>
                    <a:pt x="9095" y="35566"/>
                  </a:cubicBezTo>
                  <a:cubicBezTo>
                    <a:pt x="9058" y="35270"/>
                    <a:pt x="9169" y="34790"/>
                    <a:pt x="9354" y="34272"/>
                  </a:cubicBezTo>
                  <a:cubicBezTo>
                    <a:pt x="9982" y="32350"/>
                    <a:pt x="11683" y="29355"/>
                    <a:pt x="13606" y="26249"/>
                  </a:cubicBezTo>
                  <a:cubicBezTo>
                    <a:pt x="15491" y="23144"/>
                    <a:pt x="17561" y="19927"/>
                    <a:pt x="19040" y="17524"/>
                  </a:cubicBezTo>
                  <a:cubicBezTo>
                    <a:pt x="20149" y="15602"/>
                    <a:pt x="20852" y="14456"/>
                    <a:pt x="21259" y="13753"/>
                  </a:cubicBezTo>
                  <a:cubicBezTo>
                    <a:pt x="21443" y="13384"/>
                    <a:pt x="21591" y="13162"/>
                    <a:pt x="21665" y="12977"/>
                  </a:cubicBezTo>
                  <a:cubicBezTo>
                    <a:pt x="21702" y="12903"/>
                    <a:pt x="21739" y="12829"/>
                    <a:pt x="21776" y="12792"/>
                  </a:cubicBezTo>
                  <a:cubicBezTo>
                    <a:pt x="21813" y="12718"/>
                    <a:pt x="21813" y="12681"/>
                    <a:pt x="21813" y="12570"/>
                  </a:cubicBezTo>
                  <a:cubicBezTo>
                    <a:pt x="21813" y="12533"/>
                    <a:pt x="21813" y="12422"/>
                    <a:pt x="21739" y="12348"/>
                  </a:cubicBezTo>
                  <a:cubicBezTo>
                    <a:pt x="21681" y="12310"/>
                    <a:pt x="21633" y="12281"/>
                    <a:pt x="21590" y="12263"/>
                  </a:cubicBezTo>
                  <a:lnTo>
                    <a:pt x="21590" y="12263"/>
                  </a:lnTo>
                  <a:cubicBezTo>
                    <a:pt x="21619" y="12141"/>
                    <a:pt x="21670" y="11964"/>
                    <a:pt x="21758" y="11732"/>
                  </a:cubicBezTo>
                  <a:lnTo>
                    <a:pt x="21758" y="11732"/>
                  </a:lnTo>
                  <a:cubicBezTo>
                    <a:pt x="22156" y="11184"/>
                    <a:pt x="22482" y="10600"/>
                    <a:pt x="22700" y="9908"/>
                  </a:cubicBezTo>
                  <a:cubicBezTo>
                    <a:pt x="23181" y="8393"/>
                    <a:pt x="23477" y="6692"/>
                    <a:pt x="23477" y="5139"/>
                  </a:cubicBezTo>
                  <a:cubicBezTo>
                    <a:pt x="23477" y="3919"/>
                    <a:pt x="23292" y="2773"/>
                    <a:pt x="22774" y="1849"/>
                  </a:cubicBezTo>
                  <a:cubicBezTo>
                    <a:pt x="22220" y="961"/>
                    <a:pt x="21332" y="296"/>
                    <a:pt x="20112" y="111"/>
                  </a:cubicBezTo>
                  <a:cubicBezTo>
                    <a:pt x="19706" y="37"/>
                    <a:pt x="19188" y="0"/>
                    <a:pt x="185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2895;p51">
              <a:extLst>
                <a:ext uri="{FF2B5EF4-FFF2-40B4-BE49-F238E27FC236}">
                  <a16:creationId xmlns:a16="http://schemas.microsoft.com/office/drawing/2014/main" id="{F3046D88-A260-E5FB-C359-B6F520F6E528}"/>
                </a:ext>
              </a:extLst>
            </p:cNvPr>
            <p:cNvSpPr/>
            <p:nvPr/>
          </p:nvSpPr>
          <p:spPr>
            <a:xfrm>
              <a:off x="2073750" y="4916750"/>
              <a:ext cx="287200" cy="118325"/>
            </a:xfrm>
            <a:custGeom>
              <a:avLst/>
              <a:gdLst/>
              <a:ahLst/>
              <a:cxnLst/>
              <a:rect l="l" t="t" r="r" b="b"/>
              <a:pathLst>
                <a:path w="11488" h="4733" extrusionOk="0">
                  <a:moveTo>
                    <a:pt x="1072" y="1"/>
                  </a:moveTo>
                  <a:cubicBezTo>
                    <a:pt x="1072" y="1"/>
                    <a:pt x="0" y="1"/>
                    <a:pt x="888" y="888"/>
                  </a:cubicBezTo>
                  <a:cubicBezTo>
                    <a:pt x="1775" y="1775"/>
                    <a:pt x="1775" y="4585"/>
                    <a:pt x="1775" y="4585"/>
                  </a:cubicBezTo>
                  <a:lnTo>
                    <a:pt x="2810" y="4585"/>
                  </a:lnTo>
                  <a:cubicBezTo>
                    <a:pt x="2810" y="4585"/>
                    <a:pt x="2477" y="3180"/>
                    <a:pt x="2995" y="2478"/>
                  </a:cubicBezTo>
                  <a:cubicBezTo>
                    <a:pt x="2995" y="2478"/>
                    <a:pt x="3092" y="2470"/>
                    <a:pt x="3246" y="2470"/>
                  </a:cubicBezTo>
                  <a:cubicBezTo>
                    <a:pt x="3785" y="2470"/>
                    <a:pt x="5028" y="2560"/>
                    <a:pt x="5287" y="3365"/>
                  </a:cubicBezTo>
                  <a:cubicBezTo>
                    <a:pt x="5509" y="4031"/>
                    <a:pt x="6248" y="4733"/>
                    <a:pt x="6248" y="4733"/>
                  </a:cubicBezTo>
                  <a:lnTo>
                    <a:pt x="9650" y="4733"/>
                  </a:lnTo>
                  <a:cubicBezTo>
                    <a:pt x="10574" y="4733"/>
                    <a:pt x="11165" y="4326"/>
                    <a:pt x="11313" y="4031"/>
                  </a:cubicBezTo>
                  <a:cubicBezTo>
                    <a:pt x="11443" y="3804"/>
                    <a:pt x="11487" y="3691"/>
                    <a:pt x="11075" y="3691"/>
                  </a:cubicBezTo>
                  <a:cubicBezTo>
                    <a:pt x="11016" y="3691"/>
                    <a:pt x="10948" y="3693"/>
                    <a:pt x="10870" y="3698"/>
                  </a:cubicBezTo>
                  <a:cubicBezTo>
                    <a:pt x="10782" y="3703"/>
                    <a:pt x="10655" y="3706"/>
                    <a:pt x="10501" y="3706"/>
                  </a:cubicBezTo>
                  <a:cubicBezTo>
                    <a:pt x="9614" y="3706"/>
                    <a:pt x="7819" y="3606"/>
                    <a:pt x="7283" y="3291"/>
                  </a:cubicBezTo>
                  <a:cubicBezTo>
                    <a:pt x="6951" y="3069"/>
                    <a:pt x="6581" y="2626"/>
                    <a:pt x="6322" y="2256"/>
                  </a:cubicBezTo>
                  <a:cubicBezTo>
                    <a:pt x="6063" y="1923"/>
                    <a:pt x="3697" y="814"/>
                    <a:pt x="2403" y="370"/>
                  </a:cubicBezTo>
                  <a:lnTo>
                    <a:pt x="10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2896;p51">
              <a:extLst>
                <a:ext uri="{FF2B5EF4-FFF2-40B4-BE49-F238E27FC236}">
                  <a16:creationId xmlns:a16="http://schemas.microsoft.com/office/drawing/2014/main" id="{906932B8-C8B6-A658-4FEB-A08F6CD5F4E6}"/>
                </a:ext>
              </a:extLst>
            </p:cNvPr>
            <p:cNvSpPr/>
            <p:nvPr/>
          </p:nvSpPr>
          <p:spPr>
            <a:xfrm>
              <a:off x="2079300" y="4909350"/>
              <a:ext cx="287450" cy="134050"/>
            </a:xfrm>
            <a:custGeom>
              <a:avLst/>
              <a:gdLst/>
              <a:ahLst/>
              <a:cxnLst/>
              <a:rect l="l" t="t" r="r" b="b"/>
              <a:pathLst>
                <a:path w="11498" h="5362" extrusionOk="0">
                  <a:moveTo>
                    <a:pt x="850" y="613"/>
                  </a:moveTo>
                  <a:lnTo>
                    <a:pt x="2107" y="962"/>
                  </a:lnTo>
                  <a:lnTo>
                    <a:pt x="2113" y="940"/>
                  </a:lnTo>
                  <a:lnTo>
                    <a:pt x="2113" y="940"/>
                  </a:lnTo>
                  <a:cubicBezTo>
                    <a:pt x="2740" y="1165"/>
                    <a:pt x="3640" y="1562"/>
                    <a:pt x="4400" y="1923"/>
                  </a:cubicBezTo>
                  <a:cubicBezTo>
                    <a:pt x="4769" y="2108"/>
                    <a:pt x="5139" y="2293"/>
                    <a:pt x="5398" y="2441"/>
                  </a:cubicBezTo>
                  <a:cubicBezTo>
                    <a:pt x="5546" y="2515"/>
                    <a:pt x="5657" y="2589"/>
                    <a:pt x="5731" y="2663"/>
                  </a:cubicBezTo>
                  <a:lnTo>
                    <a:pt x="5841" y="2737"/>
                  </a:lnTo>
                  <a:cubicBezTo>
                    <a:pt x="6137" y="3107"/>
                    <a:pt x="6507" y="3550"/>
                    <a:pt x="6914" y="3846"/>
                  </a:cubicBezTo>
                  <a:cubicBezTo>
                    <a:pt x="7098" y="3957"/>
                    <a:pt x="7320" y="4031"/>
                    <a:pt x="7616" y="4068"/>
                  </a:cubicBezTo>
                  <a:cubicBezTo>
                    <a:pt x="8429" y="4253"/>
                    <a:pt x="9575" y="4327"/>
                    <a:pt x="10278" y="4327"/>
                  </a:cubicBezTo>
                  <a:cubicBezTo>
                    <a:pt x="10426" y="4327"/>
                    <a:pt x="10574" y="4327"/>
                    <a:pt x="10685" y="4290"/>
                  </a:cubicBezTo>
                  <a:lnTo>
                    <a:pt x="10742" y="4290"/>
                  </a:lnTo>
                  <a:cubicBezTo>
                    <a:pt x="10666" y="4360"/>
                    <a:pt x="10549" y="4443"/>
                    <a:pt x="10389" y="4511"/>
                  </a:cubicBezTo>
                  <a:cubicBezTo>
                    <a:pt x="10167" y="4622"/>
                    <a:pt x="9834" y="4733"/>
                    <a:pt x="9428" y="4733"/>
                  </a:cubicBezTo>
                  <a:lnTo>
                    <a:pt x="6157" y="4733"/>
                  </a:lnTo>
                  <a:cubicBezTo>
                    <a:pt x="6066" y="4661"/>
                    <a:pt x="5917" y="4506"/>
                    <a:pt x="5767" y="4327"/>
                  </a:cubicBezTo>
                  <a:cubicBezTo>
                    <a:pt x="5620" y="4068"/>
                    <a:pt x="5435" y="3809"/>
                    <a:pt x="5361" y="3550"/>
                  </a:cubicBezTo>
                  <a:cubicBezTo>
                    <a:pt x="5250" y="3291"/>
                    <a:pt x="5102" y="3070"/>
                    <a:pt x="4880" y="2922"/>
                  </a:cubicBezTo>
                  <a:cubicBezTo>
                    <a:pt x="4584" y="2700"/>
                    <a:pt x="4215" y="2589"/>
                    <a:pt x="3882" y="2515"/>
                  </a:cubicBezTo>
                  <a:cubicBezTo>
                    <a:pt x="3549" y="2478"/>
                    <a:pt x="3217" y="2441"/>
                    <a:pt x="2995" y="2441"/>
                  </a:cubicBezTo>
                  <a:cubicBezTo>
                    <a:pt x="2847" y="2441"/>
                    <a:pt x="2773" y="2478"/>
                    <a:pt x="2736" y="2478"/>
                  </a:cubicBezTo>
                  <a:cubicBezTo>
                    <a:pt x="2662" y="2478"/>
                    <a:pt x="2588" y="2515"/>
                    <a:pt x="2514" y="2589"/>
                  </a:cubicBezTo>
                  <a:cubicBezTo>
                    <a:pt x="2218" y="2996"/>
                    <a:pt x="2181" y="3476"/>
                    <a:pt x="2181" y="3883"/>
                  </a:cubicBezTo>
                  <a:cubicBezTo>
                    <a:pt x="2181" y="4158"/>
                    <a:pt x="2205" y="4400"/>
                    <a:pt x="2231" y="4585"/>
                  </a:cubicBezTo>
                  <a:lnTo>
                    <a:pt x="1842" y="4585"/>
                  </a:lnTo>
                  <a:cubicBezTo>
                    <a:pt x="1832" y="4295"/>
                    <a:pt x="1806" y="3826"/>
                    <a:pt x="1738" y="3328"/>
                  </a:cubicBezTo>
                  <a:cubicBezTo>
                    <a:pt x="1664" y="2885"/>
                    <a:pt x="1590" y="2441"/>
                    <a:pt x="1479" y="2034"/>
                  </a:cubicBezTo>
                  <a:cubicBezTo>
                    <a:pt x="1331" y="1628"/>
                    <a:pt x="1146" y="1258"/>
                    <a:pt x="887" y="962"/>
                  </a:cubicBezTo>
                  <a:cubicBezTo>
                    <a:pt x="776" y="851"/>
                    <a:pt x="703" y="777"/>
                    <a:pt x="666" y="703"/>
                  </a:cubicBezTo>
                  <a:lnTo>
                    <a:pt x="642" y="656"/>
                  </a:lnTo>
                  <a:lnTo>
                    <a:pt x="642" y="656"/>
                  </a:lnTo>
                  <a:cubicBezTo>
                    <a:pt x="676" y="645"/>
                    <a:pt x="716" y="629"/>
                    <a:pt x="739" y="629"/>
                  </a:cubicBezTo>
                  <a:lnTo>
                    <a:pt x="850" y="629"/>
                  </a:lnTo>
                  <a:lnTo>
                    <a:pt x="850" y="613"/>
                  </a:lnTo>
                  <a:close/>
                  <a:moveTo>
                    <a:pt x="850" y="1"/>
                  </a:moveTo>
                  <a:cubicBezTo>
                    <a:pt x="813" y="1"/>
                    <a:pt x="666" y="1"/>
                    <a:pt x="481" y="38"/>
                  </a:cubicBezTo>
                  <a:cubicBezTo>
                    <a:pt x="407" y="75"/>
                    <a:pt x="296" y="112"/>
                    <a:pt x="185" y="223"/>
                  </a:cubicBezTo>
                  <a:cubicBezTo>
                    <a:pt x="74" y="297"/>
                    <a:pt x="0" y="445"/>
                    <a:pt x="0" y="629"/>
                  </a:cubicBezTo>
                  <a:cubicBezTo>
                    <a:pt x="0" y="740"/>
                    <a:pt x="37" y="888"/>
                    <a:pt x="111" y="999"/>
                  </a:cubicBezTo>
                  <a:cubicBezTo>
                    <a:pt x="185" y="1147"/>
                    <a:pt x="296" y="1258"/>
                    <a:pt x="444" y="1406"/>
                  </a:cubicBezTo>
                  <a:cubicBezTo>
                    <a:pt x="629" y="1554"/>
                    <a:pt x="776" y="1850"/>
                    <a:pt x="887" y="2219"/>
                  </a:cubicBezTo>
                  <a:cubicBezTo>
                    <a:pt x="1035" y="2774"/>
                    <a:pt x="1146" y="3439"/>
                    <a:pt x="1183" y="3957"/>
                  </a:cubicBezTo>
                  <a:cubicBezTo>
                    <a:pt x="1220" y="4216"/>
                    <a:pt x="1220" y="4474"/>
                    <a:pt x="1220" y="4622"/>
                  </a:cubicBezTo>
                  <a:cubicBezTo>
                    <a:pt x="1220" y="4770"/>
                    <a:pt x="1220" y="4881"/>
                    <a:pt x="1220" y="4881"/>
                  </a:cubicBezTo>
                  <a:cubicBezTo>
                    <a:pt x="1220" y="4955"/>
                    <a:pt x="1257" y="5029"/>
                    <a:pt x="1331" y="5103"/>
                  </a:cubicBezTo>
                  <a:cubicBezTo>
                    <a:pt x="1368" y="5140"/>
                    <a:pt x="1479" y="5177"/>
                    <a:pt x="1553" y="5177"/>
                  </a:cubicBezTo>
                  <a:lnTo>
                    <a:pt x="2588" y="5177"/>
                  </a:lnTo>
                  <a:cubicBezTo>
                    <a:pt x="2699" y="5177"/>
                    <a:pt x="2773" y="5140"/>
                    <a:pt x="2847" y="5066"/>
                  </a:cubicBezTo>
                  <a:cubicBezTo>
                    <a:pt x="2884" y="4992"/>
                    <a:pt x="2921" y="4881"/>
                    <a:pt x="2884" y="4807"/>
                  </a:cubicBezTo>
                  <a:lnTo>
                    <a:pt x="2884" y="4770"/>
                  </a:lnTo>
                  <a:cubicBezTo>
                    <a:pt x="2884" y="4696"/>
                    <a:pt x="2773" y="4327"/>
                    <a:pt x="2773" y="3883"/>
                  </a:cubicBezTo>
                  <a:cubicBezTo>
                    <a:pt x="2773" y="3577"/>
                    <a:pt x="2824" y="3271"/>
                    <a:pt x="2946" y="3070"/>
                  </a:cubicBezTo>
                  <a:lnTo>
                    <a:pt x="2995" y="3070"/>
                  </a:lnTo>
                  <a:cubicBezTo>
                    <a:pt x="3253" y="3070"/>
                    <a:pt x="3697" y="3107"/>
                    <a:pt x="4067" y="3217"/>
                  </a:cubicBezTo>
                  <a:cubicBezTo>
                    <a:pt x="4252" y="3254"/>
                    <a:pt x="4400" y="3328"/>
                    <a:pt x="4510" y="3402"/>
                  </a:cubicBezTo>
                  <a:cubicBezTo>
                    <a:pt x="4658" y="3513"/>
                    <a:pt x="4732" y="3624"/>
                    <a:pt x="4769" y="3735"/>
                  </a:cubicBezTo>
                  <a:cubicBezTo>
                    <a:pt x="4880" y="4142"/>
                    <a:pt x="5139" y="4511"/>
                    <a:pt x="5398" y="4807"/>
                  </a:cubicBezTo>
                  <a:cubicBezTo>
                    <a:pt x="5620" y="5066"/>
                    <a:pt x="5804" y="5251"/>
                    <a:pt x="5841" y="5251"/>
                  </a:cubicBezTo>
                  <a:cubicBezTo>
                    <a:pt x="5878" y="5325"/>
                    <a:pt x="5952" y="5362"/>
                    <a:pt x="6026" y="5362"/>
                  </a:cubicBezTo>
                  <a:lnTo>
                    <a:pt x="9428" y="5362"/>
                  </a:lnTo>
                  <a:cubicBezTo>
                    <a:pt x="9945" y="5362"/>
                    <a:pt x="10352" y="5214"/>
                    <a:pt x="10685" y="5066"/>
                  </a:cubicBezTo>
                  <a:cubicBezTo>
                    <a:pt x="11017" y="4918"/>
                    <a:pt x="11239" y="4696"/>
                    <a:pt x="11350" y="4511"/>
                  </a:cubicBezTo>
                  <a:cubicBezTo>
                    <a:pt x="11387" y="4437"/>
                    <a:pt x="11424" y="4401"/>
                    <a:pt x="11424" y="4327"/>
                  </a:cubicBezTo>
                  <a:cubicBezTo>
                    <a:pt x="11461" y="4290"/>
                    <a:pt x="11498" y="4216"/>
                    <a:pt x="11498" y="4105"/>
                  </a:cubicBezTo>
                  <a:cubicBezTo>
                    <a:pt x="11498" y="4031"/>
                    <a:pt x="11461" y="3957"/>
                    <a:pt x="11424" y="3883"/>
                  </a:cubicBezTo>
                  <a:cubicBezTo>
                    <a:pt x="11313" y="3772"/>
                    <a:pt x="11202" y="3735"/>
                    <a:pt x="11128" y="3698"/>
                  </a:cubicBezTo>
                  <a:lnTo>
                    <a:pt x="10278" y="3698"/>
                  </a:lnTo>
                  <a:cubicBezTo>
                    <a:pt x="9834" y="3698"/>
                    <a:pt x="9169" y="3661"/>
                    <a:pt x="8577" y="3587"/>
                  </a:cubicBezTo>
                  <a:cubicBezTo>
                    <a:pt x="8281" y="3587"/>
                    <a:pt x="7986" y="3513"/>
                    <a:pt x="7727" y="3476"/>
                  </a:cubicBezTo>
                  <a:cubicBezTo>
                    <a:pt x="7505" y="3439"/>
                    <a:pt x="7320" y="3365"/>
                    <a:pt x="7246" y="3328"/>
                  </a:cubicBezTo>
                  <a:cubicBezTo>
                    <a:pt x="6951" y="3144"/>
                    <a:pt x="6581" y="2700"/>
                    <a:pt x="6322" y="2367"/>
                  </a:cubicBezTo>
                  <a:cubicBezTo>
                    <a:pt x="6248" y="2256"/>
                    <a:pt x="6174" y="2219"/>
                    <a:pt x="6100" y="2145"/>
                  </a:cubicBezTo>
                  <a:cubicBezTo>
                    <a:pt x="5731" y="1886"/>
                    <a:pt x="5065" y="1554"/>
                    <a:pt x="4363" y="1221"/>
                  </a:cubicBezTo>
                  <a:cubicBezTo>
                    <a:pt x="3660" y="888"/>
                    <a:pt x="2847" y="556"/>
                    <a:pt x="2292" y="371"/>
                  </a:cubicBezTo>
                  <a:lnTo>
                    <a:pt x="2255" y="334"/>
                  </a:lnTo>
                  <a:lnTo>
                    <a:pt x="9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2897;p51">
              <a:extLst>
                <a:ext uri="{FF2B5EF4-FFF2-40B4-BE49-F238E27FC236}">
                  <a16:creationId xmlns:a16="http://schemas.microsoft.com/office/drawing/2014/main" id="{D4C715C7-21F2-BD22-EB6D-D63CA9EBF6AA}"/>
                </a:ext>
              </a:extLst>
            </p:cNvPr>
            <p:cNvSpPr/>
            <p:nvPr/>
          </p:nvSpPr>
          <p:spPr>
            <a:xfrm>
              <a:off x="2208675" y="4889025"/>
              <a:ext cx="101700" cy="88750"/>
            </a:xfrm>
            <a:custGeom>
              <a:avLst/>
              <a:gdLst/>
              <a:ahLst/>
              <a:cxnLst/>
              <a:rect l="l" t="t" r="r" b="b"/>
              <a:pathLst>
                <a:path w="4068" h="3550" extrusionOk="0">
                  <a:moveTo>
                    <a:pt x="2404" y="1"/>
                  </a:moveTo>
                  <a:cubicBezTo>
                    <a:pt x="2404" y="1"/>
                    <a:pt x="1" y="2293"/>
                    <a:pt x="1" y="2552"/>
                  </a:cubicBezTo>
                  <a:cubicBezTo>
                    <a:pt x="38" y="3180"/>
                    <a:pt x="1628" y="3550"/>
                    <a:pt x="1628" y="3550"/>
                  </a:cubicBezTo>
                  <a:lnTo>
                    <a:pt x="4068" y="2071"/>
                  </a:lnTo>
                  <a:lnTo>
                    <a:pt x="3994" y="1295"/>
                  </a:lnTo>
                  <a:cubicBezTo>
                    <a:pt x="3587" y="296"/>
                    <a:pt x="2404" y="1"/>
                    <a:pt x="24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2898;p51">
              <a:extLst>
                <a:ext uri="{FF2B5EF4-FFF2-40B4-BE49-F238E27FC236}">
                  <a16:creationId xmlns:a16="http://schemas.microsoft.com/office/drawing/2014/main" id="{8FA04731-5E0C-107B-83A5-55B2208F75F5}"/>
                </a:ext>
              </a:extLst>
            </p:cNvPr>
            <p:cNvSpPr/>
            <p:nvPr/>
          </p:nvSpPr>
          <p:spPr>
            <a:xfrm>
              <a:off x="2201300" y="4881625"/>
              <a:ext cx="117400" cy="103925"/>
            </a:xfrm>
            <a:custGeom>
              <a:avLst/>
              <a:gdLst/>
              <a:ahLst/>
              <a:cxnLst/>
              <a:rect l="l" t="t" r="r" b="b"/>
              <a:pathLst>
                <a:path w="4696" h="4157" extrusionOk="0">
                  <a:moveTo>
                    <a:pt x="2776" y="662"/>
                  </a:moveTo>
                  <a:cubicBezTo>
                    <a:pt x="2896" y="699"/>
                    <a:pt x="3067" y="772"/>
                    <a:pt x="3254" y="888"/>
                  </a:cubicBezTo>
                  <a:cubicBezTo>
                    <a:pt x="3529" y="1026"/>
                    <a:pt x="3805" y="1292"/>
                    <a:pt x="3961" y="1627"/>
                  </a:cubicBezTo>
                  <a:lnTo>
                    <a:pt x="3961" y="1627"/>
                  </a:lnTo>
                  <a:lnTo>
                    <a:pt x="3956" y="1628"/>
                  </a:lnTo>
                  <a:lnTo>
                    <a:pt x="4030" y="2219"/>
                  </a:lnTo>
                  <a:lnTo>
                    <a:pt x="1879" y="3503"/>
                  </a:lnTo>
                  <a:lnTo>
                    <a:pt x="1879" y="3503"/>
                  </a:lnTo>
                  <a:cubicBezTo>
                    <a:pt x="1711" y="3463"/>
                    <a:pt x="1379" y="3389"/>
                    <a:pt x="1109" y="3254"/>
                  </a:cubicBezTo>
                  <a:cubicBezTo>
                    <a:pt x="961" y="3180"/>
                    <a:pt x="814" y="3069"/>
                    <a:pt x="740" y="2995"/>
                  </a:cubicBezTo>
                  <a:cubicBezTo>
                    <a:pt x="680" y="2956"/>
                    <a:pt x="652" y="2916"/>
                    <a:pt x="639" y="2887"/>
                  </a:cubicBezTo>
                  <a:lnTo>
                    <a:pt x="639" y="2887"/>
                  </a:lnTo>
                  <a:cubicBezTo>
                    <a:pt x="665" y="2855"/>
                    <a:pt x="696" y="2802"/>
                    <a:pt x="740" y="2737"/>
                  </a:cubicBezTo>
                  <a:cubicBezTo>
                    <a:pt x="1035" y="2404"/>
                    <a:pt x="1553" y="1849"/>
                    <a:pt x="2034" y="1369"/>
                  </a:cubicBezTo>
                  <a:cubicBezTo>
                    <a:pt x="2340" y="1086"/>
                    <a:pt x="2616" y="819"/>
                    <a:pt x="2776" y="662"/>
                  </a:cubicBezTo>
                  <a:close/>
                  <a:moveTo>
                    <a:pt x="2773" y="1"/>
                  </a:moveTo>
                  <a:cubicBezTo>
                    <a:pt x="2662" y="1"/>
                    <a:pt x="2551" y="1"/>
                    <a:pt x="2477" y="75"/>
                  </a:cubicBezTo>
                  <a:cubicBezTo>
                    <a:pt x="2477" y="75"/>
                    <a:pt x="1886" y="666"/>
                    <a:pt x="1294" y="1258"/>
                  </a:cubicBezTo>
                  <a:cubicBezTo>
                    <a:pt x="998" y="1554"/>
                    <a:pt x="666" y="1886"/>
                    <a:pt x="444" y="2145"/>
                  </a:cubicBezTo>
                  <a:cubicBezTo>
                    <a:pt x="333" y="2256"/>
                    <a:pt x="222" y="2367"/>
                    <a:pt x="148" y="2478"/>
                  </a:cubicBezTo>
                  <a:lnTo>
                    <a:pt x="74" y="2626"/>
                  </a:lnTo>
                  <a:cubicBezTo>
                    <a:pt x="37" y="2700"/>
                    <a:pt x="0" y="2737"/>
                    <a:pt x="0" y="2848"/>
                  </a:cubicBezTo>
                  <a:cubicBezTo>
                    <a:pt x="0" y="2922"/>
                    <a:pt x="0" y="2959"/>
                    <a:pt x="0" y="2959"/>
                  </a:cubicBezTo>
                  <a:lnTo>
                    <a:pt x="6" y="2956"/>
                  </a:lnTo>
                  <a:lnTo>
                    <a:pt x="6" y="2956"/>
                  </a:lnTo>
                  <a:cubicBezTo>
                    <a:pt x="25" y="3070"/>
                    <a:pt x="87" y="3162"/>
                    <a:pt x="148" y="3254"/>
                  </a:cubicBezTo>
                  <a:cubicBezTo>
                    <a:pt x="259" y="3439"/>
                    <a:pt x="407" y="3550"/>
                    <a:pt x="592" y="3661"/>
                  </a:cubicBezTo>
                  <a:cubicBezTo>
                    <a:pt x="1146" y="3994"/>
                    <a:pt x="1812" y="4142"/>
                    <a:pt x="1849" y="4142"/>
                  </a:cubicBezTo>
                  <a:cubicBezTo>
                    <a:pt x="1870" y="4152"/>
                    <a:pt x="1892" y="4157"/>
                    <a:pt x="1914" y="4157"/>
                  </a:cubicBezTo>
                  <a:cubicBezTo>
                    <a:pt x="1966" y="4157"/>
                    <a:pt x="2018" y="4131"/>
                    <a:pt x="2071" y="4105"/>
                  </a:cubicBezTo>
                  <a:lnTo>
                    <a:pt x="4548" y="2663"/>
                  </a:lnTo>
                  <a:cubicBezTo>
                    <a:pt x="4622" y="2589"/>
                    <a:pt x="4695" y="2478"/>
                    <a:pt x="4695" y="2330"/>
                  </a:cubicBezTo>
                  <a:lnTo>
                    <a:pt x="4585" y="1554"/>
                  </a:lnTo>
                  <a:lnTo>
                    <a:pt x="4548" y="1480"/>
                  </a:lnTo>
                  <a:cubicBezTo>
                    <a:pt x="4326" y="888"/>
                    <a:pt x="3882" y="518"/>
                    <a:pt x="3475" y="297"/>
                  </a:cubicBezTo>
                  <a:cubicBezTo>
                    <a:pt x="3106" y="75"/>
                    <a:pt x="2773" y="1"/>
                    <a:pt x="27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2899;p51">
              <a:extLst>
                <a:ext uri="{FF2B5EF4-FFF2-40B4-BE49-F238E27FC236}">
                  <a16:creationId xmlns:a16="http://schemas.microsoft.com/office/drawing/2014/main" id="{A39777CB-0A77-6C4F-13F6-9C2238BE9145}"/>
                </a:ext>
              </a:extLst>
            </p:cNvPr>
            <p:cNvSpPr/>
            <p:nvPr/>
          </p:nvSpPr>
          <p:spPr>
            <a:xfrm>
              <a:off x="2129500" y="3838700"/>
              <a:ext cx="832475" cy="1182875"/>
            </a:xfrm>
            <a:custGeom>
              <a:avLst/>
              <a:gdLst/>
              <a:ahLst/>
              <a:cxnLst/>
              <a:rect l="l" t="t" r="r" b="b"/>
              <a:pathLst>
                <a:path w="33299" h="47315" extrusionOk="0">
                  <a:moveTo>
                    <a:pt x="13450" y="1"/>
                  </a:moveTo>
                  <a:cubicBezTo>
                    <a:pt x="9313" y="1"/>
                    <a:pt x="4795" y="348"/>
                    <a:pt x="4795" y="348"/>
                  </a:cubicBezTo>
                  <a:cubicBezTo>
                    <a:pt x="2380" y="1336"/>
                    <a:pt x="1" y="10074"/>
                    <a:pt x="1673" y="10074"/>
                  </a:cubicBezTo>
                  <a:cubicBezTo>
                    <a:pt x="1690" y="10074"/>
                    <a:pt x="1708" y="10073"/>
                    <a:pt x="1726" y="10071"/>
                  </a:cubicBezTo>
                  <a:cubicBezTo>
                    <a:pt x="3501" y="9923"/>
                    <a:pt x="14296" y="8962"/>
                    <a:pt x="14296" y="8962"/>
                  </a:cubicBezTo>
                  <a:lnTo>
                    <a:pt x="14296" y="8962"/>
                  </a:lnTo>
                  <a:cubicBezTo>
                    <a:pt x="13963" y="13990"/>
                    <a:pt x="17217" y="23935"/>
                    <a:pt x="19620" y="27040"/>
                  </a:cubicBezTo>
                  <a:cubicBezTo>
                    <a:pt x="21210" y="29000"/>
                    <a:pt x="23095" y="35285"/>
                    <a:pt x="24056" y="37725"/>
                  </a:cubicBezTo>
                  <a:cubicBezTo>
                    <a:pt x="24574" y="39019"/>
                    <a:pt x="24537" y="40461"/>
                    <a:pt x="23982" y="41718"/>
                  </a:cubicBezTo>
                  <a:cubicBezTo>
                    <a:pt x="23687" y="42346"/>
                    <a:pt x="23502" y="43012"/>
                    <a:pt x="23613" y="43419"/>
                  </a:cubicBezTo>
                  <a:cubicBezTo>
                    <a:pt x="23945" y="44380"/>
                    <a:pt x="25092" y="44047"/>
                    <a:pt x="25720" y="44380"/>
                  </a:cubicBezTo>
                  <a:cubicBezTo>
                    <a:pt x="26385" y="44712"/>
                    <a:pt x="28456" y="46635"/>
                    <a:pt x="29047" y="47042"/>
                  </a:cubicBezTo>
                  <a:cubicBezTo>
                    <a:pt x="29371" y="47232"/>
                    <a:pt x="30214" y="47315"/>
                    <a:pt x="31026" y="47315"/>
                  </a:cubicBezTo>
                  <a:cubicBezTo>
                    <a:pt x="31792" y="47315"/>
                    <a:pt x="32530" y="47241"/>
                    <a:pt x="32781" y="47116"/>
                  </a:cubicBezTo>
                  <a:cubicBezTo>
                    <a:pt x="33299" y="46857"/>
                    <a:pt x="32338" y="46561"/>
                    <a:pt x="31746" y="46043"/>
                  </a:cubicBezTo>
                  <a:cubicBezTo>
                    <a:pt x="31155" y="45489"/>
                    <a:pt x="27679" y="39500"/>
                    <a:pt x="27679" y="39500"/>
                  </a:cubicBezTo>
                  <a:cubicBezTo>
                    <a:pt x="27679" y="39500"/>
                    <a:pt x="21357" y="2529"/>
                    <a:pt x="20064" y="902"/>
                  </a:cubicBezTo>
                  <a:cubicBezTo>
                    <a:pt x="19505" y="200"/>
                    <a:pt x="16587" y="1"/>
                    <a:pt x="13450" y="1"/>
                  </a:cubicBezTo>
                  <a:close/>
                </a:path>
              </a:pathLst>
            </a:custGeom>
            <a:solidFill>
              <a:srgbClr val="ADAD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2900;p51">
              <a:extLst>
                <a:ext uri="{FF2B5EF4-FFF2-40B4-BE49-F238E27FC236}">
                  <a16:creationId xmlns:a16="http://schemas.microsoft.com/office/drawing/2014/main" id="{19CED7E7-08FA-C2F8-6592-5D86B2EDA23E}"/>
                </a:ext>
              </a:extLst>
            </p:cNvPr>
            <p:cNvSpPr/>
            <p:nvPr/>
          </p:nvSpPr>
          <p:spPr>
            <a:xfrm>
              <a:off x="2149525" y="3831675"/>
              <a:ext cx="811550" cy="1197875"/>
            </a:xfrm>
            <a:custGeom>
              <a:avLst/>
              <a:gdLst/>
              <a:ahLst/>
              <a:cxnLst/>
              <a:rect l="l" t="t" r="r" b="b"/>
              <a:pathLst>
                <a:path w="32462" h="47915" extrusionOk="0">
                  <a:moveTo>
                    <a:pt x="12682" y="592"/>
                  </a:moveTo>
                  <a:cubicBezTo>
                    <a:pt x="14235" y="592"/>
                    <a:pt x="15750" y="666"/>
                    <a:pt x="16896" y="777"/>
                  </a:cubicBezTo>
                  <a:cubicBezTo>
                    <a:pt x="17488" y="850"/>
                    <a:pt x="18006" y="924"/>
                    <a:pt x="18375" y="1035"/>
                  </a:cubicBezTo>
                  <a:cubicBezTo>
                    <a:pt x="18745" y="1146"/>
                    <a:pt x="18967" y="1294"/>
                    <a:pt x="19041" y="1368"/>
                  </a:cubicBezTo>
                  <a:cubicBezTo>
                    <a:pt x="19041" y="1405"/>
                    <a:pt x="19078" y="1442"/>
                    <a:pt x="19115" y="1553"/>
                  </a:cubicBezTo>
                  <a:cubicBezTo>
                    <a:pt x="19299" y="1960"/>
                    <a:pt x="19558" y="2921"/>
                    <a:pt x="19891" y="4215"/>
                  </a:cubicBezTo>
                  <a:cubicBezTo>
                    <a:pt x="20963" y="8725"/>
                    <a:pt x="22627" y="17635"/>
                    <a:pt x="24032" y="25436"/>
                  </a:cubicBezTo>
                  <a:cubicBezTo>
                    <a:pt x="24734" y="29318"/>
                    <a:pt x="25363" y="32904"/>
                    <a:pt x="25843" y="35566"/>
                  </a:cubicBezTo>
                  <a:cubicBezTo>
                    <a:pt x="26065" y="36860"/>
                    <a:pt x="26250" y="37932"/>
                    <a:pt x="26361" y="38672"/>
                  </a:cubicBezTo>
                  <a:cubicBezTo>
                    <a:pt x="26509" y="39448"/>
                    <a:pt x="26583" y="39855"/>
                    <a:pt x="26583" y="39855"/>
                  </a:cubicBezTo>
                  <a:lnTo>
                    <a:pt x="26620" y="39965"/>
                  </a:lnTo>
                  <a:cubicBezTo>
                    <a:pt x="26620" y="39965"/>
                    <a:pt x="27470" y="41444"/>
                    <a:pt x="28431" y="42997"/>
                  </a:cubicBezTo>
                  <a:cubicBezTo>
                    <a:pt x="28912" y="43773"/>
                    <a:pt x="29392" y="44587"/>
                    <a:pt x="29799" y="45215"/>
                  </a:cubicBezTo>
                  <a:cubicBezTo>
                    <a:pt x="30021" y="45548"/>
                    <a:pt x="30206" y="45807"/>
                    <a:pt x="30354" y="46029"/>
                  </a:cubicBezTo>
                  <a:cubicBezTo>
                    <a:pt x="30539" y="46251"/>
                    <a:pt x="30649" y="46435"/>
                    <a:pt x="30760" y="46546"/>
                  </a:cubicBezTo>
                  <a:cubicBezTo>
                    <a:pt x="31019" y="46768"/>
                    <a:pt x="31315" y="46953"/>
                    <a:pt x="31574" y="47101"/>
                  </a:cubicBezTo>
                  <a:cubicBezTo>
                    <a:pt x="31611" y="47126"/>
                    <a:pt x="31644" y="47151"/>
                    <a:pt x="31675" y="47174"/>
                  </a:cubicBezTo>
                  <a:lnTo>
                    <a:pt x="31675" y="47174"/>
                  </a:lnTo>
                  <a:cubicBezTo>
                    <a:pt x="31666" y="47175"/>
                    <a:pt x="31657" y="47175"/>
                    <a:pt x="31648" y="47175"/>
                  </a:cubicBezTo>
                  <a:cubicBezTo>
                    <a:pt x="31315" y="47249"/>
                    <a:pt x="30760" y="47286"/>
                    <a:pt x="30206" y="47286"/>
                  </a:cubicBezTo>
                  <a:cubicBezTo>
                    <a:pt x="29799" y="47286"/>
                    <a:pt x="29392" y="47286"/>
                    <a:pt x="29097" y="47249"/>
                  </a:cubicBezTo>
                  <a:cubicBezTo>
                    <a:pt x="28764" y="47175"/>
                    <a:pt x="28468" y="47101"/>
                    <a:pt x="28394" y="47064"/>
                  </a:cubicBezTo>
                  <a:cubicBezTo>
                    <a:pt x="28283" y="46990"/>
                    <a:pt x="28062" y="46768"/>
                    <a:pt x="27766" y="46546"/>
                  </a:cubicBezTo>
                  <a:cubicBezTo>
                    <a:pt x="27322" y="46177"/>
                    <a:pt x="26805" y="45733"/>
                    <a:pt x="26287" y="45289"/>
                  </a:cubicBezTo>
                  <a:cubicBezTo>
                    <a:pt x="26065" y="45104"/>
                    <a:pt x="25806" y="44920"/>
                    <a:pt x="25621" y="44735"/>
                  </a:cubicBezTo>
                  <a:cubicBezTo>
                    <a:pt x="25400" y="44587"/>
                    <a:pt x="25215" y="44476"/>
                    <a:pt x="25067" y="44365"/>
                  </a:cubicBezTo>
                  <a:cubicBezTo>
                    <a:pt x="24660" y="44180"/>
                    <a:pt x="24180" y="44180"/>
                    <a:pt x="23810" y="44106"/>
                  </a:cubicBezTo>
                  <a:cubicBezTo>
                    <a:pt x="23625" y="44069"/>
                    <a:pt x="23477" y="44032"/>
                    <a:pt x="23366" y="43958"/>
                  </a:cubicBezTo>
                  <a:cubicBezTo>
                    <a:pt x="23255" y="43884"/>
                    <a:pt x="23181" y="43773"/>
                    <a:pt x="23107" y="43589"/>
                  </a:cubicBezTo>
                  <a:cubicBezTo>
                    <a:pt x="23107" y="43552"/>
                    <a:pt x="23107" y="43478"/>
                    <a:pt x="23107" y="43404"/>
                  </a:cubicBezTo>
                  <a:cubicBezTo>
                    <a:pt x="23070" y="43071"/>
                    <a:pt x="23255" y="42590"/>
                    <a:pt x="23440" y="42147"/>
                  </a:cubicBezTo>
                  <a:cubicBezTo>
                    <a:pt x="23773" y="41407"/>
                    <a:pt x="23921" y="40631"/>
                    <a:pt x="23921" y="39892"/>
                  </a:cubicBezTo>
                  <a:cubicBezTo>
                    <a:pt x="23921" y="39189"/>
                    <a:pt x="23810" y="38524"/>
                    <a:pt x="23551" y="37895"/>
                  </a:cubicBezTo>
                  <a:cubicBezTo>
                    <a:pt x="23070" y="36675"/>
                    <a:pt x="22368" y="34494"/>
                    <a:pt x="21555" y="32386"/>
                  </a:cubicBezTo>
                  <a:cubicBezTo>
                    <a:pt x="21185" y="31314"/>
                    <a:pt x="20741" y="30242"/>
                    <a:pt x="20335" y="29355"/>
                  </a:cubicBezTo>
                  <a:cubicBezTo>
                    <a:pt x="19928" y="28431"/>
                    <a:pt x="19484" y="27654"/>
                    <a:pt x="19078" y="27100"/>
                  </a:cubicBezTo>
                  <a:cubicBezTo>
                    <a:pt x="18523" y="26434"/>
                    <a:pt x="17895" y="25325"/>
                    <a:pt x="17303" y="23957"/>
                  </a:cubicBezTo>
                  <a:cubicBezTo>
                    <a:pt x="15455" y="19964"/>
                    <a:pt x="13754" y="13827"/>
                    <a:pt x="13754" y="9982"/>
                  </a:cubicBezTo>
                  <a:cubicBezTo>
                    <a:pt x="13754" y="9723"/>
                    <a:pt x="13791" y="9502"/>
                    <a:pt x="13791" y="9280"/>
                  </a:cubicBezTo>
                  <a:cubicBezTo>
                    <a:pt x="13791" y="9169"/>
                    <a:pt x="13754" y="9095"/>
                    <a:pt x="13680" y="9021"/>
                  </a:cubicBezTo>
                  <a:cubicBezTo>
                    <a:pt x="13643" y="8984"/>
                    <a:pt x="13532" y="8947"/>
                    <a:pt x="13458" y="8947"/>
                  </a:cubicBezTo>
                  <a:cubicBezTo>
                    <a:pt x="13458" y="8947"/>
                    <a:pt x="2663" y="9908"/>
                    <a:pt x="888" y="10056"/>
                  </a:cubicBezTo>
                  <a:lnTo>
                    <a:pt x="814" y="10019"/>
                  </a:lnTo>
                  <a:cubicBezTo>
                    <a:pt x="777" y="10019"/>
                    <a:pt x="703" y="9945"/>
                    <a:pt x="666" y="9760"/>
                  </a:cubicBezTo>
                  <a:cubicBezTo>
                    <a:pt x="629" y="9613"/>
                    <a:pt x="629" y="9391"/>
                    <a:pt x="629" y="9132"/>
                  </a:cubicBezTo>
                  <a:cubicBezTo>
                    <a:pt x="592" y="7986"/>
                    <a:pt x="1073" y="6063"/>
                    <a:pt x="1738" y="4363"/>
                  </a:cubicBezTo>
                  <a:cubicBezTo>
                    <a:pt x="2071" y="3512"/>
                    <a:pt x="2478" y="2736"/>
                    <a:pt x="2885" y="2107"/>
                  </a:cubicBezTo>
                  <a:cubicBezTo>
                    <a:pt x="3299" y="1521"/>
                    <a:pt x="3681" y="1127"/>
                    <a:pt x="4030" y="957"/>
                  </a:cubicBezTo>
                  <a:lnTo>
                    <a:pt x="4030" y="957"/>
                  </a:lnTo>
                  <a:lnTo>
                    <a:pt x="4031" y="961"/>
                  </a:lnTo>
                  <a:cubicBezTo>
                    <a:pt x="4031" y="961"/>
                    <a:pt x="4289" y="924"/>
                    <a:pt x="4807" y="887"/>
                  </a:cubicBezTo>
                  <a:cubicBezTo>
                    <a:pt x="6249" y="813"/>
                    <a:pt x="9576" y="592"/>
                    <a:pt x="12682" y="592"/>
                  </a:cubicBezTo>
                  <a:close/>
                  <a:moveTo>
                    <a:pt x="12682" y="0"/>
                  </a:moveTo>
                  <a:cubicBezTo>
                    <a:pt x="8541" y="0"/>
                    <a:pt x="3994" y="333"/>
                    <a:pt x="3957" y="333"/>
                  </a:cubicBezTo>
                  <a:lnTo>
                    <a:pt x="3883" y="370"/>
                  </a:lnTo>
                  <a:cubicBezTo>
                    <a:pt x="3328" y="592"/>
                    <a:pt x="2848" y="1109"/>
                    <a:pt x="2404" y="1775"/>
                  </a:cubicBezTo>
                  <a:cubicBezTo>
                    <a:pt x="1701" y="2773"/>
                    <a:pt x="1110" y="4141"/>
                    <a:pt x="703" y="5472"/>
                  </a:cubicBezTo>
                  <a:cubicBezTo>
                    <a:pt x="260" y="6840"/>
                    <a:pt x="1" y="8171"/>
                    <a:pt x="1" y="9132"/>
                  </a:cubicBezTo>
                  <a:cubicBezTo>
                    <a:pt x="1" y="9539"/>
                    <a:pt x="38" y="9871"/>
                    <a:pt x="149" y="10167"/>
                  </a:cubicBezTo>
                  <a:cubicBezTo>
                    <a:pt x="223" y="10278"/>
                    <a:pt x="297" y="10426"/>
                    <a:pt x="444" y="10537"/>
                  </a:cubicBezTo>
                  <a:cubicBezTo>
                    <a:pt x="555" y="10611"/>
                    <a:pt x="703" y="10685"/>
                    <a:pt x="888" y="10685"/>
                  </a:cubicBezTo>
                  <a:lnTo>
                    <a:pt x="962" y="10685"/>
                  </a:lnTo>
                  <a:cubicBezTo>
                    <a:pt x="1849" y="10574"/>
                    <a:pt x="4992" y="10315"/>
                    <a:pt x="7913" y="10056"/>
                  </a:cubicBezTo>
                  <a:cubicBezTo>
                    <a:pt x="9354" y="9908"/>
                    <a:pt x="10759" y="9797"/>
                    <a:pt x="11794" y="9723"/>
                  </a:cubicBezTo>
                  <a:cubicBezTo>
                    <a:pt x="12393" y="9659"/>
                    <a:pt x="12868" y="9620"/>
                    <a:pt x="13162" y="9598"/>
                  </a:cubicBezTo>
                  <a:lnTo>
                    <a:pt x="13162" y="9598"/>
                  </a:lnTo>
                  <a:cubicBezTo>
                    <a:pt x="13162" y="9723"/>
                    <a:pt x="13162" y="9853"/>
                    <a:pt x="13162" y="9982"/>
                  </a:cubicBezTo>
                  <a:cubicBezTo>
                    <a:pt x="13162" y="12644"/>
                    <a:pt x="13939" y="16267"/>
                    <a:pt x="14974" y="19595"/>
                  </a:cubicBezTo>
                  <a:cubicBezTo>
                    <a:pt x="15528" y="21258"/>
                    <a:pt x="16120" y="22848"/>
                    <a:pt x="16749" y="24216"/>
                  </a:cubicBezTo>
                  <a:cubicBezTo>
                    <a:pt x="17340" y="25584"/>
                    <a:pt x="17969" y="26730"/>
                    <a:pt x="18597" y="27506"/>
                  </a:cubicBezTo>
                  <a:cubicBezTo>
                    <a:pt x="18967" y="27950"/>
                    <a:pt x="19373" y="28726"/>
                    <a:pt x="19780" y="29614"/>
                  </a:cubicBezTo>
                  <a:cubicBezTo>
                    <a:pt x="21000" y="32276"/>
                    <a:pt x="22257" y="36268"/>
                    <a:pt x="22997" y="38117"/>
                  </a:cubicBezTo>
                  <a:cubicBezTo>
                    <a:pt x="23218" y="38672"/>
                    <a:pt x="23329" y="39263"/>
                    <a:pt x="23329" y="39892"/>
                  </a:cubicBezTo>
                  <a:cubicBezTo>
                    <a:pt x="23329" y="40557"/>
                    <a:pt x="23181" y="41259"/>
                    <a:pt x="22886" y="41888"/>
                  </a:cubicBezTo>
                  <a:cubicBezTo>
                    <a:pt x="22664" y="42406"/>
                    <a:pt x="22479" y="42923"/>
                    <a:pt x="22479" y="43404"/>
                  </a:cubicBezTo>
                  <a:cubicBezTo>
                    <a:pt x="22479" y="43515"/>
                    <a:pt x="22479" y="43663"/>
                    <a:pt x="22553" y="43773"/>
                  </a:cubicBezTo>
                  <a:cubicBezTo>
                    <a:pt x="22627" y="44069"/>
                    <a:pt x="22812" y="44328"/>
                    <a:pt x="23034" y="44439"/>
                  </a:cubicBezTo>
                  <a:cubicBezTo>
                    <a:pt x="23366" y="44661"/>
                    <a:pt x="23699" y="44735"/>
                    <a:pt x="24032" y="44772"/>
                  </a:cubicBezTo>
                  <a:cubicBezTo>
                    <a:pt x="24364" y="44809"/>
                    <a:pt x="24623" y="44846"/>
                    <a:pt x="24808" y="44920"/>
                  </a:cubicBezTo>
                  <a:cubicBezTo>
                    <a:pt x="24919" y="44993"/>
                    <a:pt x="25178" y="45178"/>
                    <a:pt x="25437" y="45400"/>
                  </a:cubicBezTo>
                  <a:cubicBezTo>
                    <a:pt x="25880" y="45733"/>
                    <a:pt x="26398" y="46214"/>
                    <a:pt x="26915" y="46620"/>
                  </a:cubicBezTo>
                  <a:cubicBezTo>
                    <a:pt x="27396" y="47027"/>
                    <a:pt x="27803" y="47397"/>
                    <a:pt x="28062" y="47581"/>
                  </a:cubicBezTo>
                  <a:cubicBezTo>
                    <a:pt x="28320" y="47729"/>
                    <a:pt x="28616" y="47803"/>
                    <a:pt x="28986" y="47840"/>
                  </a:cubicBezTo>
                  <a:cubicBezTo>
                    <a:pt x="29355" y="47877"/>
                    <a:pt x="29799" y="47914"/>
                    <a:pt x="30206" y="47914"/>
                  </a:cubicBezTo>
                  <a:cubicBezTo>
                    <a:pt x="30612" y="47914"/>
                    <a:pt x="30982" y="47877"/>
                    <a:pt x="31315" y="47840"/>
                  </a:cubicBezTo>
                  <a:cubicBezTo>
                    <a:pt x="31500" y="47840"/>
                    <a:pt x="31648" y="47803"/>
                    <a:pt x="31759" y="47766"/>
                  </a:cubicBezTo>
                  <a:cubicBezTo>
                    <a:pt x="31906" y="47766"/>
                    <a:pt x="32017" y="47729"/>
                    <a:pt x="32128" y="47655"/>
                  </a:cubicBezTo>
                  <a:cubicBezTo>
                    <a:pt x="32202" y="47618"/>
                    <a:pt x="32276" y="47581"/>
                    <a:pt x="32313" y="47508"/>
                  </a:cubicBezTo>
                  <a:cubicBezTo>
                    <a:pt x="32387" y="47434"/>
                    <a:pt x="32461" y="47323"/>
                    <a:pt x="32461" y="47212"/>
                  </a:cubicBezTo>
                  <a:cubicBezTo>
                    <a:pt x="32424" y="47101"/>
                    <a:pt x="32387" y="47027"/>
                    <a:pt x="32350" y="46953"/>
                  </a:cubicBezTo>
                  <a:cubicBezTo>
                    <a:pt x="32276" y="46879"/>
                    <a:pt x="32202" y="46805"/>
                    <a:pt x="32091" y="46731"/>
                  </a:cubicBezTo>
                  <a:cubicBezTo>
                    <a:pt x="31833" y="46546"/>
                    <a:pt x="31426" y="46324"/>
                    <a:pt x="31167" y="46066"/>
                  </a:cubicBezTo>
                  <a:cubicBezTo>
                    <a:pt x="31130" y="46066"/>
                    <a:pt x="31019" y="45881"/>
                    <a:pt x="30871" y="45696"/>
                  </a:cubicBezTo>
                  <a:cubicBezTo>
                    <a:pt x="30354" y="44957"/>
                    <a:pt x="29429" y="43441"/>
                    <a:pt x="28616" y="42110"/>
                  </a:cubicBezTo>
                  <a:cubicBezTo>
                    <a:pt x="28209" y="41444"/>
                    <a:pt x="27840" y="40816"/>
                    <a:pt x="27581" y="40372"/>
                  </a:cubicBezTo>
                  <a:cubicBezTo>
                    <a:pt x="27378" y="40025"/>
                    <a:pt x="27221" y="39768"/>
                    <a:pt x="27162" y="39673"/>
                  </a:cubicBezTo>
                  <a:lnTo>
                    <a:pt x="27162" y="39673"/>
                  </a:lnTo>
                  <a:cubicBezTo>
                    <a:pt x="27016" y="38804"/>
                    <a:pt x="25533" y="30020"/>
                    <a:pt x="23884" y="21036"/>
                  </a:cubicBezTo>
                  <a:cubicBezTo>
                    <a:pt x="22997" y="16304"/>
                    <a:pt x="22072" y="11535"/>
                    <a:pt x="21296" y="7838"/>
                  </a:cubicBezTo>
                  <a:cubicBezTo>
                    <a:pt x="20926" y="5989"/>
                    <a:pt x="20556" y="4400"/>
                    <a:pt x="20261" y="3254"/>
                  </a:cubicBezTo>
                  <a:cubicBezTo>
                    <a:pt x="20113" y="2662"/>
                    <a:pt x="20002" y="2144"/>
                    <a:pt x="19854" y="1775"/>
                  </a:cubicBezTo>
                  <a:cubicBezTo>
                    <a:pt x="19817" y="1590"/>
                    <a:pt x="19743" y="1442"/>
                    <a:pt x="19706" y="1331"/>
                  </a:cubicBezTo>
                  <a:cubicBezTo>
                    <a:pt x="19632" y="1183"/>
                    <a:pt x="19595" y="1072"/>
                    <a:pt x="19521" y="998"/>
                  </a:cubicBezTo>
                  <a:cubicBezTo>
                    <a:pt x="19299" y="740"/>
                    <a:pt x="18967" y="592"/>
                    <a:pt x="18523" y="444"/>
                  </a:cubicBezTo>
                  <a:cubicBezTo>
                    <a:pt x="17895" y="259"/>
                    <a:pt x="17044" y="148"/>
                    <a:pt x="16009" y="74"/>
                  </a:cubicBezTo>
                  <a:cubicBezTo>
                    <a:pt x="15011" y="0"/>
                    <a:pt x="13865" y="0"/>
                    <a:pt x="126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2901;p51">
              <a:extLst>
                <a:ext uri="{FF2B5EF4-FFF2-40B4-BE49-F238E27FC236}">
                  <a16:creationId xmlns:a16="http://schemas.microsoft.com/office/drawing/2014/main" id="{BB5743A5-6248-EAFE-DFE6-6A9D37BC3F5F}"/>
                </a:ext>
              </a:extLst>
            </p:cNvPr>
            <p:cNvSpPr/>
            <p:nvPr/>
          </p:nvSpPr>
          <p:spPr>
            <a:xfrm>
              <a:off x="2676375" y="4926925"/>
              <a:ext cx="287175" cy="118325"/>
            </a:xfrm>
            <a:custGeom>
              <a:avLst/>
              <a:gdLst/>
              <a:ahLst/>
              <a:cxnLst/>
              <a:rect l="l" t="t" r="r" b="b"/>
              <a:pathLst>
                <a:path w="11487" h="4733" extrusionOk="0">
                  <a:moveTo>
                    <a:pt x="1072" y="0"/>
                  </a:moveTo>
                  <a:cubicBezTo>
                    <a:pt x="1072" y="0"/>
                    <a:pt x="0" y="0"/>
                    <a:pt x="887" y="888"/>
                  </a:cubicBezTo>
                  <a:cubicBezTo>
                    <a:pt x="1775" y="1775"/>
                    <a:pt x="1775" y="4585"/>
                    <a:pt x="1775" y="4585"/>
                  </a:cubicBezTo>
                  <a:lnTo>
                    <a:pt x="2810" y="4585"/>
                  </a:lnTo>
                  <a:cubicBezTo>
                    <a:pt x="2810" y="4585"/>
                    <a:pt x="2477" y="3180"/>
                    <a:pt x="2995" y="2477"/>
                  </a:cubicBezTo>
                  <a:cubicBezTo>
                    <a:pt x="2995" y="2477"/>
                    <a:pt x="3097" y="2470"/>
                    <a:pt x="3259" y="2470"/>
                  </a:cubicBezTo>
                  <a:cubicBezTo>
                    <a:pt x="3805" y="2470"/>
                    <a:pt x="5030" y="2558"/>
                    <a:pt x="5287" y="3328"/>
                  </a:cubicBezTo>
                  <a:cubicBezTo>
                    <a:pt x="5509" y="4030"/>
                    <a:pt x="6248" y="4733"/>
                    <a:pt x="6248" y="4733"/>
                  </a:cubicBezTo>
                  <a:lnTo>
                    <a:pt x="9649" y="4733"/>
                  </a:lnTo>
                  <a:cubicBezTo>
                    <a:pt x="10574" y="4733"/>
                    <a:pt x="11165" y="4289"/>
                    <a:pt x="11313" y="4030"/>
                  </a:cubicBezTo>
                  <a:cubicBezTo>
                    <a:pt x="11442" y="3804"/>
                    <a:pt x="11487" y="3691"/>
                    <a:pt x="11075" y="3691"/>
                  </a:cubicBezTo>
                  <a:cubicBezTo>
                    <a:pt x="11016" y="3691"/>
                    <a:pt x="10948" y="3693"/>
                    <a:pt x="10869" y="3698"/>
                  </a:cubicBezTo>
                  <a:cubicBezTo>
                    <a:pt x="10783" y="3703"/>
                    <a:pt x="10660" y="3706"/>
                    <a:pt x="10509" y="3706"/>
                  </a:cubicBezTo>
                  <a:cubicBezTo>
                    <a:pt x="9626" y="3706"/>
                    <a:pt x="7820" y="3601"/>
                    <a:pt x="7283" y="3254"/>
                  </a:cubicBezTo>
                  <a:cubicBezTo>
                    <a:pt x="6951" y="3032"/>
                    <a:pt x="6581" y="2588"/>
                    <a:pt x="6322" y="2256"/>
                  </a:cubicBezTo>
                  <a:cubicBezTo>
                    <a:pt x="6063" y="1923"/>
                    <a:pt x="3697" y="814"/>
                    <a:pt x="2403" y="333"/>
                  </a:cubicBezTo>
                  <a:lnTo>
                    <a:pt x="10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2902;p51">
              <a:extLst>
                <a:ext uri="{FF2B5EF4-FFF2-40B4-BE49-F238E27FC236}">
                  <a16:creationId xmlns:a16="http://schemas.microsoft.com/office/drawing/2014/main" id="{4C2E52A9-C96A-5361-7485-FC7C5DA760E9}"/>
                </a:ext>
              </a:extLst>
            </p:cNvPr>
            <p:cNvSpPr/>
            <p:nvPr/>
          </p:nvSpPr>
          <p:spPr>
            <a:xfrm>
              <a:off x="2681900" y="4919525"/>
              <a:ext cx="287475" cy="133125"/>
            </a:xfrm>
            <a:custGeom>
              <a:avLst/>
              <a:gdLst/>
              <a:ahLst/>
              <a:cxnLst/>
              <a:rect l="l" t="t" r="r" b="b"/>
              <a:pathLst>
                <a:path w="11499" h="5325" extrusionOk="0">
                  <a:moveTo>
                    <a:pt x="802" y="598"/>
                  </a:moveTo>
                  <a:lnTo>
                    <a:pt x="2074" y="916"/>
                  </a:lnTo>
                  <a:lnTo>
                    <a:pt x="2074" y="916"/>
                  </a:lnTo>
                  <a:lnTo>
                    <a:pt x="2071" y="925"/>
                  </a:lnTo>
                  <a:cubicBezTo>
                    <a:pt x="2700" y="1147"/>
                    <a:pt x="3624" y="1553"/>
                    <a:pt x="4400" y="1923"/>
                  </a:cubicBezTo>
                  <a:cubicBezTo>
                    <a:pt x="4807" y="2108"/>
                    <a:pt x="5140" y="2293"/>
                    <a:pt x="5399" y="2441"/>
                  </a:cubicBezTo>
                  <a:cubicBezTo>
                    <a:pt x="5546" y="2515"/>
                    <a:pt x="5657" y="2589"/>
                    <a:pt x="5731" y="2626"/>
                  </a:cubicBezTo>
                  <a:lnTo>
                    <a:pt x="5842" y="2700"/>
                  </a:lnTo>
                  <a:lnTo>
                    <a:pt x="5842" y="2737"/>
                  </a:lnTo>
                  <a:cubicBezTo>
                    <a:pt x="6138" y="3106"/>
                    <a:pt x="6508" y="3550"/>
                    <a:pt x="6914" y="3809"/>
                  </a:cubicBezTo>
                  <a:cubicBezTo>
                    <a:pt x="7099" y="3957"/>
                    <a:pt x="7321" y="3994"/>
                    <a:pt x="7617" y="4067"/>
                  </a:cubicBezTo>
                  <a:cubicBezTo>
                    <a:pt x="8430" y="4252"/>
                    <a:pt x="9613" y="4289"/>
                    <a:pt x="10279" y="4289"/>
                  </a:cubicBezTo>
                  <a:lnTo>
                    <a:pt x="10744" y="4289"/>
                  </a:lnTo>
                  <a:cubicBezTo>
                    <a:pt x="10673" y="4360"/>
                    <a:pt x="10564" y="4443"/>
                    <a:pt x="10427" y="4511"/>
                  </a:cubicBezTo>
                  <a:cubicBezTo>
                    <a:pt x="10168" y="4622"/>
                    <a:pt x="9835" y="4733"/>
                    <a:pt x="9428" y="4733"/>
                  </a:cubicBezTo>
                  <a:lnTo>
                    <a:pt x="6175" y="4733"/>
                  </a:lnTo>
                  <a:cubicBezTo>
                    <a:pt x="6087" y="4644"/>
                    <a:pt x="5933" y="4480"/>
                    <a:pt x="5805" y="4289"/>
                  </a:cubicBezTo>
                  <a:cubicBezTo>
                    <a:pt x="5620" y="4067"/>
                    <a:pt x="5436" y="3772"/>
                    <a:pt x="5362" y="3550"/>
                  </a:cubicBezTo>
                  <a:cubicBezTo>
                    <a:pt x="5288" y="3291"/>
                    <a:pt x="5103" y="3069"/>
                    <a:pt x="4881" y="2921"/>
                  </a:cubicBezTo>
                  <a:cubicBezTo>
                    <a:pt x="4585" y="2700"/>
                    <a:pt x="4216" y="2589"/>
                    <a:pt x="3883" y="2515"/>
                  </a:cubicBezTo>
                  <a:cubicBezTo>
                    <a:pt x="3550" y="2441"/>
                    <a:pt x="3217" y="2441"/>
                    <a:pt x="3032" y="2441"/>
                  </a:cubicBezTo>
                  <a:lnTo>
                    <a:pt x="2774" y="2441"/>
                  </a:lnTo>
                  <a:cubicBezTo>
                    <a:pt x="2663" y="2441"/>
                    <a:pt x="2589" y="2515"/>
                    <a:pt x="2515" y="2589"/>
                  </a:cubicBezTo>
                  <a:cubicBezTo>
                    <a:pt x="2256" y="2958"/>
                    <a:pt x="2182" y="3439"/>
                    <a:pt x="2182" y="3883"/>
                  </a:cubicBezTo>
                  <a:cubicBezTo>
                    <a:pt x="2182" y="4130"/>
                    <a:pt x="2204" y="4363"/>
                    <a:pt x="2229" y="4548"/>
                  </a:cubicBezTo>
                  <a:lnTo>
                    <a:pt x="1842" y="4548"/>
                  </a:lnTo>
                  <a:cubicBezTo>
                    <a:pt x="1832" y="4256"/>
                    <a:pt x="1805" y="3800"/>
                    <a:pt x="1739" y="3291"/>
                  </a:cubicBezTo>
                  <a:cubicBezTo>
                    <a:pt x="1702" y="2884"/>
                    <a:pt x="1591" y="2441"/>
                    <a:pt x="1480" y="2034"/>
                  </a:cubicBezTo>
                  <a:cubicBezTo>
                    <a:pt x="1332" y="1627"/>
                    <a:pt x="1184" y="1258"/>
                    <a:pt x="888" y="962"/>
                  </a:cubicBezTo>
                  <a:cubicBezTo>
                    <a:pt x="777" y="851"/>
                    <a:pt x="703" y="740"/>
                    <a:pt x="666" y="703"/>
                  </a:cubicBezTo>
                  <a:lnTo>
                    <a:pt x="638" y="647"/>
                  </a:lnTo>
                  <a:lnTo>
                    <a:pt x="638" y="647"/>
                  </a:lnTo>
                  <a:cubicBezTo>
                    <a:pt x="659" y="629"/>
                    <a:pt x="711" y="629"/>
                    <a:pt x="740" y="629"/>
                  </a:cubicBezTo>
                  <a:lnTo>
                    <a:pt x="802" y="598"/>
                  </a:lnTo>
                  <a:close/>
                  <a:moveTo>
                    <a:pt x="851" y="1"/>
                  </a:moveTo>
                  <a:cubicBezTo>
                    <a:pt x="814" y="1"/>
                    <a:pt x="666" y="1"/>
                    <a:pt x="482" y="38"/>
                  </a:cubicBezTo>
                  <a:cubicBezTo>
                    <a:pt x="408" y="75"/>
                    <a:pt x="297" y="112"/>
                    <a:pt x="186" y="186"/>
                  </a:cubicBezTo>
                  <a:cubicBezTo>
                    <a:pt x="112" y="296"/>
                    <a:pt x="1" y="444"/>
                    <a:pt x="1" y="592"/>
                  </a:cubicBezTo>
                  <a:cubicBezTo>
                    <a:pt x="1" y="740"/>
                    <a:pt x="75" y="888"/>
                    <a:pt x="149" y="999"/>
                  </a:cubicBezTo>
                  <a:cubicBezTo>
                    <a:pt x="223" y="1110"/>
                    <a:pt x="297" y="1258"/>
                    <a:pt x="445" y="1406"/>
                  </a:cubicBezTo>
                  <a:cubicBezTo>
                    <a:pt x="629" y="1553"/>
                    <a:pt x="777" y="1849"/>
                    <a:pt x="888" y="2219"/>
                  </a:cubicBezTo>
                  <a:cubicBezTo>
                    <a:pt x="1073" y="2773"/>
                    <a:pt x="1147" y="3439"/>
                    <a:pt x="1184" y="3957"/>
                  </a:cubicBezTo>
                  <a:cubicBezTo>
                    <a:pt x="1221" y="4215"/>
                    <a:pt x="1221" y="4437"/>
                    <a:pt x="1221" y="4622"/>
                  </a:cubicBezTo>
                  <a:cubicBezTo>
                    <a:pt x="1258" y="4770"/>
                    <a:pt x="1258" y="4881"/>
                    <a:pt x="1258" y="4881"/>
                  </a:cubicBezTo>
                  <a:cubicBezTo>
                    <a:pt x="1258" y="4955"/>
                    <a:pt x="1258" y="5029"/>
                    <a:pt x="1332" y="5066"/>
                  </a:cubicBezTo>
                  <a:cubicBezTo>
                    <a:pt x="1406" y="5140"/>
                    <a:pt x="1480" y="5177"/>
                    <a:pt x="1554" y="5177"/>
                  </a:cubicBezTo>
                  <a:lnTo>
                    <a:pt x="2589" y="5177"/>
                  </a:lnTo>
                  <a:cubicBezTo>
                    <a:pt x="2700" y="5177"/>
                    <a:pt x="2774" y="5140"/>
                    <a:pt x="2848" y="5066"/>
                  </a:cubicBezTo>
                  <a:cubicBezTo>
                    <a:pt x="2922" y="4992"/>
                    <a:pt x="2922" y="4881"/>
                    <a:pt x="2885" y="4807"/>
                  </a:cubicBezTo>
                  <a:lnTo>
                    <a:pt x="2885" y="4770"/>
                  </a:lnTo>
                  <a:cubicBezTo>
                    <a:pt x="2885" y="4696"/>
                    <a:pt x="2811" y="4289"/>
                    <a:pt x="2811" y="3883"/>
                  </a:cubicBezTo>
                  <a:cubicBezTo>
                    <a:pt x="2811" y="3577"/>
                    <a:pt x="2836" y="3270"/>
                    <a:pt x="2950" y="3069"/>
                  </a:cubicBezTo>
                  <a:lnTo>
                    <a:pt x="3032" y="3069"/>
                  </a:lnTo>
                  <a:cubicBezTo>
                    <a:pt x="3254" y="3069"/>
                    <a:pt x="3698" y="3069"/>
                    <a:pt x="4068" y="3180"/>
                  </a:cubicBezTo>
                  <a:cubicBezTo>
                    <a:pt x="4253" y="3254"/>
                    <a:pt x="4400" y="3328"/>
                    <a:pt x="4511" y="3402"/>
                  </a:cubicBezTo>
                  <a:cubicBezTo>
                    <a:pt x="4659" y="3513"/>
                    <a:pt x="4733" y="3587"/>
                    <a:pt x="4770" y="3735"/>
                  </a:cubicBezTo>
                  <a:cubicBezTo>
                    <a:pt x="4881" y="4141"/>
                    <a:pt x="5177" y="4511"/>
                    <a:pt x="5399" y="4770"/>
                  </a:cubicBezTo>
                  <a:cubicBezTo>
                    <a:pt x="5620" y="5066"/>
                    <a:pt x="5842" y="5251"/>
                    <a:pt x="5842" y="5251"/>
                  </a:cubicBezTo>
                  <a:cubicBezTo>
                    <a:pt x="5879" y="5287"/>
                    <a:pt x="5953" y="5324"/>
                    <a:pt x="6027" y="5324"/>
                  </a:cubicBezTo>
                  <a:lnTo>
                    <a:pt x="9428" y="5324"/>
                  </a:lnTo>
                  <a:cubicBezTo>
                    <a:pt x="9946" y="5324"/>
                    <a:pt x="10353" y="5214"/>
                    <a:pt x="10685" y="5066"/>
                  </a:cubicBezTo>
                  <a:cubicBezTo>
                    <a:pt x="11018" y="4881"/>
                    <a:pt x="11240" y="4696"/>
                    <a:pt x="11351" y="4474"/>
                  </a:cubicBezTo>
                  <a:cubicBezTo>
                    <a:pt x="11388" y="4437"/>
                    <a:pt x="11425" y="4400"/>
                    <a:pt x="11425" y="4326"/>
                  </a:cubicBezTo>
                  <a:cubicBezTo>
                    <a:pt x="11462" y="4252"/>
                    <a:pt x="11499" y="4215"/>
                    <a:pt x="11499" y="4104"/>
                  </a:cubicBezTo>
                  <a:cubicBezTo>
                    <a:pt x="11499" y="4030"/>
                    <a:pt x="11462" y="3920"/>
                    <a:pt x="11425" y="3846"/>
                  </a:cubicBezTo>
                  <a:cubicBezTo>
                    <a:pt x="11314" y="3735"/>
                    <a:pt x="11240" y="3698"/>
                    <a:pt x="11129" y="3698"/>
                  </a:cubicBezTo>
                  <a:cubicBezTo>
                    <a:pt x="11055" y="3661"/>
                    <a:pt x="10981" y="3661"/>
                    <a:pt x="10870" y="3661"/>
                  </a:cubicBezTo>
                  <a:lnTo>
                    <a:pt x="10648" y="3661"/>
                  </a:lnTo>
                  <a:cubicBezTo>
                    <a:pt x="10574" y="3698"/>
                    <a:pt x="10427" y="3698"/>
                    <a:pt x="10279" y="3698"/>
                  </a:cubicBezTo>
                  <a:cubicBezTo>
                    <a:pt x="9835" y="3698"/>
                    <a:pt x="9170" y="3661"/>
                    <a:pt x="8578" y="3587"/>
                  </a:cubicBezTo>
                  <a:cubicBezTo>
                    <a:pt x="8282" y="3550"/>
                    <a:pt x="7987" y="3513"/>
                    <a:pt x="7728" y="3476"/>
                  </a:cubicBezTo>
                  <a:cubicBezTo>
                    <a:pt x="7506" y="3402"/>
                    <a:pt x="7321" y="3365"/>
                    <a:pt x="7247" y="3291"/>
                  </a:cubicBezTo>
                  <a:cubicBezTo>
                    <a:pt x="6951" y="3143"/>
                    <a:pt x="6582" y="2700"/>
                    <a:pt x="6360" y="2367"/>
                  </a:cubicBezTo>
                  <a:cubicBezTo>
                    <a:pt x="6286" y="2256"/>
                    <a:pt x="6212" y="2219"/>
                    <a:pt x="6101" y="2145"/>
                  </a:cubicBezTo>
                  <a:cubicBezTo>
                    <a:pt x="5731" y="1886"/>
                    <a:pt x="5103" y="1553"/>
                    <a:pt x="4363" y="1221"/>
                  </a:cubicBezTo>
                  <a:cubicBezTo>
                    <a:pt x="3661" y="888"/>
                    <a:pt x="2885" y="555"/>
                    <a:pt x="2293" y="333"/>
                  </a:cubicBezTo>
                  <a:lnTo>
                    <a:pt x="2256" y="333"/>
                  </a:lnTo>
                  <a:lnTo>
                    <a:pt x="9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2903;p51">
              <a:extLst>
                <a:ext uri="{FF2B5EF4-FFF2-40B4-BE49-F238E27FC236}">
                  <a16:creationId xmlns:a16="http://schemas.microsoft.com/office/drawing/2014/main" id="{E4FDA441-854F-A609-9E10-6323E922B9BD}"/>
                </a:ext>
              </a:extLst>
            </p:cNvPr>
            <p:cNvSpPr/>
            <p:nvPr/>
          </p:nvSpPr>
          <p:spPr>
            <a:xfrm>
              <a:off x="2816850" y="4909350"/>
              <a:ext cx="98000" cy="95225"/>
            </a:xfrm>
            <a:custGeom>
              <a:avLst/>
              <a:gdLst/>
              <a:ahLst/>
              <a:cxnLst/>
              <a:rect l="l" t="t" r="r" b="b"/>
              <a:pathLst>
                <a:path w="3920" h="3809" extrusionOk="0">
                  <a:moveTo>
                    <a:pt x="2404" y="1"/>
                  </a:moveTo>
                  <a:cubicBezTo>
                    <a:pt x="2404" y="1"/>
                    <a:pt x="1" y="2293"/>
                    <a:pt x="38" y="2552"/>
                  </a:cubicBezTo>
                  <a:cubicBezTo>
                    <a:pt x="75" y="3144"/>
                    <a:pt x="1442" y="3809"/>
                    <a:pt x="1442" y="3809"/>
                  </a:cubicBezTo>
                  <a:lnTo>
                    <a:pt x="3919" y="2367"/>
                  </a:lnTo>
                  <a:lnTo>
                    <a:pt x="3624" y="1258"/>
                  </a:lnTo>
                  <a:cubicBezTo>
                    <a:pt x="3217" y="260"/>
                    <a:pt x="2404" y="1"/>
                    <a:pt x="24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2904;p51">
              <a:extLst>
                <a:ext uri="{FF2B5EF4-FFF2-40B4-BE49-F238E27FC236}">
                  <a16:creationId xmlns:a16="http://schemas.microsoft.com/office/drawing/2014/main" id="{25595FB8-0339-C8DD-B4D0-220D5647DF33}"/>
                </a:ext>
              </a:extLst>
            </p:cNvPr>
            <p:cNvSpPr/>
            <p:nvPr/>
          </p:nvSpPr>
          <p:spPr>
            <a:xfrm>
              <a:off x="2809450" y="4901600"/>
              <a:ext cx="113725" cy="111000"/>
            </a:xfrm>
            <a:custGeom>
              <a:avLst/>
              <a:gdLst/>
              <a:ahLst/>
              <a:cxnLst/>
              <a:rect l="l" t="t" r="r" b="b"/>
              <a:pathLst>
                <a:path w="4549" h="4440" extrusionOk="0">
                  <a:moveTo>
                    <a:pt x="629" y="2751"/>
                  </a:moveTo>
                  <a:lnTo>
                    <a:pt x="614" y="2757"/>
                  </a:lnTo>
                  <a:lnTo>
                    <a:pt x="614" y="2757"/>
                  </a:lnTo>
                  <a:cubicBezTo>
                    <a:pt x="616" y="2753"/>
                    <a:pt x="621" y="2751"/>
                    <a:pt x="629" y="2751"/>
                  </a:cubicBezTo>
                  <a:close/>
                  <a:moveTo>
                    <a:pt x="2769" y="674"/>
                  </a:moveTo>
                  <a:lnTo>
                    <a:pt x="2769" y="674"/>
                  </a:lnTo>
                  <a:cubicBezTo>
                    <a:pt x="2840" y="710"/>
                    <a:pt x="2933" y="762"/>
                    <a:pt x="3032" y="829"/>
                  </a:cubicBezTo>
                  <a:cubicBezTo>
                    <a:pt x="3217" y="1013"/>
                    <a:pt x="3476" y="1272"/>
                    <a:pt x="3624" y="1679"/>
                  </a:cubicBezTo>
                  <a:lnTo>
                    <a:pt x="3846" y="2529"/>
                  </a:lnTo>
                  <a:lnTo>
                    <a:pt x="1733" y="3776"/>
                  </a:lnTo>
                  <a:lnTo>
                    <a:pt x="1733" y="3776"/>
                  </a:lnTo>
                  <a:cubicBezTo>
                    <a:pt x="1584" y="3694"/>
                    <a:pt x="1322" y="3562"/>
                    <a:pt x="1110" y="3380"/>
                  </a:cubicBezTo>
                  <a:cubicBezTo>
                    <a:pt x="962" y="3269"/>
                    <a:pt x="814" y="3158"/>
                    <a:pt x="740" y="3047"/>
                  </a:cubicBezTo>
                  <a:cubicBezTo>
                    <a:pt x="693" y="2999"/>
                    <a:pt x="660" y="2936"/>
                    <a:pt x="643" y="2887"/>
                  </a:cubicBezTo>
                  <a:lnTo>
                    <a:pt x="643" y="2887"/>
                  </a:lnTo>
                  <a:cubicBezTo>
                    <a:pt x="663" y="2849"/>
                    <a:pt x="704" y="2800"/>
                    <a:pt x="777" y="2751"/>
                  </a:cubicBezTo>
                  <a:cubicBezTo>
                    <a:pt x="1036" y="2418"/>
                    <a:pt x="1591" y="1864"/>
                    <a:pt x="2034" y="1383"/>
                  </a:cubicBezTo>
                  <a:cubicBezTo>
                    <a:pt x="2335" y="1082"/>
                    <a:pt x="2608" y="824"/>
                    <a:pt x="2769" y="674"/>
                  </a:cubicBezTo>
                  <a:close/>
                  <a:moveTo>
                    <a:pt x="2722" y="1"/>
                  </a:moveTo>
                  <a:cubicBezTo>
                    <a:pt x="2643" y="1"/>
                    <a:pt x="2569" y="35"/>
                    <a:pt x="2515" y="89"/>
                  </a:cubicBezTo>
                  <a:cubicBezTo>
                    <a:pt x="2515" y="89"/>
                    <a:pt x="1886" y="644"/>
                    <a:pt x="1295" y="1272"/>
                  </a:cubicBezTo>
                  <a:cubicBezTo>
                    <a:pt x="999" y="1568"/>
                    <a:pt x="703" y="1864"/>
                    <a:pt x="481" y="2123"/>
                  </a:cubicBezTo>
                  <a:cubicBezTo>
                    <a:pt x="334" y="2270"/>
                    <a:pt x="260" y="2381"/>
                    <a:pt x="186" y="2492"/>
                  </a:cubicBezTo>
                  <a:lnTo>
                    <a:pt x="75" y="2640"/>
                  </a:lnTo>
                  <a:cubicBezTo>
                    <a:pt x="38" y="2677"/>
                    <a:pt x="1" y="2714"/>
                    <a:pt x="1" y="2862"/>
                  </a:cubicBezTo>
                  <a:cubicBezTo>
                    <a:pt x="1" y="2862"/>
                    <a:pt x="1" y="2862"/>
                    <a:pt x="1" y="2862"/>
                  </a:cubicBezTo>
                  <a:lnTo>
                    <a:pt x="1" y="2862"/>
                  </a:lnTo>
                  <a:cubicBezTo>
                    <a:pt x="1" y="2882"/>
                    <a:pt x="4" y="2897"/>
                    <a:pt x="7" y="2907"/>
                  </a:cubicBezTo>
                  <a:lnTo>
                    <a:pt x="7" y="2907"/>
                  </a:lnTo>
                  <a:cubicBezTo>
                    <a:pt x="53" y="3177"/>
                    <a:pt x="193" y="3352"/>
                    <a:pt x="334" y="3527"/>
                  </a:cubicBezTo>
                  <a:cubicBezTo>
                    <a:pt x="555" y="3786"/>
                    <a:pt x="888" y="4008"/>
                    <a:pt x="1147" y="4156"/>
                  </a:cubicBezTo>
                  <a:cubicBezTo>
                    <a:pt x="1406" y="4304"/>
                    <a:pt x="1628" y="4415"/>
                    <a:pt x="1628" y="4415"/>
                  </a:cubicBezTo>
                  <a:cubicBezTo>
                    <a:pt x="1658" y="4430"/>
                    <a:pt x="1695" y="4439"/>
                    <a:pt x="1733" y="4439"/>
                  </a:cubicBezTo>
                  <a:cubicBezTo>
                    <a:pt x="1787" y="4439"/>
                    <a:pt x="1843" y="4421"/>
                    <a:pt x="1886" y="4378"/>
                  </a:cubicBezTo>
                  <a:lnTo>
                    <a:pt x="4363" y="2936"/>
                  </a:lnTo>
                  <a:cubicBezTo>
                    <a:pt x="4474" y="2862"/>
                    <a:pt x="4548" y="2714"/>
                    <a:pt x="4511" y="2566"/>
                  </a:cubicBezTo>
                  <a:lnTo>
                    <a:pt x="4215" y="1494"/>
                  </a:lnTo>
                  <a:lnTo>
                    <a:pt x="4179" y="1457"/>
                  </a:lnTo>
                  <a:cubicBezTo>
                    <a:pt x="3994" y="903"/>
                    <a:pt x="3624" y="533"/>
                    <a:pt x="3365" y="311"/>
                  </a:cubicBezTo>
                  <a:cubicBezTo>
                    <a:pt x="3069" y="89"/>
                    <a:pt x="2848" y="15"/>
                    <a:pt x="2811" y="15"/>
                  </a:cubicBezTo>
                  <a:cubicBezTo>
                    <a:pt x="2781" y="5"/>
                    <a:pt x="2751" y="1"/>
                    <a:pt x="27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2905;p51">
              <a:extLst>
                <a:ext uri="{FF2B5EF4-FFF2-40B4-BE49-F238E27FC236}">
                  <a16:creationId xmlns:a16="http://schemas.microsoft.com/office/drawing/2014/main" id="{BCA188EE-583A-B40B-4285-23DB9496748D}"/>
                </a:ext>
              </a:extLst>
            </p:cNvPr>
            <p:cNvSpPr/>
            <p:nvPr/>
          </p:nvSpPr>
          <p:spPr>
            <a:xfrm>
              <a:off x="1840825" y="3478600"/>
              <a:ext cx="636850" cy="232925"/>
            </a:xfrm>
            <a:custGeom>
              <a:avLst/>
              <a:gdLst/>
              <a:ahLst/>
              <a:cxnLst/>
              <a:rect l="l" t="t" r="r" b="b"/>
              <a:pathLst>
                <a:path w="25474" h="9317" extrusionOk="0">
                  <a:moveTo>
                    <a:pt x="22590" y="0"/>
                  </a:moveTo>
                  <a:cubicBezTo>
                    <a:pt x="21628" y="0"/>
                    <a:pt x="20187" y="333"/>
                    <a:pt x="20187" y="333"/>
                  </a:cubicBezTo>
                  <a:lnTo>
                    <a:pt x="17414" y="1442"/>
                  </a:lnTo>
                  <a:lnTo>
                    <a:pt x="1" y="4252"/>
                  </a:lnTo>
                  <a:lnTo>
                    <a:pt x="407" y="9317"/>
                  </a:lnTo>
                  <a:lnTo>
                    <a:pt x="17931" y="3623"/>
                  </a:lnTo>
                  <a:lnTo>
                    <a:pt x="23107" y="2071"/>
                  </a:lnTo>
                  <a:cubicBezTo>
                    <a:pt x="23107" y="2071"/>
                    <a:pt x="24327" y="2921"/>
                    <a:pt x="24845" y="3217"/>
                  </a:cubicBezTo>
                  <a:cubicBezTo>
                    <a:pt x="24954" y="3279"/>
                    <a:pt x="25044" y="3305"/>
                    <a:pt x="25120" y="3305"/>
                  </a:cubicBezTo>
                  <a:cubicBezTo>
                    <a:pt x="25404" y="3305"/>
                    <a:pt x="25473" y="2933"/>
                    <a:pt x="25473" y="2699"/>
                  </a:cubicBezTo>
                  <a:cubicBezTo>
                    <a:pt x="25473" y="2403"/>
                    <a:pt x="23514" y="0"/>
                    <a:pt x="22590" y="0"/>
                  </a:cubicBezTo>
                  <a:close/>
                </a:path>
              </a:pathLst>
            </a:custGeom>
            <a:solidFill>
              <a:srgbClr val="ADAD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2906;p51">
              <a:extLst>
                <a:ext uri="{FF2B5EF4-FFF2-40B4-BE49-F238E27FC236}">
                  <a16:creationId xmlns:a16="http://schemas.microsoft.com/office/drawing/2014/main" id="{61FCC21A-C250-DFD9-3976-A4DB7FBFC7B9}"/>
                </a:ext>
              </a:extLst>
            </p:cNvPr>
            <p:cNvSpPr/>
            <p:nvPr/>
          </p:nvSpPr>
          <p:spPr>
            <a:xfrm>
              <a:off x="1832500" y="3471200"/>
              <a:ext cx="652575" cy="248325"/>
            </a:xfrm>
            <a:custGeom>
              <a:avLst/>
              <a:gdLst/>
              <a:ahLst/>
              <a:cxnLst/>
              <a:rect l="l" t="t" r="r" b="b"/>
              <a:pathLst>
                <a:path w="26103" h="9933" extrusionOk="0">
                  <a:moveTo>
                    <a:pt x="22923" y="592"/>
                  </a:moveTo>
                  <a:cubicBezTo>
                    <a:pt x="22997" y="592"/>
                    <a:pt x="23292" y="703"/>
                    <a:pt x="23588" y="925"/>
                  </a:cubicBezTo>
                  <a:cubicBezTo>
                    <a:pt x="24032" y="1258"/>
                    <a:pt x="24512" y="1738"/>
                    <a:pt x="24919" y="2219"/>
                  </a:cubicBezTo>
                  <a:cubicBezTo>
                    <a:pt x="25104" y="2441"/>
                    <a:pt x="25252" y="2625"/>
                    <a:pt x="25363" y="2810"/>
                  </a:cubicBezTo>
                  <a:cubicBezTo>
                    <a:pt x="25437" y="2884"/>
                    <a:pt x="25474" y="2958"/>
                    <a:pt x="25474" y="2995"/>
                  </a:cubicBezTo>
                  <a:lnTo>
                    <a:pt x="25509" y="3031"/>
                  </a:lnTo>
                  <a:lnTo>
                    <a:pt x="25509" y="3031"/>
                  </a:lnTo>
                  <a:cubicBezTo>
                    <a:pt x="25503" y="3130"/>
                    <a:pt x="25474" y="3225"/>
                    <a:pt x="25474" y="3291"/>
                  </a:cubicBezTo>
                  <a:cubicBezTo>
                    <a:pt x="25474" y="3291"/>
                    <a:pt x="25437" y="3291"/>
                    <a:pt x="25363" y="3254"/>
                  </a:cubicBezTo>
                  <a:cubicBezTo>
                    <a:pt x="25104" y="3106"/>
                    <a:pt x="24660" y="2810"/>
                    <a:pt x="24291" y="2552"/>
                  </a:cubicBezTo>
                  <a:cubicBezTo>
                    <a:pt x="23921" y="2330"/>
                    <a:pt x="23588" y="2108"/>
                    <a:pt x="23588" y="2108"/>
                  </a:cubicBezTo>
                  <a:cubicBezTo>
                    <a:pt x="23536" y="2082"/>
                    <a:pt x="23484" y="2056"/>
                    <a:pt x="23418" y="2056"/>
                  </a:cubicBezTo>
                  <a:cubicBezTo>
                    <a:pt x="23391" y="2056"/>
                    <a:pt x="23362" y="2060"/>
                    <a:pt x="23329" y="2071"/>
                  </a:cubicBezTo>
                  <a:lnTo>
                    <a:pt x="18153" y="3624"/>
                  </a:lnTo>
                  <a:lnTo>
                    <a:pt x="1036" y="9206"/>
                  </a:lnTo>
                  <a:lnTo>
                    <a:pt x="666" y="4807"/>
                  </a:lnTo>
                  <a:lnTo>
                    <a:pt x="17784" y="2071"/>
                  </a:lnTo>
                  <a:lnTo>
                    <a:pt x="17858" y="2034"/>
                  </a:lnTo>
                  <a:lnTo>
                    <a:pt x="20589" y="905"/>
                  </a:lnTo>
                  <a:lnTo>
                    <a:pt x="20589" y="905"/>
                  </a:lnTo>
                  <a:lnTo>
                    <a:pt x="20594" y="925"/>
                  </a:lnTo>
                  <a:cubicBezTo>
                    <a:pt x="20594" y="925"/>
                    <a:pt x="20667" y="888"/>
                    <a:pt x="20815" y="851"/>
                  </a:cubicBezTo>
                  <a:cubicBezTo>
                    <a:pt x="21259" y="777"/>
                    <a:pt x="22257" y="592"/>
                    <a:pt x="22923" y="592"/>
                  </a:cubicBezTo>
                  <a:close/>
                  <a:moveTo>
                    <a:pt x="22923" y="1"/>
                  </a:moveTo>
                  <a:cubicBezTo>
                    <a:pt x="21924" y="1"/>
                    <a:pt x="20483" y="296"/>
                    <a:pt x="20446" y="296"/>
                  </a:cubicBezTo>
                  <a:lnTo>
                    <a:pt x="20409" y="333"/>
                  </a:lnTo>
                  <a:lnTo>
                    <a:pt x="17674" y="1449"/>
                  </a:lnTo>
                  <a:lnTo>
                    <a:pt x="17674" y="1449"/>
                  </a:lnTo>
                  <a:lnTo>
                    <a:pt x="17673" y="1442"/>
                  </a:lnTo>
                  <a:lnTo>
                    <a:pt x="297" y="4252"/>
                  </a:lnTo>
                  <a:cubicBezTo>
                    <a:pt x="112" y="4252"/>
                    <a:pt x="1" y="4400"/>
                    <a:pt x="38" y="4585"/>
                  </a:cubicBezTo>
                  <a:lnTo>
                    <a:pt x="445" y="9650"/>
                  </a:lnTo>
                  <a:cubicBezTo>
                    <a:pt x="445" y="9724"/>
                    <a:pt x="482" y="9835"/>
                    <a:pt x="592" y="9872"/>
                  </a:cubicBezTo>
                  <a:cubicBezTo>
                    <a:pt x="636" y="9915"/>
                    <a:pt x="679" y="9933"/>
                    <a:pt x="730" y="9933"/>
                  </a:cubicBezTo>
                  <a:cubicBezTo>
                    <a:pt x="766" y="9933"/>
                    <a:pt x="805" y="9924"/>
                    <a:pt x="851" y="9909"/>
                  </a:cubicBezTo>
                  <a:lnTo>
                    <a:pt x="18338" y="4215"/>
                  </a:lnTo>
                  <a:lnTo>
                    <a:pt x="23376" y="2704"/>
                  </a:lnTo>
                  <a:lnTo>
                    <a:pt x="23376" y="2704"/>
                  </a:lnTo>
                  <a:cubicBezTo>
                    <a:pt x="23704" y="2916"/>
                    <a:pt x="24610" y="3502"/>
                    <a:pt x="25030" y="3772"/>
                  </a:cubicBezTo>
                  <a:cubicBezTo>
                    <a:pt x="25178" y="3846"/>
                    <a:pt x="25326" y="3919"/>
                    <a:pt x="25474" y="3919"/>
                  </a:cubicBezTo>
                  <a:cubicBezTo>
                    <a:pt x="25622" y="3919"/>
                    <a:pt x="25732" y="3846"/>
                    <a:pt x="25843" y="3772"/>
                  </a:cubicBezTo>
                  <a:cubicBezTo>
                    <a:pt x="25991" y="3661"/>
                    <a:pt x="26028" y="3513"/>
                    <a:pt x="26065" y="3365"/>
                  </a:cubicBezTo>
                  <a:cubicBezTo>
                    <a:pt x="26102" y="3217"/>
                    <a:pt x="26102" y="3106"/>
                    <a:pt x="26102" y="2995"/>
                  </a:cubicBezTo>
                  <a:cubicBezTo>
                    <a:pt x="26102" y="2884"/>
                    <a:pt x="26102" y="2847"/>
                    <a:pt x="26065" y="2773"/>
                  </a:cubicBezTo>
                  <a:cubicBezTo>
                    <a:pt x="25991" y="2589"/>
                    <a:pt x="25843" y="2367"/>
                    <a:pt x="25622" y="2108"/>
                  </a:cubicBezTo>
                  <a:cubicBezTo>
                    <a:pt x="25289" y="1664"/>
                    <a:pt x="24808" y="1184"/>
                    <a:pt x="24365" y="777"/>
                  </a:cubicBezTo>
                  <a:cubicBezTo>
                    <a:pt x="24106" y="555"/>
                    <a:pt x="23884" y="370"/>
                    <a:pt x="23625" y="222"/>
                  </a:cubicBezTo>
                  <a:cubicBezTo>
                    <a:pt x="23403" y="111"/>
                    <a:pt x="23181" y="1"/>
                    <a:pt x="229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2907;p51">
              <a:extLst>
                <a:ext uri="{FF2B5EF4-FFF2-40B4-BE49-F238E27FC236}">
                  <a16:creationId xmlns:a16="http://schemas.microsoft.com/office/drawing/2014/main" id="{F97755C7-4886-AFD1-3F26-C4C9B8681C2C}"/>
                </a:ext>
              </a:extLst>
            </p:cNvPr>
            <p:cNvSpPr/>
            <p:nvPr/>
          </p:nvSpPr>
          <p:spPr>
            <a:xfrm>
              <a:off x="2303875" y="3514650"/>
              <a:ext cx="171025" cy="49925"/>
            </a:xfrm>
            <a:custGeom>
              <a:avLst/>
              <a:gdLst/>
              <a:ahLst/>
              <a:cxnLst/>
              <a:rect l="l" t="t" r="r" b="b"/>
              <a:pathLst>
                <a:path w="6841" h="1997" extrusionOk="0">
                  <a:moveTo>
                    <a:pt x="1665" y="0"/>
                  </a:moveTo>
                  <a:lnTo>
                    <a:pt x="1" y="1997"/>
                  </a:lnTo>
                  <a:cubicBezTo>
                    <a:pt x="1" y="1997"/>
                    <a:pt x="334" y="1997"/>
                    <a:pt x="1665" y="1886"/>
                  </a:cubicBezTo>
                  <a:cubicBezTo>
                    <a:pt x="3033" y="1775"/>
                    <a:pt x="3735" y="1146"/>
                    <a:pt x="3735" y="1146"/>
                  </a:cubicBezTo>
                  <a:cubicBezTo>
                    <a:pt x="3735" y="1146"/>
                    <a:pt x="4992" y="1257"/>
                    <a:pt x="5916" y="1257"/>
                  </a:cubicBezTo>
                  <a:cubicBezTo>
                    <a:pt x="6840" y="1257"/>
                    <a:pt x="6545" y="444"/>
                    <a:pt x="5805" y="333"/>
                  </a:cubicBezTo>
                  <a:cubicBezTo>
                    <a:pt x="5103" y="222"/>
                    <a:pt x="1665" y="0"/>
                    <a:pt x="1665" y="0"/>
                  </a:cubicBezTo>
                  <a:close/>
                </a:path>
              </a:pathLst>
            </a:custGeom>
            <a:solidFill>
              <a:srgbClr val="ADAD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2908;p51">
              <a:extLst>
                <a:ext uri="{FF2B5EF4-FFF2-40B4-BE49-F238E27FC236}">
                  <a16:creationId xmlns:a16="http://schemas.microsoft.com/office/drawing/2014/main" id="{8EE3DCBC-6CDA-42AE-BD29-9A0BD4E21E7E}"/>
                </a:ext>
              </a:extLst>
            </p:cNvPr>
            <p:cNvSpPr/>
            <p:nvPr/>
          </p:nvSpPr>
          <p:spPr>
            <a:xfrm>
              <a:off x="2296500" y="3507250"/>
              <a:ext cx="177475" cy="64725"/>
            </a:xfrm>
            <a:custGeom>
              <a:avLst/>
              <a:gdLst/>
              <a:ahLst/>
              <a:cxnLst/>
              <a:rect l="l" t="t" r="r" b="b"/>
              <a:pathLst>
                <a:path w="7099" h="2589" extrusionOk="0">
                  <a:moveTo>
                    <a:pt x="1997" y="0"/>
                  </a:moveTo>
                  <a:cubicBezTo>
                    <a:pt x="1812" y="0"/>
                    <a:pt x="1664" y="111"/>
                    <a:pt x="1664" y="296"/>
                  </a:cubicBezTo>
                  <a:cubicBezTo>
                    <a:pt x="1664" y="444"/>
                    <a:pt x="1775" y="592"/>
                    <a:pt x="1960" y="629"/>
                  </a:cubicBezTo>
                  <a:cubicBezTo>
                    <a:pt x="1960" y="629"/>
                    <a:pt x="2810" y="666"/>
                    <a:pt x="3734" y="740"/>
                  </a:cubicBezTo>
                  <a:cubicBezTo>
                    <a:pt x="4695" y="814"/>
                    <a:pt x="5731" y="888"/>
                    <a:pt x="6063" y="925"/>
                  </a:cubicBezTo>
                  <a:cubicBezTo>
                    <a:pt x="6211" y="962"/>
                    <a:pt x="6322" y="999"/>
                    <a:pt x="6396" y="1073"/>
                  </a:cubicBezTo>
                  <a:lnTo>
                    <a:pt x="6470" y="1147"/>
                  </a:lnTo>
                  <a:lnTo>
                    <a:pt x="6470" y="1183"/>
                  </a:lnTo>
                  <a:cubicBezTo>
                    <a:pt x="6470" y="1220"/>
                    <a:pt x="6359" y="1257"/>
                    <a:pt x="6211" y="1257"/>
                  </a:cubicBezTo>
                  <a:cubicBezTo>
                    <a:pt x="5768" y="1257"/>
                    <a:pt x="5213" y="1220"/>
                    <a:pt x="4806" y="1183"/>
                  </a:cubicBezTo>
                  <a:cubicBezTo>
                    <a:pt x="4363" y="1183"/>
                    <a:pt x="4067" y="1147"/>
                    <a:pt x="4067" y="1147"/>
                  </a:cubicBezTo>
                  <a:cubicBezTo>
                    <a:pt x="3993" y="1147"/>
                    <a:pt x="3882" y="1147"/>
                    <a:pt x="3845" y="1220"/>
                  </a:cubicBezTo>
                  <a:cubicBezTo>
                    <a:pt x="3808" y="1220"/>
                    <a:pt x="3180" y="1775"/>
                    <a:pt x="1960" y="1849"/>
                  </a:cubicBezTo>
                  <a:cubicBezTo>
                    <a:pt x="1257" y="1923"/>
                    <a:pt x="850" y="1960"/>
                    <a:pt x="629" y="1960"/>
                  </a:cubicBezTo>
                  <a:lnTo>
                    <a:pt x="296" y="1960"/>
                  </a:lnTo>
                  <a:cubicBezTo>
                    <a:pt x="148" y="1960"/>
                    <a:pt x="0" y="2108"/>
                    <a:pt x="0" y="2293"/>
                  </a:cubicBezTo>
                  <a:cubicBezTo>
                    <a:pt x="0" y="2440"/>
                    <a:pt x="148" y="2588"/>
                    <a:pt x="296" y="2588"/>
                  </a:cubicBezTo>
                  <a:cubicBezTo>
                    <a:pt x="333" y="2588"/>
                    <a:pt x="629" y="2588"/>
                    <a:pt x="1997" y="2477"/>
                  </a:cubicBezTo>
                  <a:cubicBezTo>
                    <a:pt x="3158" y="2388"/>
                    <a:pt x="3888" y="1939"/>
                    <a:pt x="4147" y="1748"/>
                  </a:cubicBezTo>
                  <a:lnTo>
                    <a:pt x="4147" y="1748"/>
                  </a:lnTo>
                  <a:cubicBezTo>
                    <a:pt x="4475" y="1775"/>
                    <a:pt x="5429" y="1849"/>
                    <a:pt x="6211" y="1849"/>
                  </a:cubicBezTo>
                  <a:cubicBezTo>
                    <a:pt x="6470" y="1849"/>
                    <a:pt x="6655" y="1812"/>
                    <a:pt x="6840" y="1701"/>
                  </a:cubicBezTo>
                  <a:cubicBezTo>
                    <a:pt x="6988" y="1590"/>
                    <a:pt x="7099" y="1405"/>
                    <a:pt x="7099" y="1220"/>
                  </a:cubicBezTo>
                  <a:cubicBezTo>
                    <a:pt x="7099" y="962"/>
                    <a:pt x="6988" y="777"/>
                    <a:pt x="6803" y="629"/>
                  </a:cubicBezTo>
                  <a:cubicBezTo>
                    <a:pt x="6655" y="481"/>
                    <a:pt x="6433" y="370"/>
                    <a:pt x="6137" y="296"/>
                  </a:cubicBezTo>
                  <a:cubicBezTo>
                    <a:pt x="5768" y="259"/>
                    <a:pt x="4732" y="185"/>
                    <a:pt x="3771" y="111"/>
                  </a:cubicBezTo>
                  <a:cubicBezTo>
                    <a:pt x="2847" y="37"/>
                    <a:pt x="1997" y="0"/>
                    <a:pt x="19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2909;p51">
              <a:extLst>
                <a:ext uri="{FF2B5EF4-FFF2-40B4-BE49-F238E27FC236}">
                  <a16:creationId xmlns:a16="http://schemas.microsoft.com/office/drawing/2014/main" id="{2A9683CF-0050-0D55-28D9-D538A1A59428}"/>
                </a:ext>
              </a:extLst>
            </p:cNvPr>
            <p:cNvSpPr/>
            <p:nvPr/>
          </p:nvSpPr>
          <p:spPr>
            <a:xfrm>
              <a:off x="1536750" y="3107250"/>
              <a:ext cx="905800" cy="1073350"/>
            </a:xfrm>
            <a:custGeom>
              <a:avLst/>
              <a:gdLst/>
              <a:ahLst/>
              <a:cxnLst/>
              <a:rect l="l" t="t" r="r" b="b"/>
              <a:pathLst>
                <a:path w="36232" h="42934" extrusionOk="0">
                  <a:moveTo>
                    <a:pt x="12856" y="1"/>
                  </a:moveTo>
                  <a:cubicBezTo>
                    <a:pt x="7710" y="1"/>
                    <a:pt x="4615" y="2378"/>
                    <a:pt x="4215" y="7090"/>
                  </a:cubicBezTo>
                  <a:cubicBezTo>
                    <a:pt x="3734" y="12784"/>
                    <a:pt x="2921" y="20881"/>
                    <a:pt x="2440" y="25095"/>
                  </a:cubicBezTo>
                  <a:cubicBezTo>
                    <a:pt x="1923" y="29310"/>
                    <a:pt x="0" y="30419"/>
                    <a:pt x="333" y="34819"/>
                  </a:cubicBezTo>
                  <a:cubicBezTo>
                    <a:pt x="629" y="39181"/>
                    <a:pt x="3069" y="42434"/>
                    <a:pt x="7284" y="42730"/>
                  </a:cubicBezTo>
                  <a:cubicBezTo>
                    <a:pt x="9090" y="42873"/>
                    <a:pt x="10563" y="42934"/>
                    <a:pt x="12094" y="42934"/>
                  </a:cubicBezTo>
                  <a:cubicBezTo>
                    <a:pt x="14135" y="42934"/>
                    <a:pt x="16278" y="42825"/>
                    <a:pt x="19447" y="42656"/>
                  </a:cubicBezTo>
                  <a:cubicBezTo>
                    <a:pt x="24105" y="42398"/>
                    <a:pt x="33754" y="41362"/>
                    <a:pt x="33754" y="41362"/>
                  </a:cubicBezTo>
                  <a:cubicBezTo>
                    <a:pt x="33754" y="41362"/>
                    <a:pt x="35455" y="37591"/>
                    <a:pt x="35603" y="35817"/>
                  </a:cubicBezTo>
                  <a:cubicBezTo>
                    <a:pt x="35751" y="34042"/>
                    <a:pt x="36232" y="28681"/>
                    <a:pt x="35270" y="28681"/>
                  </a:cubicBezTo>
                  <a:cubicBezTo>
                    <a:pt x="34309" y="28681"/>
                    <a:pt x="15713" y="29606"/>
                    <a:pt x="15713" y="29606"/>
                  </a:cubicBezTo>
                  <a:lnTo>
                    <a:pt x="16859" y="22507"/>
                  </a:lnTo>
                  <a:cubicBezTo>
                    <a:pt x="16859" y="22507"/>
                    <a:pt x="20741" y="19882"/>
                    <a:pt x="21074" y="18293"/>
                  </a:cubicBezTo>
                  <a:cubicBezTo>
                    <a:pt x="21369" y="16666"/>
                    <a:pt x="21221" y="9678"/>
                    <a:pt x="20408" y="5944"/>
                  </a:cubicBezTo>
                  <a:cubicBezTo>
                    <a:pt x="19595" y="2247"/>
                    <a:pt x="16193" y="288"/>
                    <a:pt x="16193" y="288"/>
                  </a:cubicBezTo>
                  <a:cubicBezTo>
                    <a:pt x="15002" y="97"/>
                    <a:pt x="13888" y="1"/>
                    <a:pt x="128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2910;p51">
              <a:extLst>
                <a:ext uri="{FF2B5EF4-FFF2-40B4-BE49-F238E27FC236}">
                  <a16:creationId xmlns:a16="http://schemas.microsoft.com/office/drawing/2014/main" id="{D031ABBD-0CD1-4C23-1F87-9AB56373FD65}"/>
                </a:ext>
              </a:extLst>
            </p:cNvPr>
            <p:cNvSpPr/>
            <p:nvPr/>
          </p:nvSpPr>
          <p:spPr>
            <a:xfrm>
              <a:off x="1535825" y="3099650"/>
              <a:ext cx="904875" cy="1088800"/>
            </a:xfrm>
            <a:custGeom>
              <a:avLst/>
              <a:gdLst/>
              <a:ahLst/>
              <a:cxnLst/>
              <a:rect l="l" t="t" r="r" b="b"/>
              <a:pathLst>
                <a:path w="36195" h="43552" extrusionOk="0">
                  <a:moveTo>
                    <a:pt x="12940" y="629"/>
                  </a:moveTo>
                  <a:cubicBezTo>
                    <a:pt x="13914" y="629"/>
                    <a:pt x="14958" y="699"/>
                    <a:pt x="16106" y="874"/>
                  </a:cubicBezTo>
                  <a:lnTo>
                    <a:pt x="16106" y="874"/>
                  </a:lnTo>
                  <a:lnTo>
                    <a:pt x="16120" y="888"/>
                  </a:lnTo>
                  <a:cubicBezTo>
                    <a:pt x="16267" y="999"/>
                    <a:pt x="17118" y="1516"/>
                    <a:pt x="18005" y="2440"/>
                  </a:cubicBezTo>
                  <a:cubicBezTo>
                    <a:pt x="18855" y="3365"/>
                    <a:pt x="19780" y="4659"/>
                    <a:pt x="20149" y="6322"/>
                  </a:cubicBezTo>
                  <a:cubicBezTo>
                    <a:pt x="20704" y="8836"/>
                    <a:pt x="20926" y="12903"/>
                    <a:pt x="20926" y="15713"/>
                  </a:cubicBezTo>
                  <a:cubicBezTo>
                    <a:pt x="20926" y="17007"/>
                    <a:pt x="20889" y="18042"/>
                    <a:pt x="20778" y="18523"/>
                  </a:cubicBezTo>
                  <a:cubicBezTo>
                    <a:pt x="20741" y="18818"/>
                    <a:pt x="20445" y="19262"/>
                    <a:pt x="20075" y="19706"/>
                  </a:cubicBezTo>
                  <a:cubicBezTo>
                    <a:pt x="19484" y="20408"/>
                    <a:pt x="18634" y="21111"/>
                    <a:pt x="17931" y="21628"/>
                  </a:cubicBezTo>
                  <a:cubicBezTo>
                    <a:pt x="17598" y="21924"/>
                    <a:pt x="17303" y="22146"/>
                    <a:pt x="17081" y="22294"/>
                  </a:cubicBezTo>
                  <a:cubicBezTo>
                    <a:pt x="16859" y="22442"/>
                    <a:pt x="16711" y="22552"/>
                    <a:pt x="16711" y="22552"/>
                  </a:cubicBezTo>
                  <a:cubicBezTo>
                    <a:pt x="16637" y="22589"/>
                    <a:pt x="16600" y="22663"/>
                    <a:pt x="16563" y="22737"/>
                  </a:cubicBezTo>
                  <a:lnTo>
                    <a:pt x="15454" y="29873"/>
                  </a:lnTo>
                  <a:cubicBezTo>
                    <a:pt x="15417" y="29984"/>
                    <a:pt x="15454" y="30058"/>
                    <a:pt x="15528" y="30131"/>
                  </a:cubicBezTo>
                  <a:cubicBezTo>
                    <a:pt x="15565" y="30205"/>
                    <a:pt x="15676" y="30242"/>
                    <a:pt x="15750" y="30242"/>
                  </a:cubicBezTo>
                  <a:cubicBezTo>
                    <a:pt x="15750" y="30242"/>
                    <a:pt x="16933" y="30168"/>
                    <a:pt x="18671" y="30094"/>
                  </a:cubicBezTo>
                  <a:cubicBezTo>
                    <a:pt x="21332" y="29947"/>
                    <a:pt x="25288" y="29762"/>
                    <a:pt x="28727" y="29614"/>
                  </a:cubicBezTo>
                  <a:cubicBezTo>
                    <a:pt x="30427" y="29503"/>
                    <a:pt x="31980" y="29429"/>
                    <a:pt x="33163" y="29392"/>
                  </a:cubicBezTo>
                  <a:cubicBezTo>
                    <a:pt x="34280" y="29357"/>
                    <a:pt x="35068" y="29322"/>
                    <a:pt x="35276" y="29318"/>
                  </a:cubicBezTo>
                  <a:lnTo>
                    <a:pt x="35276" y="29318"/>
                  </a:lnTo>
                  <a:cubicBezTo>
                    <a:pt x="35311" y="29322"/>
                    <a:pt x="35346" y="29361"/>
                    <a:pt x="35381" y="29466"/>
                  </a:cubicBezTo>
                  <a:cubicBezTo>
                    <a:pt x="35455" y="29651"/>
                    <a:pt x="35529" y="29984"/>
                    <a:pt x="35529" y="30316"/>
                  </a:cubicBezTo>
                  <a:cubicBezTo>
                    <a:pt x="35566" y="30686"/>
                    <a:pt x="35603" y="31130"/>
                    <a:pt x="35603" y="31573"/>
                  </a:cubicBezTo>
                  <a:cubicBezTo>
                    <a:pt x="35603" y="33200"/>
                    <a:pt x="35418" y="35159"/>
                    <a:pt x="35344" y="36121"/>
                  </a:cubicBezTo>
                  <a:cubicBezTo>
                    <a:pt x="35270" y="36934"/>
                    <a:pt x="34790" y="38302"/>
                    <a:pt x="34383" y="39448"/>
                  </a:cubicBezTo>
                  <a:cubicBezTo>
                    <a:pt x="34161" y="40040"/>
                    <a:pt x="33939" y="40557"/>
                    <a:pt x="33755" y="40927"/>
                  </a:cubicBezTo>
                  <a:cubicBezTo>
                    <a:pt x="33681" y="41129"/>
                    <a:pt x="33617" y="41286"/>
                    <a:pt x="33570" y="41392"/>
                  </a:cubicBezTo>
                  <a:lnTo>
                    <a:pt x="33570" y="41392"/>
                  </a:lnTo>
                  <a:cubicBezTo>
                    <a:pt x="33323" y="41419"/>
                    <a:pt x="32836" y="41469"/>
                    <a:pt x="32165" y="41518"/>
                  </a:cubicBezTo>
                  <a:cubicBezTo>
                    <a:pt x="29244" y="41851"/>
                    <a:pt x="22959" y="42443"/>
                    <a:pt x="19484" y="42628"/>
                  </a:cubicBezTo>
                  <a:cubicBezTo>
                    <a:pt x="16230" y="42812"/>
                    <a:pt x="14049" y="42923"/>
                    <a:pt x="11979" y="42923"/>
                  </a:cubicBezTo>
                  <a:cubicBezTo>
                    <a:pt x="10500" y="42923"/>
                    <a:pt x="9095" y="42886"/>
                    <a:pt x="7358" y="42738"/>
                  </a:cubicBezTo>
                  <a:cubicBezTo>
                    <a:pt x="5324" y="42591"/>
                    <a:pt x="3734" y="41740"/>
                    <a:pt x="2625" y="40409"/>
                  </a:cubicBezTo>
                  <a:cubicBezTo>
                    <a:pt x="1479" y="39078"/>
                    <a:pt x="814" y="37230"/>
                    <a:pt x="666" y="35086"/>
                  </a:cubicBezTo>
                  <a:cubicBezTo>
                    <a:pt x="629" y="34753"/>
                    <a:pt x="629" y="34457"/>
                    <a:pt x="629" y="34161"/>
                  </a:cubicBezTo>
                  <a:cubicBezTo>
                    <a:pt x="629" y="32387"/>
                    <a:pt x="1036" y="31241"/>
                    <a:pt x="1516" y="29984"/>
                  </a:cubicBezTo>
                  <a:cubicBezTo>
                    <a:pt x="1997" y="28727"/>
                    <a:pt x="2551" y="27396"/>
                    <a:pt x="2773" y="25436"/>
                  </a:cubicBezTo>
                  <a:cubicBezTo>
                    <a:pt x="3254" y="21222"/>
                    <a:pt x="4067" y="13088"/>
                    <a:pt x="4548" y="7431"/>
                  </a:cubicBezTo>
                  <a:cubicBezTo>
                    <a:pt x="4733" y="5102"/>
                    <a:pt x="5583" y="3439"/>
                    <a:pt x="6988" y="2329"/>
                  </a:cubicBezTo>
                  <a:cubicBezTo>
                    <a:pt x="8393" y="1183"/>
                    <a:pt x="10389" y="629"/>
                    <a:pt x="12940" y="629"/>
                  </a:cubicBezTo>
                  <a:close/>
                  <a:moveTo>
                    <a:pt x="12940" y="0"/>
                  </a:moveTo>
                  <a:cubicBezTo>
                    <a:pt x="10315" y="0"/>
                    <a:pt x="8171" y="592"/>
                    <a:pt x="6618" y="1849"/>
                  </a:cubicBezTo>
                  <a:cubicBezTo>
                    <a:pt x="5065" y="3069"/>
                    <a:pt x="4141" y="4954"/>
                    <a:pt x="3919" y="7358"/>
                  </a:cubicBezTo>
                  <a:cubicBezTo>
                    <a:pt x="3439" y="13051"/>
                    <a:pt x="2625" y="21148"/>
                    <a:pt x="2145" y="25362"/>
                  </a:cubicBezTo>
                  <a:cubicBezTo>
                    <a:pt x="1923" y="27248"/>
                    <a:pt x="1405" y="28505"/>
                    <a:pt x="925" y="29762"/>
                  </a:cubicBezTo>
                  <a:cubicBezTo>
                    <a:pt x="444" y="31019"/>
                    <a:pt x="0" y="32313"/>
                    <a:pt x="0" y="34161"/>
                  </a:cubicBezTo>
                  <a:cubicBezTo>
                    <a:pt x="0" y="34457"/>
                    <a:pt x="37" y="34790"/>
                    <a:pt x="37" y="35123"/>
                  </a:cubicBezTo>
                  <a:cubicBezTo>
                    <a:pt x="222" y="37378"/>
                    <a:pt x="925" y="39337"/>
                    <a:pt x="2145" y="40779"/>
                  </a:cubicBezTo>
                  <a:cubicBezTo>
                    <a:pt x="3365" y="42258"/>
                    <a:pt x="5102" y="43182"/>
                    <a:pt x="7284" y="43367"/>
                  </a:cubicBezTo>
                  <a:cubicBezTo>
                    <a:pt x="9058" y="43478"/>
                    <a:pt x="10500" y="43552"/>
                    <a:pt x="11979" y="43552"/>
                  </a:cubicBezTo>
                  <a:cubicBezTo>
                    <a:pt x="14086" y="43552"/>
                    <a:pt x="16267" y="43441"/>
                    <a:pt x="19521" y="43256"/>
                  </a:cubicBezTo>
                  <a:cubicBezTo>
                    <a:pt x="24179" y="42997"/>
                    <a:pt x="33828" y="41999"/>
                    <a:pt x="33828" y="41999"/>
                  </a:cubicBezTo>
                  <a:cubicBezTo>
                    <a:pt x="33939" y="41962"/>
                    <a:pt x="34013" y="41888"/>
                    <a:pt x="34087" y="41814"/>
                  </a:cubicBezTo>
                  <a:cubicBezTo>
                    <a:pt x="34087" y="41814"/>
                    <a:pt x="34494" y="40853"/>
                    <a:pt x="34938" y="39670"/>
                  </a:cubicBezTo>
                  <a:cubicBezTo>
                    <a:pt x="35381" y="38487"/>
                    <a:pt x="35862" y="37119"/>
                    <a:pt x="35936" y="36158"/>
                  </a:cubicBezTo>
                  <a:cubicBezTo>
                    <a:pt x="36047" y="35196"/>
                    <a:pt x="36195" y="33237"/>
                    <a:pt x="36195" y="31573"/>
                  </a:cubicBezTo>
                  <a:cubicBezTo>
                    <a:pt x="36195" y="30871"/>
                    <a:pt x="36195" y="30205"/>
                    <a:pt x="36084" y="29688"/>
                  </a:cubicBezTo>
                  <a:cubicBezTo>
                    <a:pt x="36047" y="29466"/>
                    <a:pt x="35973" y="29244"/>
                    <a:pt x="35862" y="29059"/>
                  </a:cubicBezTo>
                  <a:cubicBezTo>
                    <a:pt x="35825" y="28948"/>
                    <a:pt x="35751" y="28874"/>
                    <a:pt x="35640" y="28801"/>
                  </a:cubicBezTo>
                  <a:cubicBezTo>
                    <a:pt x="35566" y="28727"/>
                    <a:pt x="35455" y="28690"/>
                    <a:pt x="35307" y="28690"/>
                  </a:cubicBezTo>
                  <a:cubicBezTo>
                    <a:pt x="35048" y="28690"/>
                    <a:pt x="33718" y="28764"/>
                    <a:pt x="31832" y="28837"/>
                  </a:cubicBezTo>
                  <a:cubicBezTo>
                    <a:pt x="26798" y="29068"/>
                    <a:pt x="17985" y="29503"/>
                    <a:pt x="16108" y="29596"/>
                  </a:cubicBezTo>
                  <a:lnTo>
                    <a:pt x="16108" y="29596"/>
                  </a:lnTo>
                  <a:lnTo>
                    <a:pt x="17176" y="22948"/>
                  </a:lnTo>
                  <a:lnTo>
                    <a:pt x="17176" y="22948"/>
                  </a:lnTo>
                  <a:cubicBezTo>
                    <a:pt x="17480" y="22747"/>
                    <a:pt x="18267" y="22211"/>
                    <a:pt x="19077" y="21517"/>
                  </a:cubicBezTo>
                  <a:cubicBezTo>
                    <a:pt x="19595" y="21111"/>
                    <a:pt x="20112" y="20630"/>
                    <a:pt x="20519" y="20112"/>
                  </a:cubicBezTo>
                  <a:cubicBezTo>
                    <a:pt x="20963" y="19632"/>
                    <a:pt x="21295" y="19151"/>
                    <a:pt x="21406" y="18634"/>
                  </a:cubicBezTo>
                  <a:cubicBezTo>
                    <a:pt x="21517" y="18079"/>
                    <a:pt x="21554" y="17044"/>
                    <a:pt x="21554" y="15713"/>
                  </a:cubicBezTo>
                  <a:cubicBezTo>
                    <a:pt x="21554" y="12866"/>
                    <a:pt x="21295" y="8799"/>
                    <a:pt x="20741" y="6211"/>
                  </a:cubicBezTo>
                  <a:cubicBezTo>
                    <a:pt x="20334" y="4252"/>
                    <a:pt x="19225" y="2810"/>
                    <a:pt x="18264" y="1812"/>
                  </a:cubicBezTo>
                  <a:cubicBezTo>
                    <a:pt x="17266" y="851"/>
                    <a:pt x="16415" y="333"/>
                    <a:pt x="16378" y="333"/>
                  </a:cubicBezTo>
                  <a:lnTo>
                    <a:pt x="16267" y="296"/>
                  </a:lnTo>
                  <a:cubicBezTo>
                    <a:pt x="15084" y="111"/>
                    <a:pt x="13975" y="0"/>
                    <a:pt x="129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2911;p51">
              <a:extLst>
                <a:ext uri="{FF2B5EF4-FFF2-40B4-BE49-F238E27FC236}">
                  <a16:creationId xmlns:a16="http://schemas.microsoft.com/office/drawing/2014/main" id="{67AC3A94-7240-AF37-E479-3D592B47DD3D}"/>
                </a:ext>
              </a:extLst>
            </p:cNvPr>
            <p:cNvSpPr/>
            <p:nvPr/>
          </p:nvSpPr>
          <p:spPr>
            <a:xfrm>
              <a:off x="2022900" y="2863875"/>
              <a:ext cx="279150" cy="311575"/>
            </a:xfrm>
            <a:custGeom>
              <a:avLst/>
              <a:gdLst/>
              <a:ahLst/>
              <a:cxnLst/>
              <a:rect l="l" t="t" r="r" b="b"/>
              <a:pathLst>
                <a:path w="11166" h="12463" extrusionOk="0">
                  <a:moveTo>
                    <a:pt x="8878" y="1"/>
                  </a:moveTo>
                  <a:cubicBezTo>
                    <a:pt x="8592" y="1"/>
                    <a:pt x="8271" y="46"/>
                    <a:pt x="7913" y="152"/>
                  </a:cubicBezTo>
                  <a:cubicBezTo>
                    <a:pt x="5177" y="965"/>
                    <a:pt x="1" y="8396"/>
                    <a:pt x="1" y="8396"/>
                  </a:cubicBezTo>
                  <a:cubicBezTo>
                    <a:pt x="1" y="8396"/>
                    <a:pt x="1775" y="12463"/>
                    <a:pt x="2737" y="12463"/>
                  </a:cubicBezTo>
                  <a:cubicBezTo>
                    <a:pt x="3735" y="12463"/>
                    <a:pt x="7765" y="10836"/>
                    <a:pt x="9244" y="8248"/>
                  </a:cubicBezTo>
                  <a:cubicBezTo>
                    <a:pt x="10685" y="5660"/>
                    <a:pt x="11166" y="2074"/>
                    <a:pt x="11166" y="2074"/>
                  </a:cubicBezTo>
                  <a:cubicBezTo>
                    <a:pt x="11166" y="2074"/>
                    <a:pt x="10802" y="1"/>
                    <a:pt x="8878" y="1"/>
                  </a:cubicBezTo>
                  <a:close/>
                </a:path>
              </a:pathLst>
            </a:custGeom>
            <a:solidFill>
              <a:srgbClr val="ADAD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2912;p51">
              <a:extLst>
                <a:ext uri="{FF2B5EF4-FFF2-40B4-BE49-F238E27FC236}">
                  <a16:creationId xmlns:a16="http://schemas.microsoft.com/office/drawing/2014/main" id="{5DD22ABC-ABC7-9BDF-FDEB-1C4C58CA06B3}"/>
                </a:ext>
              </a:extLst>
            </p:cNvPr>
            <p:cNvSpPr/>
            <p:nvPr/>
          </p:nvSpPr>
          <p:spPr>
            <a:xfrm>
              <a:off x="2014600" y="2855650"/>
              <a:ext cx="294850" cy="327200"/>
            </a:xfrm>
            <a:custGeom>
              <a:avLst/>
              <a:gdLst/>
              <a:ahLst/>
              <a:cxnLst/>
              <a:rect l="l" t="t" r="r" b="b"/>
              <a:pathLst>
                <a:path w="11794" h="13088" extrusionOk="0">
                  <a:moveTo>
                    <a:pt x="9206" y="629"/>
                  </a:moveTo>
                  <a:cubicBezTo>
                    <a:pt x="9649" y="629"/>
                    <a:pt x="9945" y="739"/>
                    <a:pt x="10204" y="924"/>
                  </a:cubicBezTo>
                  <a:cubicBezTo>
                    <a:pt x="10611" y="1146"/>
                    <a:pt x="10869" y="1553"/>
                    <a:pt x="11017" y="1886"/>
                  </a:cubicBezTo>
                  <a:cubicBezTo>
                    <a:pt x="11091" y="2033"/>
                    <a:pt x="11128" y="2181"/>
                    <a:pt x="11165" y="2292"/>
                  </a:cubicBezTo>
                  <a:lnTo>
                    <a:pt x="11197" y="2418"/>
                  </a:lnTo>
                  <a:lnTo>
                    <a:pt x="11197" y="2418"/>
                  </a:lnTo>
                  <a:cubicBezTo>
                    <a:pt x="11192" y="2445"/>
                    <a:pt x="11183" y="2479"/>
                    <a:pt x="11165" y="2514"/>
                  </a:cubicBezTo>
                  <a:cubicBezTo>
                    <a:pt x="11054" y="3217"/>
                    <a:pt x="10537" y="6211"/>
                    <a:pt x="9280" y="8429"/>
                  </a:cubicBezTo>
                  <a:cubicBezTo>
                    <a:pt x="8614" y="9649"/>
                    <a:pt x="7283" y="10685"/>
                    <a:pt x="5989" y="11387"/>
                  </a:cubicBezTo>
                  <a:cubicBezTo>
                    <a:pt x="5361" y="11757"/>
                    <a:pt x="4695" y="12016"/>
                    <a:pt x="4178" y="12200"/>
                  </a:cubicBezTo>
                  <a:cubicBezTo>
                    <a:pt x="3660" y="12385"/>
                    <a:pt x="3254" y="12496"/>
                    <a:pt x="3069" y="12496"/>
                  </a:cubicBezTo>
                  <a:cubicBezTo>
                    <a:pt x="3069" y="12496"/>
                    <a:pt x="2995" y="12459"/>
                    <a:pt x="2884" y="12385"/>
                  </a:cubicBezTo>
                  <a:cubicBezTo>
                    <a:pt x="2662" y="12200"/>
                    <a:pt x="2403" y="11905"/>
                    <a:pt x="2144" y="11498"/>
                  </a:cubicBezTo>
                  <a:cubicBezTo>
                    <a:pt x="1775" y="10943"/>
                    <a:pt x="1368" y="10204"/>
                    <a:pt x="1072" y="9612"/>
                  </a:cubicBezTo>
                  <a:cubicBezTo>
                    <a:pt x="924" y="9317"/>
                    <a:pt x="813" y="9095"/>
                    <a:pt x="740" y="8910"/>
                  </a:cubicBezTo>
                  <a:cubicBezTo>
                    <a:pt x="719" y="8860"/>
                    <a:pt x="699" y="8815"/>
                    <a:pt x="681" y="8776"/>
                  </a:cubicBezTo>
                  <a:lnTo>
                    <a:pt x="681" y="8776"/>
                  </a:lnTo>
                  <a:cubicBezTo>
                    <a:pt x="715" y="8725"/>
                    <a:pt x="759" y="8659"/>
                    <a:pt x="813" y="8577"/>
                  </a:cubicBezTo>
                  <a:cubicBezTo>
                    <a:pt x="1294" y="7875"/>
                    <a:pt x="2625" y="6063"/>
                    <a:pt x="4104" y="4363"/>
                  </a:cubicBezTo>
                  <a:cubicBezTo>
                    <a:pt x="4880" y="3512"/>
                    <a:pt x="5657" y="2699"/>
                    <a:pt x="6396" y="2033"/>
                  </a:cubicBezTo>
                  <a:cubicBezTo>
                    <a:pt x="7135" y="1405"/>
                    <a:pt x="7838" y="924"/>
                    <a:pt x="8355" y="776"/>
                  </a:cubicBezTo>
                  <a:cubicBezTo>
                    <a:pt x="8688" y="666"/>
                    <a:pt x="8947" y="629"/>
                    <a:pt x="9206" y="629"/>
                  </a:cubicBezTo>
                  <a:close/>
                  <a:moveTo>
                    <a:pt x="9206" y="0"/>
                  </a:moveTo>
                  <a:cubicBezTo>
                    <a:pt x="8910" y="0"/>
                    <a:pt x="8540" y="74"/>
                    <a:pt x="8171" y="185"/>
                  </a:cubicBezTo>
                  <a:cubicBezTo>
                    <a:pt x="7394" y="407"/>
                    <a:pt x="6544" y="1072"/>
                    <a:pt x="5657" y="1886"/>
                  </a:cubicBezTo>
                  <a:cubicBezTo>
                    <a:pt x="2995" y="4363"/>
                    <a:pt x="74" y="8540"/>
                    <a:pt x="74" y="8577"/>
                  </a:cubicBezTo>
                  <a:cubicBezTo>
                    <a:pt x="0" y="8651"/>
                    <a:pt x="0" y="8762"/>
                    <a:pt x="37" y="8873"/>
                  </a:cubicBezTo>
                  <a:cubicBezTo>
                    <a:pt x="37" y="8873"/>
                    <a:pt x="481" y="9871"/>
                    <a:pt x="1072" y="10906"/>
                  </a:cubicBezTo>
                  <a:cubicBezTo>
                    <a:pt x="1368" y="11424"/>
                    <a:pt x="1664" y="11942"/>
                    <a:pt x="1997" y="12348"/>
                  </a:cubicBezTo>
                  <a:cubicBezTo>
                    <a:pt x="2144" y="12533"/>
                    <a:pt x="2329" y="12718"/>
                    <a:pt x="2477" y="12866"/>
                  </a:cubicBezTo>
                  <a:cubicBezTo>
                    <a:pt x="2662" y="12977"/>
                    <a:pt x="2847" y="13088"/>
                    <a:pt x="3069" y="13088"/>
                  </a:cubicBezTo>
                  <a:cubicBezTo>
                    <a:pt x="3401" y="13088"/>
                    <a:pt x="3845" y="12977"/>
                    <a:pt x="4400" y="12792"/>
                  </a:cubicBezTo>
                  <a:cubicBezTo>
                    <a:pt x="5250" y="12496"/>
                    <a:pt x="6285" y="11979"/>
                    <a:pt x="7283" y="11313"/>
                  </a:cubicBezTo>
                  <a:cubicBezTo>
                    <a:pt x="8282" y="10611"/>
                    <a:pt x="9243" y="9760"/>
                    <a:pt x="9834" y="8725"/>
                  </a:cubicBezTo>
                  <a:cubicBezTo>
                    <a:pt x="11313" y="6063"/>
                    <a:pt x="11794" y="2477"/>
                    <a:pt x="11794" y="2440"/>
                  </a:cubicBezTo>
                  <a:lnTo>
                    <a:pt x="11794" y="2366"/>
                  </a:lnTo>
                  <a:cubicBezTo>
                    <a:pt x="11794" y="2329"/>
                    <a:pt x="11720" y="1775"/>
                    <a:pt x="11350" y="1220"/>
                  </a:cubicBezTo>
                  <a:cubicBezTo>
                    <a:pt x="11165" y="924"/>
                    <a:pt x="10906" y="629"/>
                    <a:pt x="10537" y="407"/>
                  </a:cubicBezTo>
                  <a:cubicBezTo>
                    <a:pt x="10204" y="148"/>
                    <a:pt x="9760" y="0"/>
                    <a:pt x="92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2913;p51">
              <a:extLst>
                <a:ext uri="{FF2B5EF4-FFF2-40B4-BE49-F238E27FC236}">
                  <a16:creationId xmlns:a16="http://schemas.microsoft.com/office/drawing/2014/main" id="{4397D996-8240-B407-4F29-EC301B882CC5}"/>
                </a:ext>
              </a:extLst>
            </p:cNvPr>
            <p:cNvSpPr/>
            <p:nvPr/>
          </p:nvSpPr>
          <p:spPr>
            <a:xfrm>
              <a:off x="1440650" y="2636575"/>
              <a:ext cx="1007450" cy="899975"/>
            </a:xfrm>
            <a:custGeom>
              <a:avLst/>
              <a:gdLst/>
              <a:ahLst/>
              <a:cxnLst/>
              <a:rect l="l" t="t" r="r" b="b"/>
              <a:pathLst>
                <a:path w="40298" h="35999" extrusionOk="0">
                  <a:moveTo>
                    <a:pt x="25818" y="0"/>
                  </a:moveTo>
                  <a:cubicBezTo>
                    <a:pt x="24898" y="0"/>
                    <a:pt x="23943" y="132"/>
                    <a:pt x="22958" y="482"/>
                  </a:cubicBezTo>
                  <a:cubicBezTo>
                    <a:pt x="18891" y="1960"/>
                    <a:pt x="18891" y="6471"/>
                    <a:pt x="18743" y="9392"/>
                  </a:cubicBezTo>
                  <a:cubicBezTo>
                    <a:pt x="18596" y="12312"/>
                    <a:pt x="18411" y="13126"/>
                    <a:pt x="12089" y="15381"/>
                  </a:cubicBezTo>
                  <a:cubicBezTo>
                    <a:pt x="5767" y="17673"/>
                    <a:pt x="2070" y="21703"/>
                    <a:pt x="924" y="27544"/>
                  </a:cubicBezTo>
                  <a:cubicBezTo>
                    <a:pt x="0" y="32252"/>
                    <a:pt x="3927" y="35999"/>
                    <a:pt x="8040" y="35999"/>
                  </a:cubicBezTo>
                  <a:cubicBezTo>
                    <a:pt x="9031" y="35999"/>
                    <a:pt x="10033" y="35782"/>
                    <a:pt x="10980" y="35308"/>
                  </a:cubicBezTo>
                  <a:cubicBezTo>
                    <a:pt x="15823" y="32905"/>
                    <a:pt x="15823" y="21703"/>
                    <a:pt x="19409" y="20409"/>
                  </a:cubicBezTo>
                  <a:cubicBezTo>
                    <a:pt x="22958" y="19115"/>
                    <a:pt x="27653" y="18967"/>
                    <a:pt x="29428" y="14087"/>
                  </a:cubicBezTo>
                  <a:cubicBezTo>
                    <a:pt x="29428" y="14087"/>
                    <a:pt x="29280" y="12978"/>
                    <a:pt x="33014" y="12978"/>
                  </a:cubicBezTo>
                  <a:cubicBezTo>
                    <a:pt x="36711" y="12978"/>
                    <a:pt x="39632" y="9392"/>
                    <a:pt x="39965" y="5510"/>
                  </a:cubicBezTo>
                  <a:cubicBezTo>
                    <a:pt x="40297" y="1628"/>
                    <a:pt x="36083" y="1295"/>
                    <a:pt x="33310" y="1295"/>
                  </a:cubicBezTo>
                  <a:cubicBezTo>
                    <a:pt x="31237" y="1295"/>
                    <a:pt x="28697" y="0"/>
                    <a:pt x="258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2914;p51">
              <a:extLst>
                <a:ext uri="{FF2B5EF4-FFF2-40B4-BE49-F238E27FC236}">
                  <a16:creationId xmlns:a16="http://schemas.microsoft.com/office/drawing/2014/main" id="{D5C26F4D-62AB-228B-1637-8F9D2D992829}"/>
                </a:ext>
              </a:extLst>
            </p:cNvPr>
            <p:cNvSpPr/>
            <p:nvPr/>
          </p:nvSpPr>
          <p:spPr>
            <a:xfrm>
              <a:off x="1452650" y="2629200"/>
              <a:ext cx="995450" cy="915050"/>
            </a:xfrm>
            <a:custGeom>
              <a:avLst/>
              <a:gdLst/>
              <a:ahLst/>
              <a:cxnLst/>
              <a:rect l="l" t="t" r="r" b="b"/>
              <a:pathLst>
                <a:path w="39818" h="36602" extrusionOk="0">
                  <a:moveTo>
                    <a:pt x="25325" y="592"/>
                  </a:moveTo>
                  <a:cubicBezTo>
                    <a:pt x="26730" y="592"/>
                    <a:pt x="28061" y="925"/>
                    <a:pt x="29318" y="1257"/>
                  </a:cubicBezTo>
                  <a:cubicBezTo>
                    <a:pt x="30575" y="1553"/>
                    <a:pt x="31758" y="1886"/>
                    <a:pt x="32830" y="1886"/>
                  </a:cubicBezTo>
                  <a:cubicBezTo>
                    <a:pt x="34161" y="1886"/>
                    <a:pt x="35788" y="1960"/>
                    <a:pt x="37045" y="2477"/>
                  </a:cubicBezTo>
                  <a:cubicBezTo>
                    <a:pt x="37710" y="2699"/>
                    <a:pt x="38228" y="3032"/>
                    <a:pt x="38597" y="3512"/>
                  </a:cubicBezTo>
                  <a:cubicBezTo>
                    <a:pt x="38967" y="3993"/>
                    <a:pt x="39189" y="4585"/>
                    <a:pt x="39189" y="5398"/>
                  </a:cubicBezTo>
                  <a:cubicBezTo>
                    <a:pt x="39189" y="5509"/>
                    <a:pt x="39189" y="5657"/>
                    <a:pt x="39189" y="5768"/>
                  </a:cubicBezTo>
                  <a:cubicBezTo>
                    <a:pt x="39041" y="7653"/>
                    <a:pt x="38228" y="9465"/>
                    <a:pt x="37045" y="10796"/>
                  </a:cubicBezTo>
                  <a:cubicBezTo>
                    <a:pt x="35861" y="12090"/>
                    <a:pt x="34272" y="12940"/>
                    <a:pt x="32534" y="12940"/>
                  </a:cubicBezTo>
                  <a:cubicBezTo>
                    <a:pt x="30797" y="12940"/>
                    <a:pt x="29835" y="13199"/>
                    <a:pt x="29318" y="13495"/>
                  </a:cubicBezTo>
                  <a:cubicBezTo>
                    <a:pt x="29022" y="13642"/>
                    <a:pt x="28874" y="13827"/>
                    <a:pt x="28763" y="13975"/>
                  </a:cubicBezTo>
                  <a:cubicBezTo>
                    <a:pt x="28686" y="14078"/>
                    <a:pt x="28662" y="14181"/>
                    <a:pt x="28655" y="14272"/>
                  </a:cubicBezTo>
                  <a:lnTo>
                    <a:pt x="28652" y="14271"/>
                  </a:lnTo>
                  <a:cubicBezTo>
                    <a:pt x="27802" y="16637"/>
                    <a:pt x="26286" y="17820"/>
                    <a:pt x="24475" y="18597"/>
                  </a:cubicBezTo>
                  <a:cubicBezTo>
                    <a:pt x="22700" y="19410"/>
                    <a:pt x="20630" y="19743"/>
                    <a:pt x="18818" y="20408"/>
                  </a:cubicBezTo>
                  <a:cubicBezTo>
                    <a:pt x="18300" y="20593"/>
                    <a:pt x="17857" y="20963"/>
                    <a:pt x="17487" y="21443"/>
                  </a:cubicBezTo>
                  <a:cubicBezTo>
                    <a:pt x="16822" y="22257"/>
                    <a:pt x="16341" y="23403"/>
                    <a:pt x="15860" y="24697"/>
                  </a:cubicBezTo>
                  <a:cubicBezTo>
                    <a:pt x="15158" y="26656"/>
                    <a:pt x="14566" y="28948"/>
                    <a:pt x="13716" y="30945"/>
                  </a:cubicBezTo>
                  <a:cubicBezTo>
                    <a:pt x="12866" y="32941"/>
                    <a:pt x="11831" y="34605"/>
                    <a:pt x="10352" y="35344"/>
                  </a:cubicBezTo>
                  <a:cubicBezTo>
                    <a:pt x="9464" y="35788"/>
                    <a:pt x="8503" y="36010"/>
                    <a:pt x="7579" y="36010"/>
                  </a:cubicBezTo>
                  <a:cubicBezTo>
                    <a:pt x="5804" y="36010"/>
                    <a:pt x="4067" y="35270"/>
                    <a:pt x="2773" y="34050"/>
                  </a:cubicBezTo>
                  <a:cubicBezTo>
                    <a:pt x="1479" y="32830"/>
                    <a:pt x="629" y="31130"/>
                    <a:pt x="629" y="29207"/>
                  </a:cubicBezTo>
                  <a:cubicBezTo>
                    <a:pt x="629" y="28800"/>
                    <a:pt x="665" y="28357"/>
                    <a:pt x="739" y="27913"/>
                  </a:cubicBezTo>
                  <a:cubicBezTo>
                    <a:pt x="1294" y="25029"/>
                    <a:pt x="2477" y="22626"/>
                    <a:pt x="4326" y="20630"/>
                  </a:cubicBezTo>
                  <a:cubicBezTo>
                    <a:pt x="6137" y="18670"/>
                    <a:pt x="8614" y="17081"/>
                    <a:pt x="11720" y="15972"/>
                  </a:cubicBezTo>
                  <a:cubicBezTo>
                    <a:pt x="14899" y="14825"/>
                    <a:pt x="16526" y="14086"/>
                    <a:pt x="17487" y="13162"/>
                  </a:cubicBezTo>
                  <a:cubicBezTo>
                    <a:pt x="17931" y="12681"/>
                    <a:pt x="18190" y="12164"/>
                    <a:pt x="18337" y="11609"/>
                  </a:cubicBezTo>
                  <a:cubicBezTo>
                    <a:pt x="18485" y="11054"/>
                    <a:pt x="18522" y="10426"/>
                    <a:pt x="18559" y="9724"/>
                  </a:cubicBezTo>
                  <a:cubicBezTo>
                    <a:pt x="18633" y="8245"/>
                    <a:pt x="18707" y="6396"/>
                    <a:pt x="19188" y="4769"/>
                  </a:cubicBezTo>
                  <a:cubicBezTo>
                    <a:pt x="19705" y="3143"/>
                    <a:pt x="20667" y="1775"/>
                    <a:pt x="22589" y="1072"/>
                  </a:cubicBezTo>
                  <a:cubicBezTo>
                    <a:pt x="23513" y="740"/>
                    <a:pt x="24438" y="592"/>
                    <a:pt x="25325" y="592"/>
                  </a:cubicBezTo>
                  <a:close/>
                  <a:moveTo>
                    <a:pt x="25325" y="0"/>
                  </a:moveTo>
                  <a:cubicBezTo>
                    <a:pt x="24401" y="0"/>
                    <a:pt x="23402" y="111"/>
                    <a:pt x="22367" y="481"/>
                  </a:cubicBezTo>
                  <a:cubicBezTo>
                    <a:pt x="20260" y="1257"/>
                    <a:pt x="19151" y="2847"/>
                    <a:pt x="18633" y="4585"/>
                  </a:cubicBezTo>
                  <a:cubicBezTo>
                    <a:pt x="18079" y="6322"/>
                    <a:pt x="18042" y="8208"/>
                    <a:pt x="17968" y="9687"/>
                  </a:cubicBezTo>
                  <a:cubicBezTo>
                    <a:pt x="17931" y="10389"/>
                    <a:pt x="17857" y="10981"/>
                    <a:pt x="17746" y="11461"/>
                  </a:cubicBezTo>
                  <a:cubicBezTo>
                    <a:pt x="17561" y="12164"/>
                    <a:pt x="17191" y="12681"/>
                    <a:pt x="16304" y="13310"/>
                  </a:cubicBezTo>
                  <a:cubicBezTo>
                    <a:pt x="15380" y="13901"/>
                    <a:pt x="13864" y="14567"/>
                    <a:pt x="11535" y="15380"/>
                  </a:cubicBezTo>
                  <a:cubicBezTo>
                    <a:pt x="8318" y="16526"/>
                    <a:pt x="5767" y="18153"/>
                    <a:pt x="3845" y="20223"/>
                  </a:cubicBezTo>
                  <a:cubicBezTo>
                    <a:pt x="1959" y="22294"/>
                    <a:pt x="702" y="24808"/>
                    <a:pt x="148" y="27765"/>
                  </a:cubicBezTo>
                  <a:cubicBezTo>
                    <a:pt x="37" y="28283"/>
                    <a:pt x="0" y="28726"/>
                    <a:pt x="0" y="29207"/>
                  </a:cubicBezTo>
                  <a:cubicBezTo>
                    <a:pt x="0" y="31314"/>
                    <a:pt x="924" y="33163"/>
                    <a:pt x="2329" y="34494"/>
                  </a:cubicBezTo>
                  <a:cubicBezTo>
                    <a:pt x="3734" y="35825"/>
                    <a:pt x="5620" y="36601"/>
                    <a:pt x="7579" y="36601"/>
                  </a:cubicBezTo>
                  <a:cubicBezTo>
                    <a:pt x="8614" y="36601"/>
                    <a:pt x="9649" y="36379"/>
                    <a:pt x="10611" y="35899"/>
                  </a:cubicBezTo>
                  <a:cubicBezTo>
                    <a:pt x="11942" y="35233"/>
                    <a:pt x="12866" y="34013"/>
                    <a:pt x="13642" y="32571"/>
                  </a:cubicBezTo>
                  <a:cubicBezTo>
                    <a:pt x="14751" y="30427"/>
                    <a:pt x="15491" y="27728"/>
                    <a:pt x="16267" y="25436"/>
                  </a:cubicBezTo>
                  <a:cubicBezTo>
                    <a:pt x="16637" y="24327"/>
                    <a:pt x="17043" y="23292"/>
                    <a:pt x="17487" y="22515"/>
                  </a:cubicBezTo>
                  <a:cubicBezTo>
                    <a:pt x="17931" y="21739"/>
                    <a:pt x="18448" y="21184"/>
                    <a:pt x="19003" y="21000"/>
                  </a:cubicBezTo>
                  <a:cubicBezTo>
                    <a:pt x="20777" y="20371"/>
                    <a:pt x="22848" y="20001"/>
                    <a:pt x="24733" y="19151"/>
                  </a:cubicBezTo>
                  <a:cubicBezTo>
                    <a:pt x="26619" y="18338"/>
                    <a:pt x="28319" y="17007"/>
                    <a:pt x="29244" y="14493"/>
                  </a:cubicBezTo>
                  <a:cubicBezTo>
                    <a:pt x="29271" y="14466"/>
                    <a:pt x="29278" y="14419"/>
                    <a:pt x="29266" y="14382"/>
                  </a:cubicBezTo>
                  <a:lnTo>
                    <a:pt x="29281" y="14382"/>
                  </a:lnTo>
                  <a:lnTo>
                    <a:pt x="29281" y="14345"/>
                  </a:lnTo>
                  <a:cubicBezTo>
                    <a:pt x="29281" y="14308"/>
                    <a:pt x="29318" y="14123"/>
                    <a:pt x="29761" y="13938"/>
                  </a:cubicBezTo>
                  <a:cubicBezTo>
                    <a:pt x="30205" y="13753"/>
                    <a:pt x="31055" y="13568"/>
                    <a:pt x="32534" y="13568"/>
                  </a:cubicBezTo>
                  <a:cubicBezTo>
                    <a:pt x="34494" y="13568"/>
                    <a:pt x="36231" y="12607"/>
                    <a:pt x="37525" y="11202"/>
                  </a:cubicBezTo>
                  <a:cubicBezTo>
                    <a:pt x="38782" y="9761"/>
                    <a:pt x="39632" y="7838"/>
                    <a:pt x="39780" y="5842"/>
                  </a:cubicBezTo>
                  <a:cubicBezTo>
                    <a:pt x="39817" y="5694"/>
                    <a:pt x="39817" y="5546"/>
                    <a:pt x="39817" y="5398"/>
                  </a:cubicBezTo>
                  <a:cubicBezTo>
                    <a:pt x="39817" y="4474"/>
                    <a:pt x="39559" y="3697"/>
                    <a:pt x="39078" y="3143"/>
                  </a:cubicBezTo>
                  <a:cubicBezTo>
                    <a:pt x="38375" y="2255"/>
                    <a:pt x="37303" y="1812"/>
                    <a:pt x="36194" y="1553"/>
                  </a:cubicBezTo>
                  <a:cubicBezTo>
                    <a:pt x="35048" y="1331"/>
                    <a:pt x="33865" y="1294"/>
                    <a:pt x="32830" y="1294"/>
                  </a:cubicBezTo>
                  <a:cubicBezTo>
                    <a:pt x="31869" y="1294"/>
                    <a:pt x="30723" y="961"/>
                    <a:pt x="29466" y="629"/>
                  </a:cubicBezTo>
                  <a:cubicBezTo>
                    <a:pt x="28209" y="333"/>
                    <a:pt x="26841" y="0"/>
                    <a:pt x="253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2915;p51">
              <a:extLst>
                <a:ext uri="{FF2B5EF4-FFF2-40B4-BE49-F238E27FC236}">
                  <a16:creationId xmlns:a16="http://schemas.microsoft.com/office/drawing/2014/main" id="{FCD17F19-A762-467B-C81B-D1679130CC94}"/>
                </a:ext>
              </a:extLst>
            </p:cNvPr>
            <p:cNvSpPr/>
            <p:nvPr/>
          </p:nvSpPr>
          <p:spPr>
            <a:xfrm>
              <a:off x="1917550" y="3189350"/>
              <a:ext cx="738725" cy="637725"/>
            </a:xfrm>
            <a:custGeom>
              <a:avLst/>
              <a:gdLst/>
              <a:ahLst/>
              <a:cxnLst/>
              <a:rect l="l" t="t" r="r" b="b"/>
              <a:pathLst>
                <a:path w="29549" h="25509" extrusionOk="0">
                  <a:moveTo>
                    <a:pt x="3335" y="0"/>
                  </a:moveTo>
                  <a:cubicBezTo>
                    <a:pt x="3240" y="0"/>
                    <a:pt x="3151" y="24"/>
                    <a:pt x="3069" y="72"/>
                  </a:cubicBezTo>
                  <a:lnTo>
                    <a:pt x="0" y="7873"/>
                  </a:lnTo>
                  <a:cubicBezTo>
                    <a:pt x="0" y="7873"/>
                    <a:pt x="8245" y="25508"/>
                    <a:pt x="9391" y="25508"/>
                  </a:cubicBezTo>
                  <a:cubicBezTo>
                    <a:pt x="10537" y="25508"/>
                    <a:pt x="23477" y="16783"/>
                    <a:pt x="23477" y="16783"/>
                  </a:cubicBezTo>
                  <a:cubicBezTo>
                    <a:pt x="23477" y="16783"/>
                    <a:pt x="23986" y="16931"/>
                    <a:pt x="24512" y="16931"/>
                  </a:cubicBezTo>
                  <a:cubicBezTo>
                    <a:pt x="24775" y="16931"/>
                    <a:pt x="25042" y="16894"/>
                    <a:pt x="25251" y="16783"/>
                  </a:cubicBezTo>
                  <a:cubicBezTo>
                    <a:pt x="25917" y="16450"/>
                    <a:pt x="27211" y="14824"/>
                    <a:pt x="27211" y="14824"/>
                  </a:cubicBezTo>
                  <a:cubicBezTo>
                    <a:pt x="27211" y="14824"/>
                    <a:pt x="28673" y="15931"/>
                    <a:pt x="29258" y="15931"/>
                  </a:cubicBezTo>
                  <a:cubicBezTo>
                    <a:pt x="29451" y="15931"/>
                    <a:pt x="29548" y="15810"/>
                    <a:pt x="29466" y="15489"/>
                  </a:cubicBezTo>
                  <a:cubicBezTo>
                    <a:pt x="29170" y="14195"/>
                    <a:pt x="27543" y="12901"/>
                    <a:pt x="26064" y="12901"/>
                  </a:cubicBezTo>
                  <a:cubicBezTo>
                    <a:pt x="24623" y="12901"/>
                    <a:pt x="22515" y="16303"/>
                    <a:pt x="22515" y="16303"/>
                  </a:cubicBezTo>
                  <a:lnTo>
                    <a:pt x="11165" y="20332"/>
                  </a:lnTo>
                  <a:cubicBezTo>
                    <a:pt x="11165" y="20332"/>
                    <a:pt x="8245" y="7688"/>
                    <a:pt x="6803" y="4620"/>
                  </a:cubicBezTo>
                  <a:cubicBezTo>
                    <a:pt x="5474" y="1862"/>
                    <a:pt x="4175" y="0"/>
                    <a:pt x="33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2916;p51">
              <a:extLst>
                <a:ext uri="{FF2B5EF4-FFF2-40B4-BE49-F238E27FC236}">
                  <a16:creationId xmlns:a16="http://schemas.microsoft.com/office/drawing/2014/main" id="{6947707B-6910-A483-CE1D-9CF546F54324}"/>
                </a:ext>
              </a:extLst>
            </p:cNvPr>
            <p:cNvSpPr/>
            <p:nvPr/>
          </p:nvSpPr>
          <p:spPr>
            <a:xfrm>
              <a:off x="1908300" y="3181900"/>
              <a:ext cx="755150" cy="653500"/>
            </a:xfrm>
            <a:custGeom>
              <a:avLst/>
              <a:gdLst/>
              <a:ahLst/>
              <a:cxnLst/>
              <a:rect l="l" t="t" r="r" b="b"/>
              <a:pathLst>
                <a:path w="30206" h="26140" extrusionOk="0">
                  <a:moveTo>
                    <a:pt x="3698" y="1"/>
                  </a:moveTo>
                  <a:cubicBezTo>
                    <a:pt x="3550" y="1"/>
                    <a:pt x="3402" y="38"/>
                    <a:pt x="3291" y="112"/>
                  </a:cubicBezTo>
                  <a:cubicBezTo>
                    <a:pt x="3143" y="223"/>
                    <a:pt x="3106" y="407"/>
                    <a:pt x="3180" y="555"/>
                  </a:cubicBezTo>
                  <a:cubicBezTo>
                    <a:pt x="3225" y="645"/>
                    <a:pt x="3310" y="694"/>
                    <a:pt x="3403" y="694"/>
                  </a:cubicBezTo>
                  <a:cubicBezTo>
                    <a:pt x="3464" y="694"/>
                    <a:pt x="3528" y="673"/>
                    <a:pt x="3587" y="629"/>
                  </a:cubicBezTo>
                  <a:lnTo>
                    <a:pt x="3698" y="629"/>
                  </a:lnTo>
                  <a:cubicBezTo>
                    <a:pt x="3808" y="629"/>
                    <a:pt x="3993" y="666"/>
                    <a:pt x="4215" y="888"/>
                  </a:cubicBezTo>
                  <a:cubicBezTo>
                    <a:pt x="4585" y="1184"/>
                    <a:pt x="4992" y="1701"/>
                    <a:pt x="5472" y="2404"/>
                  </a:cubicBezTo>
                  <a:cubicBezTo>
                    <a:pt x="5916" y="3143"/>
                    <a:pt x="6396" y="4031"/>
                    <a:pt x="6877" y="5066"/>
                  </a:cubicBezTo>
                  <a:cubicBezTo>
                    <a:pt x="7247" y="5805"/>
                    <a:pt x="7690" y="7136"/>
                    <a:pt x="8171" y="8763"/>
                  </a:cubicBezTo>
                  <a:cubicBezTo>
                    <a:pt x="8873" y="11166"/>
                    <a:pt x="9650" y="14161"/>
                    <a:pt x="10241" y="16564"/>
                  </a:cubicBezTo>
                  <a:cubicBezTo>
                    <a:pt x="10537" y="17747"/>
                    <a:pt x="10796" y="18782"/>
                    <a:pt x="10981" y="19521"/>
                  </a:cubicBezTo>
                  <a:cubicBezTo>
                    <a:pt x="11129" y="20261"/>
                    <a:pt x="11240" y="20704"/>
                    <a:pt x="11240" y="20704"/>
                  </a:cubicBezTo>
                  <a:cubicBezTo>
                    <a:pt x="11277" y="20778"/>
                    <a:pt x="11314" y="20852"/>
                    <a:pt x="11387" y="20889"/>
                  </a:cubicBezTo>
                  <a:cubicBezTo>
                    <a:pt x="11431" y="20932"/>
                    <a:pt x="11487" y="20950"/>
                    <a:pt x="11541" y="20950"/>
                  </a:cubicBezTo>
                  <a:cubicBezTo>
                    <a:pt x="11579" y="20950"/>
                    <a:pt x="11616" y="20941"/>
                    <a:pt x="11646" y="20926"/>
                  </a:cubicBezTo>
                  <a:lnTo>
                    <a:pt x="22996" y="16859"/>
                  </a:lnTo>
                  <a:cubicBezTo>
                    <a:pt x="23070" y="16859"/>
                    <a:pt x="23107" y="16822"/>
                    <a:pt x="23144" y="16748"/>
                  </a:cubicBezTo>
                  <a:cubicBezTo>
                    <a:pt x="23144" y="16748"/>
                    <a:pt x="23181" y="16711"/>
                    <a:pt x="23218" y="16601"/>
                  </a:cubicBezTo>
                  <a:cubicBezTo>
                    <a:pt x="23440" y="16305"/>
                    <a:pt x="23994" y="15491"/>
                    <a:pt x="24623" y="14789"/>
                  </a:cubicBezTo>
                  <a:cubicBezTo>
                    <a:pt x="24956" y="14419"/>
                    <a:pt x="25288" y="14087"/>
                    <a:pt x="25621" y="13865"/>
                  </a:cubicBezTo>
                  <a:cubicBezTo>
                    <a:pt x="25917" y="13606"/>
                    <a:pt x="26250" y="13495"/>
                    <a:pt x="26434" y="13495"/>
                  </a:cubicBezTo>
                  <a:cubicBezTo>
                    <a:pt x="27100" y="13495"/>
                    <a:pt x="27802" y="13791"/>
                    <a:pt x="28394" y="14234"/>
                  </a:cubicBezTo>
                  <a:cubicBezTo>
                    <a:pt x="28985" y="14678"/>
                    <a:pt x="29429" y="15307"/>
                    <a:pt x="29540" y="15861"/>
                  </a:cubicBezTo>
                  <a:cubicBezTo>
                    <a:pt x="29556" y="15877"/>
                    <a:pt x="29565" y="15892"/>
                    <a:pt x="29570" y="15908"/>
                  </a:cubicBezTo>
                  <a:lnTo>
                    <a:pt x="29570" y="15908"/>
                  </a:lnTo>
                  <a:cubicBezTo>
                    <a:pt x="29496" y="15903"/>
                    <a:pt x="29352" y="15845"/>
                    <a:pt x="29207" y="15787"/>
                  </a:cubicBezTo>
                  <a:cubicBezTo>
                    <a:pt x="28875" y="15639"/>
                    <a:pt x="28542" y="15418"/>
                    <a:pt x="28246" y="15233"/>
                  </a:cubicBezTo>
                  <a:cubicBezTo>
                    <a:pt x="28098" y="15122"/>
                    <a:pt x="27987" y="15048"/>
                    <a:pt x="27913" y="14974"/>
                  </a:cubicBezTo>
                  <a:cubicBezTo>
                    <a:pt x="27802" y="14900"/>
                    <a:pt x="27765" y="14900"/>
                    <a:pt x="27765" y="14900"/>
                  </a:cubicBezTo>
                  <a:cubicBezTo>
                    <a:pt x="27697" y="14848"/>
                    <a:pt x="27620" y="14821"/>
                    <a:pt x="27550" y="14821"/>
                  </a:cubicBezTo>
                  <a:cubicBezTo>
                    <a:pt x="27470" y="14821"/>
                    <a:pt x="27398" y="14858"/>
                    <a:pt x="27359" y="14937"/>
                  </a:cubicBezTo>
                  <a:cubicBezTo>
                    <a:pt x="27359" y="14937"/>
                    <a:pt x="27248" y="15048"/>
                    <a:pt x="27137" y="15196"/>
                  </a:cubicBezTo>
                  <a:cubicBezTo>
                    <a:pt x="26952" y="15418"/>
                    <a:pt x="26619" y="15787"/>
                    <a:pt x="26324" y="16083"/>
                  </a:cubicBezTo>
                  <a:cubicBezTo>
                    <a:pt x="25991" y="16416"/>
                    <a:pt x="25658" y="16711"/>
                    <a:pt x="25510" y="16785"/>
                  </a:cubicBezTo>
                  <a:cubicBezTo>
                    <a:pt x="25362" y="16859"/>
                    <a:pt x="25141" y="16896"/>
                    <a:pt x="24882" y="16896"/>
                  </a:cubicBezTo>
                  <a:cubicBezTo>
                    <a:pt x="24660" y="16896"/>
                    <a:pt x="24401" y="16859"/>
                    <a:pt x="24216" y="16859"/>
                  </a:cubicBezTo>
                  <a:cubicBezTo>
                    <a:pt x="24142" y="16822"/>
                    <a:pt x="24068" y="16822"/>
                    <a:pt x="24031" y="16785"/>
                  </a:cubicBezTo>
                  <a:lnTo>
                    <a:pt x="23957" y="16785"/>
                  </a:lnTo>
                  <a:cubicBezTo>
                    <a:pt x="23912" y="16770"/>
                    <a:pt x="23872" y="16761"/>
                    <a:pt x="23836" y="16761"/>
                  </a:cubicBezTo>
                  <a:cubicBezTo>
                    <a:pt x="23785" y="16761"/>
                    <a:pt x="23742" y="16779"/>
                    <a:pt x="23699" y="16822"/>
                  </a:cubicBezTo>
                  <a:cubicBezTo>
                    <a:pt x="23699" y="16822"/>
                    <a:pt x="23477" y="16970"/>
                    <a:pt x="23107" y="17192"/>
                  </a:cubicBezTo>
                  <a:cubicBezTo>
                    <a:pt x="21887" y="18042"/>
                    <a:pt x="18745" y="20113"/>
                    <a:pt x="15787" y="21998"/>
                  </a:cubicBezTo>
                  <a:cubicBezTo>
                    <a:pt x="14308" y="22960"/>
                    <a:pt x="12903" y="23847"/>
                    <a:pt x="11794" y="24475"/>
                  </a:cubicBezTo>
                  <a:cubicBezTo>
                    <a:pt x="11240" y="24808"/>
                    <a:pt x="10759" y="25067"/>
                    <a:pt x="10389" y="25252"/>
                  </a:cubicBezTo>
                  <a:cubicBezTo>
                    <a:pt x="10204" y="25363"/>
                    <a:pt x="10057" y="25400"/>
                    <a:pt x="9946" y="25474"/>
                  </a:cubicBezTo>
                  <a:cubicBezTo>
                    <a:pt x="9885" y="25474"/>
                    <a:pt x="9849" y="25498"/>
                    <a:pt x="9818" y="25507"/>
                  </a:cubicBezTo>
                  <a:lnTo>
                    <a:pt x="9818" y="25507"/>
                  </a:lnTo>
                  <a:cubicBezTo>
                    <a:pt x="9771" y="25492"/>
                    <a:pt x="9673" y="25419"/>
                    <a:pt x="9576" y="25289"/>
                  </a:cubicBezTo>
                  <a:cubicBezTo>
                    <a:pt x="9095" y="24697"/>
                    <a:pt x="8282" y="23292"/>
                    <a:pt x="7321" y="21555"/>
                  </a:cubicBezTo>
                  <a:cubicBezTo>
                    <a:pt x="5953" y="18967"/>
                    <a:pt x="4252" y="15565"/>
                    <a:pt x="2921" y="12830"/>
                  </a:cubicBezTo>
                  <a:cubicBezTo>
                    <a:pt x="2293" y="11462"/>
                    <a:pt x="1701" y="10279"/>
                    <a:pt x="1294" y="9428"/>
                  </a:cubicBezTo>
                  <a:cubicBezTo>
                    <a:pt x="888" y="8541"/>
                    <a:pt x="629" y="8023"/>
                    <a:pt x="629" y="8023"/>
                  </a:cubicBezTo>
                  <a:cubicBezTo>
                    <a:pt x="575" y="7915"/>
                    <a:pt x="461" y="7846"/>
                    <a:pt x="346" y="7846"/>
                  </a:cubicBezTo>
                  <a:cubicBezTo>
                    <a:pt x="304" y="7846"/>
                    <a:pt x="262" y="7856"/>
                    <a:pt x="222" y="7875"/>
                  </a:cubicBezTo>
                  <a:cubicBezTo>
                    <a:pt x="74" y="7949"/>
                    <a:pt x="1" y="8134"/>
                    <a:pt x="74" y="8282"/>
                  </a:cubicBezTo>
                  <a:cubicBezTo>
                    <a:pt x="74" y="8282"/>
                    <a:pt x="2145" y="12719"/>
                    <a:pt x="4363" y="17118"/>
                  </a:cubicBezTo>
                  <a:cubicBezTo>
                    <a:pt x="5472" y="19336"/>
                    <a:pt x="6618" y="21555"/>
                    <a:pt x="7543" y="23218"/>
                  </a:cubicBezTo>
                  <a:cubicBezTo>
                    <a:pt x="8023" y="24032"/>
                    <a:pt x="8430" y="24734"/>
                    <a:pt x="8763" y="25252"/>
                  </a:cubicBezTo>
                  <a:cubicBezTo>
                    <a:pt x="8947" y="25474"/>
                    <a:pt x="9095" y="25695"/>
                    <a:pt x="9243" y="25843"/>
                  </a:cubicBezTo>
                  <a:cubicBezTo>
                    <a:pt x="9317" y="25917"/>
                    <a:pt x="9391" y="25991"/>
                    <a:pt x="9465" y="26028"/>
                  </a:cubicBezTo>
                  <a:cubicBezTo>
                    <a:pt x="9539" y="26065"/>
                    <a:pt x="9613" y="26139"/>
                    <a:pt x="9761" y="26139"/>
                  </a:cubicBezTo>
                  <a:cubicBezTo>
                    <a:pt x="9909" y="26139"/>
                    <a:pt x="10057" y="26065"/>
                    <a:pt x="10204" y="25991"/>
                  </a:cubicBezTo>
                  <a:cubicBezTo>
                    <a:pt x="10870" y="25732"/>
                    <a:pt x="12016" y="25104"/>
                    <a:pt x="13421" y="24217"/>
                  </a:cubicBezTo>
                  <a:cubicBezTo>
                    <a:pt x="17312" y="21862"/>
                    <a:pt x="23062" y="17994"/>
                    <a:pt x="23922" y="17414"/>
                  </a:cubicBezTo>
                  <a:lnTo>
                    <a:pt x="23922" y="17414"/>
                  </a:lnTo>
                  <a:cubicBezTo>
                    <a:pt x="24118" y="17458"/>
                    <a:pt x="24483" y="17525"/>
                    <a:pt x="24882" y="17525"/>
                  </a:cubicBezTo>
                  <a:cubicBezTo>
                    <a:pt x="25177" y="17525"/>
                    <a:pt x="25473" y="17488"/>
                    <a:pt x="25769" y="17340"/>
                  </a:cubicBezTo>
                  <a:cubicBezTo>
                    <a:pt x="25991" y="17229"/>
                    <a:pt x="26213" y="17081"/>
                    <a:pt x="26434" y="16859"/>
                  </a:cubicBezTo>
                  <a:cubicBezTo>
                    <a:pt x="26896" y="16424"/>
                    <a:pt x="27375" y="15863"/>
                    <a:pt x="27638" y="15548"/>
                  </a:cubicBezTo>
                  <a:lnTo>
                    <a:pt x="27638" y="15548"/>
                  </a:lnTo>
                  <a:cubicBezTo>
                    <a:pt x="27786" y="15650"/>
                    <a:pt x="27988" y="15788"/>
                    <a:pt x="28209" y="15935"/>
                  </a:cubicBezTo>
                  <a:cubicBezTo>
                    <a:pt x="28431" y="16083"/>
                    <a:pt x="28690" y="16231"/>
                    <a:pt x="28948" y="16342"/>
                  </a:cubicBezTo>
                  <a:cubicBezTo>
                    <a:pt x="29170" y="16453"/>
                    <a:pt x="29392" y="16527"/>
                    <a:pt x="29614" y="16527"/>
                  </a:cubicBezTo>
                  <a:cubicBezTo>
                    <a:pt x="29762" y="16527"/>
                    <a:pt x="29910" y="16490"/>
                    <a:pt x="30021" y="16379"/>
                  </a:cubicBezTo>
                  <a:cubicBezTo>
                    <a:pt x="30132" y="16268"/>
                    <a:pt x="30205" y="16120"/>
                    <a:pt x="30169" y="15972"/>
                  </a:cubicBezTo>
                  <a:cubicBezTo>
                    <a:pt x="30169" y="15898"/>
                    <a:pt x="30169" y="15787"/>
                    <a:pt x="30132" y="15713"/>
                  </a:cubicBezTo>
                  <a:cubicBezTo>
                    <a:pt x="29947" y="14974"/>
                    <a:pt x="29429" y="14271"/>
                    <a:pt x="28764" y="13754"/>
                  </a:cubicBezTo>
                  <a:cubicBezTo>
                    <a:pt x="28098" y="13236"/>
                    <a:pt x="27285" y="12867"/>
                    <a:pt x="26434" y="12867"/>
                  </a:cubicBezTo>
                  <a:cubicBezTo>
                    <a:pt x="25954" y="12867"/>
                    <a:pt x="25510" y="13125"/>
                    <a:pt x="25067" y="13458"/>
                  </a:cubicBezTo>
                  <a:cubicBezTo>
                    <a:pt x="24438" y="13976"/>
                    <a:pt x="23847" y="14715"/>
                    <a:pt x="23366" y="15344"/>
                  </a:cubicBezTo>
                  <a:cubicBezTo>
                    <a:pt x="23027" y="15796"/>
                    <a:pt x="22774" y="16183"/>
                    <a:pt x="22674" y="16341"/>
                  </a:cubicBezTo>
                  <a:lnTo>
                    <a:pt x="22674" y="16341"/>
                  </a:lnTo>
                  <a:lnTo>
                    <a:pt x="11754" y="20217"/>
                  </a:lnTo>
                  <a:lnTo>
                    <a:pt x="11754" y="20217"/>
                  </a:lnTo>
                  <a:cubicBezTo>
                    <a:pt x="11548" y="19314"/>
                    <a:pt x="10948" y="16721"/>
                    <a:pt x="10204" y="13865"/>
                  </a:cubicBezTo>
                  <a:cubicBezTo>
                    <a:pt x="9761" y="12090"/>
                    <a:pt x="9243" y="10205"/>
                    <a:pt x="8763" y="8578"/>
                  </a:cubicBezTo>
                  <a:cubicBezTo>
                    <a:pt x="8282" y="6951"/>
                    <a:pt x="7838" y="5583"/>
                    <a:pt x="7432" y="4807"/>
                  </a:cubicBezTo>
                  <a:cubicBezTo>
                    <a:pt x="6803" y="3402"/>
                    <a:pt x="6138" y="2219"/>
                    <a:pt x="5509" y="1406"/>
                  </a:cubicBezTo>
                  <a:cubicBezTo>
                    <a:pt x="5213" y="962"/>
                    <a:pt x="4918" y="629"/>
                    <a:pt x="4622" y="407"/>
                  </a:cubicBezTo>
                  <a:cubicBezTo>
                    <a:pt x="4326" y="149"/>
                    <a:pt x="4030" y="1"/>
                    <a:pt x="36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2917;p51">
              <a:extLst>
                <a:ext uri="{FF2B5EF4-FFF2-40B4-BE49-F238E27FC236}">
                  <a16:creationId xmlns:a16="http://schemas.microsoft.com/office/drawing/2014/main" id="{9BC5AE77-934C-C26C-A064-09A9DE3CAB5E}"/>
                </a:ext>
              </a:extLst>
            </p:cNvPr>
            <p:cNvSpPr/>
            <p:nvPr/>
          </p:nvSpPr>
          <p:spPr>
            <a:xfrm>
              <a:off x="2058950" y="3511875"/>
              <a:ext cx="597325" cy="315200"/>
            </a:xfrm>
            <a:custGeom>
              <a:avLst/>
              <a:gdLst/>
              <a:ahLst/>
              <a:cxnLst/>
              <a:rect l="l" t="t" r="r" b="b"/>
              <a:pathLst>
                <a:path w="23893" h="12608" extrusionOk="0">
                  <a:moveTo>
                    <a:pt x="20408" y="0"/>
                  </a:moveTo>
                  <a:cubicBezTo>
                    <a:pt x="18967" y="0"/>
                    <a:pt x="16859" y="3402"/>
                    <a:pt x="16859" y="3402"/>
                  </a:cubicBezTo>
                  <a:lnTo>
                    <a:pt x="5509" y="7431"/>
                  </a:lnTo>
                  <a:cubicBezTo>
                    <a:pt x="5509" y="7431"/>
                    <a:pt x="5140" y="5842"/>
                    <a:pt x="4622" y="3623"/>
                  </a:cubicBezTo>
                  <a:lnTo>
                    <a:pt x="1" y="6544"/>
                  </a:lnTo>
                  <a:cubicBezTo>
                    <a:pt x="1738" y="9871"/>
                    <a:pt x="3291" y="12607"/>
                    <a:pt x="3735" y="12607"/>
                  </a:cubicBezTo>
                  <a:cubicBezTo>
                    <a:pt x="4881" y="12607"/>
                    <a:pt x="17821" y="3882"/>
                    <a:pt x="17821" y="3882"/>
                  </a:cubicBezTo>
                  <a:cubicBezTo>
                    <a:pt x="17821" y="3882"/>
                    <a:pt x="18330" y="4030"/>
                    <a:pt x="18856" y="4030"/>
                  </a:cubicBezTo>
                  <a:cubicBezTo>
                    <a:pt x="19119" y="4030"/>
                    <a:pt x="19386" y="3993"/>
                    <a:pt x="19595" y="3882"/>
                  </a:cubicBezTo>
                  <a:cubicBezTo>
                    <a:pt x="20261" y="3549"/>
                    <a:pt x="21555" y="1923"/>
                    <a:pt x="21555" y="1923"/>
                  </a:cubicBezTo>
                  <a:cubicBezTo>
                    <a:pt x="21555" y="1923"/>
                    <a:pt x="23017" y="3030"/>
                    <a:pt x="23602" y="3030"/>
                  </a:cubicBezTo>
                  <a:cubicBezTo>
                    <a:pt x="23795" y="3030"/>
                    <a:pt x="23892" y="2909"/>
                    <a:pt x="23810" y="2588"/>
                  </a:cubicBezTo>
                  <a:cubicBezTo>
                    <a:pt x="23514" y="1294"/>
                    <a:pt x="21887" y="0"/>
                    <a:pt x="20408" y="0"/>
                  </a:cubicBezTo>
                  <a:close/>
                </a:path>
              </a:pathLst>
            </a:custGeom>
            <a:solidFill>
              <a:srgbClr val="ADAD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2918;p51">
              <a:extLst>
                <a:ext uri="{FF2B5EF4-FFF2-40B4-BE49-F238E27FC236}">
                  <a16:creationId xmlns:a16="http://schemas.microsoft.com/office/drawing/2014/main" id="{A73936E2-B926-CB73-6B5C-07798A1EC8CC}"/>
                </a:ext>
              </a:extLst>
            </p:cNvPr>
            <p:cNvSpPr/>
            <p:nvPr/>
          </p:nvSpPr>
          <p:spPr>
            <a:xfrm>
              <a:off x="2050625" y="3503550"/>
              <a:ext cx="612825" cy="331850"/>
            </a:xfrm>
            <a:custGeom>
              <a:avLst/>
              <a:gdLst/>
              <a:ahLst/>
              <a:cxnLst/>
              <a:rect l="l" t="t" r="r" b="b"/>
              <a:pathLst>
                <a:path w="24513" h="13274" extrusionOk="0">
                  <a:moveTo>
                    <a:pt x="20741" y="629"/>
                  </a:moveTo>
                  <a:cubicBezTo>
                    <a:pt x="21407" y="629"/>
                    <a:pt x="22109" y="925"/>
                    <a:pt x="22701" y="1368"/>
                  </a:cubicBezTo>
                  <a:cubicBezTo>
                    <a:pt x="23292" y="1812"/>
                    <a:pt x="23736" y="2441"/>
                    <a:pt x="23847" y="2995"/>
                  </a:cubicBezTo>
                  <a:cubicBezTo>
                    <a:pt x="23863" y="3011"/>
                    <a:pt x="23872" y="3026"/>
                    <a:pt x="23877" y="3042"/>
                  </a:cubicBezTo>
                  <a:lnTo>
                    <a:pt x="23877" y="3042"/>
                  </a:lnTo>
                  <a:cubicBezTo>
                    <a:pt x="23803" y="3037"/>
                    <a:pt x="23659" y="2979"/>
                    <a:pt x="23514" y="2921"/>
                  </a:cubicBezTo>
                  <a:cubicBezTo>
                    <a:pt x="23182" y="2773"/>
                    <a:pt x="22849" y="2552"/>
                    <a:pt x="22553" y="2367"/>
                  </a:cubicBezTo>
                  <a:cubicBezTo>
                    <a:pt x="22405" y="2256"/>
                    <a:pt x="22294" y="2182"/>
                    <a:pt x="22220" y="2108"/>
                  </a:cubicBezTo>
                  <a:cubicBezTo>
                    <a:pt x="22109" y="2034"/>
                    <a:pt x="22072" y="2034"/>
                    <a:pt x="22072" y="2034"/>
                  </a:cubicBezTo>
                  <a:cubicBezTo>
                    <a:pt x="22004" y="1982"/>
                    <a:pt x="21927" y="1955"/>
                    <a:pt x="21857" y="1955"/>
                  </a:cubicBezTo>
                  <a:cubicBezTo>
                    <a:pt x="21777" y="1955"/>
                    <a:pt x="21705" y="1992"/>
                    <a:pt x="21666" y="2071"/>
                  </a:cubicBezTo>
                  <a:cubicBezTo>
                    <a:pt x="21666" y="2071"/>
                    <a:pt x="21555" y="2182"/>
                    <a:pt x="21444" y="2330"/>
                  </a:cubicBezTo>
                  <a:cubicBezTo>
                    <a:pt x="21259" y="2552"/>
                    <a:pt x="20926" y="2921"/>
                    <a:pt x="20631" y="3217"/>
                  </a:cubicBezTo>
                  <a:cubicBezTo>
                    <a:pt x="20298" y="3550"/>
                    <a:pt x="19965" y="3845"/>
                    <a:pt x="19817" y="3919"/>
                  </a:cubicBezTo>
                  <a:cubicBezTo>
                    <a:pt x="19669" y="3993"/>
                    <a:pt x="19448" y="4030"/>
                    <a:pt x="19189" y="4030"/>
                  </a:cubicBezTo>
                  <a:cubicBezTo>
                    <a:pt x="18967" y="4030"/>
                    <a:pt x="18708" y="3993"/>
                    <a:pt x="18523" y="3993"/>
                  </a:cubicBezTo>
                  <a:cubicBezTo>
                    <a:pt x="18449" y="3956"/>
                    <a:pt x="18375" y="3956"/>
                    <a:pt x="18338" y="3919"/>
                  </a:cubicBezTo>
                  <a:lnTo>
                    <a:pt x="18264" y="3919"/>
                  </a:lnTo>
                  <a:cubicBezTo>
                    <a:pt x="18219" y="3904"/>
                    <a:pt x="18179" y="3895"/>
                    <a:pt x="18143" y="3895"/>
                  </a:cubicBezTo>
                  <a:cubicBezTo>
                    <a:pt x="18092" y="3895"/>
                    <a:pt x="18049" y="3913"/>
                    <a:pt x="18006" y="3956"/>
                  </a:cubicBezTo>
                  <a:cubicBezTo>
                    <a:pt x="18006" y="3956"/>
                    <a:pt x="17784" y="4104"/>
                    <a:pt x="17414" y="4326"/>
                  </a:cubicBezTo>
                  <a:cubicBezTo>
                    <a:pt x="16194" y="5176"/>
                    <a:pt x="13052" y="7247"/>
                    <a:pt x="10094" y="9132"/>
                  </a:cubicBezTo>
                  <a:cubicBezTo>
                    <a:pt x="8615" y="10094"/>
                    <a:pt x="7210" y="10981"/>
                    <a:pt x="6101" y="11609"/>
                  </a:cubicBezTo>
                  <a:cubicBezTo>
                    <a:pt x="5547" y="11942"/>
                    <a:pt x="5066" y="12201"/>
                    <a:pt x="4696" y="12386"/>
                  </a:cubicBezTo>
                  <a:cubicBezTo>
                    <a:pt x="4511" y="12497"/>
                    <a:pt x="4364" y="12534"/>
                    <a:pt x="4253" y="12608"/>
                  </a:cubicBezTo>
                  <a:cubicBezTo>
                    <a:pt x="4179" y="12608"/>
                    <a:pt x="4142" y="12645"/>
                    <a:pt x="4105" y="12645"/>
                  </a:cubicBezTo>
                  <a:cubicBezTo>
                    <a:pt x="4031" y="12608"/>
                    <a:pt x="3846" y="12386"/>
                    <a:pt x="3624" y="12053"/>
                  </a:cubicBezTo>
                  <a:cubicBezTo>
                    <a:pt x="2948" y="11092"/>
                    <a:pt x="1894" y="9171"/>
                    <a:pt x="761" y="6983"/>
                  </a:cubicBezTo>
                  <a:lnTo>
                    <a:pt x="761" y="6983"/>
                  </a:lnTo>
                  <a:lnTo>
                    <a:pt x="4740" y="4480"/>
                  </a:lnTo>
                  <a:lnTo>
                    <a:pt x="4740" y="4480"/>
                  </a:lnTo>
                  <a:cubicBezTo>
                    <a:pt x="4978" y="5399"/>
                    <a:pt x="5160" y="6192"/>
                    <a:pt x="5288" y="6766"/>
                  </a:cubicBezTo>
                  <a:cubicBezTo>
                    <a:pt x="5473" y="7432"/>
                    <a:pt x="5547" y="7838"/>
                    <a:pt x="5547" y="7838"/>
                  </a:cubicBezTo>
                  <a:cubicBezTo>
                    <a:pt x="5584" y="7912"/>
                    <a:pt x="5621" y="7986"/>
                    <a:pt x="5694" y="8023"/>
                  </a:cubicBezTo>
                  <a:cubicBezTo>
                    <a:pt x="5738" y="8066"/>
                    <a:pt x="5794" y="8084"/>
                    <a:pt x="5848" y="8084"/>
                  </a:cubicBezTo>
                  <a:cubicBezTo>
                    <a:pt x="5886" y="8084"/>
                    <a:pt x="5923" y="8075"/>
                    <a:pt x="5953" y="8060"/>
                  </a:cubicBezTo>
                  <a:lnTo>
                    <a:pt x="17303" y="3993"/>
                  </a:lnTo>
                  <a:cubicBezTo>
                    <a:pt x="17377" y="3993"/>
                    <a:pt x="17414" y="3956"/>
                    <a:pt x="17451" y="3882"/>
                  </a:cubicBezTo>
                  <a:cubicBezTo>
                    <a:pt x="17451" y="3882"/>
                    <a:pt x="17488" y="3845"/>
                    <a:pt x="17525" y="3735"/>
                  </a:cubicBezTo>
                  <a:cubicBezTo>
                    <a:pt x="17747" y="3439"/>
                    <a:pt x="18301" y="2625"/>
                    <a:pt x="18930" y="1923"/>
                  </a:cubicBezTo>
                  <a:cubicBezTo>
                    <a:pt x="19263" y="1553"/>
                    <a:pt x="19595" y="1221"/>
                    <a:pt x="19928" y="999"/>
                  </a:cubicBezTo>
                  <a:cubicBezTo>
                    <a:pt x="20224" y="740"/>
                    <a:pt x="20557" y="629"/>
                    <a:pt x="20741" y="629"/>
                  </a:cubicBezTo>
                  <a:close/>
                  <a:moveTo>
                    <a:pt x="20741" y="1"/>
                  </a:moveTo>
                  <a:cubicBezTo>
                    <a:pt x="20261" y="1"/>
                    <a:pt x="19817" y="259"/>
                    <a:pt x="19374" y="592"/>
                  </a:cubicBezTo>
                  <a:cubicBezTo>
                    <a:pt x="18745" y="1110"/>
                    <a:pt x="18154" y="1849"/>
                    <a:pt x="17673" y="2478"/>
                  </a:cubicBezTo>
                  <a:cubicBezTo>
                    <a:pt x="17334" y="2930"/>
                    <a:pt x="17081" y="3317"/>
                    <a:pt x="16981" y="3475"/>
                  </a:cubicBezTo>
                  <a:lnTo>
                    <a:pt x="16981" y="3475"/>
                  </a:lnTo>
                  <a:lnTo>
                    <a:pt x="6059" y="7352"/>
                  </a:lnTo>
                  <a:lnTo>
                    <a:pt x="6059" y="7352"/>
                  </a:lnTo>
                  <a:cubicBezTo>
                    <a:pt x="5924" y="6772"/>
                    <a:pt x="5627" y="5493"/>
                    <a:pt x="5251" y="3882"/>
                  </a:cubicBezTo>
                  <a:cubicBezTo>
                    <a:pt x="5214" y="3809"/>
                    <a:pt x="5140" y="3735"/>
                    <a:pt x="5066" y="3698"/>
                  </a:cubicBezTo>
                  <a:cubicBezTo>
                    <a:pt x="5011" y="3679"/>
                    <a:pt x="4955" y="3670"/>
                    <a:pt x="4904" y="3670"/>
                  </a:cubicBezTo>
                  <a:cubicBezTo>
                    <a:pt x="4853" y="3670"/>
                    <a:pt x="4807" y="3679"/>
                    <a:pt x="4770" y="3698"/>
                  </a:cubicBezTo>
                  <a:lnTo>
                    <a:pt x="186" y="6618"/>
                  </a:lnTo>
                  <a:cubicBezTo>
                    <a:pt x="38" y="6692"/>
                    <a:pt x="1" y="6877"/>
                    <a:pt x="75" y="7025"/>
                  </a:cubicBezTo>
                  <a:cubicBezTo>
                    <a:pt x="925" y="8689"/>
                    <a:pt x="1739" y="10204"/>
                    <a:pt x="2404" y="11314"/>
                  </a:cubicBezTo>
                  <a:cubicBezTo>
                    <a:pt x="2737" y="11868"/>
                    <a:pt x="3033" y="12349"/>
                    <a:pt x="3291" y="12645"/>
                  </a:cubicBezTo>
                  <a:cubicBezTo>
                    <a:pt x="3402" y="12829"/>
                    <a:pt x="3513" y="12940"/>
                    <a:pt x="3624" y="13051"/>
                  </a:cubicBezTo>
                  <a:cubicBezTo>
                    <a:pt x="3698" y="13125"/>
                    <a:pt x="3735" y="13162"/>
                    <a:pt x="3809" y="13199"/>
                  </a:cubicBezTo>
                  <a:cubicBezTo>
                    <a:pt x="3883" y="13236"/>
                    <a:pt x="3957" y="13273"/>
                    <a:pt x="4068" y="13273"/>
                  </a:cubicBezTo>
                  <a:cubicBezTo>
                    <a:pt x="4216" y="13273"/>
                    <a:pt x="4364" y="13199"/>
                    <a:pt x="4511" y="13125"/>
                  </a:cubicBezTo>
                  <a:cubicBezTo>
                    <a:pt x="5177" y="12866"/>
                    <a:pt x="6323" y="12238"/>
                    <a:pt x="7728" y="11351"/>
                  </a:cubicBezTo>
                  <a:cubicBezTo>
                    <a:pt x="11619" y="8996"/>
                    <a:pt x="17369" y="5128"/>
                    <a:pt x="18229" y="4548"/>
                  </a:cubicBezTo>
                  <a:lnTo>
                    <a:pt x="18229" y="4548"/>
                  </a:lnTo>
                  <a:cubicBezTo>
                    <a:pt x="18425" y="4592"/>
                    <a:pt x="18790" y="4659"/>
                    <a:pt x="19189" y="4659"/>
                  </a:cubicBezTo>
                  <a:cubicBezTo>
                    <a:pt x="19484" y="4659"/>
                    <a:pt x="19780" y="4622"/>
                    <a:pt x="20076" y="4474"/>
                  </a:cubicBezTo>
                  <a:cubicBezTo>
                    <a:pt x="20298" y="4363"/>
                    <a:pt x="20520" y="4215"/>
                    <a:pt x="20741" y="3993"/>
                  </a:cubicBezTo>
                  <a:cubicBezTo>
                    <a:pt x="21203" y="3558"/>
                    <a:pt x="21682" y="2997"/>
                    <a:pt x="21945" y="2682"/>
                  </a:cubicBezTo>
                  <a:lnTo>
                    <a:pt x="21945" y="2682"/>
                  </a:lnTo>
                  <a:cubicBezTo>
                    <a:pt x="22093" y="2784"/>
                    <a:pt x="22295" y="2922"/>
                    <a:pt x="22516" y="3069"/>
                  </a:cubicBezTo>
                  <a:cubicBezTo>
                    <a:pt x="22738" y="3217"/>
                    <a:pt x="22997" y="3365"/>
                    <a:pt x="23255" y="3476"/>
                  </a:cubicBezTo>
                  <a:cubicBezTo>
                    <a:pt x="23477" y="3587"/>
                    <a:pt x="23699" y="3661"/>
                    <a:pt x="23921" y="3661"/>
                  </a:cubicBezTo>
                  <a:cubicBezTo>
                    <a:pt x="24069" y="3661"/>
                    <a:pt x="24217" y="3624"/>
                    <a:pt x="24328" y="3513"/>
                  </a:cubicBezTo>
                  <a:cubicBezTo>
                    <a:pt x="24439" y="3402"/>
                    <a:pt x="24512" y="3254"/>
                    <a:pt x="24476" y="3106"/>
                  </a:cubicBezTo>
                  <a:cubicBezTo>
                    <a:pt x="24476" y="3032"/>
                    <a:pt x="24476" y="2921"/>
                    <a:pt x="24439" y="2847"/>
                  </a:cubicBezTo>
                  <a:cubicBezTo>
                    <a:pt x="24254" y="2108"/>
                    <a:pt x="23736" y="1405"/>
                    <a:pt x="23071" y="888"/>
                  </a:cubicBezTo>
                  <a:cubicBezTo>
                    <a:pt x="22405" y="370"/>
                    <a:pt x="21592" y="1"/>
                    <a:pt x="207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2919;p51">
              <a:extLst>
                <a:ext uri="{FF2B5EF4-FFF2-40B4-BE49-F238E27FC236}">
                  <a16:creationId xmlns:a16="http://schemas.microsoft.com/office/drawing/2014/main" id="{7A4FFD76-D68C-121E-D30D-C6AEFC37CA32}"/>
                </a:ext>
              </a:extLst>
            </p:cNvPr>
            <p:cNvSpPr/>
            <p:nvPr/>
          </p:nvSpPr>
          <p:spPr>
            <a:xfrm>
              <a:off x="1660600" y="4206925"/>
              <a:ext cx="147900" cy="871025"/>
            </a:xfrm>
            <a:custGeom>
              <a:avLst/>
              <a:gdLst/>
              <a:ahLst/>
              <a:cxnLst/>
              <a:rect l="l" t="t" r="r" b="b"/>
              <a:pathLst>
                <a:path w="5916" h="34841" extrusionOk="0">
                  <a:moveTo>
                    <a:pt x="2514" y="0"/>
                  </a:moveTo>
                  <a:lnTo>
                    <a:pt x="0" y="555"/>
                  </a:lnTo>
                  <a:lnTo>
                    <a:pt x="4733" y="34346"/>
                  </a:lnTo>
                  <a:cubicBezTo>
                    <a:pt x="4765" y="34635"/>
                    <a:pt x="5021" y="34841"/>
                    <a:pt x="5306" y="34841"/>
                  </a:cubicBezTo>
                  <a:cubicBezTo>
                    <a:pt x="5348" y="34841"/>
                    <a:pt x="5392" y="34836"/>
                    <a:pt x="5435" y="34827"/>
                  </a:cubicBezTo>
                  <a:cubicBezTo>
                    <a:pt x="5731" y="34790"/>
                    <a:pt x="5916" y="34531"/>
                    <a:pt x="5879" y="34235"/>
                  </a:cubicBezTo>
                  <a:lnTo>
                    <a:pt x="25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2920;p51">
              <a:extLst>
                <a:ext uri="{FF2B5EF4-FFF2-40B4-BE49-F238E27FC236}">
                  <a16:creationId xmlns:a16="http://schemas.microsoft.com/office/drawing/2014/main" id="{3819B79A-B04E-17A4-7003-5C7DC0942A2F}"/>
                </a:ext>
              </a:extLst>
            </p:cNvPr>
            <p:cNvSpPr/>
            <p:nvPr/>
          </p:nvSpPr>
          <p:spPr>
            <a:xfrm>
              <a:off x="1652275" y="4199525"/>
              <a:ext cx="162700" cy="886400"/>
            </a:xfrm>
            <a:custGeom>
              <a:avLst/>
              <a:gdLst/>
              <a:ahLst/>
              <a:cxnLst/>
              <a:rect l="l" t="t" r="r" b="b"/>
              <a:pathLst>
                <a:path w="6508" h="35456" extrusionOk="0">
                  <a:moveTo>
                    <a:pt x="2589" y="703"/>
                  </a:moveTo>
                  <a:lnTo>
                    <a:pt x="5912" y="34531"/>
                  </a:lnTo>
                  <a:lnTo>
                    <a:pt x="5879" y="34531"/>
                  </a:lnTo>
                  <a:lnTo>
                    <a:pt x="5916" y="34568"/>
                  </a:lnTo>
                  <a:cubicBezTo>
                    <a:pt x="5916" y="34716"/>
                    <a:pt x="5805" y="34790"/>
                    <a:pt x="5694" y="34827"/>
                  </a:cubicBezTo>
                  <a:lnTo>
                    <a:pt x="5620" y="34827"/>
                  </a:lnTo>
                  <a:cubicBezTo>
                    <a:pt x="5509" y="34827"/>
                    <a:pt x="5398" y="34753"/>
                    <a:pt x="5361" y="34605"/>
                  </a:cubicBezTo>
                  <a:lnTo>
                    <a:pt x="672" y="1118"/>
                  </a:lnTo>
                  <a:lnTo>
                    <a:pt x="672" y="1118"/>
                  </a:lnTo>
                  <a:lnTo>
                    <a:pt x="2589" y="703"/>
                  </a:lnTo>
                  <a:close/>
                  <a:moveTo>
                    <a:pt x="2773" y="0"/>
                  </a:moveTo>
                  <a:lnTo>
                    <a:pt x="259" y="555"/>
                  </a:lnTo>
                  <a:cubicBezTo>
                    <a:pt x="112" y="592"/>
                    <a:pt x="1" y="740"/>
                    <a:pt x="1" y="925"/>
                  </a:cubicBezTo>
                  <a:lnTo>
                    <a:pt x="4770" y="34716"/>
                  </a:lnTo>
                  <a:cubicBezTo>
                    <a:pt x="4844" y="35160"/>
                    <a:pt x="5214" y="35455"/>
                    <a:pt x="5620" y="35455"/>
                  </a:cubicBezTo>
                  <a:cubicBezTo>
                    <a:pt x="5694" y="35455"/>
                    <a:pt x="5768" y="35455"/>
                    <a:pt x="5842" y="35418"/>
                  </a:cubicBezTo>
                  <a:cubicBezTo>
                    <a:pt x="6249" y="35344"/>
                    <a:pt x="6507" y="34975"/>
                    <a:pt x="6507" y="34568"/>
                  </a:cubicBezTo>
                  <a:lnTo>
                    <a:pt x="6507" y="34494"/>
                  </a:lnTo>
                  <a:lnTo>
                    <a:pt x="3143" y="296"/>
                  </a:lnTo>
                  <a:cubicBezTo>
                    <a:pt x="3143" y="185"/>
                    <a:pt x="3106" y="111"/>
                    <a:pt x="3032" y="74"/>
                  </a:cubicBezTo>
                  <a:cubicBezTo>
                    <a:pt x="2958" y="0"/>
                    <a:pt x="2884" y="0"/>
                    <a:pt x="27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2921;p51">
              <a:extLst>
                <a:ext uri="{FF2B5EF4-FFF2-40B4-BE49-F238E27FC236}">
                  <a16:creationId xmlns:a16="http://schemas.microsoft.com/office/drawing/2014/main" id="{5A640FA2-0EC6-3661-096F-B4996F7228D6}"/>
                </a:ext>
              </a:extLst>
            </p:cNvPr>
            <p:cNvSpPr/>
            <p:nvPr/>
          </p:nvSpPr>
          <p:spPr>
            <a:xfrm>
              <a:off x="1118050" y="4228175"/>
              <a:ext cx="260675" cy="847075"/>
            </a:xfrm>
            <a:custGeom>
              <a:avLst/>
              <a:gdLst/>
              <a:ahLst/>
              <a:cxnLst/>
              <a:rect l="l" t="t" r="r" b="b"/>
              <a:pathLst>
                <a:path w="10427" h="33883" extrusionOk="0">
                  <a:moveTo>
                    <a:pt x="8023" y="1"/>
                  </a:moveTo>
                  <a:lnTo>
                    <a:pt x="75" y="33200"/>
                  </a:lnTo>
                  <a:cubicBezTo>
                    <a:pt x="1" y="33496"/>
                    <a:pt x="222" y="33829"/>
                    <a:pt x="555" y="33866"/>
                  </a:cubicBezTo>
                  <a:cubicBezTo>
                    <a:pt x="599" y="33877"/>
                    <a:pt x="643" y="33882"/>
                    <a:pt x="685" y="33882"/>
                  </a:cubicBezTo>
                  <a:cubicBezTo>
                    <a:pt x="924" y="33882"/>
                    <a:pt x="1121" y="33711"/>
                    <a:pt x="1184" y="33459"/>
                  </a:cubicBezTo>
                  <a:lnTo>
                    <a:pt x="10426" y="1258"/>
                  </a:lnTo>
                  <a:lnTo>
                    <a:pt x="802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2922;p51">
              <a:extLst>
                <a:ext uri="{FF2B5EF4-FFF2-40B4-BE49-F238E27FC236}">
                  <a16:creationId xmlns:a16="http://schemas.microsoft.com/office/drawing/2014/main" id="{2D300372-478B-895F-5D99-9DB966F1A2F9}"/>
                </a:ext>
              </a:extLst>
            </p:cNvPr>
            <p:cNvSpPr/>
            <p:nvPr/>
          </p:nvSpPr>
          <p:spPr>
            <a:xfrm>
              <a:off x="1112500" y="4220175"/>
              <a:ext cx="274550" cy="862975"/>
            </a:xfrm>
            <a:custGeom>
              <a:avLst/>
              <a:gdLst/>
              <a:ahLst/>
              <a:cxnLst/>
              <a:rect l="l" t="t" r="r" b="b"/>
              <a:pathLst>
                <a:path w="10982" h="34519" extrusionOk="0">
                  <a:moveTo>
                    <a:pt x="8452" y="766"/>
                  </a:moveTo>
                  <a:lnTo>
                    <a:pt x="10279" y="1725"/>
                  </a:lnTo>
                  <a:lnTo>
                    <a:pt x="1110" y="33705"/>
                  </a:lnTo>
                  <a:cubicBezTo>
                    <a:pt x="1073" y="33816"/>
                    <a:pt x="962" y="33890"/>
                    <a:pt x="851" y="33890"/>
                  </a:cubicBezTo>
                  <a:lnTo>
                    <a:pt x="814" y="33890"/>
                  </a:lnTo>
                  <a:cubicBezTo>
                    <a:pt x="703" y="33890"/>
                    <a:pt x="592" y="33779"/>
                    <a:pt x="592" y="33631"/>
                  </a:cubicBezTo>
                  <a:lnTo>
                    <a:pt x="592" y="33594"/>
                  </a:lnTo>
                  <a:lnTo>
                    <a:pt x="8452" y="766"/>
                  </a:lnTo>
                  <a:close/>
                  <a:moveTo>
                    <a:pt x="8240" y="1"/>
                  </a:moveTo>
                  <a:cubicBezTo>
                    <a:pt x="8202" y="1"/>
                    <a:pt x="8165" y="9"/>
                    <a:pt x="8134" y="25"/>
                  </a:cubicBezTo>
                  <a:cubicBezTo>
                    <a:pt x="8060" y="62"/>
                    <a:pt x="7986" y="173"/>
                    <a:pt x="7950" y="247"/>
                  </a:cubicBezTo>
                  <a:lnTo>
                    <a:pt x="1" y="33446"/>
                  </a:lnTo>
                  <a:cubicBezTo>
                    <a:pt x="1" y="33483"/>
                    <a:pt x="1" y="33557"/>
                    <a:pt x="1" y="33631"/>
                  </a:cubicBezTo>
                  <a:cubicBezTo>
                    <a:pt x="1" y="34075"/>
                    <a:pt x="297" y="34445"/>
                    <a:pt x="740" y="34518"/>
                  </a:cubicBezTo>
                  <a:lnTo>
                    <a:pt x="851" y="34518"/>
                  </a:lnTo>
                  <a:cubicBezTo>
                    <a:pt x="1258" y="34518"/>
                    <a:pt x="1591" y="34260"/>
                    <a:pt x="1701" y="33890"/>
                  </a:cubicBezTo>
                  <a:lnTo>
                    <a:pt x="10944" y="1688"/>
                  </a:lnTo>
                  <a:cubicBezTo>
                    <a:pt x="10981" y="1541"/>
                    <a:pt x="10907" y="1393"/>
                    <a:pt x="10796" y="1319"/>
                  </a:cubicBezTo>
                  <a:lnTo>
                    <a:pt x="8393" y="62"/>
                  </a:lnTo>
                  <a:cubicBezTo>
                    <a:pt x="8350" y="18"/>
                    <a:pt x="8294" y="1"/>
                    <a:pt x="82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2923;p51">
              <a:extLst>
                <a:ext uri="{FF2B5EF4-FFF2-40B4-BE49-F238E27FC236}">
                  <a16:creationId xmlns:a16="http://schemas.microsoft.com/office/drawing/2014/main" id="{1F81DADF-D238-D7F1-AF99-F62973767229}"/>
                </a:ext>
              </a:extLst>
            </p:cNvPr>
            <p:cNvSpPr/>
            <p:nvPr/>
          </p:nvSpPr>
          <p:spPr>
            <a:xfrm>
              <a:off x="1551525" y="4218000"/>
              <a:ext cx="190425" cy="859700"/>
            </a:xfrm>
            <a:custGeom>
              <a:avLst/>
              <a:gdLst/>
              <a:ahLst/>
              <a:cxnLst/>
              <a:rect l="l" t="t" r="r" b="b"/>
              <a:pathLst>
                <a:path w="7617" h="34388" extrusionOk="0">
                  <a:moveTo>
                    <a:pt x="5140" y="1"/>
                  </a:moveTo>
                  <a:lnTo>
                    <a:pt x="75" y="33755"/>
                  </a:lnTo>
                  <a:cubicBezTo>
                    <a:pt x="1" y="34088"/>
                    <a:pt x="260" y="34384"/>
                    <a:pt x="592" y="34384"/>
                  </a:cubicBezTo>
                  <a:cubicBezTo>
                    <a:pt x="614" y="34386"/>
                    <a:pt x="636" y="34388"/>
                    <a:pt x="657" y="34388"/>
                  </a:cubicBezTo>
                  <a:cubicBezTo>
                    <a:pt x="925" y="34388"/>
                    <a:pt x="1150" y="34180"/>
                    <a:pt x="1184" y="33940"/>
                  </a:cubicBezTo>
                  <a:lnTo>
                    <a:pt x="7617" y="1073"/>
                  </a:lnTo>
                  <a:lnTo>
                    <a:pt x="514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2924;p51">
              <a:extLst>
                <a:ext uri="{FF2B5EF4-FFF2-40B4-BE49-F238E27FC236}">
                  <a16:creationId xmlns:a16="http://schemas.microsoft.com/office/drawing/2014/main" id="{35DDFA7E-F969-0F36-E173-81D53FD1F00B}"/>
                </a:ext>
              </a:extLst>
            </p:cNvPr>
            <p:cNvSpPr/>
            <p:nvPr/>
          </p:nvSpPr>
          <p:spPr>
            <a:xfrm>
              <a:off x="1545075" y="4210000"/>
              <a:ext cx="205200" cy="875925"/>
            </a:xfrm>
            <a:custGeom>
              <a:avLst/>
              <a:gdLst/>
              <a:ahLst/>
              <a:cxnLst/>
              <a:rect l="l" t="t" r="r" b="b"/>
              <a:pathLst>
                <a:path w="8208" h="35037" extrusionOk="0">
                  <a:moveTo>
                    <a:pt x="5630" y="779"/>
                  </a:moveTo>
                  <a:lnTo>
                    <a:pt x="7505" y="1578"/>
                  </a:lnTo>
                  <a:lnTo>
                    <a:pt x="1146" y="34186"/>
                  </a:lnTo>
                  <a:cubicBezTo>
                    <a:pt x="1109" y="34334"/>
                    <a:pt x="998" y="34408"/>
                    <a:pt x="887" y="34408"/>
                  </a:cubicBezTo>
                  <a:cubicBezTo>
                    <a:pt x="739" y="34408"/>
                    <a:pt x="629" y="34297"/>
                    <a:pt x="629" y="34149"/>
                  </a:cubicBezTo>
                  <a:lnTo>
                    <a:pt x="629" y="34112"/>
                  </a:lnTo>
                  <a:lnTo>
                    <a:pt x="5630" y="779"/>
                  </a:lnTo>
                  <a:close/>
                  <a:moveTo>
                    <a:pt x="5385" y="1"/>
                  </a:moveTo>
                  <a:cubicBezTo>
                    <a:pt x="5330" y="1"/>
                    <a:pt x="5278" y="19"/>
                    <a:pt x="5213" y="62"/>
                  </a:cubicBezTo>
                  <a:cubicBezTo>
                    <a:pt x="5139" y="99"/>
                    <a:pt x="5102" y="173"/>
                    <a:pt x="5065" y="284"/>
                  </a:cubicBezTo>
                  <a:lnTo>
                    <a:pt x="0" y="34001"/>
                  </a:lnTo>
                  <a:lnTo>
                    <a:pt x="37" y="34001"/>
                  </a:lnTo>
                  <a:lnTo>
                    <a:pt x="0" y="34149"/>
                  </a:lnTo>
                  <a:cubicBezTo>
                    <a:pt x="0" y="34593"/>
                    <a:pt x="370" y="34999"/>
                    <a:pt x="850" y="35036"/>
                  </a:cubicBezTo>
                  <a:lnTo>
                    <a:pt x="887" y="35036"/>
                  </a:lnTo>
                  <a:cubicBezTo>
                    <a:pt x="1294" y="35036"/>
                    <a:pt x="1664" y="34741"/>
                    <a:pt x="1738" y="34334"/>
                  </a:cubicBezTo>
                  <a:lnTo>
                    <a:pt x="8171" y="1430"/>
                  </a:lnTo>
                  <a:cubicBezTo>
                    <a:pt x="8208" y="1282"/>
                    <a:pt x="8134" y="1134"/>
                    <a:pt x="7986" y="1097"/>
                  </a:cubicBezTo>
                  <a:lnTo>
                    <a:pt x="5509" y="25"/>
                  </a:lnTo>
                  <a:cubicBezTo>
                    <a:pt x="5463" y="10"/>
                    <a:pt x="5423" y="1"/>
                    <a:pt x="53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2925;p51">
              <a:extLst>
                <a:ext uri="{FF2B5EF4-FFF2-40B4-BE49-F238E27FC236}">
                  <a16:creationId xmlns:a16="http://schemas.microsoft.com/office/drawing/2014/main" id="{992C31CA-43E5-E52A-5B4B-6CFB795298DB}"/>
                </a:ext>
              </a:extLst>
            </p:cNvPr>
            <p:cNvSpPr/>
            <p:nvPr/>
          </p:nvSpPr>
          <p:spPr>
            <a:xfrm>
              <a:off x="2127350" y="4206925"/>
              <a:ext cx="147900" cy="871025"/>
            </a:xfrm>
            <a:custGeom>
              <a:avLst/>
              <a:gdLst/>
              <a:ahLst/>
              <a:cxnLst/>
              <a:rect l="l" t="t" r="r" b="b"/>
              <a:pathLst>
                <a:path w="5916" h="34841" extrusionOk="0">
                  <a:moveTo>
                    <a:pt x="2515" y="0"/>
                  </a:moveTo>
                  <a:lnTo>
                    <a:pt x="1" y="555"/>
                  </a:lnTo>
                  <a:lnTo>
                    <a:pt x="4733" y="34346"/>
                  </a:lnTo>
                  <a:cubicBezTo>
                    <a:pt x="4797" y="34635"/>
                    <a:pt x="5029" y="34841"/>
                    <a:pt x="5307" y="34841"/>
                  </a:cubicBezTo>
                  <a:cubicBezTo>
                    <a:pt x="5349" y="34841"/>
                    <a:pt x="5392" y="34836"/>
                    <a:pt x="5435" y="34827"/>
                  </a:cubicBezTo>
                  <a:cubicBezTo>
                    <a:pt x="5731" y="34790"/>
                    <a:pt x="5916" y="34531"/>
                    <a:pt x="5879" y="34235"/>
                  </a:cubicBezTo>
                  <a:lnTo>
                    <a:pt x="251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2926;p51">
              <a:extLst>
                <a:ext uri="{FF2B5EF4-FFF2-40B4-BE49-F238E27FC236}">
                  <a16:creationId xmlns:a16="http://schemas.microsoft.com/office/drawing/2014/main" id="{EEA9C8B8-5715-7095-F9E2-118914383542}"/>
                </a:ext>
              </a:extLst>
            </p:cNvPr>
            <p:cNvSpPr/>
            <p:nvPr/>
          </p:nvSpPr>
          <p:spPr>
            <a:xfrm>
              <a:off x="2119025" y="4199525"/>
              <a:ext cx="162700" cy="886400"/>
            </a:xfrm>
            <a:custGeom>
              <a:avLst/>
              <a:gdLst/>
              <a:ahLst/>
              <a:cxnLst/>
              <a:rect l="l" t="t" r="r" b="b"/>
              <a:pathLst>
                <a:path w="6508" h="35456" extrusionOk="0">
                  <a:moveTo>
                    <a:pt x="2589" y="703"/>
                  </a:moveTo>
                  <a:lnTo>
                    <a:pt x="5916" y="34568"/>
                  </a:lnTo>
                  <a:cubicBezTo>
                    <a:pt x="5916" y="34716"/>
                    <a:pt x="5805" y="34790"/>
                    <a:pt x="5694" y="34827"/>
                  </a:cubicBezTo>
                  <a:lnTo>
                    <a:pt x="5657" y="34827"/>
                  </a:lnTo>
                  <a:cubicBezTo>
                    <a:pt x="5509" y="34827"/>
                    <a:pt x="5399" y="34753"/>
                    <a:pt x="5399" y="34605"/>
                  </a:cubicBezTo>
                  <a:lnTo>
                    <a:pt x="673" y="1125"/>
                  </a:lnTo>
                  <a:lnTo>
                    <a:pt x="673" y="1125"/>
                  </a:lnTo>
                  <a:lnTo>
                    <a:pt x="2589" y="703"/>
                  </a:lnTo>
                  <a:close/>
                  <a:moveTo>
                    <a:pt x="2811" y="0"/>
                  </a:moveTo>
                  <a:lnTo>
                    <a:pt x="260" y="555"/>
                  </a:lnTo>
                  <a:cubicBezTo>
                    <a:pt x="112" y="592"/>
                    <a:pt x="1" y="740"/>
                    <a:pt x="1" y="925"/>
                  </a:cubicBezTo>
                  <a:lnTo>
                    <a:pt x="4770" y="34716"/>
                  </a:lnTo>
                  <a:cubicBezTo>
                    <a:pt x="4844" y="35160"/>
                    <a:pt x="5214" y="35455"/>
                    <a:pt x="5657" y="35455"/>
                  </a:cubicBezTo>
                  <a:cubicBezTo>
                    <a:pt x="5694" y="35455"/>
                    <a:pt x="5768" y="35455"/>
                    <a:pt x="5842" y="35418"/>
                  </a:cubicBezTo>
                  <a:cubicBezTo>
                    <a:pt x="6249" y="35344"/>
                    <a:pt x="6508" y="34975"/>
                    <a:pt x="6508" y="34568"/>
                  </a:cubicBezTo>
                  <a:lnTo>
                    <a:pt x="6508" y="34494"/>
                  </a:lnTo>
                  <a:lnTo>
                    <a:pt x="3180" y="296"/>
                  </a:lnTo>
                  <a:cubicBezTo>
                    <a:pt x="3143" y="185"/>
                    <a:pt x="3106" y="111"/>
                    <a:pt x="3032" y="74"/>
                  </a:cubicBezTo>
                  <a:cubicBezTo>
                    <a:pt x="2958" y="0"/>
                    <a:pt x="2885" y="0"/>
                    <a:pt x="28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2927;p51">
              <a:extLst>
                <a:ext uri="{FF2B5EF4-FFF2-40B4-BE49-F238E27FC236}">
                  <a16:creationId xmlns:a16="http://schemas.microsoft.com/office/drawing/2014/main" id="{43813A47-9D11-FBA7-5563-923E922BEF8C}"/>
                </a:ext>
              </a:extLst>
            </p:cNvPr>
            <p:cNvSpPr/>
            <p:nvPr/>
          </p:nvSpPr>
          <p:spPr>
            <a:xfrm>
              <a:off x="1121750" y="3236425"/>
              <a:ext cx="1197875" cy="1049075"/>
            </a:xfrm>
            <a:custGeom>
              <a:avLst/>
              <a:gdLst/>
              <a:ahLst/>
              <a:cxnLst/>
              <a:rect l="l" t="t" r="r" b="b"/>
              <a:pathLst>
                <a:path w="47915" h="41963" extrusionOk="0">
                  <a:moveTo>
                    <a:pt x="4067" y="1"/>
                  </a:moveTo>
                  <a:cubicBezTo>
                    <a:pt x="1775" y="1"/>
                    <a:pt x="1" y="2071"/>
                    <a:pt x="370" y="4327"/>
                  </a:cubicBezTo>
                  <a:lnTo>
                    <a:pt x="6138" y="41963"/>
                  </a:lnTo>
                  <a:lnTo>
                    <a:pt x="47286" y="41963"/>
                  </a:lnTo>
                  <a:cubicBezTo>
                    <a:pt x="47286" y="41963"/>
                    <a:pt x="47914" y="31130"/>
                    <a:pt x="46103" y="27285"/>
                  </a:cubicBezTo>
                  <a:cubicBezTo>
                    <a:pt x="45759" y="26556"/>
                    <a:pt x="44676" y="26262"/>
                    <a:pt x="43140" y="26262"/>
                  </a:cubicBezTo>
                  <a:cubicBezTo>
                    <a:pt x="36681" y="26262"/>
                    <a:pt x="22218" y="31467"/>
                    <a:pt x="21118" y="31467"/>
                  </a:cubicBezTo>
                  <a:cubicBezTo>
                    <a:pt x="21099" y="31467"/>
                    <a:pt x="21085" y="31466"/>
                    <a:pt x="21074" y="31463"/>
                  </a:cubicBezTo>
                  <a:cubicBezTo>
                    <a:pt x="20482" y="31315"/>
                    <a:pt x="21370" y="11906"/>
                    <a:pt x="22442" y="4290"/>
                  </a:cubicBezTo>
                  <a:cubicBezTo>
                    <a:pt x="22774" y="2034"/>
                    <a:pt x="21037" y="1"/>
                    <a:pt x="187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2928;p51">
              <a:extLst>
                <a:ext uri="{FF2B5EF4-FFF2-40B4-BE49-F238E27FC236}">
                  <a16:creationId xmlns:a16="http://schemas.microsoft.com/office/drawing/2014/main" id="{45B8CB36-9935-FDEF-1DF8-63BF016C5427}"/>
                </a:ext>
              </a:extLst>
            </p:cNvPr>
            <p:cNvSpPr/>
            <p:nvPr/>
          </p:nvSpPr>
          <p:spPr>
            <a:xfrm>
              <a:off x="1121750" y="3229050"/>
              <a:ext cx="1192325" cy="1063850"/>
            </a:xfrm>
            <a:custGeom>
              <a:avLst/>
              <a:gdLst/>
              <a:ahLst/>
              <a:cxnLst/>
              <a:rect l="l" t="t" r="r" b="b"/>
              <a:pathLst>
                <a:path w="47693" h="42554" extrusionOk="0">
                  <a:moveTo>
                    <a:pt x="18745" y="592"/>
                  </a:moveTo>
                  <a:cubicBezTo>
                    <a:pt x="19706" y="592"/>
                    <a:pt x="20556" y="998"/>
                    <a:pt x="21185" y="1627"/>
                  </a:cubicBezTo>
                  <a:cubicBezTo>
                    <a:pt x="21813" y="2255"/>
                    <a:pt x="22183" y="3106"/>
                    <a:pt x="22183" y="4067"/>
                  </a:cubicBezTo>
                  <a:cubicBezTo>
                    <a:pt x="22183" y="4215"/>
                    <a:pt x="22183" y="4400"/>
                    <a:pt x="22146" y="4548"/>
                  </a:cubicBezTo>
                  <a:cubicBezTo>
                    <a:pt x="21296" y="10463"/>
                    <a:pt x="20556" y="23477"/>
                    <a:pt x="20556" y="29096"/>
                  </a:cubicBezTo>
                  <a:cubicBezTo>
                    <a:pt x="20556" y="29910"/>
                    <a:pt x="20593" y="30575"/>
                    <a:pt x="20630" y="31056"/>
                  </a:cubicBezTo>
                  <a:cubicBezTo>
                    <a:pt x="20630" y="31277"/>
                    <a:pt x="20667" y="31462"/>
                    <a:pt x="20704" y="31610"/>
                  </a:cubicBezTo>
                  <a:cubicBezTo>
                    <a:pt x="20704" y="31684"/>
                    <a:pt x="20704" y="31758"/>
                    <a:pt x="20741" y="31832"/>
                  </a:cubicBezTo>
                  <a:lnTo>
                    <a:pt x="20815" y="31943"/>
                  </a:lnTo>
                  <a:cubicBezTo>
                    <a:pt x="20852" y="31980"/>
                    <a:pt x="20889" y="32054"/>
                    <a:pt x="21000" y="32054"/>
                  </a:cubicBezTo>
                  <a:lnTo>
                    <a:pt x="21111" y="32091"/>
                  </a:lnTo>
                  <a:cubicBezTo>
                    <a:pt x="21222" y="32091"/>
                    <a:pt x="21370" y="32054"/>
                    <a:pt x="21517" y="32017"/>
                  </a:cubicBezTo>
                  <a:cubicBezTo>
                    <a:pt x="22183" y="31869"/>
                    <a:pt x="23477" y="31462"/>
                    <a:pt x="25141" y="30945"/>
                  </a:cubicBezTo>
                  <a:cubicBezTo>
                    <a:pt x="27655" y="30205"/>
                    <a:pt x="31019" y="29170"/>
                    <a:pt x="34346" y="28320"/>
                  </a:cubicBezTo>
                  <a:cubicBezTo>
                    <a:pt x="37637" y="27506"/>
                    <a:pt x="40927" y="26878"/>
                    <a:pt x="43145" y="26878"/>
                  </a:cubicBezTo>
                  <a:cubicBezTo>
                    <a:pt x="43885" y="26878"/>
                    <a:pt x="44513" y="26952"/>
                    <a:pt x="44957" y="27100"/>
                  </a:cubicBezTo>
                  <a:cubicBezTo>
                    <a:pt x="45437" y="27248"/>
                    <a:pt x="45696" y="27469"/>
                    <a:pt x="45807" y="27728"/>
                  </a:cubicBezTo>
                  <a:cubicBezTo>
                    <a:pt x="46325" y="28800"/>
                    <a:pt x="46657" y="30538"/>
                    <a:pt x="46842" y="32461"/>
                  </a:cubicBezTo>
                  <a:cubicBezTo>
                    <a:pt x="47027" y="34346"/>
                    <a:pt x="47101" y="36416"/>
                    <a:pt x="47101" y="38154"/>
                  </a:cubicBezTo>
                  <a:cubicBezTo>
                    <a:pt x="47101" y="39337"/>
                    <a:pt x="47064" y="40335"/>
                    <a:pt x="47027" y="41075"/>
                  </a:cubicBezTo>
                  <a:cubicBezTo>
                    <a:pt x="47027" y="41469"/>
                    <a:pt x="47017" y="41768"/>
                    <a:pt x="47007" y="41962"/>
                  </a:cubicBezTo>
                  <a:lnTo>
                    <a:pt x="6396" y="41962"/>
                  </a:lnTo>
                  <a:lnTo>
                    <a:pt x="666" y="4585"/>
                  </a:lnTo>
                  <a:cubicBezTo>
                    <a:pt x="629" y="4400"/>
                    <a:pt x="629" y="4215"/>
                    <a:pt x="629" y="4067"/>
                  </a:cubicBezTo>
                  <a:cubicBezTo>
                    <a:pt x="629" y="3106"/>
                    <a:pt x="999" y="2255"/>
                    <a:pt x="1627" y="1627"/>
                  </a:cubicBezTo>
                  <a:cubicBezTo>
                    <a:pt x="2256" y="998"/>
                    <a:pt x="3106" y="592"/>
                    <a:pt x="4067" y="592"/>
                  </a:cubicBezTo>
                  <a:close/>
                  <a:moveTo>
                    <a:pt x="4067" y="0"/>
                  </a:moveTo>
                  <a:cubicBezTo>
                    <a:pt x="1812" y="0"/>
                    <a:pt x="1" y="1849"/>
                    <a:pt x="1" y="4067"/>
                  </a:cubicBezTo>
                  <a:cubicBezTo>
                    <a:pt x="1" y="4252"/>
                    <a:pt x="38" y="4474"/>
                    <a:pt x="38" y="4696"/>
                  </a:cubicBezTo>
                  <a:lnTo>
                    <a:pt x="5842" y="42295"/>
                  </a:lnTo>
                  <a:cubicBezTo>
                    <a:pt x="5879" y="42443"/>
                    <a:pt x="5990" y="42554"/>
                    <a:pt x="6138" y="42554"/>
                  </a:cubicBezTo>
                  <a:lnTo>
                    <a:pt x="47286" y="42554"/>
                  </a:lnTo>
                  <a:cubicBezTo>
                    <a:pt x="47471" y="42554"/>
                    <a:pt x="47582" y="42443"/>
                    <a:pt x="47619" y="42258"/>
                  </a:cubicBezTo>
                  <a:cubicBezTo>
                    <a:pt x="47619" y="42258"/>
                    <a:pt x="47693" y="40520"/>
                    <a:pt x="47693" y="38154"/>
                  </a:cubicBezTo>
                  <a:cubicBezTo>
                    <a:pt x="47693" y="36416"/>
                    <a:pt x="47656" y="34309"/>
                    <a:pt x="47471" y="32387"/>
                  </a:cubicBezTo>
                  <a:cubicBezTo>
                    <a:pt x="47249" y="30464"/>
                    <a:pt x="46953" y="28653"/>
                    <a:pt x="46362" y="27433"/>
                  </a:cubicBezTo>
                  <a:cubicBezTo>
                    <a:pt x="46140" y="26989"/>
                    <a:pt x="45696" y="26693"/>
                    <a:pt x="45142" y="26508"/>
                  </a:cubicBezTo>
                  <a:cubicBezTo>
                    <a:pt x="44587" y="26323"/>
                    <a:pt x="43922" y="26249"/>
                    <a:pt x="43145" y="26249"/>
                  </a:cubicBezTo>
                  <a:cubicBezTo>
                    <a:pt x="39818" y="26249"/>
                    <a:pt x="34568" y="27580"/>
                    <a:pt x="30021" y="28874"/>
                  </a:cubicBezTo>
                  <a:cubicBezTo>
                    <a:pt x="27728" y="29503"/>
                    <a:pt x="25621" y="30168"/>
                    <a:pt x="23994" y="30649"/>
                  </a:cubicBezTo>
                  <a:cubicBezTo>
                    <a:pt x="23181" y="30908"/>
                    <a:pt x="22516" y="31093"/>
                    <a:pt x="21998" y="31240"/>
                  </a:cubicBezTo>
                  <a:cubicBezTo>
                    <a:pt x="21776" y="31314"/>
                    <a:pt x="21554" y="31388"/>
                    <a:pt x="21407" y="31425"/>
                  </a:cubicBezTo>
                  <a:cubicBezTo>
                    <a:pt x="21362" y="31436"/>
                    <a:pt x="21318" y="31444"/>
                    <a:pt x="21277" y="31450"/>
                  </a:cubicBezTo>
                  <a:lnTo>
                    <a:pt x="21277" y="31450"/>
                  </a:lnTo>
                  <a:cubicBezTo>
                    <a:pt x="21247" y="31286"/>
                    <a:pt x="21222" y="31024"/>
                    <a:pt x="21222" y="30686"/>
                  </a:cubicBezTo>
                  <a:cubicBezTo>
                    <a:pt x="21185" y="30242"/>
                    <a:pt x="21185" y="29725"/>
                    <a:pt x="21185" y="29096"/>
                  </a:cubicBezTo>
                  <a:cubicBezTo>
                    <a:pt x="21185" y="23514"/>
                    <a:pt x="21924" y="10500"/>
                    <a:pt x="22774" y="4659"/>
                  </a:cubicBezTo>
                  <a:cubicBezTo>
                    <a:pt x="22774" y="4437"/>
                    <a:pt x="22811" y="4252"/>
                    <a:pt x="22811" y="4067"/>
                  </a:cubicBezTo>
                  <a:cubicBezTo>
                    <a:pt x="22811" y="1849"/>
                    <a:pt x="21000" y="0"/>
                    <a:pt x="187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2929;p51">
              <a:extLst>
                <a:ext uri="{FF2B5EF4-FFF2-40B4-BE49-F238E27FC236}">
                  <a16:creationId xmlns:a16="http://schemas.microsoft.com/office/drawing/2014/main" id="{8AF4D2B8-BE72-3D52-6E30-C62BCA9FB75B}"/>
                </a:ext>
              </a:extLst>
            </p:cNvPr>
            <p:cNvSpPr/>
            <p:nvPr/>
          </p:nvSpPr>
          <p:spPr>
            <a:xfrm>
              <a:off x="1495150" y="3236425"/>
              <a:ext cx="824475" cy="1049075"/>
            </a:xfrm>
            <a:custGeom>
              <a:avLst/>
              <a:gdLst/>
              <a:ahLst/>
              <a:cxnLst/>
              <a:rect l="l" t="t" r="r" b="b"/>
              <a:pathLst>
                <a:path w="32979" h="41963" extrusionOk="0">
                  <a:moveTo>
                    <a:pt x="3920" y="1"/>
                  </a:moveTo>
                  <a:cubicBezTo>
                    <a:pt x="1701" y="75"/>
                    <a:pt x="1" y="2108"/>
                    <a:pt x="333" y="4327"/>
                  </a:cubicBezTo>
                  <a:lnTo>
                    <a:pt x="6138" y="41963"/>
                  </a:lnTo>
                  <a:lnTo>
                    <a:pt x="32350" y="41963"/>
                  </a:lnTo>
                  <a:cubicBezTo>
                    <a:pt x="32350" y="41963"/>
                    <a:pt x="32978" y="31130"/>
                    <a:pt x="31167" y="27285"/>
                  </a:cubicBezTo>
                  <a:cubicBezTo>
                    <a:pt x="30823" y="26556"/>
                    <a:pt x="29740" y="26262"/>
                    <a:pt x="28204" y="26262"/>
                  </a:cubicBezTo>
                  <a:cubicBezTo>
                    <a:pt x="21745" y="26262"/>
                    <a:pt x="7282" y="31467"/>
                    <a:pt x="6182" y="31467"/>
                  </a:cubicBezTo>
                  <a:cubicBezTo>
                    <a:pt x="6163" y="31467"/>
                    <a:pt x="6149" y="31466"/>
                    <a:pt x="6138" y="31463"/>
                  </a:cubicBezTo>
                  <a:cubicBezTo>
                    <a:pt x="5546" y="31315"/>
                    <a:pt x="6434" y="11906"/>
                    <a:pt x="7506" y="4290"/>
                  </a:cubicBezTo>
                  <a:cubicBezTo>
                    <a:pt x="7838" y="2071"/>
                    <a:pt x="6175" y="75"/>
                    <a:pt x="39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2930;p51">
              <a:extLst>
                <a:ext uri="{FF2B5EF4-FFF2-40B4-BE49-F238E27FC236}">
                  <a16:creationId xmlns:a16="http://schemas.microsoft.com/office/drawing/2014/main" id="{79BDF0C9-C9DA-60B9-687D-7C21185C9A0C}"/>
                </a:ext>
              </a:extLst>
            </p:cNvPr>
            <p:cNvSpPr/>
            <p:nvPr/>
          </p:nvSpPr>
          <p:spPr>
            <a:xfrm>
              <a:off x="1495150" y="3229050"/>
              <a:ext cx="818925" cy="1063850"/>
            </a:xfrm>
            <a:custGeom>
              <a:avLst/>
              <a:gdLst/>
              <a:ahLst/>
              <a:cxnLst/>
              <a:rect l="l" t="t" r="r" b="b"/>
              <a:pathLst>
                <a:path w="32757" h="42554" extrusionOk="0">
                  <a:moveTo>
                    <a:pt x="3938" y="629"/>
                  </a:moveTo>
                  <a:cubicBezTo>
                    <a:pt x="5814" y="676"/>
                    <a:pt x="7247" y="2225"/>
                    <a:pt x="7247" y="4067"/>
                  </a:cubicBezTo>
                  <a:cubicBezTo>
                    <a:pt x="7247" y="4215"/>
                    <a:pt x="7247" y="4400"/>
                    <a:pt x="7210" y="4548"/>
                  </a:cubicBezTo>
                  <a:cubicBezTo>
                    <a:pt x="6360" y="10463"/>
                    <a:pt x="5620" y="23477"/>
                    <a:pt x="5620" y="29096"/>
                  </a:cubicBezTo>
                  <a:cubicBezTo>
                    <a:pt x="5620" y="29910"/>
                    <a:pt x="5657" y="30575"/>
                    <a:pt x="5694" y="31056"/>
                  </a:cubicBezTo>
                  <a:cubicBezTo>
                    <a:pt x="5694" y="31277"/>
                    <a:pt x="5731" y="31462"/>
                    <a:pt x="5768" y="31610"/>
                  </a:cubicBezTo>
                  <a:cubicBezTo>
                    <a:pt x="5768" y="31684"/>
                    <a:pt x="5768" y="31758"/>
                    <a:pt x="5805" y="31832"/>
                  </a:cubicBezTo>
                  <a:lnTo>
                    <a:pt x="5879" y="31943"/>
                  </a:lnTo>
                  <a:cubicBezTo>
                    <a:pt x="5916" y="31980"/>
                    <a:pt x="5953" y="32054"/>
                    <a:pt x="6064" y="32054"/>
                  </a:cubicBezTo>
                  <a:lnTo>
                    <a:pt x="6175" y="32091"/>
                  </a:lnTo>
                  <a:cubicBezTo>
                    <a:pt x="6286" y="32091"/>
                    <a:pt x="6434" y="32054"/>
                    <a:pt x="6581" y="32017"/>
                  </a:cubicBezTo>
                  <a:cubicBezTo>
                    <a:pt x="7247" y="31869"/>
                    <a:pt x="8541" y="31462"/>
                    <a:pt x="10205" y="30945"/>
                  </a:cubicBezTo>
                  <a:cubicBezTo>
                    <a:pt x="12719" y="30205"/>
                    <a:pt x="16083" y="29170"/>
                    <a:pt x="19410" y="28320"/>
                  </a:cubicBezTo>
                  <a:cubicBezTo>
                    <a:pt x="22701" y="27506"/>
                    <a:pt x="25991" y="26878"/>
                    <a:pt x="28209" y="26878"/>
                  </a:cubicBezTo>
                  <a:cubicBezTo>
                    <a:pt x="28949" y="26878"/>
                    <a:pt x="29577" y="26952"/>
                    <a:pt x="30021" y="27100"/>
                  </a:cubicBezTo>
                  <a:cubicBezTo>
                    <a:pt x="30501" y="27248"/>
                    <a:pt x="30760" y="27469"/>
                    <a:pt x="30871" y="27728"/>
                  </a:cubicBezTo>
                  <a:cubicBezTo>
                    <a:pt x="31389" y="28800"/>
                    <a:pt x="31721" y="30538"/>
                    <a:pt x="31906" y="32461"/>
                  </a:cubicBezTo>
                  <a:cubicBezTo>
                    <a:pt x="32091" y="34346"/>
                    <a:pt x="32165" y="36416"/>
                    <a:pt x="32165" y="38154"/>
                  </a:cubicBezTo>
                  <a:cubicBezTo>
                    <a:pt x="32165" y="39337"/>
                    <a:pt x="32128" y="40335"/>
                    <a:pt x="32091" y="41075"/>
                  </a:cubicBezTo>
                  <a:cubicBezTo>
                    <a:pt x="32091" y="41469"/>
                    <a:pt x="32081" y="41768"/>
                    <a:pt x="32071" y="41962"/>
                  </a:cubicBezTo>
                  <a:lnTo>
                    <a:pt x="6397" y="41962"/>
                  </a:lnTo>
                  <a:lnTo>
                    <a:pt x="666" y="4585"/>
                  </a:lnTo>
                  <a:cubicBezTo>
                    <a:pt x="629" y="4400"/>
                    <a:pt x="629" y="4215"/>
                    <a:pt x="629" y="4067"/>
                  </a:cubicBezTo>
                  <a:cubicBezTo>
                    <a:pt x="629" y="2225"/>
                    <a:pt x="2062" y="676"/>
                    <a:pt x="3938" y="629"/>
                  </a:cubicBezTo>
                  <a:close/>
                  <a:moveTo>
                    <a:pt x="3920" y="0"/>
                  </a:moveTo>
                  <a:cubicBezTo>
                    <a:pt x="1701" y="74"/>
                    <a:pt x="1" y="1886"/>
                    <a:pt x="1" y="4067"/>
                  </a:cubicBezTo>
                  <a:cubicBezTo>
                    <a:pt x="1" y="4252"/>
                    <a:pt x="1" y="4474"/>
                    <a:pt x="38" y="4696"/>
                  </a:cubicBezTo>
                  <a:lnTo>
                    <a:pt x="5842" y="42295"/>
                  </a:lnTo>
                  <a:cubicBezTo>
                    <a:pt x="5842" y="42443"/>
                    <a:pt x="5990" y="42554"/>
                    <a:pt x="6138" y="42554"/>
                  </a:cubicBezTo>
                  <a:lnTo>
                    <a:pt x="32350" y="42554"/>
                  </a:lnTo>
                  <a:cubicBezTo>
                    <a:pt x="32535" y="42554"/>
                    <a:pt x="32646" y="42443"/>
                    <a:pt x="32683" y="42258"/>
                  </a:cubicBezTo>
                  <a:cubicBezTo>
                    <a:pt x="32683" y="42258"/>
                    <a:pt x="32757" y="40520"/>
                    <a:pt x="32757" y="38154"/>
                  </a:cubicBezTo>
                  <a:cubicBezTo>
                    <a:pt x="32757" y="36416"/>
                    <a:pt x="32720" y="34309"/>
                    <a:pt x="32535" y="32387"/>
                  </a:cubicBezTo>
                  <a:cubicBezTo>
                    <a:pt x="32313" y="30464"/>
                    <a:pt x="32017" y="28653"/>
                    <a:pt x="31426" y="27433"/>
                  </a:cubicBezTo>
                  <a:cubicBezTo>
                    <a:pt x="31204" y="26989"/>
                    <a:pt x="30760" y="26693"/>
                    <a:pt x="30206" y="26508"/>
                  </a:cubicBezTo>
                  <a:cubicBezTo>
                    <a:pt x="29651" y="26323"/>
                    <a:pt x="28986" y="26249"/>
                    <a:pt x="28209" y="26249"/>
                  </a:cubicBezTo>
                  <a:cubicBezTo>
                    <a:pt x="24882" y="26249"/>
                    <a:pt x="19632" y="27580"/>
                    <a:pt x="15085" y="28874"/>
                  </a:cubicBezTo>
                  <a:cubicBezTo>
                    <a:pt x="12792" y="29503"/>
                    <a:pt x="10685" y="30168"/>
                    <a:pt x="9058" y="30649"/>
                  </a:cubicBezTo>
                  <a:cubicBezTo>
                    <a:pt x="8245" y="30908"/>
                    <a:pt x="7580" y="31093"/>
                    <a:pt x="7062" y="31240"/>
                  </a:cubicBezTo>
                  <a:cubicBezTo>
                    <a:pt x="6840" y="31314"/>
                    <a:pt x="6618" y="31388"/>
                    <a:pt x="6471" y="31425"/>
                  </a:cubicBezTo>
                  <a:cubicBezTo>
                    <a:pt x="6426" y="31436"/>
                    <a:pt x="6382" y="31444"/>
                    <a:pt x="6341" y="31450"/>
                  </a:cubicBezTo>
                  <a:lnTo>
                    <a:pt x="6341" y="31450"/>
                  </a:lnTo>
                  <a:cubicBezTo>
                    <a:pt x="6311" y="31286"/>
                    <a:pt x="6286" y="31024"/>
                    <a:pt x="6286" y="30686"/>
                  </a:cubicBezTo>
                  <a:cubicBezTo>
                    <a:pt x="6249" y="30242"/>
                    <a:pt x="6249" y="29725"/>
                    <a:pt x="6249" y="29096"/>
                  </a:cubicBezTo>
                  <a:cubicBezTo>
                    <a:pt x="6249" y="23514"/>
                    <a:pt x="6988" y="10500"/>
                    <a:pt x="7838" y="4659"/>
                  </a:cubicBezTo>
                  <a:cubicBezTo>
                    <a:pt x="7838" y="4437"/>
                    <a:pt x="7875" y="4252"/>
                    <a:pt x="7875" y="4067"/>
                  </a:cubicBezTo>
                  <a:cubicBezTo>
                    <a:pt x="7875" y="1886"/>
                    <a:pt x="6138" y="74"/>
                    <a:pt x="39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751FC45-046C-4DB7-9CFD-70CED328A6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7218" y="1876304"/>
            <a:ext cx="6583600" cy="1438800"/>
          </a:xfrm>
        </p:spPr>
        <p:txBody>
          <a:bodyPr/>
          <a:lstStyle/>
          <a:p>
            <a:r>
              <a:rPr lang="en-US" dirty="0"/>
              <a:t>Thank You!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139635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5346EE-C1B0-2040-A5FA-D5804D508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dirty="0">
                <a:latin typeface="Barlow Semi Condensed Medium" panose="00000606000000000000" pitchFamily="2" charset="0"/>
              </a:rPr>
              <a:t>Data Understanding</a:t>
            </a:r>
          </a:p>
        </p:txBody>
      </p:sp>
    </p:spTree>
    <p:extLst>
      <p:ext uri="{BB962C8B-B14F-4D97-AF65-F5344CB8AC3E}">
        <p14:creationId xmlns:p14="http://schemas.microsoft.com/office/powerpoint/2010/main" val="37923410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C697E9-3626-D74E-A61D-2159BE1ACD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7233" y="512064"/>
            <a:ext cx="6583600" cy="827339"/>
          </a:xfrm>
        </p:spPr>
        <p:txBody>
          <a:bodyPr/>
          <a:lstStyle/>
          <a:p>
            <a:r>
              <a:rPr lang="en-US" sz="4400" dirty="0"/>
              <a:t>Extra Info for </a:t>
            </a:r>
            <a:r>
              <a:rPr lang="en-US" sz="4400" dirty="0" err="1"/>
              <a:t>QnA</a:t>
            </a:r>
            <a:endParaRPr lang="en-US" sz="4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58B76D6-5D03-C84F-9499-C41D0046E0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718997" y="4650489"/>
            <a:ext cx="3236830" cy="191400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C79879-053E-3D4C-A638-5E940867BA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6454" y="1589141"/>
            <a:ext cx="6934379" cy="2625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4782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>
            <a:extLst>
              <a:ext uri="{FF2B5EF4-FFF2-40B4-BE49-F238E27FC236}">
                <a16:creationId xmlns:a16="http://schemas.microsoft.com/office/drawing/2014/main" id="{8F7B0D03-E906-274C-A228-F9FEC4C90F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89663" y="1488392"/>
            <a:ext cx="6412800" cy="1512000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800" dirty="0"/>
              <a:t>41,118 rows	: 41,118 clients (including duplicates)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800" dirty="0"/>
              <a:t>21 columns	: 20 features and 1 target variable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800" dirty="0"/>
              <a:t>10 quantitative and 11 categorical</a:t>
            </a:r>
          </a:p>
          <a:p>
            <a:pPr algn="l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DFAB8A-0711-4F46-BE78-B8179EC0F9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6423" y="510939"/>
            <a:ext cx="6412800" cy="768000"/>
          </a:xfrm>
        </p:spPr>
        <p:txBody>
          <a:bodyPr/>
          <a:lstStyle/>
          <a:p>
            <a:r>
              <a:rPr lang="en-US" dirty="0">
                <a:latin typeface="Barlow Semi Condensed Medium" panose="00000606000000000000" pitchFamily="2" charset="0"/>
              </a:rPr>
              <a:t>Data Understanding</a:t>
            </a:r>
            <a:br>
              <a:rPr lang="en-US" dirty="0">
                <a:latin typeface="Barlow Semi Condensed Medium" panose="00000606000000000000" pitchFamily="2" charset="0"/>
              </a:rPr>
            </a:br>
            <a:r>
              <a:rPr lang="en-US" sz="1800" dirty="0">
                <a:latin typeface="Barlow Semi Condensed Medium" panose="00000606000000000000" pitchFamily="2" charset="0"/>
              </a:rPr>
              <a:t>Data Size and Type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6EAE4D-B8B8-EB4A-91C9-712A63C632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9265" y="1468322"/>
            <a:ext cx="2995873" cy="4867245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E4976FD-2BCC-A942-A8E0-93DAD1C28C37}"/>
              </a:ext>
            </a:extLst>
          </p:cNvPr>
          <p:cNvGraphicFramePr>
            <a:graphicFrameLocks noGrp="1"/>
          </p:cNvGraphicFramePr>
          <p:nvPr/>
        </p:nvGraphicFramePr>
        <p:xfrm>
          <a:off x="4889663" y="2655506"/>
          <a:ext cx="5793072" cy="3342704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1506828">
                  <a:extLst>
                    <a:ext uri="{9D8B030D-6E8A-4147-A177-3AD203B41FA5}">
                      <a16:colId xmlns:a16="http://schemas.microsoft.com/office/drawing/2014/main" val="2374974077"/>
                    </a:ext>
                  </a:extLst>
                </a:gridCol>
                <a:gridCol w="1429555">
                  <a:extLst>
                    <a:ext uri="{9D8B030D-6E8A-4147-A177-3AD203B41FA5}">
                      <a16:colId xmlns:a16="http://schemas.microsoft.com/office/drawing/2014/main" val="2398200260"/>
                    </a:ext>
                  </a:extLst>
                </a:gridCol>
                <a:gridCol w="2856689">
                  <a:extLst>
                    <a:ext uri="{9D8B030D-6E8A-4147-A177-3AD203B41FA5}">
                      <a16:colId xmlns:a16="http://schemas.microsoft.com/office/drawing/2014/main" val="27828633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Type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Sub-type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Features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13054375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Numerical / Quantitative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Continuous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age, duration, </a:t>
                      </a:r>
                      <a:r>
                        <a:rPr lang="en-US" sz="1600" dirty="0" err="1"/>
                        <a:t>pdays</a:t>
                      </a:r>
                      <a:r>
                        <a:rPr lang="en-US" sz="1600" dirty="0"/>
                        <a:t>, </a:t>
                      </a:r>
                      <a:r>
                        <a:rPr lang="en-US" sz="1600" dirty="0" err="1"/>
                        <a:t>emp.var.rate</a:t>
                      </a:r>
                      <a:r>
                        <a:rPr lang="en-US" sz="1600" dirty="0"/>
                        <a:t>, </a:t>
                      </a:r>
                      <a:r>
                        <a:rPr lang="en-US" sz="1600" dirty="0" err="1"/>
                        <a:t>cons.price.idx</a:t>
                      </a:r>
                      <a:r>
                        <a:rPr lang="en-US" sz="1600" dirty="0"/>
                        <a:t>, </a:t>
                      </a:r>
                      <a:r>
                        <a:rPr lang="en-US" sz="1600" dirty="0" err="1"/>
                        <a:t>cons.conf.idx</a:t>
                      </a:r>
                      <a:r>
                        <a:rPr lang="en-US" sz="1600" dirty="0"/>
                        <a:t>, euribor3m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8873888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Discrete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campaign, previous, </a:t>
                      </a:r>
                      <a:r>
                        <a:rPr lang="en-US" sz="1600" dirty="0" err="1"/>
                        <a:t>nr.employed</a:t>
                      </a:r>
                      <a:endParaRPr 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98855395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Categorical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Ordinal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education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3741629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Nominal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job, marital, default, housing, loan, contact, month, </a:t>
                      </a:r>
                      <a:r>
                        <a:rPr lang="en-US" sz="1600" dirty="0" err="1"/>
                        <a:t>day_of_week</a:t>
                      </a:r>
                      <a:r>
                        <a:rPr lang="en-US" sz="1600" dirty="0"/>
                        <a:t>, </a:t>
                      </a:r>
                      <a:r>
                        <a:rPr lang="en-US" sz="1600" dirty="0" err="1"/>
                        <a:t>poutcome</a:t>
                      </a:r>
                      <a:endParaRPr 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0954060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Binary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y (Target Variable)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972999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24629213"/>
      </p:ext>
    </p:extLst>
  </p:cSld>
  <p:clrMapOvr>
    <a:masterClrMapping/>
  </p:clrMapOvr>
</p:sld>
</file>

<file path=ppt/theme/theme1.xml><?xml version="1.0" encoding="utf-8"?>
<a:theme xmlns:a="http://schemas.openxmlformats.org/drawingml/2006/main" name="Theme2">
  <a:themeElements>
    <a:clrScheme name="Simple Light">
      <a:dk1>
        <a:srgbClr val="3D3D3D"/>
      </a:dk1>
      <a:lt1>
        <a:srgbClr val="FFFFFF"/>
      </a:lt1>
      <a:dk2>
        <a:srgbClr val="494949"/>
      </a:dk2>
      <a:lt2>
        <a:srgbClr val="EEEEEE"/>
      </a:lt2>
      <a:accent1>
        <a:srgbClr val="77C6FC"/>
      </a:accent1>
      <a:accent2>
        <a:srgbClr val="BBE3FE"/>
      </a:accent2>
      <a:accent3>
        <a:srgbClr val="D6EEFE"/>
      </a:accent3>
      <a:accent4>
        <a:srgbClr val="BEBEBE"/>
      </a:accent4>
      <a:accent5>
        <a:srgbClr val="477797"/>
      </a:accent5>
      <a:accent6>
        <a:srgbClr val="9E9E9E"/>
      </a:accent6>
      <a:hlink>
        <a:srgbClr val="77C6F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2" id="{F4FF0926-57CF-4B22-A283-3307FF65F28F}" vid="{F55DAB28-45B0-4D99-8551-39484834A5E5}"/>
    </a:ext>
  </a:extLst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5510</Words>
  <Application>Microsoft Office PowerPoint</Application>
  <PresentationFormat>Widescreen</PresentationFormat>
  <Paragraphs>1023</Paragraphs>
  <Slides>80</Slides>
  <Notes>1</Notes>
  <HiddenSlides>1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80</vt:i4>
      </vt:variant>
    </vt:vector>
  </HeadingPairs>
  <TitlesOfParts>
    <vt:vector size="91" baseType="lpstr">
      <vt:lpstr>Arial</vt:lpstr>
      <vt:lpstr>Barlow Semi Condensed</vt:lpstr>
      <vt:lpstr>Barlow Semi Condensed Medium</vt:lpstr>
      <vt:lpstr>Calibri</vt:lpstr>
      <vt:lpstr>Fjalla One</vt:lpstr>
      <vt:lpstr>Proxima Nova</vt:lpstr>
      <vt:lpstr>Proxima Nova Semibold</vt:lpstr>
      <vt:lpstr>Roboto Condensed Light</vt:lpstr>
      <vt:lpstr>Wingdings</vt:lpstr>
      <vt:lpstr>Theme2</vt:lpstr>
      <vt:lpstr>Slidesgo Final Pages</vt:lpstr>
      <vt:lpstr>Bank Marketing Campaign Analysis: Customer Segmentation for Term Deposit Telemarketing</vt:lpstr>
      <vt:lpstr>Problem Understanding</vt:lpstr>
      <vt:lpstr>Problem Understanding Context</vt:lpstr>
      <vt:lpstr>Problem Understanding Problem Statement</vt:lpstr>
      <vt:lpstr>Problem Understanding Objective</vt:lpstr>
      <vt:lpstr>Problem Understanding Metric Evaluation</vt:lpstr>
      <vt:lpstr>PowerPoint Presentation</vt:lpstr>
      <vt:lpstr>Data Understanding</vt:lpstr>
      <vt:lpstr>Data Understanding Data Size and Type</vt:lpstr>
      <vt:lpstr>Data Understanding - Features Client Demographic and Credit History</vt:lpstr>
      <vt:lpstr>Data Understanding - Features Last Contact with Client</vt:lpstr>
      <vt:lpstr>Data Understanding - Features Previous Communications / Campaigns</vt:lpstr>
      <vt:lpstr>Data Understanding - Features Economic Indices</vt:lpstr>
      <vt:lpstr>Data Understanding Class Balance of Target Variable</vt:lpstr>
      <vt:lpstr>Exploratory Data Analysis (EDA) for Data Cleaning</vt:lpstr>
      <vt:lpstr>EDA for Data Cleaning Quantitative Data</vt:lpstr>
      <vt:lpstr>EDA for Data Cleaning Categorical Data</vt:lpstr>
      <vt:lpstr>Data Cleaning I Missing Values</vt:lpstr>
      <vt:lpstr>Data Cleaning Duplicates</vt:lpstr>
      <vt:lpstr>Data Cleaning - Missing Values  Proportion</vt:lpstr>
      <vt:lpstr>Data Cleaning - Missing Values ‘poutcome’</vt:lpstr>
      <vt:lpstr>Data Cleaning - Missing Values ‘job’</vt:lpstr>
      <vt:lpstr>Data Cleaning - Missing Values ‘job’</vt:lpstr>
      <vt:lpstr>Data Cleaning - Missing Values ‘education’</vt:lpstr>
      <vt:lpstr>Data Cleaning - Missing Values ‘education’</vt:lpstr>
      <vt:lpstr>Data Cleaning - Missing Values ‘education’</vt:lpstr>
      <vt:lpstr>Data Cleaning - Missing Values ‘marital’</vt:lpstr>
      <vt:lpstr>Data Cleaning - Missing Values ‘default’</vt:lpstr>
      <vt:lpstr>Data Cleaning - Missing Values ‘housing’ and ‘loan’</vt:lpstr>
      <vt:lpstr>Data Cleaning II Outliers</vt:lpstr>
      <vt:lpstr>Data Cleaning - Outliers</vt:lpstr>
      <vt:lpstr>Data Cleaning – Outliers ‘age’</vt:lpstr>
      <vt:lpstr>Data Cleaning – Outliers ‘previous’</vt:lpstr>
      <vt:lpstr>Data Cleaning – Outliers ‘campaign’</vt:lpstr>
      <vt:lpstr>Data Cleaning III Formatting</vt:lpstr>
      <vt:lpstr>Data Cleaning - Formatting Target Variable</vt:lpstr>
      <vt:lpstr>Feature Selection and Feature Engineering</vt:lpstr>
      <vt:lpstr>Feature Selection  Based on Data Understanding</vt:lpstr>
      <vt:lpstr>Feature Selection Based on Target Variable</vt:lpstr>
      <vt:lpstr>Feature Selection based on Feature Correlation</vt:lpstr>
      <vt:lpstr>Feature Engineering - Encoding</vt:lpstr>
      <vt:lpstr>Modelling &amp; Data Analysis Methodology</vt:lpstr>
      <vt:lpstr>Methodology - Modelling</vt:lpstr>
      <vt:lpstr>Methodology – Getting Best Model</vt:lpstr>
      <vt:lpstr>Modelling 1 Initial Best Model</vt:lpstr>
      <vt:lpstr>Model Benchmarking Dataset Comparison</vt:lpstr>
      <vt:lpstr>PowerPoint Presentation</vt:lpstr>
      <vt:lpstr>Model Benchmarking Test Data – Graph Comparison</vt:lpstr>
      <vt:lpstr>Data Rebalancing Algorithm Comparison</vt:lpstr>
      <vt:lpstr>Data Rebalancing Test Data</vt:lpstr>
      <vt:lpstr>PowerPoint Presentation</vt:lpstr>
      <vt:lpstr>Hyperparameter Tuning</vt:lpstr>
      <vt:lpstr>Modelling 2 Final Model</vt:lpstr>
      <vt:lpstr>Dataset 5 Feature Selection</vt:lpstr>
      <vt:lpstr>Dataset 5 Feature Selection</vt:lpstr>
      <vt:lpstr>Dataset 1 vs Dataset 5 Model Comparison Stratified 5-Fold Cross Validation</vt:lpstr>
      <vt:lpstr>Final Model Evaluation</vt:lpstr>
      <vt:lpstr>Final Model Evaluation Threshold Recommendations</vt:lpstr>
      <vt:lpstr>Data Analysis</vt:lpstr>
      <vt:lpstr>Data Analysis</vt:lpstr>
      <vt:lpstr>1. Euribor 3 Months Rate (`euribor3m`)</vt:lpstr>
      <vt:lpstr>2. Client Age (`age`)</vt:lpstr>
      <vt:lpstr>3. No. of Calls made to client  (`campaign`)</vt:lpstr>
      <vt:lpstr>4. Education Level (`education`)</vt:lpstr>
      <vt:lpstr>5. Previous Campaign Outcome (`poutcome`)</vt:lpstr>
      <vt:lpstr>6. Communication Channel (`contact`)</vt:lpstr>
      <vt:lpstr>7. Consumer Confidence Index (`cons.conf.idx`)</vt:lpstr>
      <vt:lpstr>Conclusion &amp; Recommendations</vt:lpstr>
      <vt:lpstr>PowerPoint Presentation</vt:lpstr>
      <vt:lpstr>PowerPoint Presentation</vt:lpstr>
      <vt:lpstr>Final Model Profit Opportunity</vt:lpstr>
      <vt:lpstr>Final Model Threshold Recommendations</vt:lpstr>
      <vt:lpstr>Important Characteristics Based on Feature Importance &amp; Data Analysis</vt:lpstr>
      <vt:lpstr>Tableau Dashboard</vt:lpstr>
      <vt:lpstr>Tableau Dashboard - Structure</vt:lpstr>
      <vt:lpstr>Tableau Dashboard - Structure</vt:lpstr>
      <vt:lpstr>Tableau Dashboard Part 1 - Overview of Deposit Subscription</vt:lpstr>
      <vt:lpstr>Tableau Dashboard Part 2 - Related to Features to Identify Drift</vt:lpstr>
      <vt:lpstr>Thank You!</vt:lpstr>
      <vt:lpstr>Extra Info for QnA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Bank Marketing Campaign: Predicting Subscriptions for Term Deposit</dc:title>
  <dc:creator>Raymond</dc:creator>
  <cp:lastModifiedBy>Raymond Arifianto</cp:lastModifiedBy>
  <cp:revision>4</cp:revision>
  <dcterms:modified xsi:type="dcterms:W3CDTF">2024-01-11T05:06:18Z</dcterms:modified>
</cp:coreProperties>
</file>